
<file path=[Content_Types].xml><?xml version="1.0" encoding="utf-8"?>
<Types xmlns="http://schemas.openxmlformats.org/package/2006/content-types">
  <Default Extension="rels" ContentType="application/vnd.openxmlformats-package.relationships+xml"/>
  <Default Extension="png" ContentType="image/png"/>
  <Default Extension="xml" ContentType="application/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18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6.xml" ContentType="application/vnd.openxmlformats-officedocument.theme+xml"/>
  <Override PartName="/ppt/theme/theme3.xml" ContentType="application/vnd.openxmlformats-officedocument.theme+xml"/>
  <Override PartName="/ppt/theme/theme5.xml" ContentType="application/vnd.openxmlformats-officedocument.theme+xml"/>
  <Override PartName="/ppt/theme/theme2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s/slide37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s/slide2.xml" ContentType="application/vnd.openxmlformats-officedocument.presentationml.slide+xml"/>
  <Override PartName="/ppt/slides/slide26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17.xml" ContentType="application/vnd.openxmlformats-officedocument.presentationml.slide+xml"/>
  <Override PartName="/ppt/slides/slide24.xml" ContentType="application/vnd.openxmlformats-officedocument.presentationml.slide+xml"/>
  <Override PartName="/ppt/slides/slide3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1.xml" ContentType="application/vnd.openxmlformats-officedocument.presentationml.slide+xml"/>
  <Override PartName="/ppt/slides/slide38.xml" ContentType="application/vnd.openxmlformats-officedocument.presentationml.slide+xml"/>
  <Override PartName="/ppt/slides/slide20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9.xml" ContentType="application/vnd.openxmlformats-officedocument.presentationml.slide+xml"/>
  <Override PartName="/ppt/slides/slide39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30.xml" ContentType="application/vnd.openxmlformats-officedocument.presentationml.slide+xml"/>
  <Override PartName="/ppt/slides/slide8.xml" ContentType="application/vnd.openxmlformats-officedocument.presentationml.slide+xml"/>
  <Override PartName="/ppt/slides/slide27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  <Override PartName="/ppt/slides/slide22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mc:PreserveAttributes="mv:*" mc:Ignorable="mv">
  <p:sldMasterIdLst>
    <p:sldMasterId id="2147483661" r:id="rId4"/>
    <p:sldMasterId id="2147483662" r:id="rId5"/>
    <p:sldMasterId id="2147483663" r:id="rId6"/>
    <p:sldMasterId id="2147483664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</p:sldIdLst>
  <p:sldSz cy="68580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31.xml" Type="http://schemas.openxmlformats.org/officeDocument/2006/relationships/slide" Id="rId39"/><Relationship Target="slides/slide30.xml" Type="http://schemas.openxmlformats.org/officeDocument/2006/relationships/slide" Id="rId38"/><Relationship Target="slides/slide29.xml" Type="http://schemas.openxmlformats.org/officeDocument/2006/relationships/slide" Id="rId37"/><Relationship Target="slides/slide11.xml" Type="http://schemas.openxmlformats.org/officeDocument/2006/relationships/slide" Id="rId19"/><Relationship Target="slides/slide28.xml" Type="http://schemas.openxmlformats.org/officeDocument/2006/relationships/slide" Id="rId36"/><Relationship Target="slides/slide10.xml" Type="http://schemas.openxmlformats.org/officeDocument/2006/relationships/slide" Id="rId18"/><Relationship Target="slides/slide9.xml" Type="http://schemas.openxmlformats.org/officeDocument/2006/relationships/slide" Id="rId17"/><Relationship Target="slides/slide8.xml" Type="http://schemas.openxmlformats.org/officeDocument/2006/relationships/slide" Id="rId16"/><Relationship Target="slides/slide7.xml" Type="http://schemas.openxmlformats.org/officeDocument/2006/relationships/slide" Id="rId15"/><Relationship Target="slides/slide6.xml" Type="http://schemas.openxmlformats.org/officeDocument/2006/relationships/slide" Id="rId14"/><Relationship Target="slides/slide22.xml" Type="http://schemas.openxmlformats.org/officeDocument/2006/relationships/slide" Id="rId30"/><Relationship Target="slides/slide4.xml" Type="http://schemas.openxmlformats.org/officeDocument/2006/relationships/slide" Id="rId12"/><Relationship Target="slides/slide23.xml" Type="http://schemas.openxmlformats.org/officeDocument/2006/relationships/slide" Id="rId31"/><Relationship Target="slides/slide5.xml" Type="http://schemas.openxmlformats.org/officeDocument/2006/relationships/slide" Id="rId13"/><Relationship Target="slides/slide2.xml" Type="http://schemas.openxmlformats.org/officeDocument/2006/relationships/slide" Id="rId10"/><Relationship Target="slides/slide3.xml" Type="http://schemas.openxmlformats.org/officeDocument/2006/relationships/slide" Id="rId11"/><Relationship Target="slides/slide26.xml" Type="http://schemas.openxmlformats.org/officeDocument/2006/relationships/slide" Id="rId34"/><Relationship Target="slides/slide27.xml" Type="http://schemas.openxmlformats.org/officeDocument/2006/relationships/slide" Id="rId35"/><Relationship Target="slides/slide24.xml" Type="http://schemas.openxmlformats.org/officeDocument/2006/relationships/slide" Id="rId32"/><Relationship Target="slides/slide25.xml" Type="http://schemas.openxmlformats.org/officeDocument/2006/relationships/slide" Id="rId33"/><Relationship Target="slides/slide39.xml" Type="http://schemas.openxmlformats.org/officeDocument/2006/relationships/slide" Id="rId47"/><Relationship Target="slides/slide21.xml" Type="http://schemas.openxmlformats.org/officeDocument/2006/relationships/slide" Id="rId29"/><Relationship Target="slides/slide18.xml" Type="http://schemas.openxmlformats.org/officeDocument/2006/relationships/slide" Id="rId26"/><Relationship Target="slides/slide17.xml" Type="http://schemas.openxmlformats.org/officeDocument/2006/relationships/slide" Id="rId25"/><Relationship Target="slides/slide20.xml" Type="http://schemas.openxmlformats.org/officeDocument/2006/relationships/slide" Id="rId28"/><Relationship Target="slides/slide19.xml" Type="http://schemas.openxmlformats.org/officeDocument/2006/relationships/slide" Id="rId27"/><Relationship Target="presProps.xml" Type="http://schemas.openxmlformats.org/officeDocument/2006/relationships/presProps" Id="rId2"/><Relationship Target="slides/slide13.xml" Type="http://schemas.openxmlformats.org/officeDocument/2006/relationships/slide" Id="rId21"/><Relationship Target="slides/slide32.xml" Type="http://schemas.openxmlformats.org/officeDocument/2006/relationships/slide" Id="rId40"/><Relationship Target="theme/theme2.xml" Type="http://schemas.openxmlformats.org/officeDocument/2006/relationships/theme" Id="rId1"/><Relationship Target="slides/slide14.xml" Type="http://schemas.openxmlformats.org/officeDocument/2006/relationships/slide" Id="rId22"/><Relationship Target="slides/slide33.xml" Type="http://schemas.openxmlformats.org/officeDocument/2006/relationships/slide" Id="rId41"/><Relationship Target="slideMasters/slideMaster1.xml" Type="http://schemas.openxmlformats.org/officeDocument/2006/relationships/slideMaster" Id="rId4"/><Relationship Target="slides/slide15.xml" Type="http://schemas.openxmlformats.org/officeDocument/2006/relationships/slide" Id="rId23"/><Relationship Target="slides/slide34.xml" Type="http://schemas.openxmlformats.org/officeDocument/2006/relationships/slide" Id="rId42"/><Relationship Target="tableStyles.xml" Type="http://schemas.openxmlformats.org/officeDocument/2006/relationships/tableStyles" Id="rId3"/><Relationship Target="slides/slide16.xml" Type="http://schemas.openxmlformats.org/officeDocument/2006/relationships/slide" Id="rId24"/><Relationship Target="slides/slide35.xml" Type="http://schemas.openxmlformats.org/officeDocument/2006/relationships/slide" Id="rId43"/><Relationship Target="slides/slide36.xml" Type="http://schemas.openxmlformats.org/officeDocument/2006/relationships/slide" Id="rId44"/><Relationship Target="slides/slide37.xml" Type="http://schemas.openxmlformats.org/officeDocument/2006/relationships/slide" Id="rId45"/><Relationship Target="slides/slide38.xml" Type="http://schemas.openxmlformats.org/officeDocument/2006/relationships/slide" Id="rId46"/><Relationship Target="slides/slide12.xml" Type="http://schemas.openxmlformats.org/officeDocument/2006/relationships/slide" Id="rId20"/><Relationship Target="slides/slide1.xml" Type="http://schemas.openxmlformats.org/officeDocument/2006/relationships/slide" Id="rId9"/><Relationship Target="slideMasters/slideMaster3.xml" Type="http://schemas.openxmlformats.org/officeDocument/2006/relationships/slideMaster" Id="rId6"/><Relationship Target="slideMasters/slideMaster2.xml" Type="http://schemas.openxmlformats.org/officeDocument/2006/relationships/slideMaster" Id="rId5"/><Relationship Target="notesMasters/notesMaster1.xml" Type="http://schemas.openxmlformats.org/officeDocument/2006/relationships/notesMaster" Id="rId8"/><Relationship Target="slideMasters/slideMaster4.xml" Type="http://schemas.openxmlformats.org/officeDocument/2006/relationships/slideMaster" Id="rId7"/></Relationships>
</file>

<file path=ppt/notesMasters/_rels/notesMaster1.xml.rels><?xml version="1.0" encoding="UTF-8" standalone="yes"?><Relationships xmlns="http://schemas.openxmlformats.org/package/2006/relationships"><Relationship Target="../theme/theme6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647" name="Shape 16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48" name="Shape 164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1649" name="Shape 1649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045" name="Shape 20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46" name="Shape 204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047" name="Shape 2047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161" name="Shape 21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62" name="Shape 216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163" name="Shape 2163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274" name="Shape 22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75" name="Shape 227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276" name="Shape 2276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334" name="Shape 23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35" name="Shape 233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336" name="Shape 2336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412" name="Shape 24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13" name="Shape 241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414" name="Shape 2414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460" name="Shape 24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61" name="Shape 246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462" name="Shape 246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506" name="Shape 25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07" name="Shape 250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508" name="Shape 2508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574" name="Shape 25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75" name="Shape 257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576" name="Shape 2576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648" name="Shape 26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49" name="Shape 264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650" name="Shape 2650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705" name="Shape 270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06" name="Shape 270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707" name="Shape 2707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840" name="Shape 28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41" name="Shape 284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842" name="Shape 284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912" name="Shape 29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13" name="Shape 291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914" name="Shape 2914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957" name="Shape 295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58" name="Shape 295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959" name="Shape 2959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045" name="Shape 30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46" name="Shape 304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3047" name="Shape 3047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116" name="Shape 31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17" name="Shape 311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3118" name="Shape 3118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206" name="Shape 32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07" name="Shape 320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3208" name="Shape 3208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287" name="Shape 328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88" name="Shape 328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3289" name="Shape 3289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372" name="Shape 337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373" name="Shape 337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3374" name="Shape 3374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464" name="Shape 34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465" name="Shape 346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3466" name="Shape 3466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553" name="Shape 35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54" name="Shape 355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3555" name="Shape 3555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616" name="Shape 36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617" name="Shape 361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3618" name="Shape 3618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703" name="Shape 370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04" name="Shape 370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3705" name="Shape 3705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764" name="Shape 37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65" name="Shape 376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3766" name="Shape 3766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902" name="Shape 390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03" name="Shape 390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3904" name="Shape 3904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972" name="Shape 397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73" name="Shape 397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3974" name="Shape 3974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010" name="Shape 40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011" name="Shape 401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012" name="Shape 401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175" name="Shape 41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76" name="Shape 417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177" name="Shape 4177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254" name="Shape 425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55" name="Shape 425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256" name="Shape 4256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353" name="Shape 43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354" name="Shape 435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355" name="Shape 4355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409" name="Shape 44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410" name="Shape 441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411" name="Shape 4411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508" name="Shape 450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509" name="Shape 450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510" name="Shape 4510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612" name="Shape 46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613" name="Shape 461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614" name="Shape 4614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700" name="Shape 47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01" name="Shape 470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702" name="Shape 470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764" name="Shape 47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65" name="Shape 476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766" name="Shape 4766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873" name="Shape 48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874" name="Shape 487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875" name="Shape 4875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942" name="Shape 49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943" name="Shape 494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944" name="Shape 4944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341" name="Shape 53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342" name="Shape 534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5343" name="Shape 5343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712" name="Shape 57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713" name="Shape 571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5714" name="Shape 5714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7.xml.rels><?xml version="1.0" encoding="UTF-8" standalone="yes"?><Relationships xmlns="http://schemas.openxmlformats.org/package/2006/relationships"><Relationship Target="../slideMasters/slideMaster3.xml" Type="http://schemas.openxmlformats.org/officeDocument/2006/relationships/slideMaster" Id="rId1"/></Relationships>
</file>

<file path=ppt/slideLayouts/_rels/slideLayout8.xml.rels><?xml version="1.0" encoding="UTF-8" standalone="yes"?><Relationships xmlns="http://schemas.openxmlformats.org/package/2006/relationships"><Relationship Target="../slideMasters/slideMaster3.xml" Type="http://schemas.openxmlformats.org/officeDocument/2006/relationships/slideMaster" Id="rId1"/></Relationships>
</file>

<file path=ppt/slideLayouts/_rels/slideLayout9.xml.rels><?xml version="1.0" encoding="UTF-8" standalone="yes"?><Relationships xmlns="http://schemas.openxmlformats.org/package/2006/relationships"><Relationship Target="../slideMasters/slideMaster3.xml" Type="http://schemas.openxmlformats.org/officeDocument/2006/relationships/slideMaster" Id="rId1"/></Relationships>
</file>

<file path=ppt/slideLayouts/_rels/slideLayout10.xml.rels><?xml version="1.0" encoding="UTF-8" standalone="yes"?><Relationships xmlns="http://schemas.openxmlformats.org/package/2006/relationships"><Relationship Target="../slideMasters/slideMaster3.xml" Type="http://schemas.openxmlformats.org/officeDocument/2006/relationships/slideMaster" Id="rId1"/></Relationships>
</file>

<file path=ppt/slideLayouts/_rels/slideLayout11.xml.rels><?xml version="1.0" encoding="UTF-8" standalone="yes"?><Relationships xmlns="http://schemas.openxmlformats.org/package/2006/relationships"><Relationship Target="../slideMasters/slideMaster4.xml" Type="http://schemas.openxmlformats.org/officeDocument/2006/relationships/slideMaster" Id="rId1"/></Relationships>
</file>

<file path=ppt/slideLayouts/_rels/slideLayout12.xml.rels><?xml version="1.0" encoding="UTF-8" standalone="yes"?><Relationships xmlns="http://schemas.openxmlformats.org/package/2006/relationships"><Relationship Target="../slideMasters/slideMaster4.xml" Type="http://schemas.openxmlformats.org/officeDocument/2006/relationships/slideMaster" Id="rId1"/></Relationships>
</file>

<file path=ppt/slideLayouts/_rels/slideLayout13.xml.rels><?xml version="1.0" encoding="UTF-8" standalone="yes"?><Relationships xmlns="http://schemas.openxmlformats.org/package/2006/relationships"><Relationship Target="../slideMasters/slideMaster4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objOnly" type="objOnly">
  <p:cSld name="objOnly">
    <p:bg>
      <p:bgPr>
        <a:solidFill>
          <a:srgbClr val="66FFFF"/>
        </a:solidFill>
      </p:bgPr>
    </p:bg>
    <p:spTree>
      <p:nvGrpSpPr>
        <p:cNvPr id="5" name="Shape 5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" type="title">
  <p:cSld name="title">
    <p:bg>
      <p:bgPr>
        <a:solidFill>
          <a:schemeClr val="lt1"/>
        </a:solidFill>
      </p:bgPr>
    </p:bg>
    <p:spTree>
      <p:nvGrpSpPr>
        <p:cNvPr id="418" name="Shape 418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fourObj" type="fourObj">
  <p:cSld name="fourObj">
    <p:bg>
      <p:bgPr>
        <a:solidFill>
          <a:schemeClr val="lt1"/>
        </a:solidFill>
      </p:bgPr>
    </p:bg>
    <p:spTree>
      <p:nvGrpSpPr>
        <p:cNvPr id="419" name="Shape 419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bg>
      <p:bgPr>
        <a:solidFill>
          <a:schemeClr val="lt1"/>
        </a:solidFill>
      </p:bgPr>
    </p:bg>
    <p:spTree>
      <p:nvGrpSpPr>
        <p:cNvPr id="420" name="Shape 420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objOnly" type="objOnly">
  <p:cSld name="objOnly">
    <p:bg>
      <p:bgPr>
        <a:solidFill>
          <a:schemeClr val="lt1"/>
        </a:solidFill>
      </p:bgPr>
    </p:bg>
    <p:spTree>
      <p:nvGrpSpPr>
        <p:cNvPr id="421" name="Shape 421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bg>
      <p:bgPr>
        <a:solidFill>
          <a:schemeClr val="lt1"/>
        </a:solidFill>
      </p:bgPr>
    </p:bg>
    <p:spTree>
      <p:nvGrpSpPr>
        <p:cNvPr id="422" name="Shape 422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objOnly" type="objOnly">
  <p:cSld name="objOnly">
    <p:bg>
      <p:bgPr>
        <a:solidFill>
          <a:schemeClr val="lt1"/>
        </a:solidFill>
      </p:bgPr>
    </p:bg>
    <p:spTree>
      <p:nvGrpSpPr>
        <p:cNvPr id="858" name="Shape 858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blank" type="blank">
  <p:cSld name="blank">
    <p:bg>
      <p:bgPr>
        <a:solidFill>
          <a:schemeClr val="lt1"/>
        </a:solidFill>
      </p:bgPr>
    </p:bg>
    <p:spTree>
      <p:nvGrpSpPr>
        <p:cNvPr id="859" name="Shape 859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bg>
      <p:bgPr>
        <a:solidFill>
          <a:schemeClr val="lt1"/>
        </a:solidFill>
      </p:bgPr>
    </p:bg>
    <p:spTree>
      <p:nvGrpSpPr>
        <p:cNvPr id="860" name="Shape 860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bg>
      <p:bgPr>
        <a:solidFill>
          <a:schemeClr val="lt1"/>
        </a:solidFill>
      </p:bgPr>
    </p:bg>
    <p:spTree>
      <p:nvGrpSpPr>
        <p:cNvPr id="861" name="Shape 861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bg>
      <p:bgPr>
        <a:solidFill>
          <a:schemeClr val="lt1"/>
        </a:solidFill>
      </p:bgPr>
    </p:bg>
    <p:spTree>
      <p:nvGrpSpPr>
        <p:cNvPr id="1276" name="Shape 1276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bg>
      <p:bgPr>
        <a:solidFill>
          <a:schemeClr val="lt1"/>
        </a:solidFill>
      </p:bgPr>
    </p:bg>
    <p:spTree>
      <p:nvGrpSpPr>
        <p:cNvPr id="1277" name="Shape 1277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objOnly" type="objOnly">
  <p:cSld name="objOnly">
    <p:bg>
      <p:bgPr>
        <a:solidFill>
          <a:schemeClr val="lt1"/>
        </a:solidFill>
      </p:bgPr>
    </p:bg>
    <p:spTree>
      <p:nvGrpSpPr>
        <p:cNvPr id="1278" name="Shape 1278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theme/theme4.xml" Type="http://schemas.openxmlformats.org/officeDocument/2006/relationships/theme" Id="rId2"/><Relationship Target="../slideLayouts/slideLayout1.xml" Type="http://schemas.openxmlformats.org/officeDocument/2006/relationships/slideLayout" Id="rId1"/></Relationships>
</file>

<file path=ppt/slideMasters/_rels/slideMaster2.xml.rels><?xml version="1.0" encoding="UTF-8" standalone="yes"?><Relationships xmlns="http://schemas.openxmlformats.org/package/2006/relationships"><Relationship Target="../slideLayouts/slideLayout3.xml" Type="http://schemas.openxmlformats.org/officeDocument/2006/relationships/slideLayout" Id="rId2"/><Relationship Target="../slideLayouts/slideLayout2.xml" Type="http://schemas.openxmlformats.org/officeDocument/2006/relationships/slideLayout" Id="rId1"/><Relationship Target="../slideLayouts/slideLayout5.xml" Type="http://schemas.openxmlformats.org/officeDocument/2006/relationships/slideLayout" Id="rId4"/><Relationship Target="../slideLayouts/slideLayout4.xml" Type="http://schemas.openxmlformats.org/officeDocument/2006/relationships/slideLayout" Id="rId3"/><Relationship Target="../theme/theme3.xml" Type="http://schemas.openxmlformats.org/officeDocument/2006/relationships/theme" Id="rId6"/><Relationship Target="../slideLayouts/slideLayout6.xml" Type="http://schemas.openxmlformats.org/officeDocument/2006/relationships/slideLayout" Id="rId5"/></Relationships>
</file>

<file path=ppt/slideMasters/_rels/slideMaster3.xml.rels><?xml version="1.0" encoding="UTF-8" standalone="yes"?><Relationships xmlns="http://schemas.openxmlformats.org/package/2006/relationships"><Relationship Target="../slideLayouts/slideLayout8.xml" Type="http://schemas.openxmlformats.org/officeDocument/2006/relationships/slideLayout" Id="rId2"/><Relationship Target="../slideLayouts/slideLayout7.xml" Type="http://schemas.openxmlformats.org/officeDocument/2006/relationships/slideLayout" Id="rId1"/><Relationship Target="../slideLayouts/slideLayout10.xml" Type="http://schemas.openxmlformats.org/officeDocument/2006/relationships/slideLayout" Id="rId4"/><Relationship Target="../slideLayouts/slideLayout9.xml" Type="http://schemas.openxmlformats.org/officeDocument/2006/relationships/slideLayout" Id="rId3"/><Relationship Target="../theme/theme5.xml" Type="http://schemas.openxmlformats.org/officeDocument/2006/relationships/theme" Id="rId5"/></Relationships>
</file>

<file path=ppt/slideMasters/_rels/slideMaster4.xml.rels><?xml version="1.0" encoding="UTF-8" standalone="yes"?><Relationships xmlns="http://schemas.openxmlformats.org/package/2006/relationships"><Relationship Target="../slideLayouts/slideLayout12.xml" Type="http://schemas.openxmlformats.org/officeDocument/2006/relationships/slideLayout" Id="rId2"/><Relationship Target="../slideLayouts/slideLayout11.xml" Type="http://schemas.openxmlformats.org/officeDocument/2006/relationships/slideLayout" Id="rId1"/><Relationship Target="../theme/theme1.xml" Type="http://schemas.openxmlformats.org/officeDocument/2006/relationships/theme" Id="rId4"/><Relationship Target="../slideLayouts/slideLayout13.xml" Type="http://schemas.openxmlformats.org/officeDocument/2006/relationships/slideLayout" Id="rId3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6" name="Shape 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" name="Shape 7"/>
          <p:cNvSpPr/>
          <p:nvPr/>
        </p:nvSpPr>
        <p:spPr>
          <a:xfrm>
            <a:off y="0" x="9525"/>
            <a:ext cy="6324600" cx="9218612"/>
          </a:xfrm>
          <a:prstGeom prst="rect">
            <a:avLst/>
          </a:prstGeom>
          <a:gradFill>
            <a:gsLst>
              <a:gs pos="0">
                <a:srgbClr val="DFF8F9"/>
              </a:gs>
              <a:gs pos="100000">
                <a:srgbClr val="66CCFF"/>
              </a:gs>
            </a:gsLst>
            <a:lin ang="162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8" name="Shape 8"/>
          <p:cNvSpPr/>
          <p:nvPr/>
        </p:nvSpPr>
        <p:spPr>
          <a:xfrm>
            <a:off y="5334000" x="9525"/>
            <a:ext cy="1524000" cx="9218612"/>
          </a:xfrm>
          <a:prstGeom prst="rect">
            <a:avLst/>
          </a:prstGeom>
          <a:gradFill>
            <a:gsLst>
              <a:gs pos="0">
                <a:srgbClr val="3DA759"/>
              </a:gs>
              <a:gs pos="100000">
                <a:srgbClr val="BDE7A1"/>
              </a:gs>
            </a:gsLst>
            <a:lin ang="54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9" name="Shape 9"/>
          <p:cNvGrpSpPr/>
          <p:nvPr/>
        </p:nvGrpSpPr>
        <p:grpSpPr>
          <a:xfrm>
            <a:off y="4568825" x="0"/>
            <a:ext cy="811210" cx="9251949"/>
            <a:chOff y="4568825" x="-9525"/>
            <a:chExt cy="811210" cx="9940924"/>
          </a:xfrm>
        </p:grpSpPr>
        <p:sp>
          <p:nvSpPr>
            <p:cNvPr id="10" name="Shape 10"/>
            <p:cNvSpPr/>
            <p:nvPr/>
          </p:nvSpPr>
          <p:spPr>
            <a:xfrm>
              <a:off y="5141912" x="6396037"/>
              <a:ext cy="195262" cx="3535362"/>
            </a:xfrm>
            <a:custGeom>
              <a:pathLst>
                <a:path w="2661" extrusionOk="0" h="127">
                  <a:moveTo>
                    <a:pt y="38" x="2048"/>
                  </a:moveTo>
                  <a:lnTo>
                    <a:pt y="38" x="2103"/>
                  </a:lnTo>
                  <a:lnTo>
                    <a:pt y="40" x="2158"/>
                  </a:lnTo>
                  <a:lnTo>
                    <a:pt y="42" x="2212"/>
                  </a:lnTo>
                  <a:lnTo>
                    <a:pt y="44" x="2265"/>
                  </a:lnTo>
                  <a:lnTo>
                    <a:pt y="50" x="2314"/>
                  </a:lnTo>
                  <a:lnTo>
                    <a:pt y="58" x="2359"/>
                  </a:lnTo>
                  <a:lnTo>
                    <a:pt y="62" x="2379"/>
                  </a:lnTo>
                  <a:lnTo>
                    <a:pt y="65" x="2399"/>
                  </a:lnTo>
                  <a:lnTo>
                    <a:pt y="71" x="2417"/>
                  </a:lnTo>
                  <a:lnTo>
                    <a:pt y="79" x="2432"/>
                  </a:lnTo>
                  <a:lnTo>
                    <a:pt y="89" x="2488"/>
                  </a:lnTo>
                  <a:lnTo>
                    <a:pt y="102" x="2547"/>
                  </a:lnTo>
                  <a:lnTo>
                    <a:pt y="116" x="2604"/>
                  </a:lnTo>
                  <a:lnTo>
                    <a:pt y="125" x="2661"/>
                  </a:lnTo>
                  <a:lnTo>
                    <a:pt y="127" x="0"/>
                  </a:lnTo>
                  <a:lnTo>
                    <a:pt y="122" x="0"/>
                  </a:lnTo>
                  <a:lnTo>
                    <a:pt y="112" x="2"/>
                  </a:lnTo>
                  <a:lnTo>
                    <a:pt y="100" x="8"/>
                  </a:lnTo>
                  <a:lnTo>
                    <a:pt y="87" x="16"/>
                  </a:lnTo>
                  <a:lnTo>
                    <a:pt y="75" x="29"/>
                  </a:lnTo>
                  <a:lnTo>
                    <a:pt y="67" x="43"/>
                  </a:lnTo>
                  <a:lnTo>
                    <a:pt y="64" x="53"/>
                  </a:lnTo>
                  <a:lnTo>
                    <a:pt y="62" x="61"/>
                  </a:lnTo>
                  <a:lnTo>
                    <a:pt y="62" x="71"/>
                  </a:lnTo>
                  <a:lnTo>
                    <a:pt y="64" x="81"/>
                  </a:lnTo>
                  <a:lnTo>
                    <a:pt y="52" x="134"/>
                  </a:lnTo>
                  <a:lnTo>
                    <a:pt y="44" x="189"/>
                  </a:lnTo>
                  <a:lnTo>
                    <a:pt y="36" x="246"/>
                  </a:lnTo>
                  <a:lnTo>
                    <a:pt y="29" x="305"/>
                  </a:lnTo>
                  <a:lnTo>
                    <a:pt y="23" x="321"/>
                  </a:lnTo>
                  <a:lnTo>
                    <a:pt y="19" x="339"/>
                  </a:lnTo>
                  <a:lnTo>
                    <a:pt y="15" x="359"/>
                  </a:lnTo>
                  <a:lnTo>
                    <a:pt y="11" x="380"/>
                  </a:lnTo>
                  <a:lnTo>
                    <a:pt y="9" x="420"/>
                  </a:lnTo>
                  <a:lnTo>
                    <a:pt y="7" x="465"/>
                  </a:lnTo>
                  <a:lnTo>
                    <a:pt y="7" x="510"/>
                  </a:lnTo>
                  <a:lnTo>
                    <a:pt y="7" x="556"/>
                  </a:lnTo>
                  <a:lnTo>
                    <a:pt y="6" x="603"/>
                  </a:lnTo>
                  <a:lnTo>
                    <a:pt y="2" x="648"/>
                  </a:lnTo>
                  <a:lnTo>
                    <a:pt y="0" x="692"/>
                  </a:lnTo>
                  <a:lnTo>
                    <a:pt y="4" x="751"/>
                  </a:lnTo>
                  <a:lnTo>
                    <a:pt y="9" x="818"/>
                  </a:lnTo>
                  <a:lnTo>
                    <a:pt y="15" x="891"/>
                  </a:lnTo>
                  <a:lnTo>
                    <a:pt y="23" x="964"/>
                  </a:lnTo>
                  <a:lnTo>
                    <a:pt y="29" x="1033"/>
                  </a:lnTo>
                  <a:lnTo>
                    <a:pt y="33" x="1092"/>
                  </a:lnTo>
                  <a:lnTo>
                    <a:pt y="35" x="1139"/>
                  </a:lnTo>
                  <a:lnTo>
                    <a:pt y="33" x="1173"/>
                  </a:lnTo>
                  <a:lnTo>
                    <a:pt y="31" x="1210"/>
                  </a:lnTo>
                  <a:lnTo>
                    <a:pt y="31" x="1246"/>
                  </a:lnTo>
                  <a:lnTo>
                    <a:pt y="29" x="1281"/>
                  </a:lnTo>
                  <a:lnTo>
                    <a:pt y="31" x="1305"/>
                  </a:lnTo>
                  <a:lnTo>
                    <a:pt y="29" x="1330"/>
                  </a:lnTo>
                  <a:lnTo>
                    <a:pt y="29" x="1354"/>
                  </a:lnTo>
                  <a:lnTo>
                    <a:pt y="29" x="1378"/>
                  </a:lnTo>
                  <a:lnTo>
                    <a:pt y="27" x="1429"/>
                  </a:lnTo>
                  <a:lnTo>
                    <a:pt y="29" x="1480"/>
                  </a:lnTo>
                  <a:lnTo>
                    <a:pt y="33" x="1528"/>
                  </a:lnTo>
                  <a:lnTo>
                    <a:pt y="38" x="1575"/>
                  </a:lnTo>
                  <a:lnTo>
                    <a:pt y="42" x="1620"/>
                  </a:lnTo>
                  <a:lnTo>
                    <a:pt y="44" x="1666"/>
                  </a:lnTo>
                  <a:lnTo>
                    <a:pt y="44" x="1689"/>
                  </a:lnTo>
                  <a:lnTo>
                    <a:pt y="44" x="1711"/>
                  </a:lnTo>
                  <a:lnTo>
                    <a:pt y="42" x="1733"/>
                  </a:lnTo>
                  <a:lnTo>
                    <a:pt y="38" x="1758"/>
                  </a:lnTo>
                  <a:lnTo>
                    <a:pt y="33" x="1792"/>
                  </a:lnTo>
                  <a:lnTo>
                    <a:pt y="31" x="1827"/>
                  </a:lnTo>
                  <a:lnTo>
                    <a:pt y="29" x="1865"/>
                  </a:lnTo>
                  <a:lnTo>
                    <a:pt y="31" x="1902"/>
                  </a:lnTo>
                  <a:lnTo>
                    <a:pt y="35" x="1977"/>
                  </a:lnTo>
                  <a:lnTo>
                    <a:pt y="38" x="2048"/>
                  </a:lnTo>
                  <a:lnTo>
                    <a:pt y="38" x="2048"/>
                  </a:lnTo>
                  <a:lnTo>
                    <a:pt y="38" x="2048"/>
                  </a:lnTo>
                  <a:lnTo>
                    <a:pt y="38" x="2048"/>
                  </a:lnTo>
                  <a:lnTo>
                    <a:pt y="38" x="2048"/>
                  </a:lnTo>
                </a:path>
              </a:pathLst>
            </a:custGeom>
            <a:solidFill>
              <a:srgbClr val="B2B2B2"/>
            </a:solidFill>
            <a:ln w="9525" cap="rnd">
              <a:solidFill>
                <a:srgbClr val="131516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" name="Shape 11"/>
            <p:cNvSpPr/>
            <p:nvPr/>
          </p:nvSpPr>
          <p:spPr>
            <a:xfrm>
              <a:off y="5172075" x="1211262"/>
              <a:ext cy="163511" cx="5214936"/>
            </a:xfrm>
            <a:custGeom>
              <a:pathLst>
                <a:path w="3285" extrusionOk="0" h="103">
                  <a:moveTo>
                    <a:pt y="33" x="1468"/>
                  </a:moveTo>
                  <a:lnTo>
                    <a:pt y="32" x="1544"/>
                  </a:lnTo>
                  <a:lnTo>
                    <a:pt y="30" x="1620"/>
                  </a:lnTo>
                  <a:lnTo>
                    <a:pt y="30" x="1695"/>
                  </a:lnTo>
                  <a:lnTo>
                    <a:pt y="33" x="1768"/>
                  </a:lnTo>
                  <a:lnTo>
                    <a:pt y="39" x="1839"/>
                  </a:lnTo>
                  <a:lnTo>
                    <a:pt y="45" x="1906"/>
                  </a:lnTo>
                  <a:lnTo>
                    <a:pt y="50" x="1938"/>
                  </a:lnTo>
                  <a:lnTo>
                    <a:pt y="55" x="1970"/>
                  </a:lnTo>
                  <a:lnTo>
                    <a:pt y="62" x="2000"/>
                  </a:lnTo>
                  <a:lnTo>
                    <a:pt y="69" x="2031"/>
                  </a:lnTo>
                  <a:lnTo>
                    <a:pt y="70" x="2055"/>
                  </a:lnTo>
                  <a:lnTo>
                    <a:pt y="72" x="2088"/>
                  </a:lnTo>
                  <a:lnTo>
                    <a:pt y="69" x="2125"/>
                  </a:lnTo>
                  <a:lnTo>
                    <a:pt y="65" x="2165"/>
                  </a:lnTo>
                  <a:lnTo>
                    <a:pt y="53" x="2257"/>
                  </a:lnTo>
                  <a:lnTo>
                    <a:pt y="39" x="2355"/>
                  </a:lnTo>
                  <a:lnTo>
                    <a:pt y="24" x="2457"/>
                  </a:lnTo>
                  <a:lnTo>
                    <a:pt y="10" x="2553"/>
                  </a:lnTo>
                  <a:lnTo>
                    <a:pt y="5" x="2597"/>
                  </a:lnTo>
                  <a:lnTo>
                    <a:pt y="2" x="2640"/>
                  </a:lnTo>
                  <a:lnTo>
                    <a:pt y="0" x="2678"/>
                  </a:lnTo>
                  <a:lnTo>
                    <a:pt y="0" x="2709"/>
                  </a:lnTo>
                  <a:lnTo>
                    <a:pt y="3" x="2748"/>
                  </a:lnTo>
                  <a:lnTo>
                    <a:pt y="10" x="2797"/>
                  </a:lnTo>
                  <a:lnTo>
                    <a:pt y="17" x="2852"/>
                  </a:lnTo>
                  <a:lnTo>
                    <a:pt y="27" x="2909"/>
                  </a:lnTo>
                  <a:lnTo>
                    <a:pt y="35" x="2967"/>
                  </a:lnTo>
                  <a:lnTo>
                    <a:pt y="42" x="3020"/>
                  </a:lnTo>
                  <a:lnTo>
                    <a:pt y="49" x="3068"/>
                  </a:lnTo>
                  <a:lnTo>
                    <a:pt y="52" x="3106"/>
                  </a:lnTo>
                  <a:lnTo>
                    <a:pt y="55" x="3148"/>
                  </a:lnTo>
                  <a:lnTo>
                    <a:pt y="58" x="3183"/>
                  </a:lnTo>
                  <a:lnTo>
                    <a:pt y="64" x="3212"/>
                  </a:lnTo>
                  <a:lnTo>
                    <a:pt y="69" x="3235"/>
                  </a:lnTo>
                  <a:lnTo>
                    <a:pt y="74" x="3253"/>
                  </a:lnTo>
                  <a:lnTo>
                    <a:pt y="82" x="3267"/>
                  </a:lnTo>
                  <a:lnTo>
                    <a:pt y="87" x="3273"/>
                  </a:lnTo>
                  <a:lnTo>
                    <a:pt y="92" x="3278"/>
                  </a:lnTo>
                  <a:lnTo>
                    <a:pt y="97" x="3281"/>
                  </a:lnTo>
                  <a:lnTo>
                    <a:pt y="103" x="3285"/>
                  </a:lnTo>
                  <a:lnTo>
                    <a:pt y="99" x="416"/>
                  </a:lnTo>
                  <a:lnTo>
                    <a:pt y="99" x="359"/>
                  </a:lnTo>
                  <a:lnTo>
                    <a:pt y="99" x="311"/>
                  </a:lnTo>
                  <a:lnTo>
                    <a:pt y="102" x="263"/>
                  </a:lnTo>
                  <a:lnTo>
                    <a:pt y="99" x="210"/>
                  </a:lnTo>
                  <a:lnTo>
                    <a:pt y="99" x="155"/>
                  </a:lnTo>
                  <a:lnTo>
                    <a:pt y="100" x="100"/>
                  </a:lnTo>
                  <a:lnTo>
                    <a:pt y="100" x="48"/>
                  </a:lnTo>
                  <a:lnTo>
                    <a:pt y="99" x="0"/>
                  </a:lnTo>
                  <a:lnTo>
                    <a:pt y="78" x="38"/>
                  </a:lnTo>
                  <a:lnTo>
                    <a:pt y="66" x="83"/>
                  </a:lnTo>
                  <a:lnTo>
                    <a:pt y="51" x="131"/>
                  </a:lnTo>
                  <a:lnTo>
                    <a:pt y="42" x="191"/>
                  </a:lnTo>
                  <a:lnTo>
                    <a:pt y="30" x="233"/>
                  </a:lnTo>
                  <a:lnTo>
                    <a:pt y="32" x="265"/>
                  </a:lnTo>
                  <a:lnTo>
                    <a:pt y="27" x="297"/>
                  </a:lnTo>
                  <a:lnTo>
                    <a:pt y="24" x="331"/>
                  </a:lnTo>
                  <a:lnTo>
                    <a:pt y="21" x="364"/>
                  </a:lnTo>
                  <a:lnTo>
                    <a:pt y="19" x="400"/>
                  </a:lnTo>
                  <a:lnTo>
                    <a:pt y="17" x="435"/>
                  </a:lnTo>
                  <a:lnTo>
                    <a:pt y="19" x="473"/>
                  </a:lnTo>
                  <a:lnTo>
                    <a:pt y="19" x="530"/>
                  </a:lnTo>
                  <a:lnTo>
                    <a:pt y="22" x="590"/>
                  </a:lnTo>
                  <a:lnTo>
                    <a:pt y="24" x="652"/>
                  </a:lnTo>
                  <a:lnTo>
                    <a:pt y="24" x="709"/>
                  </a:lnTo>
                  <a:lnTo>
                    <a:pt y="19" x="750"/>
                  </a:lnTo>
                  <a:lnTo>
                    <a:pt y="15" x="790"/>
                  </a:lnTo>
                  <a:lnTo>
                    <a:pt y="12" x="832"/>
                  </a:lnTo>
                  <a:lnTo>
                    <a:pt y="9" x="874"/>
                  </a:lnTo>
                  <a:lnTo>
                    <a:pt y="7" x="916"/>
                  </a:lnTo>
                  <a:lnTo>
                    <a:pt y="5" x="961"/>
                  </a:lnTo>
                  <a:lnTo>
                    <a:pt y="5" x="1006"/>
                  </a:lnTo>
                  <a:lnTo>
                    <a:pt y="7" x="1052"/>
                  </a:lnTo>
                  <a:lnTo>
                    <a:pt y="9" x="1106"/>
                  </a:lnTo>
                  <a:lnTo>
                    <a:pt y="12" x="1156"/>
                  </a:lnTo>
                  <a:lnTo>
                    <a:pt y="17" x="1208"/>
                  </a:lnTo>
                  <a:lnTo>
                    <a:pt y="21" x="1258"/>
                  </a:lnTo>
                  <a:lnTo>
                    <a:pt y="25" x="1309"/>
                  </a:lnTo>
                  <a:lnTo>
                    <a:pt y="28" x="1361"/>
                  </a:lnTo>
                  <a:lnTo>
                    <a:pt y="32" x="1413"/>
                  </a:lnTo>
                  <a:lnTo>
                    <a:pt y="33" x="1468"/>
                  </a:lnTo>
                  <a:lnTo>
                    <a:pt y="33" x="1468"/>
                  </a:lnTo>
                  <a:lnTo>
                    <a:pt y="33" x="1468"/>
                  </a:lnTo>
                  <a:lnTo>
                    <a:pt y="33" x="1468"/>
                  </a:lnTo>
                  <a:lnTo>
                    <a:pt y="33" x="1468"/>
                  </a:lnTo>
                </a:path>
              </a:pathLst>
            </a:custGeom>
            <a:solidFill>
              <a:schemeClr val="folHlink"/>
            </a:solidFill>
            <a:ln w="9525" cap="rnd">
              <a:solidFill>
                <a:srgbClr val="131516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grpSp>
          <p:nvGrpSpPr>
            <p:cNvPr id="12" name="Shape 12"/>
            <p:cNvGrpSpPr/>
            <p:nvPr/>
          </p:nvGrpSpPr>
          <p:grpSpPr>
            <a:xfrm>
              <a:off y="4746519" x="4348317"/>
              <a:ext cy="625685" cx="1282389"/>
              <a:chOff y="14575" x="7750"/>
              <a:chExt cy="2970850" cx="2984500"/>
            </a:xfrm>
          </p:grpSpPr>
          <p:sp>
            <p:nvSpPr>
              <p:cNvPr id="13" name="Shape 13"/>
              <p:cNvSpPr/>
              <p:nvPr/>
            </p:nvSpPr>
            <p:spPr>
              <a:xfrm>
                <a:off y="14575" x="7750"/>
                <a:ext cy="2970850" cx="2984500"/>
              </a:xfrm>
              <a:custGeom>
                <a:pathLst>
                  <a:path w="119380" extrusionOk="0" h="118834">
                    <a:moveTo>
                      <a:pt y="117549" x="88105"/>
                    </a:moveTo>
                    <a:lnTo>
                      <a:pt y="118833" x="3669"/>
                    </a:lnTo>
                    <a:lnTo>
                      <a:pt y="115098" x="1"/>
                    </a:lnTo>
                    <a:lnTo>
                      <a:pt y="59417" x="3669"/>
                    </a:lnTo>
                    <a:lnTo>
                      <a:pt y="33036" x="3794"/>
                    </a:lnTo>
                    <a:lnTo>
                      <a:pt y="33036" x="3483"/>
                    </a:lnTo>
                    <a:lnTo>
                      <a:pt y="30935" x="3421"/>
                    </a:lnTo>
                    <a:lnTo>
                      <a:pt y="30935" x="3856"/>
                    </a:lnTo>
                    <a:lnTo>
                      <a:pt y="12958" x="3856"/>
                    </a:lnTo>
                    <a:lnTo>
                      <a:pt y="8172" x="2550"/>
                    </a:lnTo>
                    <a:lnTo>
                      <a:pt y="5020" x="3110"/>
                    </a:lnTo>
                    <a:lnTo>
                      <a:pt y="3152" x="5721"/>
                    </a:lnTo>
                    <a:lnTo>
                      <a:pt y="6187" x="5908"/>
                    </a:lnTo>
                    <a:lnTo>
                      <a:pt y="5954" x="6716"/>
                    </a:lnTo>
                    <a:lnTo>
                      <a:pt y="2335" x="6840"/>
                    </a:lnTo>
                    <a:lnTo>
                      <a:pt y="1752" x="8768"/>
                    </a:lnTo>
                    <a:lnTo>
                      <a:pt y="3152" x="9141"/>
                    </a:lnTo>
                    <a:lnTo>
                      <a:pt y="6304" x="9141"/>
                    </a:lnTo>
                    <a:lnTo>
                      <a:pt y="6304" x="10198"/>
                    </a:lnTo>
                    <a:lnTo>
                      <a:pt y="1051" x="10198"/>
                    </a:lnTo>
                    <a:lnTo>
                      <a:pt y="1" x="11877"/>
                    </a:lnTo>
                    <a:lnTo>
                      <a:pt y="935" x="14301"/>
                    </a:lnTo>
                    <a:lnTo>
                      <a:pt y="6421" x="14301"/>
                    </a:lnTo>
                    <a:lnTo>
                      <a:pt y="6421" x="15731"/>
                    </a:lnTo>
                    <a:lnTo>
                      <a:pt y="1635" x="15731"/>
                    </a:lnTo>
                    <a:lnTo>
                      <a:pt y="2685" x="18654"/>
                    </a:lnTo>
                    <a:lnTo>
                      <a:pt y="7355" x="18654"/>
                    </a:lnTo>
                    <a:lnTo>
                      <a:pt y="7471" x="19649"/>
                    </a:lnTo>
                    <a:lnTo>
                      <a:pt y="2919" x="19773"/>
                    </a:lnTo>
                    <a:lnTo>
                      <a:pt y="3386" x="22509"/>
                    </a:lnTo>
                    <a:lnTo>
                      <a:pt y="6654" x="23939"/>
                    </a:lnTo>
                    <a:lnTo>
                      <a:pt y="17043" x="23939"/>
                    </a:lnTo>
                    <a:lnTo>
                      <a:pt y="20545" x="23503"/>
                    </a:lnTo>
                    <a:lnTo>
                      <a:pt y="28016" x="23503"/>
                    </a:lnTo>
                    <a:lnTo>
                      <a:pt y="28133" x="30467"/>
                    </a:lnTo>
                    <a:lnTo>
                      <a:pt y="28600" x="32146"/>
                    </a:lnTo>
                    <a:lnTo>
                      <a:pt y="36888" x="36312"/>
                    </a:lnTo>
                    <a:lnTo>
                      <a:pt y="37005" x="37307"/>
                    </a:lnTo>
                    <a:lnTo>
                      <a:pt y="38055" x="37244"/>
                    </a:lnTo>
                    <a:lnTo>
                      <a:pt y="38756" x="36498"/>
                    </a:lnTo>
                    <a:lnTo>
                      <a:pt y="49728" x="36996"/>
                    </a:lnTo>
                    <a:lnTo>
                      <a:pt y="49612" x="37991"/>
                    </a:lnTo>
                    <a:lnTo>
                      <a:pt y="56732" x="39172"/>
                    </a:lnTo>
                    <a:lnTo>
                      <a:pt y="56615" x="41162"/>
                    </a:lnTo>
                    <a:lnTo>
                      <a:pt y="40740" x="41162"/>
                    </a:lnTo>
                    <a:lnTo>
                      <a:pt y="39222" x="42032"/>
                    </a:lnTo>
                    <a:lnTo>
                      <a:pt y="40623" x="44581"/>
                    </a:lnTo>
                    <a:lnTo>
                      <a:pt y="47394" x="44706"/>
                    </a:lnTo>
                    <a:lnTo>
                      <a:pt y="47394" x="48685"/>
                    </a:lnTo>
                    <a:lnTo>
                      <a:pt y="45059" x="50923"/>
                    </a:lnTo>
                    <a:lnTo>
                      <a:pt y="44942" x="52167"/>
                    </a:lnTo>
                    <a:lnTo>
                      <a:pt y="39222" x="54840"/>
                    </a:lnTo>
                    <a:lnTo>
                      <a:pt y="29884" x="54778"/>
                    </a:lnTo>
                    <a:lnTo>
                      <a:pt y="27316" x="55897"/>
                    </a:lnTo>
                    <a:lnTo>
                      <a:pt y="13425" x="56022"/>
                    </a:lnTo>
                    <a:lnTo>
                      <a:pt y="13075" x="56395"/>
                    </a:lnTo>
                    <a:lnTo>
                      <a:pt y="9923" x="56830"/>
                    </a:lnTo>
                    <a:lnTo>
                      <a:pt y="10156" x="58509"/>
                    </a:lnTo>
                    <a:lnTo>
                      <a:pt y="14709" x="59628"/>
                    </a:lnTo>
                    <a:lnTo>
                      <a:pt y="13075" x="60747"/>
                    </a:lnTo>
                    <a:lnTo>
                      <a:pt y="15876" x="62053"/>
                    </a:lnTo>
                    <a:lnTo>
                      <a:pt y="23580" x="62115"/>
                    </a:lnTo>
                    <a:lnTo>
                      <a:pt y="24514" x="62612"/>
                    </a:lnTo>
                    <a:lnTo>
                      <a:pt y="30701" x="62674"/>
                    </a:lnTo>
                    <a:lnTo>
                      <a:pt y="32452" x="63856"/>
                    </a:lnTo>
                    <a:lnTo>
                      <a:pt y="33970" x="63918"/>
                    </a:lnTo>
                    <a:lnTo>
                      <a:pt y="46693" x="64229"/>
                    </a:lnTo>
                    <a:lnTo>
                      <a:pt y="47277" x="65721"/>
                    </a:lnTo>
                    <a:lnTo>
                      <a:pt y="49378" x="65783"/>
                    </a:lnTo>
                    <a:lnTo>
                      <a:pt y="49728" x="65162"/>
                    </a:lnTo>
                    <a:lnTo>
                      <a:pt y="51713" x="65286"/>
                    </a:lnTo>
                    <a:lnTo>
                      <a:pt y="52413" x="66281"/>
                    </a:lnTo>
                    <a:lnTo>
                      <a:pt y="56382" x="66467"/>
                    </a:lnTo>
                    <a:lnTo>
                      <a:pt y="54398" x="68519"/>
                    </a:lnTo>
                    <a:lnTo>
                      <a:pt y="48211" x="68457"/>
                    </a:lnTo>
                    <a:lnTo>
                      <a:pt y="47744" x="69016"/>
                    </a:lnTo>
                    <a:lnTo>
                      <a:pt y="45643" x="69016"/>
                    </a:lnTo>
                    <a:lnTo>
                      <a:pt y="43191" x="67835"/>
                    </a:lnTo>
                    <a:lnTo>
                      <a:pt y="40740" x="68270"/>
                    </a:lnTo>
                    <a:lnTo>
                      <a:pt y="39689" x="68892"/>
                    </a:lnTo>
                    <a:lnTo>
                      <a:pt y="37238" x="68892"/>
                    </a:lnTo>
                    <a:lnTo>
                      <a:pt y="34320" x="70820"/>
                    </a:lnTo>
                    <a:lnTo>
                      <a:pt y="27783" x="70757"/>
                    </a:lnTo>
                    <a:lnTo>
                      <a:pt y="26149" x="72001"/>
                    </a:lnTo>
                    <a:lnTo>
                      <a:pt y="17627" x="71877"/>
                    </a:lnTo>
                    <a:lnTo>
                      <a:pt y="14125" x="72871"/>
                    </a:lnTo>
                    <a:lnTo>
                      <a:pt y="13775" x="74799"/>
                    </a:lnTo>
                    <a:lnTo>
                      <a:pt y="15643" x="75607"/>
                    </a:lnTo>
                    <a:lnTo>
                      <a:pt y="31401" x="75794"/>
                    </a:lnTo>
                    <a:lnTo>
                      <a:pt y="33853" x="76602"/>
                    </a:lnTo>
                    <a:lnTo>
                      <a:pt y="43892" x="76478"/>
                    </a:lnTo>
                    <a:lnTo>
                      <a:pt y="55448" x="76664"/>
                    </a:lnTo>
                    <a:lnTo>
                      <a:pt y="55798" x="80581"/>
                    </a:lnTo>
                    <a:lnTo>
                      <a:pt y="63619" x="80768"/>
                    </a:lnTo>
                    <a:lnTo>
                      <a:pt y="63503" x="82011"/>
                    </a:lnTo>
                    <a:lnTo>
                      <a:pt y="61168" x="82944"/>
                    </a:lnTo>
                    <a:lnTo>
                      <a:pt y="58016" x="82944"/>
                    </a:lnTo>
                    <a:lnTo>
                      <a:pt y="56615" x="84063"/>
                    </a:lnTo>
                    <a:lnTo>
                      <a:pt y="56032" x="85680"/>
                    </a:lnTo>
                    <a:lnTo>
                      <a:pt y="51946" x="87856"/>
                    </a:lnTo>
                    <a:lnTo>
                      <a:pt y="45292" x="87918"/>
                    </a:lnTo>
                    <a:lnTo>
                      <a:pt y="44942" x="89472"/>
                    </a:lnTo>
                    <a:lnTo>
                      <a:pt y="38989" x="89970"/>
                    </a:lnTo>
                    <a:lnTo>
                      <a:pt y="38522" x="90529"/>
                    </a:lnTo>
                    <a:lnTo>
                      <a:pt y="35837" x="90592"/>
                    </a:lnTo>
                    <a:lnTo>
                      <a:pt y="31985" x="99048"/>
                    </a:lnTo>
                    <a:lnTo>
                      <a:pt y="28250" x="99048"/>
                    </a:lnTo>
                    <a:lnTo>
                      <a:pt y="28250" x="102032"/>
                    </a:lnTo>
                    <a:lnTo>
                      <a:pt y="31518" x="102156"/>
                    </a:lnTo>
                    <a:lnTo>
                      <a:pt y="31635" x="104084"/>
                    </a:lnTo>
                    <a:lnTo>
                      <a:pt y="28717" x="104208"/>
                    </a:lnTo>
                    <a:lnTo>
                      <a:pt y="27082" x="104706"/>
                    </a:lnTo>
                    <a:lnTo>
                      <a:pt y="27082" x="106509"/>
                    </a:lnTo>
                    <a:lnTo>
                      <a:pt y="28717" x="106757"/>
                    </a:lnTo>
                    <a:lnTo>
                      <a:pt y="31051" x="106882"/>
                    </a:lnTo>
                    <a:lnTo>
                      <a:pt y="30935" x="108685"/>
                    </a:lnTo>
                    <a:lnTo>
                      <a:pt y="27783" x="108996"/>
                    </a:lnTo>
                    <a:lnTo>
                      <a:pt y="27783" x="110488"/>
                    </a:lnTo>
                    <a:lnTo>
                      <a:pt y="30935" x="110861"/>
                    </a:lnTo>
                    <a:lnTo>
                      <a:pt y="31168" x="112167"/>
                    </a:lnTo>
                    <a:lnTo>
                      <a:pt y="27899" x="112415"/>
                    </a:lnTo>
                    <a:lnTo>
                      <a:pt y="27899" x="114654"/>
                    </a:lnTo>
                    <a:lnTo>
                      <a:pt y="31168" x="114654"/>
                    </a:lnTo>
                    <a:lnTo>
                      <a:pt y="34203" x="115773"/>
                    </a:lnTo>
                    <a:lnTo>
                      <a:pt y="46343" x="116022"/>
                    </a:lnTo>
                    <a:lnTo>
                      <a:pt y="60818" x="116954"/>
                    </a:lnTo>
                    <a:lnTo>
                      <a:pt y="102841" x="119068"/>
                    </a:lnTo>
                    <a:lnTo>
                      <a:pt y="118366" x="119379"/>
                    </a:lnTo>
                    <a:lnTo>
                      <a:pt y="117549" x="8810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14" name="Shape 14"/>
              <p:cNvSpPr/>
              <p:nvPr/>
            </p:nvSpPr>
            <p:spPr>
              <a:xfrm>
                <a:off y="980525" x="536250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3"/>
                    </a:lnTo>
                    <a:lnTo>
                      <a:pt y="1" x="3483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15" name="Shape 15"/>
              <p:cNvSpPr/>
              <p:nvPr/>
            </p:nvSpPr>
            <p:spPr>
              <a:xfrm>
                <a:off y="2107000" x="551800"/>
                <a:ext cy="166350" cx="87075"/>
              </a:xfrm>
              <a:custGeom>
                <a:pathLst>
                  <a:path w="3483" extrusionOk="0" h="6654">
                    <a:moveTo>
                      <a:pt y="6654" x="1"/>
                    </a:moveTo>
                    <a:lnTo>
                      <a:pt y="6654" x="3482"/>
                    </a:lnTo>
                    <a:lnTo>
                      <a:pt y="0" x="3482"/>
                    </a:lnTo>
                    <a:lnTo>
                      <a:pt y="0" x="1"/>
                    </a:lnTo>
                    <a:lnTo>
                      <a:pt y="6654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16" name="Shape 16"/>
              <p:cNvSpPr/>
              <p:nvPr/>
            </p:nvSpPr>
            <p:spPr>
              <a:xfrm>
                <a:off y="2305425" x="551800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2"/>
                    </a:lnTo>
                    <a:lnTo>
                      <a:pt y="1" x="3482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17" name="Shape 17"/>
              <p:cNvSpPr/>
              <p:nvPr/>
            </p:nvSpPr>
            <p:spPr>
              <a:xfrm>
                <a:off y="1181900" x="536250"/>
                <a:ext cy="204300" cx="87075"/>
              </a:xfrm>
              <a:custGeom>
                <a:pathLst>
                  <a:path w="3483" extrusionOk="0" h="8172">
                    <a:moveTo>
                      <a:pt y="8171" x="1"/>
                    </a:moveTo>
                    <a:lnTo>
                      <a:pt y="8171" x="3483"/>
                    </a:lnTo>
                    <a:lnTo>
                      <a:pt y="0" x="3483"/>
                    </a:lnTo>
                    <a:lnTo>
                      <a:pt y="0" x="1"/>
                    </a:lnTo>
                    <a:lnTo>
                      <a:pt y="81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18" name="Shape 18"/>
              <p:cNvSpPr/>
              <p:nvPr/>
            </p:nvSpPr>
            <p:spPr>
              <a:xfrm>
                <a:off y="980525" x="652825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3"/>
                    </a:lnTo>
                    <a:lnTo>
                      <a:pt y="1" x="3483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19" name="Shape 19"/>
              <p:cNvSpPr/>
              <p:nvPr/>
            </p:nvSpPr>
            <p:spPr>
              <a:xfrm>
                <a:off y="2107000" x="666825"/>
                <a:ext cy="166350" cx="87075"/>
              </a:xfrm>
              <a:custGeom>
                <a:pathLst>
                  <a:path w="3483" extrusionOk="0" h="6654">
                    <a:moveTo>
                      <a:pt y="6654" x="1"/>
                    </a:moveTo>
                    <a:lnTo>
                      <a:pt y="6654" x="3482"/>
                    </a:lnTo>
                    <a:lnTo>
                      <a:pt y="0" x="3482"/>
                    </a:lnTo>
                    <a:lnTo>
                      <a:pt y="0" x="1"/>
                    </a:lnTo>
                    <a:lnTo>
                      <a:pt y="6654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20" name="Shape 20"/>
              <p:cNvSpPr/>
              <p:nvPr/>
            </p:nvSpPr>
            <p:spPr>
              <a:xfrm>
                <a:off y="2305425" x="666825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2"/>
                    </a:lnTo>
                    <a:lnTo>
                      <a:pt y="1" x="3482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21" name="Shape 21"/>
              <p:cNvSpPr/>
              <p:nvPr/>
            </p:nvSpPr>
            <p:spPr>
              <a:xfrm>
                <a:off y="2107000" x="781850"/>
                <a:ext cy="166350" cx="87075"/>
              </a:xfrm>
              <a:custGeom>
                <a:pathLst>
                  <a:path w="3483" extrusionOk="0" h="6654">
                    <a:moveTo>
                      <a:pt y="6654" x="1"/>
                    </a:moveTo>
                    <a:lnTo>
                      <a:pt y="6654" x="3482"/>
                    </a:lnTo>
                    <a:lnTo>
                      <a:pt y="0" x="3482"/>
                    </a:lnTo>
                    <a:lnTo>
                      <a:pt y="0" x="1"/>
                    </a:lnTo>
                    <a:lnTo>
                      <a:pt y="6654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22" name="Shape 22"/>
              <p:cNvSpPr/>
              <p:nvPr/>
            </p:nvSpPr>
            <p:spPr>
              <a:xfrm>
                <a:off y="2305425" x="781850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2"/>
                    </a:lnTo>
                    <a:lnTo>
                      <a:pt y="1" x="3482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23" name="Shape 23"/>
              <p:cNvSpPr/>
              <p:nvPr/>
            </p:nvSpPr>
            <p:spPr>
              <a:xfrm>
                <a:off y="1181900" x="652825"/>
                <a:ext cy="204300" cx="87075"/>
              </a:xfrm>
              <a:custGeom>
                <a:pathLst>
                  <a:path w="3483" extrusionOk="0" h="8172">
                    <a:moveTo>
                      <a:pt y="8171" x="1"/>
                    </a:moveTo>
                    <a:lnTo>
                      <a:pt y="8171" x="3483"/>
                    </a:lnTo>
                    <a:lnTo>
                      <a:pt y="0" x="3483"/>
                    </a:lnTo>
                    <a:lnTo>
                      <a:pt y="0" x="1"/>
                    </a:lnTo>
                    <a:lnTo>
                      <a:pt y="81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</p:grpSp>
        <p:sp>
          <p:nvSpPr>
            <p:cNvPr id="24" name="Shape 24"/>
            <p:cNvSpPr/>
            <p:nvPr/>
          </p:nvSpPr>
          <p:spPr>
            <a:xfrm>
              <a:off y="5051425" x="3921125"/>
              <a:ext cy="252412" cx="239712"/>
            </a:xfrm>
            <a:custGeom>
              <a:pathLst>
                <a:path w="451" extrusionOk="0" h="638">
                  <a:moveTo>
                    <a:pt y="183" x="235"/>
                  </a:moveTo>
                  <a:lnTo>
                    <a:pt y="180" x="219"/>
                  </a:lnTo>
                  <a:lnTo>
                    <a:pt y="176" x="208"/>
                  </a:lnTo>
                  <a:lnTo>
                    <a:pt y="171" x="198"/>
                  </a:lnTo>
                  <a:lnTo>
                    <a:pt y="166" x="192"/>
                  </a:lnTo>
                  <a:lnTo>
                    <a:pt y="155" x="180"/>
                  </a:lnTo>
                  <a:lnTo>
                    <a:pt y="145" x="167"/>
                  </a:lnTo>
                  <a:lnTo>
                    <a:pt y="142" x="158"/>
                  </a:lnTo>
                  <a:lnTo>
                    <a:pt y="141" x="148"/>
                  </a:lnTo>
                  <a:lnTo>
                    <a:pt y="139" x="144"/>
                  </a:lnTo>
                  <a:lnTo>
                    <a:pt y="138" x="141"/>
                  </a:lnTo>
                  <a:lnTo>
                    <a:pt y="134" x="138"/>
                  </a:lnTo>
                  <a:lnTo>
                    <a:pt y="127" x="134"/>
                  </a:lnTo>
                  <a:lnTo>
                    <a:pt y="131" x="133"/>
                  </a:lnTo>
                  <a:lnTo>
                    <a:pt y="134" x="131"/>
                  </a:lnTo>
                  <a:lnTo>
                    <a:pt y="137" x="130"/>
                  </a:lnTo>
                  <a:lnTo>
                    <a:pt y="138" x="128"/>
                  </a:lnTo>
                  <a:lnTo>
                    <a:pt y="139" x="123"/>
                  </a:lnTo>
                  <a:lnTo>
                    <a:pt y="138" x="118"/>
                  </a:lnTo>
                  <a:lnTo>
                    <a:pt y="126" x="122"/>
                  </a:lnTo>
                  <a:lnTo>
                    <a:pt y="117" x="127"/>
                  </a:lnTo>
                  <a:lnTo>
                    <a:pt y="107" x="138"/>
                  </a:lnTo>
                  <a:lnTo>
                    <a:pt y="102" x="147"/>
                  </a:lnTo>
                  <a:lnTo>
                    <a:pt y="100" x="152"/>
                  </a:lnTo>
                  <a:lnTo>
                    <a:pt y="98" x="158"/>
                  </a:lnTo>
                  <a:lnTo>
                    <a:pt y="96" x="165"/>
                  </a:lnTo>
                  <a:lnTo>
                    <a:pt y="94" x="173"/>
                  </a:lnTo>
                  <a:lnTo>
                    <a:pt y="96" x="178"/>
                  </a:lnTo>
                  <a:lnTo>
                    <a:pt y="98" x="180"/>
                  </a:lnTo>
                  <a:lnTo>
                    <a:pt y="101" x="181"/>
                  </a:lnTo>
                  <a:lnTo>
                    <a:pt y="106" x="182"/>
                  </a:lnTo>
                  <a:lnTo>
                    <a:pt y="115" x="183"/>
                  </a:lnTo>
                  <a:lnTo>
                    <a:pt y="123" x="185"/>
                  </a:lnTo>
                  <a:lnTo>
                    <a:pt y="125" x="189"/>
                  </a:lnTo>
                  <a:lnTo>
                    <a:pt y="127" x="193"/>
                  </a:lnTo>
                  <a:lnTo>
                    <a:pt y="130" x="196"/>
                  </a:lnTo>
                  <a:lnTo>
                    <a:pt y="135" x="198"/>
                  </a:lnTo>
                  <a:lnTo>
                    <a:pt y="141" x="200"/>
                  </a:lnTo>
                  <a:lnTo>
                    <a:pt y="146" x="204"/>
                  </a:lnTo>
                  <a:lnTo>
                    <a:pt y="151" x="208"/>
                  </a:lnTo>
                  <a:lnTo>
                    <a:pt y="157" x="214"/>
                  </a:lnTo>
                  <a:lnTo>
                    <a:pt y="162" x="221"/>
                  </a:lnTo>
                  <a:lnTo>
                    <a:pt y="168" x="226"/>
                  </a:lnTo>
                  <a:lnTo>
                    <a:pt y="176" x="229"/>
                  </a:lnTo>
                  <a:lnTo>
                    <a:pt y="183" x="235"/>
                  </a:lnTo>
                  <a:close/>
                  <a:moveTo>
                    <a:pt y="187" x="263"/>
                  </a:moveTo>
                  <a:lnTo>
                    <a:pt y="187" x="259"/>
                  </a:lnTo>
                  <a:lnTo>
                    <a:pt y="186" x="256"/>
                  </a:lnTo>
                  <a:lnTo>
                    <a:pt y="184" x="254"/>
                  </a:lnTo>
                  <a:lnTo>
                    <a:pt y="182" x="253"/>
                  </a:lnTo>
                  <a:lnTo>
                    <a:pt y="178" x="254"/>
                  </a:lnTo>
                  <a:lnTo>
                    <a:pt y="175" x="255"/>
                  </a:lnTo>
                  <a:lnTo>
                    <a:pt y="171" x="257"/>
                  </a:lnTo>
                  <a:lnTo>
                    <a:pt y="166" x="261"/>
                  </a:lnTo>
                  <a:lnTo>
                    <a:pt y="164" x="255"/>
                  </a:lnTo>
                  <a:lnTo>
                    <a:pt y="163" x="252"/>
                  </a:lnTo>
                  <a:lnTo>
                    <a:pt y="160" x="250"/>
                  </a:lnTo>
                  <a:lnTo>
                    <a:pt y="158" x="248"/>
                  </a:lnTo>
                  <a:lnTo>
                    <a:pt y="150" x="244"/>
                  </a:lnTo>
                  <a:lnTo>
                    <a:pt y="141" x="243"/>
                  </a:lnTo>
                  <a:lnTo>
                    <a:pt y="130" x="243"/>
                  </a:lnTo>
                  <a:lnTo>
                    <a:pt y="118" x="243"/>
                  </a:lnTo>
                  <a:lnTo>
                    <a:pt y="107" x="242"/>
                  </a:lnTo>
                  <a:lnTo>
                    <a:pt y="97" x="239"/>
                  </a:lnTo>
                  <a:lnTo>
                    <a:pt y="92" x="235"/>
                  </a:lnTo>
                  <a:lnTo>
                    <a:pt y="89" x="229"/>
                  </a:lnTo>
                  <a:lnTo>
                    <a:pt y="85" x="224"/>
                  </a:lnTo>
                  <a:lnTo>
                    <a:pt y="82" x="220"/>
                  </a:lnTo>
                  <a:lnTo>
                    <a:pt y="80" x="214"/>
                  </a:lnTo>
                  <a:lnTo>
                    <a:pt y="77" x="210"/>
                  </a:lnTo>
                  <a:lnTo>
                    <a:pt y="73" x="207"/>
                  </a:lnTo>
                  <a:lnTo>
                    <a:pt y="69" x="205"/>
                  </a:lnTo>
                  <a:lnTo>
                    <a:pt y="56" x="212"/>
                  </a:lnTo>
                  <a:lnTo>
                    <a:pt y="40" x="220"/>
                  </a:lnTo>
                  <a:lnTo>
                    <a:pt y="33" x="223"/>
                  </a:lnTo>
                  <a:lnTo>
                    <a:pt y="28" x="227"/>
                  </a:lnTo>
                  <a:lnTo>
                    <a:pt y="27" x="229"/>
                  </a:lnTo>
                  <a:lnTo>
                    <a:pt y="27" x="232"/>
                  </a:lnTo>
                  <a:lnTo>
                    <a:pt y="27" x="235"/>
                  </a:lnTo>
                  <a:lnTo>
                    <a:pt y="28" x="237"/>
                  </a:lnTo>
                  <a:lnTo>
                    <a:pt y="32" x="241"/>
                  </a:lnTo>
                  <a:lnTo>
                    <a:pt y="37" x="244"/>
                  </a:lnTo>
                  <a:lnTo>
                    <a:pt y="41" x="246"/>
                  </a:lnTo>
                  <a:lnTo>
                    <a:pt y="47" x="247"/>
                  </a:lnTo>
                  <a:lnTo>
                    <a:pt y="51" x="248"/>
                  </a:lnTo>
                  <a:lnTo>
                    <a:pt y="54" x="247"/>
                  </a:lnTo>
                  <a:lnTo>
                    <a:pt y="58" x="246"/>
                  </a:lnTo>
                  <a:lnTo>
                    <a:pt y="62" x="244"/>
                  </a:lnTo>
                  <a:lnTo>
                    <a:pt y="62" x="248"/>
                  </a:lnTo>
                  <a:lnTo>
                    <a:pt y="62" x="252"/>
                  </a:lnTo>
                  <a:lnTo>
                    <a:pt y="65" x="256"/>
                  </a:lnTo>
                  <a:lnTo>
                    <a:pt y="68" x="261"/>
                  </a:lnTo>
                  <a:lnTo>
                    <a:pt y="76" x="270"/>
                  </a:lnTo>
                  <a:lnTo>
                    <a:pt y="82" x="280"/>
                  </a:lnTo>
                  <a:lnTo>
                    <a:pt y="82" x="277"/>
                  </a:lnTo>
                  <a:lnTo>
                    <a:pt y="84" x="274"/>
                  </a:lnTo>
                  <a:lnTo>
                    <a:pt y="93" x="285"/>
                  </a:lnTo>
                  <a:lnTo>
                    <a:pt y="104" x="297"/>
                  </a:lnTo>
                  <a:lnTo>
                    <a:pt y="114" x="308"/>
                  </a:lnTo>
                  <a:lnTo>
                    <a:pt y="125" x="318"/>
                  </a:lnTo>
                  <a:lnTo>
                    <a:pt y="137" x="326"/>
                  </a:lnTo>
                  <a:lnTo>
                    <a:pt y="149" x="334"/>
                  </a:lnTo>
                  <a:lnTo>
                    <a:pt y="160" x="340"/>
                  </a:lnTo>
                  <a:lnTo>
                    <a:pt y="174" x="347"/>
                  </a:lnTo>
                  <a:lnTo>
                    <a:pt y="178" x="345"/>
                  </a:lnTo>
                  <a:lnTo>
                    <a:pt y="180" x="343"/>
                  </a:lnTo>
                  <a:lnTo>
                    <a:pt y="183" x="340"/>
                  </a:lnTo>
                  <a:lnTo>
                    <a:pt y="183" x="338"/>
                  </a:lnTo>
                  <a:lnTo>
                    <a:pt y="171" x="334"/>
                  </a:lnTo>
                  <a:lnTo>
                    <a:pt y="163" x="330"/>
                  </a:lnTo>
                  <a:lnTo>
                    <a:pt y="158" x="324"/>
                  </a:lnTo>
                  <a:lnTo>
                    <a:pt y="153" x="317"/>
                  </a:lnTo>
                  <a:lnTo>
                    <a:pt y="149" x="316"/>
                  </a:lnTo>
                  <a:lnTo>
                    <a:pt y="143" x="314"/>
                  </a:lnTo>
                  <a:lnTo>
                    <a:pt y="141" x="311"/>
                  </a:lnTo>
                  <a:lnTo>
                    <a:pt y="137" x="308"/>
                  </a:lnTo>
                  <a:lnTo>
                    <a:pt y="130" x="302"/>
                  </a:lnTo>
                  <a:lnTo>
                    <a:pt y="125" x="294"/>
                  </a:lnTo>
                  <a:lnTo>
                    <a:pt y="130" x="300"/>
                  </a:lnTo>
                  <a:lnTo>
                    <a:pt y="137" x="305"/>
                  </a:lnTo>
                  <a:lnTo>
                    <a:pt y="139" x="307"/>
                  </a:lnTo>
                  <a:lnTo>
                    <a:pt y="143" x="308"/>
                  </a:lnTo>
                  <a:lnTo>
                    <a:pt y="146" x="308"/>
                  </a:lnTo>
                  <a:lnTo>
                    <a:pt y="149" x="308"/>
                  </a:lnTo>
                  <a:lnTo>
                    <a:pt y="150" x="307"/>
                  </a:lnTo>
                  <a:lnTo>
                    <a:pt y="150" x="304"/>
                  </a:lnTo>
                  <a:lnTo>
                    <a:pt y="150" x="300"/>
                  </a:lnTo>
                  <a:lnTo>
                    <a:pt y="147" x="295"/>
                  </a:lnTo>
                  <a:lnTo>
                    <a:pt y="145" x="291"/>
                  </a:lnTo>
                  <a:lnTo>
                    <a:pt y="141" x="288"/>
                  </a:lnTo>
                  <a:lnTo>
                    <a:pt y="135" x="284"/>
                  </a:lnTo>
                  <a:lnTo>
                    <a:pt y="129" x="283"/>
                  </a:lnTo>
                  <a:lnTo>
                    <a:pt y="134" x="283"/>
                  </a:lnTo>
                  <a:lnTo>
                    <a:pt y="138" x="283"/>
                  </a:lnTo>
                  <a:lnTo>
                    <a:pt y="141" x="284"/>
                  </a:lnTo>
                  <a:lnTo>
                    <a:pt y="145" x="287"/>
                  </a:lnTo>
                  <a:lnTo>
                    <a:pt y="149" x="291"/>
                  </a:lnTo>
                  <a:lnTo>
                    <a:pt y="153" x="296"/>
                  </a:lnTo>
                  <a:lnTo>
                    <a:pt y="155" x="302"/>
                  </a:lnTo>
                  <a:lnTo>
                    <a:pt y="158" x="306"/>
                  </a:lnTo>
                  <a:lnTo>
                    <a:pt y="159" x="308"/>
                  </a:lnTo>
                  <a:lnTo>
                    <a:pt y="160" x="309"/>
                  </a:lnTo>
                  <a:lnTo>
                    <a:pt y="162" x="309"/>
                  </a:lnTo>
                  <a:lnTo>
                    <a:pt y="163" x="309"/>
                  </a:lnTo>
                  <a:lnTo>
                    <a:pt y="164" x="303"/>
                  </a:lnTo>
                  <a:lnTo>
                    <a:pt y="166" x="296"/>
                  </a:lnTo>
                  <a:lnTo>
                    <a:pt y="164" x="290"/>
                  </a:lnTo>
                  <a:lnTo>
                    <a:pt y="163" x="283"/>
                  </a:lnTo>
                  <a:lnTo>
                    <a:pt y="159" x="277"/>
                  </a:lnTo>
                  <a:lnTo>
                    <a:pt y="154" x="271"/>
                  </a:lnTo>
                  <a:lnTo>
                    <a:pt y="150" x="269"/>
                  </a:lnTo>
                  <a:lnTo>
                    <a:pt y="145" x="267"/>
                  </a:lnTo>
                  <a:lnTo>
                    <a:pt y="139" x="265"/>
                  </a:lnTo>
                  <a:lnTo>
                    <a:pt y="133" x="264"/>
                  </a:lnTo>
                  <a:lnTo>
                    <a:pt y="146" x="265"/>
                  </a:lnTo>
                  <a:lnTo>
                    <a:pt y="155" x="268"/>
                  </a:lnTo>
                  <a:lnTo>
                    <a:pt y="162" x="271"/>
                  </a:lnTo>
                  <a:lnTo>
                    <a:pt y="166" x="277"/>
                  </a:lnTo>
                  <a:lnTo>
                    <a:pt y="170" x="282"/>
                  </a:lnTo>
                  <a:lnTo>
                    <a:pt y="171" x="290"/>
                  </a:lnTo>
                  <a:lnTo>
                    <a:pt y="172" x="297"/>
                  </a:lnTo>
                  <a:lnTo>
                    <a:pt y="172" x="306"/>
                  </a:lnTo>
                  <a:lnTo>
                    <a:pt y="176" x="309"/>
                  </a:lnTo>
                  <a:lnTo>
                    <a:pt y="180" x="310"/>
                  </a:lnTo>
                  <a:lnTo>
                    <a:pt y="183" x="310"/>
                  </a:lnTo>
                  <a:lnTo>
                    <a:pt y="187" x="311"/>
                  </a:lnTo>
                  <a:lnTo>
                    <a:pt y="190" x="306"/>
                  </a:lnTo>
                  <a:lnTo>
                    <a:pt y="191" x="302"/>
                  </a:lnTo>
                  <a:lnTo>
                    <a:pt y="191" x="296"/>
                  </a:lnTo>
                  <a:lnTo>
                    <a:pt y="190" x="292"/>
                  </a:lnTo>
                  <a:lnTo>
                    <a:pt y="187" x="282"/>
                  </a:lnTo>
                  <a:lnTo>
                    <a:pt y="184" x="274"/>
                  </a:lnTo>
                  <a:lnTo>
                    <a:pt y="182" x="269"/>
                  </a:lnTo>
                  <a:lnTo>
                    <a:pt y="180" x="266"/>
                  </a:lnTo>
                  <a:lnTo>
                    <a:pt y="180" x="265"/>
                  </a:lnTo>
                  <a:lnTo>
                    <a:pt y="180" x="265"/>
                  </a:lnTo>
                  <a:lnTo>
                    <a:pt y="183" x="264"/>
                  </a:lnTo>
                  <a:lnTo>
                    <a:pt y="187" x="263"/>
                  </a:lnTo>
                  <a:close/>
                  <a:moveTo>
                    <a:pt y="58" x="193"/>
                  </a:moveTo>
                  <a:lnTo>
                    <a:pt y="54" x="192"/>
                  </a:lnTo>
                  <a:lnTo>
                    <a:pt y="51" x="193"/>
                  </a:lnTo>
                  <a:lnTo>
                    <a:pt y="45" x="195"/>
                  </a:lnTo>
                  <a:lnTo>
                    <a:pt y="39" x="197"/>
                  </a:lnTo>
                  <a:lnTo>
                    <a:pt y="33" x="199"/>
                  </a:lnTo>
                  <a:lnTo>
                    <a:pt y="27" x="201"/>
                  </a:lnTo>
                  <a:lnTo>
                    <a:pt y="19" x="202"/>
                  </a:lnTo>
                  <a:lnTo>
                    <a:pt y="12" x="201"/>
                  </a:lnTo>
                  <a:lnTo>
                    <a:pt y="9" x="202"/>
                  </a:lnTo>
                  <a:lnTo>
                    <a:pt y="8" x="204"/>
                  </a:lnTo>
                  <a:lnTo>
                    <a:pt y="8" x="206"/>
                  </a:lnTo>
                  <a:lnTo>
                    <a:pt y="9" x="209"/>
                  </a:lnTo>
                  <a:lnTo>
                    <a:pt y="13" x="214"/>
                  </a:lnTo>
                  <a:lnTo>
                    <a:pt y="17" x="219"/>
                  </a:lnTo>
                  <a:lnTo>
                    <a:pt y="28" x="213"/>
                  </a:lnTo>
                  <a:lnTo>
                    <a:pt y="43" x="207"/>
                  </a:lnTo>
                  <a:lnTo>
                    <a:pt y="49" x="204"/>
                  </a:lnTo>
                  <a:lnTo>
                    <a:pt y="54" x="200"/>
                  </a:lnTo>
                  <a:lnTo>
                    <a:pt y="57" x="196"/>
                  </a:lnTo>
                  <a:lnTo>
                    <a:pt y="58" x="193"/>
                  </a:lnTo>
                  <a:close/>
                  <a:moveTo>
                    <a:pt y="13" x="259"/>
                  </a:moveTo>
                  <a:lnTo>
                    <a:pt y="13" x="253"/>
                  </a:lnTo>
                  <a:lnTo>
                    <a:pt y="15" x="250"/>
                  </a:lnTo>
                  <a:lnTo>
                    <a:pt y="16" x="249"/>
                  </a:lnTo>
                  <a:lnTo>
                    <a:pt y="17" x="248"/>
                  </a:lnTo>
                  <a:lnTo>
                    <a:pt y="20" x="248"/>
                  </a:lnTo>
                  <a:lnTo>
                    <a:pt y="21" x="249"/>
                  </a:lnTo>
                  <a:lnTo>
                    <a:pt y="33" x="253"/>
                  </a:lnTo>
                  <a:lnTo>
                    <a:pt y="41" x="259"/>
                  </a:lnTo>
                  <a:lnTo>
                    <a:pt y="49" x="263"/>
                  </a:lnTo>
                  <a:lnTo>
                    <a:pt y="56" x="268"/>
                  </a:lnTo>
                  <a:lnTo>
                    <a:pt y="64" x="276"/>
                  </a:lnTo>
                  <a:lnTo>
                    <a:pt y="70" x="284"/>
                  </a:lnTo>
                  <a:lnTo>
                    <a:pt y="78" x="296"/>
                  </a:lnTo>
                  <a:lnTo>
                    <a:pt y="89" x="310"/>
                  </a:lnTo>
                  <a:lnTo>
                    <a:pt y="92" x="315"/>
                  </a:lnTo>
                  <a:lnTo>
                    <a:pt y="98" x="320"/>
                  </a:lnTo>
                  <a:lnTo>
                    <a:pt y="101" x="322"/>
                  </a:lnTo>
                  <a:lnTo>
                    <a:pt y="101" x="324"/>
                  </a:lnTo>
                  <a:lnTo>
                    <a:pt y="98" x="326"/>
                  </a:lnTo>
                  <a:lnTo>
                    <a:pt y="92" x="326"/>
                  </a:lnTo>
                  <a:lnTo>
                    <a:pt y="85" x="325"/>
                  </a:lnTo>
                  <a:lnTo>
                    <a:pt y="80" x="325"/>
                  </a:lnTo>
                  <a:lnTo>
                    <a:pt y="73" x="326"/>
                  </a:lnTo>
                  <a:lnTo>
                    <a:pt y="68" x="326"/>
                  </a:lnTo>
                  <a:lnTo>
                    <a:pt y="64" x="326"/>
                  </a:lnTo>
                  <a:lnTo>
                    <a:pt y="60" x="326"/>
                  </a:lnTo>
                  <a:lnTo>
                    <a:pt y="58" x="326"/>
                  </a:lnTo>
                  <a:lnTo>
                    <a:pt y="57" x="325"/>
                  </a:lnTo>
                  <a:lnTo>
                    <a:pt y="56" x="324"/>
                  </a:lnTo>
                  <a:lnTo>
                    <a:pt y="53" x="322"/>
                  </a:lnTo>
                  <a:lnTo>
                    <a:pt y="45" x="312"/>
                  </a:lnTo>
                  <a:lnTo>
                    <a:pt y="35" x="304"/>
                  </a:lnTo>
                  <a:lnTo>
                    <a:pt y="31" x="300"/>
                  </a:lnTo>
                  <a:lnTo>
                    <a:pt y="27" x="295"/>
                  </a:lnTo>
                  <a:lnTo>
                    <a:pt y="23" x="293"/>
                  </a:lnTo>
                  <a:lnTo>
                    <a:pt y="19" x="291"/>
                  </a:lnTo>
                  <a:lnTo>
                    <a:pt y="16" x="291"/>
                  </a:lnTo>
                  <a:lnTo>
                    <a:pt y="15" x="289"/>
                  </a:lnTo>
                  <a:lnTo>
                    <a:pt y="15" x="285"/>
                  </a:lnTo>
                  <a:lnTo>
                    <a:pt y="13" x="281"/>
                  </a:lnTo>
                  <a:lnTo>
                    <a:pt y="13" x="274"/>
                  </a:lnTo>
                  <a:lnTo>
                    <a:pt y="12" x="269"/>
                  </a:lnTo>
                  <a:lnTo>
                    <a:pt y="12" x="265"/>
                  </a:lnTo>
                  <a:lnTo>
                    <a:pt y="13" x="259"/>
                  </a:lnTo>
                  <a:close/>
                  <a:moveTo>
                    <a:pt y="219" x="273"/>
                  </a:moveTo>
                  <a:lnTo>
                    <a:pt y="213" x="268"/>
                  </a:lnTo>
                  <a:lnTo>
                    <a:pt y="207" x="265"/>
                  </a:lnTo>
                  <a:lnTo>
                    <a:pt y="203" x="264"/>
                  </a:lnTo>
                  <a:lnTo>
                    <a:pt y="200" x="264"/>
                  </a:lnTo>
                  <a:lnTo>
                    <a:pt y="196" x="264"/>
                  </a:lnTo>
                  <a:lnTo>
                    <a:pt y="195" x="265"/>
                  </a:lnTo>
                  <a:lnTo>
                    <a:pt y="194" x="269"/>
                  </a:lnTo>
                  <a:lnTo>
                    <a:pt y="194" x="273"/>
                  </a:lnTo>
                  <a:lnTo>
                    <a:pt y="195" x="276"/>
                  </a:lnTo>
                  <a:lnTo>
                    <a:pt y="196" x="280"/>
                  </a:lnTo>
                  <a:lnTo>
                    <a:pt y="200" x="288"/>
                  </a:lnTo>
                  <a:lnTo>
                    <a:pt y="202" x="297"/>
                  </a:lnTo>
                  <a:lnTo>
                    <a:pt y="206" x="304"/>
                  </a:lnTo>
                  <a:lnTo>
                    <a:pt y="211" x="307"/>
                  </a:lnTo>
                  <a:lnTo>
                    <a:pt y="217" x="310"/>
                  </a:lnTo>
                  <a:lnTo>
                    <a:pt y="223" x="314"/>
                  </a:lnTo>
                  <a:lnTo>
                    <a:pt y="224" x="308"/>
                  </a:lnTo>
                  <a:lnTo>
                    <a:pt y="225" x="304"/>
                  </a:lnTo>
                  <a:lnTo>
                    <a:pt y="224" x="300"/>
                  </a:lnTo>
                  <a:lnTo>
                    <a:pt y="223" x="295"/>
                  </a:lnTo>
                  <a:lnTo>
                    <a:pt y="220" x="285"/>
                  </a:lnTo>
                  <a:lnTo>
                    <a:pt y="219" x="273"/>
                  </a:lnTo>
                  <a:close/>
                  <a:moveTo>
                    <a:pt y="212" x="318"/>
                  </a:moveTo>
                  <a:lnTo>
                    <a:pt y="215" x="329"/>
                  </a:lnTo>
                  <a:lnTo>
                    <a:pt y="216" x="338"/>
                  </a:lnTo>
                  <a:lnTo>
                    <a:pt y="217" x="348"/>
                  </a:lnTo>
                  <a:lnTo>
                    <a:pt y="217" x="359"/>
                  </a:lnTo>
                  <a:lnTo>
                    <a:pt y="223" x="361"/>
                  </a:lnTo>
                  <a:lnTo>
                    <a:pt y="228" x="363"/>
                  </a:lnTo>
                  <a:lnTo>
                    <a:pt y="233" x="365"/>
                  </a:lnTo>
                  <a:lnTo>
                    <a:pt y="239" x="365"/>
                  </a:lnTo>
                  <a:lnTo>
                    <a:pt y="243" x="365"/>
                  </a:lnTo>
                  <a:lnTo>
                    <a:pt y="247" x="364"/>
                  </a:lnTo>
                  <a:lnTo>
                    <a:pt y="251" x="363"/>
                  </a:lnTo>
                  <a:lnTo>
                    <a:pt y="253" x="361"/>
                  </a:lnTo>
                  <a:lnTo>
                    <a:pt y="249" x="356"/>
                  </a:lnTo>
                  <a:lnTo>
                    <a:pt y="247" x="349"/>
                  </a:lnTo>
                  <a:lnTo>
                    <a:pt y="245" x="344"/>
                  </a:lnTo>
                  <a:lnTo>
                    <a:pt y="244" x="337"/>
                  </a:lnTo>
                  <a:lnTo>
                    <a:pt y="236" x="333"/>
                  </a:lnTo>
                  <a:lnTo>
                    <a:pt y="228" x="330"/>
                  </a:lnTo>
                  <a:lnTo>
                    <a:pt y="224" x="329"/>
                  </a:lnTo>
                  <a:lnTo>
                    <a:pt y="220" x="325"/>
                  </a:lnTo>
                  <a:lnTo>
                    <a:pt y="216" x="322"/>
                  </a:lnTo>
                  <a:lnTo>
                    <a:pt y="212" x="318"/>
                  </a:lnTo>
                  <a:close/>
                  <a:moveTo>
                    <a:pt y="206" x="336"/>
                  </a:moveTo>
                  <a:lnTo>
                    <a:pt y="207" x="331"/>
                  </a:lnTo>
                  <a:lnTo>
                    <a:pt y="207" x="326"/>
                  </a:lnTo>
                  <a:lnTo>
                    <a:pt y="206" x="323"/>
                  </a:lnTo>
                  <a:lnTo>
                    <a:pt y="203" x="321"/>
                  </a:lnTo>
                  <a:lnTo>
                    <a:pt y="195" x="319"/>
                  </a:lnTo>
                  <a:lnTo>
                    <a:pt y="187" x="317"/>
                  </a:lnTo>
                  <a:lnTo>
                    <a:pt y="176" x="317"/>
                  </a:lnTo>
                  <a:lnTo>
                    <a:pt y="168" x="318"/>
                  </a:lnTo>
                  <a:lnTo>
                    <a:pt y="166" x="319"/>
                  </a:lnTo>
                  <a:lnTo>
                    <a:pt y="164" x="320"/>
                  </a:lnTo>
                  <a:lnTo>
                    <a:pt y="164" x="321"/>
                  </a:lnTo>
                  <a:lnTo>
                    <a:pt y="166" x="324"/>
                  </a:lnTo>
                  <a:lnTo>
                    <a:pt y="175" x="330"/>
                  </a:lnTo>
                  <a:lnTo>
                    <a:pt y="186" x="334"/>
                  </a:lnTo>
                  <a:lnTo>
                    <a:pt y="196" x="335"/>
                  </a:lnTo>
                  <a:lnTo>
                    <a:pt y="206" x="336"/>
                  </a:lnTo>
                  <a:close/>
                  <a:moveTo>
                    <a:pt y="184" x="349"/>
                  </a:moveTo>
                  <a:lnTo>
                    <a:pt y="188" x="346"/>
                  </a:lnTo>
                  <a:lnTo>
                    <a:pt y="192" x="345"/>
                  </a:lnTo>
                  <a:lnTo>
                    <a:pt y="199" x="345"/>
                  </a:lnTo>
                  <a:lnTo>
                    <a:pt y="204" x="346"/>
                  </a:lnTo>
                  <a:lnTo>
                    <a:pt y="206" x="349"/>
                  </a:lnTo>
                  <a:lnTo>
                    <a:pt y="207" x="352"/>
                  </a:lnTo>
                  <a:lnTo>
                    <a:pt y="207" x="356"/>
                  </a:lnTo>
                  <a:lnTo>
                    <a:pt y="206" x="359"/>
                  </a:lnTo>
                  <a:lnTo>
                    <a:pt y="200" x="358"/>
                  </a:lnTo>
                  <a:lnTo>
                    <a:pt y="195" x="357"/>
                  </a:lnTo>
                  <a:lnTo>
                    <a:pt y="190" x="353"/>
                  </a:lnTo>
                  <a:lnTo>
                    <a:pt y="184" x="349"/>
                  </a:lnTo>
                  <a:close/>
                  <a:moveTo>
                    <a:pt y="225" x="414"/>
                  </a:moveTo>
                  <a:lnTo>
                    <a:pt y="213" x="415"/>
                  </a:lnTo>
                  <a:lnTo>
                    <a:pt y="206" x="416"/>
                  </a:lnTo>
                  <a:lnTo>
                    <a:pt y="199" x="418"/>
                  </a:lnTo>
                  <a:lnTo>
                    <a:pt y="192" x="419"/>
                  </a:lnTo>
                  <a:lnTo>
                    <a:pt y="190" x="420"/>
                  </a:lnTo>
                  <a:lnTo>
                    <a:pt y="188" x="421"/>
                  </a:lnTo>
                  <a:lnTo>
                    <a:pt y="188" x="421"/>
                  </a:lnTo>
                  <a:lnTo>
                    <a:pt y="192" x="424"/>
                  </a:lnTo>
                  <a:lnTo>
                    <a:pt y="200" x="424"/>
                  </a:lnTo>
                  <a:lnTo>
                    <a:pt y="208" x="426"/>
                  </a:lnTo>
                  <a:lnTo>
                    <a:pt y="217" x="426"/>
                  </a:lnTo>
                  <a:lnTo>
                    <a:pt y="225" x="425"/>
                  </a:lnTo>
                  <a:lnTo>
                    <a:pt y="228" x="422"/>
                  </a:lnTo>
                  <a:lnTo>
                    <a:pt y="229" x="419"/>
                  </a:lnTo>
                  <a:lnTo>
                    <a:pt y="228" x="416"/>
                  </a:lnTo>
                  <a:lnTo>
                    <a:pt y="225" x="414"/>
                  </a:lnTo>
                  <a:close/>
                  <a:moveTo>
                    <a:pt y="215" x="396"/>
                  </a:moveTo>
                  <a:lnTo>
                    <a:pt y="213" x="390"/>
                  </a:lnTo>
                  <a:lnTo>
                    <a:pt y="212" x="387"/>
                  </a:lnTo>
                  <a:lnTo>
                    <a:pt y="210" x="385"/>
                  </a:lnTo>
                  <a:lnTo>
                    <a:pt y="206" x="383"/>
                  </a:lnTo>
                  <a:lnTo>
                    <a:pt y="196" x="379"/>
                  </a:lnTo>
                  <a:lnTo>
                    <a:pt y="188" x="376"/>
                  </a:lnTo>
                  <a:lnTo>
                    <a:pt y="180" x="373"/>
                  </a:lnTo>
                  <a:lnTo>
                    <a:pt y="172" x="370"/>
                  </a:lnTo>
                  <a:lnTo>
                    <a:pt y="167" x="369"/>
                  </a:lnTo>
                  <a:lnTo>
                    <a:pt y="162" x="369"/>
                  </a:lnTo>
                  <a:lnTo>
                    <a:pt y="158" x="371"/>
                  </a:lnTo>
                  <a:lnTo>
                    <a:pt y="155" x="373"/>
                  </a:lnTo>
                  <a:lnTo>
                    <a:pt y="153" x="376"/>
                  </a:lnTo>
                  <a:lnTo>
                    <a:pt y="150" x="379"/>
                  </a:lnTo>
                  <a:lnTo>
                    <a:pt y="146" x="388"/>
                  </a:lnTo>
                  <a:lnTo>
                    <a:pt y="143" x="398"/>
                  </a:lnTo>
                  <a:lnTo>
                    <a:pt y="141" x="396"/>
                  </a:lnTo>
                  <a:lnTo>
                    <a:pt y="139" x="392"/>
                  </a:lnTo>
                  <a:lnTo>
                    <a:pt y="139" x="388"/>
                  </a:lnTo>
                  <a:lnTo>
                    <a:pt y="138" x="384"/>
                  </a:lnTo>
                  <a:lnTo>
                    <a:pt y="138" x="379"/>
                  </a:lnTo>
                  <a:lnTo>
                    <a:pt y="137" x="377"/>
                  </a:lnTo>
                  <a:lnTo>
                    <a:pt y="135" x="376"/>
                  </a:lnTo>
                  <a:lnTo>
                    <a:pt y="134" x="376"/>
                  </a:lnTo>
                  <a:lnTo>
                    <a:pt y="131" x="376"/>
                  </a:lnTo>
                  <a:lnTo>
                    <a:pt y="129" x="376"/>
                  </a:lnTo>
                  <a:lnTo>
                    <a:pt y="127" x="376"/>
                  </a:lnTo>
                  <a:lnTo>
                    <a:pt y="126" x="377"/>
                  </a:lnTo>
                  <a:lnTo>
                    <a:pt y="125" x="378"/>
                  </a:lnTo>
                  <a:lnTo>
                    <a:pt y="125" x="379"/>
                  </a:lnTo>
                  <a:lnTo>
                    <a:pt y="126" x="383"/>
                  </a:lnTo>
                  <a:lnTo>
                    <a:pt y="129" x="387"/>
                  </a:lnTo>
                  <a:lnTo>
                    <a:pt y="134" x="398"/>
                  </a:lnTo>
                  <a:lnTo>
                    <a:pt y="139" x="406"/>
                  </a:lnTo>
                  <a:lnTo>
                    <a:pt y="143" x="405"/>
                  </a:lnTo>
                  <a:lnTo>
                    <a:pt y="147" x="406"/>
                  </a:lnTo>
                  <a:lnTo>
                    <a:pt y="151" x="408"/>
                  </a:lnTo>
                  <a:lnTo>
                    <a:pt y="157" x="411"/>
                  </a:lnTo>
                  <a:lnTo>
                    <a:pt y="154" x="406"/>
                  </a:lnTo>
                  <a:lnTo>
                    <a:pt y="151" x="402"/>
                  </a:lnTo>
                  <a:lnTo>
                    <a:pt y="162" x="405"/>
                  </a:lnTo>
                  <a:lnTo>
                    <a:pt y="171" x="406"/>
                  </a:lnTo>
                  <a:lnTo>
                    <a:pt y="179" x="405"/>
                  </a:lnTo>
                  <a:lnTo>
                    <a:pt y="187" x="404"/>
                  </a:lnTo>
                  <a:lnTo>
                    <a:pt y="200" x="399"/>
                  </a:lnTo>
                  <a:lnTo>
                    <a:pt y="215" x="396"/>
                  </a:lnTo>
                  <a:close/>
                  <a:moveTo>
                    <a:pt y="150" x="235"/>
                  </a:moveTo>
                  <a:lnTo>
                    <a:pt y="153" x="236"/>
                  </a:lnTo>
                  <a:lnTo>
                    <a:pt y="154" x="235"/>
                  </a:lnTo>
                  <a:lnTo>
                    <a:pt y="153" x="234"/>
                  </a:lnTo>
                  <a:lnTo>
                    <a:pt y="151" x="230"/>
                  </a:lnTo>
                  <a:lnTo>
                    <a:pt y="137" x="216"/>
                  </a:lnTo>
                  <a:lnTo>
                    <a:pt y="122" x="202"/>
                  </a:lnTo>
                  <a:lnTo>
                    <a:pt y="115" x="198"/>
                  </a:lnTo>
                  <a:lnTo>
                    <a:pt y="106" x="195"/>
                  </a:lnTo>
                  <a:lnTo>
                    <a:pt y="102" x="194"/>
                  </a:lnTo>
                  <a:lnTo>
                    <a:pt y="97" x="194"/>
                  </a:lnTo>
                  <a:lnTo>
                    <a:pt y="92" x="195"/>
                  </a:lnTo>
                  <a:lnTo>
                    <a:pt y="85" x="196"/>
                  </a:lnTo>
                  <a:lnTo>
                    <a:pt y="84" x="197"/>
                  </a:lnTo>
                  <a:lnTo>
                    <a:pt y="84" x="198"/>
                  </a:lnTo>
                  <a:lnTo>
                    <a:pt y="85" x="200"/>
                  </a:lnTo>
                  <a:lnTo>
                    <a:pt y="88" x="202"/>
                  </a:lnTo>
                  <a:lnTo>
                    <a:pt y="98" x="218"/>
                  </a:lnTo>
                  <a:lnTo>
                    <a:pt y="109" x="233"/>
                  </a:lnTo>
                  <a:lnTo>
                    <a:pt y="114" x="234"/>
                  </a:lnTo>
                  <a:lnTo>
                    <a:pt y="118" x="235"/>
                  </a:lnTo>
                  <a:lnTo>
                    <a:pt y="123" x="236"/>
                  </a:lnTo>
                  <a:lnTo>
                    <a:pt y="129" x="236"/>
                  </a:lnTo>
                  <a:lnTo>
                    <a:pt y="139" x="235"/>
                  </a:lnTo>
                  <a:lnTo>
                    <a:pt y="150" x="235"/>
                  </a:lnTo>
                  <a:close/>
                  <a:moveTo>
                    <a:pt y="362" x="376"/>
                  </a:moveTo>
                  <a:lnTo>
                    <a:pt y="365" x="377"/>
                  </a:lnTo>
                  <a:lnTo>
                    <a:pt y="366" x="380"/>
                  </a:lnTo>
                  <a:lnTo>
                    <a:pt y="365" x="383"/>
                  </a:lnTo>
                  <a:lnTo>
                    <a:pt y="363" x="384"/>
                  </a:lnTo>
                  <a:lnTo>
                    <a:pt y="362" x="385"/>
                  </a:lnTo>
                  <a:lnTo>
                    <a:pt y="359" x="385"/>
                  </a:lnTo>
                  <a:lnTo>
                    <a:pt y="345" x="385"/>
                  </a:lnTo>
                  <a:lnTo>
                    <a:pt y="330" x="385"/>
                  </a:lnTo>
                  <a:lnTo>
                    <a:pt y="316" x="383"/>
                  </a:lnTo>
                  <a:lnTo>
                    <a:pt y="302" x="380"/>
                  </a:lnTo>
                  <a:lnTo>
                    <a:pt y="292" x="376"/>
                  </a:lnTo>
                  <a:lnTo>
                    <a:pt y="281" x="372"/>
                  </a:lnTo>
                  <a:lnTo>
                    <a:pt y="276" x="370"/>
                  </a:lnTo>
                  <a:lnTo>
                    <a:pt y="270" x="367"/>
                  </a:lnTo>
                  <a:lnTo>
                    <a:pt y="268" x="364"/>
                  </a:lnTo>
                  <a:lnTo>
                    <a:pt y="267" x="361"/>
                  </a:lnTo>
                  <a:lnTo>
                    <a:pt y="264" x="349"/>
                  </a:lnTo>
                  <a:lnTo>
                    <a:pt y="261" x="339"/>
                  </a:lnTo>
                  <a:lnTo>
                    <a:pt y="257" x="333"/>
                  </a:lnTo>
                  <a:lnTo>
                    <a:pt y="251" x="325"/>
                  </a:lnTo>
                  <a:lnTo>
                    <a:pt y="243" x="312"/>
                  </a:lnTo>
                  <a:lnTo>
                    <a:pt y="236" x="297"/>
                  </a:lnTo>
                  <a:lnTo>
                    <a:pt y="235" x="290"/>
                  </a:lnTo>
                  <a:lnTo>
                    <a:pt y="233" x="283"/>
                  </a:lnTo>
                  <a:lnTo>
                    <a:pt y="235" x="278"/>
                  </a:lnTo>
                  <a:lnTo>
                    <a:pt y="237" x="273"/>
                  </a:lnTo>
                  <a:lnTo>
                    <a:pt y="243" x="269"/>
                  </a:lnTo>
                  <a:lnTo>
                    <a:pt y="249" x="267"/>
                  </a:lnTo>
                  <a:lnTo>
                    <a:pt y="259" x="265"/>
                  </a:lnTo>
                  <a:lnTo>
                    <a:pt y="267" x="265"/>
                  </a:lnTo>
                  <a:lnTo>
                    <a:pt y="276" x="265"/>
                  </a:lnTo>
                  <a:lnTo>
                    <a:pt y="284" x="266"/>
                  </a:lnTo>
                  <a:lnTo>
                    <a:pt y="290" x="268"/>
                  </a:lnTo>
                  <a:lnTo>
                    <a:pt y="294" x="270"/>
                  </a:lnTo>
                  <a:lnTo>
                    <a:pt y="296" x="270"/>
                  </a:lnTo>
                  <a:lnTo>
                    <a:pt y="297" x="270"/>
                  </a:lnTo>
                  <a:lnTo>
                    <a:pt y="298" x="271"/>
                  </a:lnTo>
                  <a:lnTo>
                    <a:pt y="300" x="273"/>
                  </a:lnTo>
                  <a:lnTo>
                    <a:pt y="302" x="277"/>
                  </a:lnTo>
                  <a:lnTo>
                    <a:pt y="305" x="282"/>
                  </a:lnTo>
                  <a:lnTo>
                    <a:pt y="308" x="289"/>
                  </a:lnTo>
                  <a:lnTo>
                    <a:pt y="312" x="295"/>
                  </a:lnTo>
                  <a:lnTo>
                    <a:pt y="316" x="301"/>
                  </a:lnTo>
                  <a:lnTo>
                    <a:pt y="322" x="305"/>
                  </a:lnTo>
                  <a:lnTo>
                    <a:pt y="326" x="317"/>
                  </a:lnTo>
                  <a:lnTo>
                    <a:pt y="331" x="328"/>
                  </a:lnTo>
                  <a:lnTo>
                    <a:pt y="337" x="339"/>
                  </a:lnTo>
                  <a:lnTo>
                    <a:pt y="342" x="351"/>
                  </a:lnTo>
                  <a:lnTo>
                    <a:pt y="342" x="355"/>
                  </a:lnTo>
                  <a:lnTo>
                    <a:pt y="341" x="357"/>
                  </a:lnTo>
                  <a:lnTo>
                    <a:pt y="338" x="360"/>
                  </a:lnTo>
                  <a:lnTo>
                    <a:pt y="335" x="361"/>
                  </a:lnTo>
                  <a:lnTo>
                    <a:pt y="343" x="362"/>
                  </a:lnTo>
                  <a:lnTo>
                    <a:pt y="350" x="364"/>
                  </a:lnTo>
                  <a:lnTo>
                    <a:pt y="357" x="370"/>
                  </a:lnTo>
                  <a:lnTo>
                    <a:pt y="362" x="376"/>
                  </a:lnTo>
                  <a:close/>
                  <a:moveTo>
                    <a:pt y="253" x="227"/>
                  </a:moveTo>
                  <a:lnTo>
                    <a:pt y="252" x="229"/>
                  </a:lnTo>
                  <a:lnTo>
                    <a:pt y="251" x="233"/>
                  </a:lnTo>
                  <a:lnTo>
                    <a:pt y="251" x="236"/>
                  </a:lnTo>
                  <a:lnTo>
                    <a:pt y="251" x="238"/>
                  </a:lnTo>
                  <a:lnTo>
                    <a:pt y="252" x="244"/>
                  </a:lnTo>
                  <a:lnTo>
                    <a:pt y="255" x="250"/>
                  </a:lnTo>
                  <a:lnTo>
                    <a:pt y="260" x="250"/>
                  </a:lnTo>
                  <a:lnTo>
                    <a:pt y="267" x="250"/>
                  </a:lnTo>
                  <a:lnTo>
                    <a:pt y="273" x="250"/>
                  </a:lnTo>
                  <a:lnTo>
                    <a:pt y="277" x="248"/>
                  </a:lnTo>
                  <a:lnTo>
                    <a:pt y="286" x="247"/>
                  </a:lnTo>
                  <a:lnTo>
                    <a:pt y="294" x="247"/>
                  </a:lnTo>
                  <a:lnTo>
                    <a:pt y="297" x="247"/>
                  </a:lnTo>
                  <a:lnTo>
                    <a:pt y="300" x="249"/>
                  </a:lnTo>
                  <a:lnTo>
                    <a:pt y="304" x="251"/>
                  </a:lnTo>
                  <a:lnTo>
                    <a:pt y="308" x="255"/>
                  </a:lnTo>
                  <a:lnTo>
                    <a:pt y="320" x="269"/>
                  </a:lnTo>
                  <a:lnTo>
                    <a:pt y="331" x="281"/>
                  </a:lnTo>
                  <a:lnTo>
                    <a:pt y="335" x="284"/>
                  </a:lnTo>
                  <a:lnTo>
                    <a:pt y="338" x="285"/>
                  </a:lnTo>
                  <a:lnTo>
                    <a:pt y="342" x="284"/>
                  </a:lnTo>
                  <a:lnTo>
                    <a:pt y="345" x="283"/>
                  </a:lnTo>
                  <a:lnTo>
                    <a:pt y="353" x="279"/>
                  </a:lnTo>
                  <a:lnTo>
                    <a:pt y="358" x="275"/>
                  </a:lnTo>
                  <a:lnTo>
                    <a:pt y="358" x="267"/>
                  </a:lnTo>
                  <a:lnTo>
                    <a:pt y="355" x="261"/>
                  </a:lnTo>
                  <a:lnTo>
                    <a:pt y="355" x="257"/>
                  </a:lnTo>
                  <a:lnTo>
                    <a:pt y="357" x="253"/>
                  </a:lnTo>
                  <a:lnTo>
                    <a:pt y="361" x="247"/>
                  </a:lnTo>
                  <a:lnTo>
                    <a:pt y="366" x="240"/>
                  </a:lnTo>
                  <a:lnTo>
                    <a:pt y="361" x="233"/>
                  </a:lnTo>
                  <a:lnTo>
                    <a:pt y="357" x="225"/>
                  </a:lnTo>
                  <a:lnTo>
                    <a:pt y="354" x="216"/>
                  </a:lnTo>
                  <a:lnTo>
                    <a:pt y="350" x="208"/>
                  </a:lnTo>
                  <a:lnTo>
                    <a:pt y="347" x="201"/>
                  </a:lnTo>
                  <a:lnTo>
                    <a:pt y="343" x="197"/>
                  </a:lnTo>
                  <a:lnTo>
                    <a:pt y="341" x="193"/>
                  </a:lnTo>
                  <a:lnTo>
                    <a:pt y="337" x="191"/>
                  </a:lnTo>
                  <a:lnTo>
                    <a:pt y="329" x="186"/>
                  </a:lnTo>
                  <a:lnTo>
                    <a:pt y="321" x="182"/>
                  </a:lnTo>
                  <a:lnTo>
                    <a:pt y="312" x="187"/>
                  </a:lnTo>
                  <a:lnTo>
                    <a:pt y="294" x="195"/>
                  </a:lnTo>
                  <a:lnTo>
                    <a:pt y="281" x="201"/>
                  </a:lnTo>
                  <a:lnTo>
                    <a:pt y="270" x="210"/>
                  </a:lnTo>
                  <a:lnTo>
                    <a:pt y="261" x="219"/>
                  </a:lnTo>
                  <a:lnTo>
                    <a:pt y="253" x="227"/>
                  </a:lnTo>
                  <a:close/>
                  <a:moveTo>
                    <a:pt y="391" x="156"/>
                  </a:moveTo>
                  <a:lnTo>
                    <a:pt y="388" x="154"/>
                  </a:lnTo>
                  <a:lnTo>
                    <a:pt y="386" x="152"/>
                  </a:lnTo>
                  <a:lnTo>
                    <a:pt y="383" x="151"/>
                  </a:lnTo>
                  <a:lnTo>
                    <a:pt y="382" x="151"/>
                  </a:lnTo>
                  <a:lnTo>
                    <a:pt y="379" x="155"/>
                  </a:lnTo>
                  <a:lnTo>
                    <a:pt y="375" x="164"/>
                  </a:lnTo>
                  <a:lnTo>
                    <a:pt y="378" x="174"/>
                  </a:lnTo>
                  <a:lnTo>
                    <a:pt y="380" x="183"/>
                  </a:lnTo>
                  <a:lnTo>
                    <a:pt y="383" x="192"/>
                  </a:lnTo>
                  <a:lnTo>
                    <a:pt y="384" x="202"/>
                  </a:lnTo>
                  <a:lnTo>
                    <a:pt y="386" x="204"/>
                  </a:lnTo>
                  <a:lnTo>
                    <a:pt y="388" x="204"/>
                  </a:lnTo>
                  <a:lnTo>
                    <a:pt y="390" x="201"/>
                  </a:lnTo>
                  <a:lnTo>
                    <a:pt y="391" x="197"/>
                  </a:lnTo>
                  <a:lnTo>
                    <a:pt y="392" x="186"/>
                  </a:lnTo>
                  <a:lnTo>
                    <a:pt y="392" x="175"/>
                  </a:lnTo>
                  <a:lnTo>
                    <a:pt y="392" x="166"/>
                  </a:lnTo>
                  <a:lnTo>
                    <a:pt y="391" x="156"/>
                  </a:lnTo>
                  <a:close/>
                  <a:moveTo>
                    <a:pt y="375" x="139"/>
                  </a:moveTo>
                  <a:lnTo>
                    <a:pt y="373" x="139"/>
                  </a:lnTo>
                  <a:lnTo>
                    <a:pt y="370" x="141"/>
                  </a:lnTo>
                  <a:lnTo>
                    <a:pt y="369" x="144"/>
                  </a:lnTo>
                  <a:lnTo>
                    <a:pt y="367" x="147"/>
                  </a:lnTo>
                  <a:lnTo>
                    <a:pt y="367" x="150"/>
                  </a:lnTo>
                  <a:lnTo>
                    <a:pt y="369" x="152"/>
                  </a:lnTo>
                  <a:lnTo>
                    <a:pt y="370" x="153"/>
                  </a:lnTo>
                  <a:lnTo>
                    <a:pt y="371" x="153"/>
                  </a:lnTo>
                  <a:lnTo>
                    <a:pt y="375" x="151"/>
                  </a:lnTo>
                  <a:lnTo>
                    <a:pt y="376" x="147"/>
                  </a:lnTo>
                  <a:lnTo>
                    <a:pt y="376" x="143"/>
                  </a:lnTo>
                  <a:lnTo>
                    <a:pt y="375" x="139"/>
                  </a:lnTo>
                  <a:close/>
                  <a:moveTo>
                    <a:pt y="335" x="136"/>
                  </a:moveTo>
                  <a:lnTo>
                    <a:pt y="337" x="145"/>
                  </a:lnTo>
                  <a:lnTo>
                    <a:pt y="335" x="154"/>
                  </a:lnTo>
                  <a:lnTo>
                    <a:pt y="333" x="154"/>
                  </a:lnTo>
                  <a:lnTo>
                    <a:pt y="331" x="151"/>
                  </a:lnTo>
                  <a:lnTo>
                    <a:pt y="329" x="146"/>
                  </a:lnTo>
                  <a:lnTo>
                    <a:pt y="326" x="142"/>
                  </a:lnTo>
                  <a:lnTo>
                    <a:pt y="323" x="131"/>
                  </a:lnTo>
                  <a:lnTo>
                    <a:pt y="325" x="125"/>
                  </a:lnTo>
                  <a:lnTo>
                    <a:pt y="327" x="124"/>
                  </a:lnTo>
                  <a:lnTo>
                    <a:pt y="331" x="123"/>
                  </a:lnTo>
                  <a:lnTo>
                    <a:pt y="331" x="120"/>
                  </a:lnTo>
                  <a:lnTo>
                    <a:pt y="331" x="117"/>
                  </a:lnTo>
                  <a:lnTo>
                    <a:pt y="331" x="115"/>
                  </a:lnTo>
                  <a:lnTo>
                    <a:pt y="333" x="113"/>
                  </a:lnTo>
                  <a:lnTo>
                    <a:pt y="335" x="113"/>
                  </a:lnTo>
                  <a:lnTo>
                    <a:pt y="338" x="115"/>
                  </a:lnTo>
                  <a:lnTo>
                    <a:pt y="341" x="118"/>
                  </a:lnTo>
                  <a:lnTo>
                    <a:pt y="343" x="123"/>
                  </a:lnTo>
                  <a:lnTo>
                    <a:pt y="346" x="127"/>
                  </a:lnTo>
                  <a:lnTo>
                    <a:pt y="349" x="131"/>
                  </a:lnTo>
                  <a:lnTo>
                    <a:pt y="349" x="136"/>
                  </a:lnTo>
                  <a:lnTo>
                    <a:pt y="349" x="139"/>
                  </a:lnTo>
                  <a:lnTo>
                    <a:pt y="346" x="141"/>
                  </a:lnTo>
                  <a:lnTo>
                    <a:pt y="343" x="142"/>
                  </a:lnTo>
                  <a:lnTo>
                    <a:pt y="342" x="142"/>
                  </a:lnTo>
                  <a:lnTo>
                    <a:pt y="341" x="141"/>
                  </a:lnTo>
                  <a:lnTo>
                    <a:pt y="339" x="138"/>
                  </a:lnTo>
                  <a:lnTo>
                    <a:pt y="335" x="136"/>
                  </a:lnTo>
                  <a:close/>
                  <a:moveTo>
                    <a:pt y="321" x="140"/>
                  </a:moveTo>
                  <a:lnTo>
                    <a:pt y="318" x="140"/>
                  </a:lnTo>
                  <a:lnTo>
                    <a:pt y="317" x="140"/>
                  </a:lnTo>
                  <a:lnTo>
                    <a:pt y="316" x="142"/>
                  </a:lnTo>
                  <a:lnTo>
                    <a:pt y="314" x="145"/>
                  </a:lnTo>
                  <a:lnTo>
                    <a:pt y="313" x="152"/>
                  </a:lnTo>
                  <a:lnTo>
                    <a:pt y="312" x="155"/>
                  </a:lnTo>
                  <a:lnTo>
                    <a:pt y="313" x="159"/>
                  </a:lnTo>
                  <a:lnTo>
                    <a:pt y="316" x="161"/>
                  </a:lnTo>
                  <a:lnTo>
                    <a:pt y="318" x="163"/>
                  </a:lnTo>
                  <a:lnTo>
                    <a:pt y="321" x="160"/>
                  </a:lnTo>
                  <a:lnTo>
                    <a:pt y="322" x="155"/>
                  </a:lnTo>
                  <a:lnTo>
                    <a:pt y="325" x="151"/>
                  </a:lnTo>
                  <a:lnTo>
                    <a:pt y="323" x="146"/>
                  </a:lnTo>
                  <a:lnTo>
                    <a:pt y="321" x="140"/>
                  </a:lnTo>
                  <a:close/>
                  <a:moveTo>
                    <a:pt y="339" x="163"/>
                  </a:moveTo>
                  <a:lnTo>
                    <a:pt y="330" x="169"/>
                  </a:lnTo>
                  <a:lnTo>
                    <a:pt y="325" x="172"/>
                  </a:lnTo>
                  <a:lnTo>
                    <a:pt y="326" x="178"/>
                  </a:lnTo>
                  <a:lnTo>
                    <a:pt y="331" x="182"/>
                  </a:lnTo>
                  <a:lnTo>
                    <a:pt y="334" x="183"/>
                  </a:lnTo>
                  <a:lnTo>
                    <a:pt y="337" x="184"/>
                  </a:lnTo>
                  <a:lnTo>
                    <a:pt y="339" x="185"/>
                  </a:lnTo>
                  <a:lnTo>
                    <a:pt y="342" x="185"/>
                  </a:lnTo>
                  <a:lnTo>
                    <a:pt y="345" x="183"/>
                  </a:lnTo>
                  <a:lnTo>
                    <a:pt y="345" x="180"/>
                  </a:lnTo>
                  <a:lnTo>
                    <a:pt y="346" x="177"/>
                  </a:lnTo>
                  <a:lnTo>
                    <a:pt y="345" x="173"/>
                  </a:lnTo>
                  <a:lnTo>
                    <a:pt y="345" x="170"/>
                  </a:lnTo>
                  <a:lnTo>
                    <a:pt y="343" x="167"/>
                  </a:lnTo>
                  <a:lnTo>
                    <a:pt y="341" x="165"/>
                  </a:lnTo>
                  <a:lnTo>
                    <a:pt y="339" x="163"/>
                  </a:lnTo>
                  <a:close/>
                  <a:moveTo>
                    <a:pt y="310" x="168"/>
                  </a:moveTo>
                  <a:lnTo>
                    <a:pt y="309" x="168"/>
                  </a:lnTo>
                  <a:lnTo>
                    <a:pt y="306" x="168"/>
                  </a:lnTo>
                  <a:lnTo>
                    <a:pt y="305" x="170"/>
                  </a:lnTo>
                  <a:lnTo>
                    <a:pt y="302" x="172"/>
                  </a:lnTo>
                  <a:lnTo>
                    <a:pt y="298" x="178"/>
                  </a:lnTo>
                  <a:lnTo>
                    <a:pt y="294" x="182"/>
                  </a:lnTo>
                  <a:lnTo>
                    <a:pt y="297" x="183"/>
                  </a:lnTo>
                  <a:lnTo>
                    <a:pt y="300" x="184"/>
                  </a:lnTo>
                  <a:lnTo>
                    <a:pt y="301" x="183"/>
                  </a:lnTo>
                  <a:lnTo>
                    <a:pt y="302" x="182"/>
                  </a:lnTo>
                  <a:lnTo>
                    <a:pt y="306" x="180"/>
                  </a:lnTo>
                  <a:lnTo>
                    <a:pt y="309" x="178"/>
                  </a:lnTo>
                  <a:lnTo>
                    <a:pt y="314" x="173"/>
                  </a:lnTo>
                  <a:lnTo>
                    <a:pt y="316" x="171"/>
                  </a:lnTo>
                  <a:lnTo>
                    <a:pt y="313" x="169"/>
                  </a:lnTo>
                  <a:lnTo>
                    <a:pt y="310" x="168"/>
                  </a:lnTo>
                  <a:close/>
                  <a:moveTo>
                    <a:pt y="347" x="157"/>
                  </a:moveTo>
                  <a:lnTo>
                    <a:pt y="347" x="160"/>
                  </a:lnTo>
                  <a:lnTo>
                    <a:pt y="349" x="161"/>
                  </a:lnTo>
                  <a:lnTo>
                    <a:pt y="350" x="161"/>
                  </a:lnTo>
                  <a:lnTo>
                    <a:pt y="353" x="161"/>
                  </a:lnTo>
                  <a:lnTo>
                    <a:pt y="354" x="161"/>
                  </a:lnTo>
                  <a:lnTo>
                    <a:pt y="357" x="161"/>
                  </a:lnTo>
                  <a:lnTo>
                    <a:pt y="358" x="161"/>
                  </a:lnTo>
                  <a:lnTo>
                    <a:pt y="359" x="163"/>
                  </a:lnTo>
                  <a:lnTo>
                    <a:pt y="357" x="167"/>
                  </a:lnTo>
                  <a:lnTo>
                    <a:pt y="351" x="172"/>
                  </a:lnTo>
                  <a:lnTo>
                    <a:pt y="350" x="178"/>
                  </a:lnTo>
                  <a:lnTo>
                    <a:pt y="350" x="186"/>
                  </a:lnTo>
                  <a:lnTo>
                    <a:pt y="350" x="191"/>
                  </a:lnTo>
                  <a:lnTo>
                    <a:pt y="350" x="195"/>
                  </a:lnTo>
                  <a:lnTo>
                    <a:pt y="351" x="198"/>
                  </a:lnTo>
                  <a:lnTo>
                    <a:pt y="354" x="200"/>
                  </a:lnTo>
                  <a:lnTo>
                    <a:pt y="358" x="206"/>
                  </a:lnTo>
                  <a:lnTo>
                    <a:pt y="362" x="210"/>
                  </a:lnTo>
                  <a:lnTo>
                    <a:pt y="365" x="216"/>
                  </a:lnTo>
                  <a:lnTo>
                    <a:pt y="366" x="225"/>
                  </a:lnTo>
                  <a:lnTo>
                    <a:pt y="369" x="208"/>
                  </a:lnTo>
                  <a:lnTo>
                    <a:pt y="370" x="200"/>
                  </a:lnTo>
                  <a:lnTo>
                    <a:pt y="373" x="197"/>
                  </a:lnTo>
                  <a:lnTo>
                    <a:pt y="373" x="193"/>
                  </a:lnTo>
                  <a:lnTo>
                    <a:pt y="373" x="184"/>
                  </a:lnTo>
                  <a:lnTo>
                    <a:pt y="370" x="174"/>
                  </a:lnTo>
                  <a:lnTo>
                    <a:pt y="367" x="166"/>
                  </a:lnTo>
                  <a:lnTo>
                    <a:pt y="365" x="157"/>
                  </a:lnTo>
                  <a:lnTo>
                    <a:pt y="362" x="154"/>
                  </a:lnTo>
                  <a:lnTo>
                    <a:pt y="361" x="151"/>
                  </a:lnTo>
                  <a:lnTo>
                    <a:pt y="357" x="150"/>
                  </a:lnTo>
                  <a:lnTo>
                    <a:pt y="354" x="150"/>
                  </a:lnTo>
                  <a:lnTo>
                    <a:pt y="353" x="151"/>
                  </a:lnTo>
                  <a:lnTo>
                    <a:pt y="350" x="153"/>
                  </a:lnTo>
                  <a:lnTo>
                    <a:pt y="349" x="155"/>
                  </a:lnTo>
                  <a:lnTo>
                    <a:pt y="347" x="157"/>
                  </a:lnTo>
                  <a:close/>
                  <a:moveTo>
                    <a:pt y="110" x="116"/>
                  </a:moveTo>
                  <a:lnTo>
                    <a:pt y="100" x="122"/>
                  </a:lnTo>
                  <a:lnTo>
                    <a:pt y="86" x="125"/>
                  </a:lnTo>
                  <a:lnTo>
                    <a:pt y="81" x="128"/>
                  </a:lnTo>
                  <a:lnTo>
                    <a:pt y="76" x="132"/>
                  </a:lnTo>
                  <a:lnTo>
                    <a:pt y="72" x="139"/>
                  </a:lnTo>
                  <a:lnTo>
                    <a:pt y="69" x="148"/>
                  </a:lnTo>
                  <a:lnTo>
                    <a:pt y="70" x="159"/>
                  </a:lnTo>
                  <a:lnTo>
                    <a:pt y="72" x="166"/>
                  </a:lnTo>
                  <a:lnTo>
                    <a:pt y="72" x="168"/>
                  </a:lnTo>
                  <a:lnTo>
                    <a:pt y="72" x="170"/>
                  </a:lnTo>
                  <a:lnTo>
                    <a:pt y="69" x="172"/>
                  </a:lnTo>
                  <a:lnTo>
                    <a:pt y="65" x="174"/>
                  </a:lnTo>
                  <a:lnTo>
                    <a:pt y="65" x="179"/>
                  </a:lnTo>
                  <a:lnTo>
                    <a:pt y="66" x="182"/>
                  </a:lnTo>
                  <a:lnTo>
                    <a:pt y="68" x="184"/>
                  </a:lnTo>
                  <a:lnTo>
                    <a:pt y="70" x="186"/>
                  </a:lnTo>
                  <a:lnTo>
                    <a:pt y="73" x="186"/>
                  </a:lnTo>
                  <a:lnTo>
                    <a:pt y="76" x="186"/>
                  </a:lnTo>
                  <a:lnTo>
                    <a:pt y="78" x="184"/>
                  </a:lnTo>
                  <a:lnTo>
                    <a:pt y="81" x="182"/>
                  </a:lnTo>
                  <a:lnTo>
                    <a:pt y="77" x="179"/>
                  </a:lnTo>
                  <a:lnTo>
                    <a:pt y="76" x="175"/>
                  </a:lnTo>
                  <a:lnTo>
                    <a:pt y="76" x="173"/>
                  </a:lnTo>
                  <a:lnTo>
                    <a:pt y="77" x="172"/>
                  </a:lnTo>
                  <a:lnTo>
                    <a:pt y="80" x="170"/>
                  </a:lnTo>
                  <a:lnTo>
                    <a:pt y="82" x="170"/>
                  </a:lnTo>
                  <a:lnTo>
                    <a:pt y="85" x="169"/>
                  </a:lnTo>
                  <a:lnTo>
                    <a:pt y="89" x="166"/>
                  </a:lnTo>
                  <a:lnTo>
                    <a:pt y="90" x="163"/>
                  </a:lnTo>
                  <a:lnTo>
                    <a:pt y="93" x="158"/>
                  </a:lnTo>
                  <a:lnTo>
                    <a:pt y="96" x="148"/>
                  </a:lnTo>
                  <a:lnTo>
                    <a:pt y="98" x="139"/>
                  </a:lnTo>
                  <a:lnTo>
                    <a:pt y="102" x="137"/>
                  </a:lnTo>
                  <a:lnTo>
                    <a:pt y="105" x="134"/>
                  </a:lnTo>
                  <a:lnTo>
                    <a:pt y="107" x="131"/>
                  </a:lnTo>
                  <a:lnTo>
                    <a:pt y="109" x="128"/>
                  </a:lnTo>
                  <a:lnTo>
                    <a:pt y="111" x="120"/>
                  </a:lnTo>
                  <a:lnTo>
                    <a:pt y="110" x="116"/>
                  </a:lnTo>
                  <a:close/>
                  <a:moveTo>
                    <a:pt y="40" x="145"/>
                  </a:moveTo>
                  <a:lnTo>
                    <a:pt y="35" x="138"/>
                  </a:lnTo>
                  <a:lnTo>
                    <a:pt y="31" x="130"/>
                  </a:lnTo>
                  <a:lnTo>
                    <a:pt y="28" x="127"/>
                  </a:lnTo>
                  <a:lnTo>
                    <a:pt y="25" x="124"/>
                  </a:lnTo>
                  <a:lnTo>
                    <a:pt y="21" x="122"/>
                  </a:lnTo>
                  <a:lnTo>
                    <a:pt y="17" x="120"/>
                  </a:lnTo>
                  <a:lnTo>
                    <a:pt y="16" x="119"/>
                  </a:lnTo>
                  <a:lnTo>
                    <a:pt y="16" x="117"/>
                  </a:lnTo>
                  <a:lnTo>
                    <a:pt y="16" x="116"/>
                  </a:lnTo>
                  <a:lnTo>
                    <a:pt y="17" x="114"/>
                  </a:lnTo>
                  <a:lnTo>
                    <a:pt y="19" x="113"/>
                  </a:lnTo>
                  <a:lnTo>
                    <a:pt y="21" x="112"/>
                  </a:lnTo>
                  <a:lnTo>
                    <a:pt y="24" x="112"/>
                  </a:lnTo>
                  <a:lnTo>
                    <a:pt y="27" x="113"/>
                  </a:lnTo>
                  <a:lnTo>
                    <a:pt y="31" x="114"/>
                  </a:lnTo>
                  <a:lnTo>
                    <a:pt y="33" x="116"/>
                  </a:lnTo>
                  <a:lnTo>
                    <a:pt y="36" x="119"/>
                  </a:lnTo>
                  <a:lnTo>
                    <a:pt y="37" x="124"/>
                  </a:lnTo>
                  <a:lnTo>
                    <a:pt y="40" x="134"/>
                  </a:lnTo>
                  <a:lnTo>
                    <a:pt y="40" x="145"/>
                  </a:lnTo>
                  <a:close/>
                  <a:moveTo>
                    <a:pt y="626" x="451"/>
                  </a:moveTo>
                  <a:lnTo>
                    <a:pt y="626" x="439"/>
                  </a:lnTo>
                  <a:lnTo>
                    <a:pt y="626" x="427"/>
                  </a:lnTo>
                  <a:lnTo>
                    <a:pt y="628" x="415"/>
                  </a:lnTo>
                  <a:lnTo>
                    <a:pt y="631" x="404"/>
                  </a:lnTo>
                  <a:lnTo>
                    <a:pt y="635" x="385"/>
                  </a:lnTo>
                  <a:lnTo>
                    <a:pt y="638" x="373"/>
                  </a:lnTo>
                  <a:lnTo>
                    <a:pt y="628" x="389"/>
                  </a:lnTo>
                  <a:lnTo>
                    <a:pt y="619" x="408"/>
                  </a:lnTo>
                  <a:lnTo>
                    <a:pt y="614" x="417"/>
                  </a:lnTo>
                  <a:lnTo>
                    <a:pt y="608" x="424"/>
                  </a:lnTo>
                  <a:lnTo>
                    <a:pt y="606" x="426"/>
                  </a:lnTo>
                  <a:lnTo>
                    <a:pt y="603" x="428"/>
                  </a:lnTo>
                  <a:lnTo>
                    <a:pt y="600" x="429"/>
                  </a:lnTo>
                  <a:lnTo>
                    <a:pt y="598" x="429"/>
                  </a:lnTo>
                  <a:lnTo>
                    <a:pt y="569" x="427"/>
                  </a:lnTo>
                  <a:lnTo>
                    <a:pt y="539" x="425"/>
                  </a:lnTo>
                  <a:lnTo>
                    <a:pt y="526" x="424"/>
                  </a:lnTo>
                  <a:lnTo>
                    <a:pt y="512" x="421"/>
                  </a:lnTo>
                  <a:lnTo>
                    <a:pt y="497" x="418"/>
                  </a:lnTo>
                  <a:lnTo>
                    <a:pt y="482" x="414"/>
                  </a:lnTo>
                  <a:lnTo>
                    <a:pt y="463" x="408"/>
                  </a:lnTo>
                  <a:lnTo>
                    <a:pt y="444" x="404"/>
                  </a:lnTo>
                  <a:lnTo>
                    <a:pt y="433" x="401"/>
                  </a:lnTo>
                  <a:lnTo>
                    <a:pt y="424" x="399"/>
                  </a:lnTo>
                  <a:lnTo>
                    <a:pt y="415" x="394"/>
                  </a:lnTo>
                  <a:lnTo>
                    <a:pt y="406" x="390"/>
                  </a:lnTo>
                  <a:lnTo>
                    <a:pt y="400" x="384"/>
                  </a:lnTo>
                  <a:lnTo>
                    <a:pt y="395" x="379"/>
                  </a:lnTo>
                  <a:lnTo>
                    <a:pt y="390" x="376"/>
                  </a:lnTo>
                  <a:lnTo>
                    <a:pt y="384" x="373"/>
                  </a:lnTo>
                  <a:lnTo>
                    <a:pt y="384" x="371"/>
                  </a:lnTo>
                  <a:lnTo>
                    <a:pt y="384" x="367"/>
                  </a:lnTo>
                  <a:lnTo>
                    <a:pt y="383" x="366"/>
                  </a:lnTo>
                  <a:lnTo>
                    <a:pt y="380" x="364"/>
                  </a:lnTo>
                  <a:lnTo>
                    <a:pt y="376" x="361"/>
                  </a:lnTo>
                  <a:lnTo>
                    <a:pt y="371" x="358"/>
                  </a:lnTo>
                  <a:lnTo>
                    <a:pt y="366" x="355"/>
                  </a:lnTo>
                  <a:lnTo>
                    <a:pt y="363" x="350"/>
                  </a:lnTo>
                  <a:lnTo>
                    <a:pt y="363" x="348"/>
                  </a:lnTo>
                  <a:lnTo>
                    <a:pt y="365" x="345"/>
                  </a:lnTo>
                  <a:lnTo>
                    <a:pt y="366" x="342"/>
                  </a:lnTo>
                  <a:lnTo>
                    <a:pt y="369" x="337"/>
                  </a:lnTo>
                  <a:lnTo>
                    <a:pt y="361" x="333"/>
                  </a:lnTo>
                  <a:lnTo>
                    <a:pt y="357" x="329"/>
                  </a:lnTo>
                  <a:lnTo>
                    <a:pt y="353" x="323"/>
                  </a:lnTo>
                  <a:lnTo>
                    <a:pt y="351" x="318"/>
                  </a:lnTo>
                  <a:lnTo>
                    <a:pt y="349" x="309"/>
                  </a:lnTo>
                  <a:lnTo>
                    <a:pt y="350" x="303"/>
                  </a:lnTo>
                  <a:lnTo>
                    <a:pt y="351" x="298"/>
                  </a:lnTo>
                  <a:lnTo>
                    <a:pt y="355" x="295"/>
                  </a:lnTo>
                  <a:lnTo>
                    <a:pt y="359" x="293"/>
                  </a:lnTo>
                  <a:lnTo>
                    <a:pt y="363" x="291"/>
                  </a:lnTo>
                  <a:lnTo>
                    <a:pt y="366" x="288"/>
                  </a:lnTo>
                  <a:lnTo>
                    <a:pt y="369" x="284"/>
                  </a:lnTo>
                  <a:lnTo>
                    <a:pt y="369" x="271"/>
                  </a:lnTo>
                  <a:lnTo>
                    <a:pt y="369" x="255"/>
                  </a:lnTo>
                  <a:lnTo>
                    <a:pt y="373" x="246"/>
                  </a:lnTo>
                  <a:lnTo>
                    <a:pt y="375" x="237"/>
                  </a:lnTo>
                  <a:lnTo>
                    <a:pt y="379" x="230"/>
                  </a:lnTo>
                  <a:lnTo>
                    <a:pt y="383" x="225"/>
                  </a:lnTo>
                  <a:lnTo>
                    <a:pt y="392" x="216"/>
                  </a:lnTo>
                  <a:lnTo>
                    <a:pt y="402" x="209"/>
                  </a:lnTo>
                  <a:lnTo>
                    <a:pt y="399" x="196"/>
                  </a:lnTo>
                  <a:lnTo>
                    <a:pt y="398" x="183"/>
                  </a:lnTo>
                  <a:lnTo>
                    <a:pt y="398" x="169"/>
                  </a:lnTo>
                  <a:lnTo>
                    <a:pt y="398" x="155"/>
                  </a:lnTo>
                  <a:lnTo>
                    <a:pt y="403" x="151"/>
                  </a:lnTo>
                  <a:lnTo>
                    <a:pt y="408" x="145"/>
                  </a:lnTo>
                  <a:lnTo>
                    <a:pt y="411" x="139"/>
                  </a:lnTo>
                  <a:lnTo>
                    <a:pt y="412" x="132"/>
                  </a:lnTo>
                  <a:lnTo>
                    <a:pt y="414" x="125"/>
                  </a:lnTo>
                  <a:lnTo>
                    <a:pt y="412" x="117"/>
                  </a:lnTo>
                  <a:lnTo>
                    <a:pt y="411" x="110"/>
                  </a:lnTo>
                  <a:lnTo>
                    <a:pt y="408" x="103"/>
                  </a:lnTo>
                  <a:lnTo>
                    <a:pt y="410" x="110"/>
                  </a:lnTo>
                  <a:lnTo>
                    <a:pt y="411" x="116"/>
                  </a:lnTo>
                  <a:lnTo>
                    <a:pt y="411" x="123"/>
                  </a:lnTo>
                  <a:lnTo>
                    <a:pt y="410" x="130"/>
                  </a:lnTo>
                  <a:lnTo>
                    <a:pt y="407" x="137"/>
                  </a:lnTo>
                  <a:lnTo>
                    <a:pt y="404" x="143"/>
                  </a:lnTo>
                  <a:lnTo>
                    <a:pt y="399" x="148"/>
                  </a:lnTo>
                  <a:lnTo>
                    <a:pt y="394" x="152"/>
                  </a:lnTo>
                  <a:lnTo>
                    <a:pt y="388" x="147"/>
                  </a:lnTo>
                  <a:lnTo>
                    <a:pt y="384" x="143"/>
                  </a:lnTo>
                  <a:lnTo>
                    <a:pt y="382" x="138"/>
                  </a:lnTo>
                  <a:lnTo>
                    <a:pt y="379" x="132"/>
                  </a:lnTo>
                  <a:lnTo>
                    <a:pt y="375" x="120"/>
                  </a:lnTo>
                  <a:lnTo>
                    <a:pt y="373" x="109"/>
                  </a:lnTo>
                  <a:lnTo>
                    <a:pt y="374" x="120"/>
                  </a:lnTo>
                  <a:lnTo>
                    <a:pt y="373" x="131"/>
                  </a:lnTo>
                  <a:lnTo>
                    <a:pt y="371" x="134"/>
                  </a:lnTo>
                  <a:lnTo>
                    <a:pt y="369" x="138"/>
                  </a:lnTo>
                  <a:lnTo>
                    <a:pt y="365" x="139"/>
                  </a:lnTo>
                  <a:lnTo>
                    <a:pt y="359" x="139"/>
                  </a:lnTo>
                  <a:lnTo>
                    <a:pt y="357" x="136"/>
                  </a:lnTo>
                  <a:lnTo>
                    <a:pt y="357" x="131"/>
                  </a:lnTo>
                  <a:lnTo>
                    <a:pt y="357" x="125"/>
                  </a:lnTo>
                  <a:lnTo>
                    <a:pt y="357" x="117"/>
                  </a:lnTo>
                  <a:lnTo>
                    <a:pt y="357" x="101"/>
                  </a:lnTo>
                  <a:lnTo>
                    <a:pt y="358" x="87"/>
                  </a:lnTo>
                  <a:lnTo>
                    <a:pt y="355" x="97"/>
                  </a:lnTo>
                  <a:lnTo>
                    <a:pt y="354" x="106"/>
                  </a:lnTo>
                  <a:lnTo>
                    <a:pt y="353" x="115"/>
                  </a:lnTo>
                  <a:lnTo>
                    <a:pt y="350" x="120"/>
                  </a:lnTo>
                  <a:lnTo>
                    <a:pt y="345" x="116"/>
                  </a:lnTo>
                  <a:lnTo>
                    <a:pt y="339" x="111"/>
                  </a:lnTo>
                  <a:lnTo>
                    <a:pt y="335" x="103"/>
                  </a:lnTo>
                  <a:lnTo>
                    <a:pt y="331" x="96"/>
                  </a:lnTo>
                  <a:lnTo>
                    <a:pt y="323" x="79"/>
                  </a:lnTo>
                  <a:lnTo>
                    <a:pt y="317" x="64"/>
                  </a:lnTo>
                  <a:lnTo>
                    <a:pt y="321" x="77"/>
                  </a:lnTo>
                  <a:lnTo>
                    <a:pt y="325" x="90"/>
                  </a:lnTo>
                  <a:lnTo>
                    <a:pt y="326" x="97"/>
                  </a:lnTo>
                  <a:lnTo>
                    <a:pt y="327" x="102"/>
                  </a:lnTo>
                  <a:lnTo>
                    <a:pt y="326" x="106"/>
                  </a:lnTo>
                  <a:lnTo>
                    <a:pt y="325" x="110"/>
                  </a:lnTo>
                  <a:lnTo>
                    <a:pt y="323" x="111"/>
                  </a:lnTo>
                  <a:lnTo>
                    <a:pt y="322" x="112"/>
                  </a:lnTo>
                  <a:lnTo>
                    <a:pt y="321" x="112"/>
                  </a:lnTo>
                  <a:lnTo>
                    <a:pt y="320" x="112"/>
                  </a:lnTo>
                  <a:lnTo>
                    <a:pt y="317" x="110"/>
                  </a:lnTo>
                  <a:lnTo>
                    <a:pt y="314" x="106"/>
                  </a:lnTo>
                  <a:lnTo>
                    <a:pt y="310" x="98"/>
                  </a:lnTo>
                  <a:lnTo>
                    <a:pt y="305" x="90"/>
                  </a:lnTo>
                  <a:lnTo>
                    <a:pt y="308" x="100"/>
                  </a:lnTo>
                  <a:lnTo>
                    <a:pt y="310" x="111"/>
                  </a:lnTo>
                  <a:lnTo>
                    <a:pt y="314" x="119"/>
                  </a:lnTo>
                  <a:lnTo>
                    <a:pt y="318" x="126"/>
                  </a:lnTo>
                  <a:lnTo>
                    <a:pt y="317" x="130"/>
                  </a:lnTo>
                  <a:lnTo>
                    <a:pt y="316" x="134"/>
                  </a:lnTo>
                  <a:lnTo>
                    <a:pt y="313" x="138"/>
                  </a:lnTo>
                  <a:lnTo>
                    <a:pt y="309" x="140"/>
                  </a:lnTo>
                  <a:lnTo>
                    <a:pt y="306" x="140"/>
                  </a:lnTo>
                  <a:lnTo>
                    <a:pt y="302" x="139"/>
                  </a:lnTo>
                  <a:lnTo>
                    <a:pt y="298" x="133"/>
                  </a:lnTo>
                  <a:lnTo>
                    <a:pt y="293" x="126"/>
                  </a:lnTo>
                  <a:lnTo>
                    <a:pt y="296" x="134"/>
                  </a:lnTo>
                  <a:lnTo>
                    <a:pt y="301" x="144"/>
                  </a:lnTo>
                  <a:lnTo>
                    <a:pt y="302" x="148"/>
                  </a:lnTo>
                  <a:lnTo>
                    <a:pt y="302" x="153"/>
                  </a:lnTo>
                  <a:lnTo>
                    <a:pt y="302" x="158"/>
                  </a:lnTo>
                  <a:lnTo>
                    <a:pt y="301" x="163"/>
                  </a:lnTo>
                  <a:lnTo>
                    <a:pt y="294" x="169"/>
                  </a:lnTo>
                  <a:lnTo>
                    <a:pt y="289" x="177"/>
                  </a:lnTo>
                  <a:lnTo>
                    <a:pt y="284" x="183"/>
                  </a:lnTo>
                  <a:lnTo>
                    <a:pt y="280" x="192"/>
                  </a:lnTo>
                  <a:lnTo>
                    <a:pt y="272" x="196"/>
                  </a:lnTo>
                  <a:lnTo>
                    <a:pt y="265" x="200"/>
                  </a:lnTo>
                  <a:lnTo>
                    <a:pt y="260" x="205"/>
                  </a:lnTo>
                  <a:lnTo>
                    <a:pt y="255" x="210"/>
                  </a:lnTo>
                  <a:lnTo>
                    <a:pt y="245" x="222"/>
                  </a:lnTo>
                  <a:lnTo>
                    <a:pt y="237" x="233"/>
                  </a:lnTo>
                  <a:lnTo>
                    <a:pt y="239" x="237"/>
                  </a:lnTo>
                  <a:lnTo>
                    <a:pt y="237" x="241"/>
                  </a:lnTo>
                  <a:lnTo>
                    <a:pt y="236" x="246"/>
                  </a:lnTo>
                  <a:lnTo>
                    <a:pt y="235" x="250"/>
                  </a:lnTo>
                  <a:lnTo>
                    <a:pt y="232" x="253"/>
                  </a:lnTo>
                  <a:lnTo>
                    <a:pt y="228" x="256"/>
                  </a:lnTo>
                  <a:lnTo>
                    <a:pt y="224" x="259"/>
                  </a:lnTo>
                  <a:lnTo>
                    <a:pt y="219" x="260"/>
                  </a:lnTo>
                  <a:lnTo>
                    <a:pt y="213" x="257"/>
                  </a:lnTo>
                  <a:lnTo>
                    <a:pt y="208" x="256"/>
                  </a:lnTo>
                  <a:lnTo>
                    <a:pt y="207" x="255"/>
                  </a:lnTo>
                  <a:lnTo>
                    <a:pt y="206" x="254"/>
                  </a:lnTo>
                  <a:lnTo>
                    <a:pt y="204" x="253"/>
                  </a:lnTo>
                  <a:lnTo>
                    <a:pt y="204" x="250"/>
                  </a:lnTo>
                  <a:lnTo>
                    <a:pt y="213" x="251"/>
                  </a:lnTo>
                  <a:lnTo>
                    <a:pt y="223" x="252"/>
                  </a:lnTo>
                  <a:lnTo>
                    <a:pt y="217" x="250"/>
                  </a:lnTo>
                  <a:lnTo>
                    <a:pt y="211" x="248"/>
                  </a:lnTo>
                  <a:lnTo>
                    <a:pt y="208" x="247"/>
                  </a:lnTo>
                  <a:lnTo>
                    <a:pt y="206" x="246"/>
                  </a:lnTo>
                  <a:lnTo>
                    <a:pt y="206" x="243"/>
                  </a:lnTo>
                  <a:lnTo>
                    <a:pt y="207" x="241"/>
                  </a:lnTo>
                  <a:lnTo>
                    <a:pt y="216" x="235"/>
                  </a:lnTo>
                  <a:lnTo>
                    <a:pt y="223" x="227"/>
                  </a:lnTo>
                  <a:lnTo>
                    <a:pt y="229" x="219"/>
                  </a:lnTo>
                  <a:lnTo>
                    <a:pt y="236" x="210"/>
                  </a:lnTo>
                  <a:lnTo>
                    <a:pt y="249" x="193"/>
                  </a:lnTo>
                  <a:lnTo>
                    <a:pt y="264" x="177"/>
                  </a:lnTo>
                  <a:lnTo>
                    <a:pt y="253" x="185"/>
                  </a:lnTo>
                  <a:lnTo>
                    <a:pt y="245" x="192"/>
                  </a:lnTo>
                  <a:lnTo>
                    <a:pt y="240" x="193"/>
                  </a:lnTo>
                  <a:lnTo>
                    <a:pt y="236" x="193"/>
                  </a:lnTo>
                  <a:lnTo>
                    <a:pt y="233" x="191"/>
                  </a:lnTo>
                  <a:lnTo>
                    <a:pt y="229" x="186"/>
                  </a:lnTo>
                  <a:lnTo>
                    <a:pt y="231" x="196"/>
                  </a:lnTo>
                  <a:lnTo>
                    <a:pt y="233" x="205"/>
                  </a:lnTo>
                  <a:lnTo>
                    <a:pt y="228" x="213"/>
                  </a:lnTo>
                  <a:lnTo>
                    <a:pt y="221" x="220"/>
                  </a:lnTo>
                  <a:lnTo>
                    <a:pt y="217" x="221"/>
                  </a:lnTo>
                  <a:lnTo>
                    <a:pt y="213" x="220"/>
                  </a:lnTo>
                  <a:lnTo>
                    <a:pt y="211" x="218"/>
                  </a:lnTo>
                  <a:lnTo>
                    <a:pt y="210" x="214"/>
                  </a:lnTo>
                  <a:lnTo>
                    <a:pt y="207" x="209"/>
                  </a:lnTo>
                  <a:lnTo>
                    <a:pt y="207" x="204"/>
                  </a:lnTo>
                  <a:lnTo>
                    <a:pt y="207" x="196"/>
                  </a:lnTo>
                  <a:lnTo>
                    <a:pt y="208" x="187"/>
                  </a:lnTo>
                  <a:lnTo>
                    <a:pt y="206" x="195"/>
                  </a:lnTo>
                  <a:lnTo>
                    <a:pt y="204" x="201"/>
                  </a:lnTo>
                  <a:lnTo>
                    <a:pt y="203" x="207"/>
                  </a:lnTo>
                  <a:lnTo>
                    <a:pt y="204" x="212"/>
                  </a:lnTo>
                  <a:lnTo>
                    <a:pt y="206" x="222"/>
                  </a:lnTo>
                  <a:lnTo>
                    <a:pt y="207" x="232"/>
                  </a:lnTo>
                  <a:lnTo>
                    <a:pt y="203" x="233"/>
                  </a:lnTo>
                  <a:lnTo>
                    <a:pt y="199" x="233"/>
                  </a:lnTo>
                  <a:lnTo>
                    <a:pt y="195" x="232"/>
                  </a:lnTo>
                  <a:lnTo>
                    <a:pt y="191" x="229"/>
                  </a:lnTo>
                  <a:lnTo>
                    <a:pt y="188" x="219"/>
                  </a:lnTo>
                  <a:lnTo>
                    <a:pt y="186" x="210"/>
                  </a:lnTo>
                  <a:lnTo>
                    <a:pt y="182" x="202"/>
                  </a:lnTo>
                  <a:lnTo>
                    <a:pt y="178" x="196"/>
                  </a:lnTo>
                  <a:lnTo>
                    <a:pt y="174" x="188"/>
                  </a:lnTo>
                  <a:lnTo>
                    <a:pt y="171" x="180"/>
                  </a:lnTo>
                  <a:lnTo>
                    <a:pt y="170" x="169"/>
                  </a:lnTo>
                  <a:lnTo>
                    <a:pt y="170" x="156"/>
                  </a:lnTo>
                  <a:lnTo>
                    <a:pt y="175" x="151"/>
                  </a:lnTo>
                  <a:lnTo>
                    <a:pt y="180" x="144"/>
                  </a:lnTo>
                  <a:lnTo>
                    <a:pt y="184" x="138"/>
                  </a:lnTo>
                  <a:lnTo>
                    <a:pt y="188" x="131"/>
                  </a:lnTo>
                  <a:lnTo>
                    <a:pt y="195" x="116"/>
                  </a:lnTo>
                  <a:lnTo>
                    <a:pt y="203" x="102"/>
                  </a:lnTo>
                  <a:lnTo>
                    <a:pt y="210" x="96"/>
                  </a:lnTo>
                  <a:lnTo>
                    <a:pt y="215" x="88"/>
                  </a:lnTo>
                  <a:lnTo>
                    <a:pt y="219" x="81"/>
                  </a:lnTo>
                  <a:lnTo>
                    <a:pt y="224" x="73"/>
                  </a:lnTo>
                  <a:lnTo>
                    <a:pt y="228" x="64"/>
                  </a:lnTo>
                  <a:lnTo>
                    <a:pt y="232" x="57"/>
                  </a:lnTo>
                  <a:lnTo>
                    <a:pt y="237" x="50"/>
                  </a:lnTo>
                  <a:lnTo>
                    <a:pt y="244" x="44"/>
                  </a:lnTo>
                  <a:lnTo>
                    <a:pt y="236" x="48"/>
                  </a:lnTo>
                  <a:lnTo>
                    <a:pt y="229" x="55"/>
                  </a:lnTo>
                  <a:lnTo>
                    <a:pt y="229" x="43"/>
                  </a:lnTo>
                  <a:lnTo>
                    <a:pt y="227" x="32"/>
                  </a:lnTo>
                  <a:lnTo>
                    <a:pt y="224" x="22"/>
                  </a:lnTo>
                  <a:lnTo>
                    <a:pt y="221" x="12"/>
                  </a:lnTo>
                  <a:lnTo>
                    <a:pt y="223" x="22"/>
                  </a:lnTo>
                  <a:lnTo>
                    <a:pt y="224" x="32"/>
                  </a:lnTo>
                  <a:lnTo>
                    <a:pt y="224" x="43"/>
                  </a:lnTo>
                  <a:lnTo>
                    <a:pt y="223" x="54"/>
                  </a:lnTo>
                  <a:lnTo>
                    <a:pt y="219" x="67"/>
                  </a:lnTo>
                  <a:lnTo>
                    <a:pt y="212" x="81"/>
                  </a:lnTo>
                  <a:lnTo>
                    <a:pt y="210" x="86"/>
                  </a:lnTo>
                  <a:lnTo>
                    <a:pt y="206" x="91"/>
                  </a:lnTo>
                  <a:lnTo>
                    <a:pt y="202" x="93"/>
                  </a:lnTo>
                  <a:lnTo>
                    <a:pt y="199" x="93"/>
                  </a:lnTo>
                  <a:lnTo>
                    <a:pt y="195" x="91"/>
                  </a:lnTo>
                  <a:lnTo>
                    <a:pt y="194" x="87"/>
                  </a:lnTo>
                  <a:lnTo>
                    <a:pt y="194" x="83"/>
                  </a:lnTo>
                  <a:lnTo>
                    <a:pt y="194" x="77"/>
                  </a:lnTo>
                  <a:lnTo>
                    <a:pt y="199" x="67"/>
                  </a:lnTo>
                  <a:lnTo>
                    <a:pt y="204" x="54"/>
                  </a:lnTo>
                  <a:lnTo>
                    <a:pt y="206" x="46"/>
                  </a:lnTo>
                  <a:lnTo>
                    <a:pt y="207" x="38"/>
                  </a:lnTo>
                  <a:lnTo>
                    <a:pt y="207" x="31"/>
                  </a:lnTo>
                  <a:lnTo>
                    <a:pt y="206" x="24"/>
                  </a:lnTo>
                  <a:lnTo>
                    <a:pt y="204" x="17"/>
                  </a:lnTo>
                  <a:lnTo>
                    <a:pt y="200" x="10"/>
                  </a:lnTo>
                  <a:lnTo>
                    <a:pt y="195" x="5"/>
                  </a:lnTo>
                  <a:lnTo>
                    <a:pt y="188" x="0"/>
                  </a:lnTo>
                  <a:lnTo>
                    <a:pt y="192" x="5"/>
                  </a:lnTo>
                  <a:lnTo>
                    <a:pt y="196" x="10"/>
                  </a:lnTo>
                  <a:lnTo>
                    <a:pt y="199" x="15"/>
                  </a:lnTo>
                  <a:lnTo>
                    <a:pt y="200" x="21"/>
                  </a:lnTo>
                  <a:lnTo>
                    <a:pt y="202" x="27"/>
                  </a:lnTo>
                  <a:lnTo>
                    <a:pt y="202" x="33"/>
                  </a:lnTo>
                  <a:lnTo>
                    <a:pt y="200" x="40"/>
                  </a:lnTo>
                  <a:lnTo>
                    <a:pt y="199" x="47"/>
                  </a:lnTo>
                  <a:lnTo>
                    <a:pt y="195" x="36"/>
                  </a:lnTo>
                  <a:lnTo>
                    <a:pt y="188" x="28"/>
                  </a:lnTo>
                  <a:lnTo>
                    <a:pt y="186" x="24"/>
                  </a:lnTo>
                  <a:lnTo>
                    <a:pt y="182" x="21"/>
                  </a:lnTo>
                  <a:lnTo>
                    <a:pt y="176" x="20"/>
                  </a:lnTo>
                  <a:lnTo>
                    <a:pt y="171" x="20"/>
                  </a:lnTo>
                  <a:lnTo>
                    <a:pt y="178" x="22"/>
                  </a:lnTo>
                  <a:lnTo>
                    <a:pt y="183" x="27"/>
                  </a:lnTo>
                  <a:lnTo>
                    <a:pt y="188" x="33"/>
                  </a:lnTo>
                  <a:lnTo>
                    <a:pt y="191" x="40"/>
                  </a:lnTo>
                  <a:lnTo>
                    <a:pt y="194" x="47"/>
                  </a:lnTo>
                  <a:lnTo>
                    <a:pt y="194" x="56"/>
                  </a:lnTo>
                  <a:lnTo>
                    <a:pt y="192" x="64"/>
                  </a:lnTo>
                  <a:lnTo>
                    <a:pt y="188" x="74"/>
                  </a:lnTo>
                  <a:lnTo>
                    <a:pt y="186" x="73"/>
                  </a:lnTo>
                  <a:lnTo>
                    <a:pt y="184" x="73"/>
                  </a:lnTo>
                  <a:lnTo>
                    <a:pt y="182" x="73"/>
                  </a:lnTo>
                  <a:lnTo>
                    <a:pt y="179" x="75"/>
                  </a:lnTo>
                  <a:lnTo>
                    <a:pt y="183" x="81"/>
                  </a:lnTo>
                  <a:lnTo>
                    <a:pt y="188" x="85"/>
                  </a:lnTo>
                  <a:lnTo>
                    <a:pt y="191" x="91"/>
                  </a:lnTo>
                  <a:lnTo>
                    <a:pt y="192" x="99"/>
                  </a:lnTo>
                  <a:lnTo>
                    <a:pt y="192" x="106"/>
                  </a:lnTo>
                  <a:lnTo>
                    <a:pt y="191" x="114"/>
                  </a:lnTo>
                  <a:lnTo>
                    <a:pt y="188" x="122"/>
                  </a:lnTo>
                  <a:lnTo>
                    <a:pt y="184" x="129"/>
                  </a:lnTo>
                  <a:lnTo>
                    <a:pt y="179" x="137"/>
                  </a:lnTo>
                  <a:lnTo>
                    <a:pt y="174" x="144"/>
                  </a:lnTo>
                  <a:lnTo>
                    <a:pt y="168" x="143"/>
                  </a:lnTo>
                  <a:lnTo>
                    <a:pt y="164" x="143"/>
                  </a:lnTo>
                  <a:lnTo>
                    <a:pt y="162" x="143"/>
                  </a:lnTo>
                  <a:lnTo>
                    <a:pt y="160" x="145"/>
                  </a:lnTo>
                  <a:lnTo>
                    <a:pt y="159" x="147"/>
                  </a:lnTo>
                  <a:lnTo>
                    <a:pt y="158" x="150"/>
                  </a:lnTo>
                  <a:lnTo>
                    <a:pt y="159" x="152"/>
                  </a:lnTo>
                  <a:lnTo>
                    <a:pt y="160" x="155"/>
                  </a:lnTo>
                  <a:lnTo>
                    <a:pt y="162" x="160"/>
                  </a:lnTo>
                  <a:lnTo>
                    <a:pt y="162" x="166"/>
                  </a:lnTo>
                  <a:lnTo>
                    <a:pt y="162" x="169"/>
                  </a:lnTo>
                  <a:lnTo>
                    <a:pt y="160" x="171"/>
                  </a:lnTo>
                  <a:lnTo>
                    <a:pt y="159" x="172"/>
                  </a:lnTo>
                  <a:lnTo>
                    <a:pt y="157" x="172"/>
                  </a:lnTo>
                  <a:lnTo>
                    <a:pt y="154" x="168"/>
                  </a:lnTo>
                  <a:lnTo>
                    <a:pt y="150" x="160"/>
                  </a:lnTo>
                  <a:lnTo>
                    <a:pt y="147" x="151"/>
                  </a:lnTo>
                  <a:lnTo>
                    <a:pt y="145" x="138"/>
                  </a:lnTo>
                  <a:lnTo>
                    <a:pt y="143" x="125"/>
                  </a:lnTo>
                  <a:lnTo>
                    <a:pt y="145" x="111"/>
                  </a:lnTo>
                  <a:lnTo>
                    <a:pt y="146" x="99"/>
                  </a:lnTo>
                  <a:lnTo>
                    <a:pt y="151" x="88"/>
                  </a:lnTo>
                  <a:lnTo>
                    <a:pt y="146" x="97"/>
                  </a:lnTo>
                  <a:lnTo>
                    <a:pt y="142" x="105"/>
                  </a:lnTo>
                  <a:lnTo>
                    <a:pt y="139" x="110"/>
                  </a:lnTo>
                  <a:lnTo>
                    <a:pt y="135" x="113"/>
                  </a:lnTo>
                  <a:lnTo>
                    <a:pt y="129" x="116"/>
                  </a:lnTo>
                  <a:lnTo>
                    <a:pt y="121" x="118"/>
                  </a:lnTo>
                  <a:lnTo>
                    <a:pt y="118" x="117"/>
                  </a:lnTo>
                  <a:lnTo>
                    <a:pt y="117" x="116"/>
                  </a:lnTo>
                  <a:lnTo>
                    <a:pt y="115" x="114"/>
                  </a:lnTo>
                  <a:lnTo>
                    <a:pt y="114" x="112"/>
                  </a:lnTo>
                  <a:lnTo>
                    <a:pt y="114" x="108"/>
                  </a:lnTo>
                  <a:lnTo>
                    <a:pt y="115" x="102"/>
                  </a:lnTo>
                  <a:lnTo>
                    <a:pt y="119" x="89"/>
                  </a:lnTo>
                  <a:lnTo>
                    <a:pt y="121" x="77"/>
                  </a:lnTo>
                  <a:lnTo>
                    <a:pt y="115" x="89"/>
                  </a:lnTo>
                  <a:lnTo>
                    <a:pt y="111" x="102"/>
                  </a:lnTo>
                  <a:lnTo>
                    <a:pt y="109" x="109"/>
                  </a:lnTo>
                  <a:lnTo>
                    <a:pt y="105" x="113"/>
                  </a:lnTo>
                  <a:lnTo>
                    <a:pt y="102" x="115"/>
                  </a:lnTo>
                  <a:lnTo>
                    <a:pt y="98" x="117"/>
                  </a:lnTo>
                  <a:lnTo>
                    <a:pt y="94" x="118"/>
                  </a:lnTo>
                  <a:lnTo>
                    <a:pt y="90" x="119"/>
                  </a:lnTo>
                  <a:lnTo>
                    <a:pt y="89" x="118"/>
                  </a:lnTo>
                  <a:lnTo>
                    <a:pt y="88" x="116"/>
                  </a:lnTo>
                  <a:lnTo>
                    <a:pt y="88" x="113"/>
                  </a:lnTo>
                  <a:lnTo>
                    <a:pt y="88" x="110"/>
                  </a:lnTo>
                  <a:lnTo>
                    <a:pt y="88" x="101"/>
                  </a:lnTo>
                  <a:lnTo>
                    <a:pt y="89" x="90"/>
                  </a:lnTo>
                  <a:lnTo>
                    <a:pt y="89" x="77"/>
                  </a:lnTo>
                  <a:lnTo>
                    <a:pt y="88" x="65"/>
                  </a:lnTo>
                  <a:lnTo>
                    <a:pt y="85" x="59"/>
                  </a:lnTo>
                  <a:lnTo>
                    <a:pt y="82" x="54"/>
                  </a:lnTo>
                  <a:lnTo>
                    <a:pt y="78" x="48"/>
                  </a:lnTo>
                  <a:lnTo>
                    <a:pt y="74" x="43"/>
                  </a:lnTo>
                  <a:lnTo>
                    <a:pt y="78" x="51"/>
                  </a:lnTo>
                  <a:lnTo>
                    <a:pt y="82" x="59"/>
                  </a:lnTo>
                  <a:lnTo>
                    <a:pt y="84" x="65"/>
                  </a:lnTo>
                  <a:lnTo>
                    <a:pt y="84" x="72"/>
                  </a:lnTo>
                  <a:lnTo>
                    <a:pt y="82" x="76"/>
                  </a:lnTo>
                  <a:lnTo>
                    <a:pt y="80" x="79"/>
                  </a:lnTo>
                  <a:lnTo>
                    <a:pt y="76" x="81"/>
                  </a:lnTo>
                  <a:lnTo>
                    <a:pt y="69" x="79"/>
                  </a:lnTo>
                  <a:lnTo>
                    <a:pt y="74" x="81"/>
                  </a:lnTo>
                  <a:lnTo>
                    <a:pt y="77" x="82"/>
                  </a:lnTo>
                  <a:lnTo>
                    <a:pt y="81" x="85"/>
                  </a:lnTo>
                  <a:lnTo>
                    <a:pt y="82" x="87"/>
                  </a:lnTo>
                  <a:lnTo>
                    <a:pt y="86" x="95"/>
                  </a:lnTo>
                  <a:lnTo>
                    <a:pt y="86" x="102"/>
                  </a:lnTo>
                  <a:lnTo>
                    <a:pt y="85" x="110"/>
                  </a:lnTo>
                  <a:lnTo>
                    <a:pt y="82" x="117"/>
                  </a:lnTo>
                  <a:lnTo>
                    <a:pt y="80" x="119"/>
                  </a:lnTo>
                  <a:lnTo>
                    <a:pt y="77" x="122"/>
                  </a:lnTo>
                  <a:lnTo>
                    <a:pt y="76" x="123"/>
                  </a:lnTo>
                  <a:lnTo>
                    <a:pt y="73" x="124"/>
                  </a:lnTo>
                  <a:lnTo>
                    <a:pt y="73" x="120"/>
                  </a:lnTo>
                  <a:lnTo>
                    <a:pt y="72" x="116"/>
                  </a:lnTo>
                  <a:lnTo>
                    <a:pt y="72" x="113"/>
                  </a:lnTo>
                  <a:lnTo>
                    <a:pt y="69" x="111"/>
                  </a:lnTo>
                  <a:lnTo>
                    <a:pt y="65" x="106"/>
                  </a:lnTo>
                  <a:lnTo>
                    <a:pt y="60" x="103"/>
                  </a:lnTo>
                  <a:lnTo>
                    <a:pt y="62" x="104"/>
                  </a:lnTo>
                  <a:lnTo>
                    <a:pt y="64" x="106"/>
                  </a:lnTo>
                  <a:lnTo>
                    <a:pt y="66" x="109"/>
                  </a:lnTo>
                  <a:lnTo>
                    <a:pt y="68" x="112"/>
                  </a:lnTo>
                  <a:lnTo>
                    <a:pt y="69" x="118"/>
                  </a:lnTo>
                  <a:lnTo>
                    <a:pt y="69" x="126"/>
                  </a:lnTo>
                  <a:lnTo>
                    <a:pt y="68" x="134"/>
                  </a:lnTo>
                  <a:lnTo>
                    <a:pt y="66" x="143"/>
                  </a:lnTo>
                  <a:lnTo>
                    <a:pt y="64" x="152"/>
                  </a:lnTo>
                  <a:lnTo>
                    <a:pt y="60" x="159"/>
                  </a:lnTo>
                  <a:lnTo>
                    <a:pt y="56" x="158"/>
                  </a:lnTo>
                  <a:lnTo>
                    <a:pt y="52" x="155"/>
                  </a:lnTo>
                  <a:lnTo>
                    <a:pt y="51" x="152"/>
                  </a:lnTo>
                  <a:lnTo>
                    <a:pt y="49" x="146"/>
                  </a:lnTo>
                  <a:lnTo>
                    <a:pt y="49" x="136"/>
                  </a:lnTo>
                  <a:lnTo>
                    <a:pt y="47" x="126"/>
                  </a:lnTo>
                  <a:lnTo>
                    <a:pt y="44" x="124"/>
                  </a:lnTo>
                  <a:lnTo>
                    <a:pt y="41" x="119"/>
                  </a:lnTo>
                  <a:lnTo>
                    <a:pt y="39" x="114"/>
                  </a:lnTo>
                  <a:lnTo>
                    <a:pt y="39" x="109"/>
                  </a:lnTo>
                  <a:lnTo>
                    <a:pt y="39" x="96"/>
                  </a:lnTo>
                  <a:lnTo>
                    <a:pt y="40" x="82"/>
                  </a:lnTo>
                  <a:lnTo>
                    <a:pt y="41" x="67"/>
                  </a:lnTo>
                  <a:lnTo>
                    <a:pt y="41" x="54"/>
                  </a:lnTo>
                  <a:lnTo>
                    <a:pt y="40" x="47"/>
                  </a:lnTo>
                  <a:lnTo>
                    <a:pt y="39" x="42"/>
                  </a:lnTo>
                  <a:lnTo>
                    <a:pt y="36" x="37"/>
                  </a:lnTo>
                  <a:lnTo>
                    <a:pt y="32" x="33"/>
                  </a:lnTo>
                  <a:lnTo>
                    <a:pt y="35" x="40"/>
                  </a:lnTo>
                  <a:lnTo>
                    <a:pt y="37" x="46"/>
                  </a:lnTo>
                  <a:lnTo>
                    <a:pt y="39" x="54"/>
                  </a:lnTo>
                  <a:lnTo>
                    <a:pt y="39" x="61"/>
                  </a:lnTo>
                  <a:lnTo>
                    <a:pt y="37" x="68"/>
                  </a:lnTo>
                  <a:lnTo>
                    <a:pt y="36" x="74"/>
                  </a:lnTo>
                  <a:lnTo>
                    <a:pt y="33" x="77"/>
                  </a:lnTo>
                  <a:lnTo>
                    <a:pt y="31" x="79"/>
                  </a:lnTo>
                  <a:lnTo>
                    <a:pt y="28" x="78"/>
                  </a:lnTo>
                  <a:lnTo>
                    <a:pt y="24" x="76"/>
                  </a:lnTo>
                  <a:lnTo>
                    <a:pt y="21" x="72"/>
                  </a:lnTo>
                  <a:lnTo>
                    <a:pt y="19" x="68"/>
                  </a:lnTo>
                  <a:lnTo>
                    <a:pt y="13" x="55"/>
                  </a:lnTo>
                  <a:lnTo>
                    <a:pt y="9" x="36"/>
                  </a:lnTo>
                  <a:lnTo>
                    <a:pt y="11" x="45"/>
                  </a:lnTo>
                  <a:lnTo>
                    <a:pt y="11" x="52"/>
                  </a:lnTo>
                  <a:lnTo>
                    <a:pt y="13" x="60"/>
                  </a:lnTo>
                  <a:lnTo>
                    <a:pt y="15" x="67"/>
                  </a:lnTo>
                  <a:lnTo>
                    <a:pt y="20" x="77"/>
                  </a:lnTo>
                  <a:lnTo>
                    <a:pt y="25" x="86"/>
                  </a:lnTo>
                  <a:lnTo>
                    <a:pt y="31" x="93"/>
                  </a:lnTo>
                  <a:lnTo>
                    <a:pt y="32" x="99"/>
                  </a:lnTo>
                  <a:lnTo>
                    <a:pt y="32" x="102"/>
                  </a:lnTo>
                  <a:lnTo>
                    <a:pt y="32" x="104"/>
                  </a:lnTo>
                  <a:lnTo>
                    <a:pt y="29" x="106"/>
                  </a:lnTo>
                  <a:lnTo>
                    <a:pt y="27" x="108"/>
                  </a:lnTo>
                  <a:lnTo>
                    <a:pt y="24" x="108"/>
                  </a:lnTo>
                  <a:lnTo>
                    <a:pt y="23" x="106"/>
                  </a:lnTo>
                  <a:lnTo>
                    <a:pt y="20" x="104"/>
                  </a:lnTo>
                  <a:lnTo>
                    <a:pt y="19" x="102"/>
                  </a:lnTo>
                  <a:lnTo>
                    <a:pt y="16" x="96"/>
                  </a:lnTo>
                  <a:lnTo>
                    <a:pt y="15" x="88"/>
                  </a:lnTo>
                  <a:lnTo>
                    <a:pt y="12" x="79"/>
                  </a:lnTo>
                  <a:lnTo>
                    <a:pt y="9" x="72"/>
                  </a:lnTo>
                  <a:lnTo>
                    <a:pt y="5" x="64"/>
                  </a:lnTo>
                  <a:lnTo>
                    <a:pt y="0" x="59"/>
                  </a:lnTo>
                  <a:lnTo>
                    <a:pt y="5" x="68"/>
                  </a:lnTo>
                  <a:lnTo>
                    <a:pt y="8" x="77"/>
                  </a:lnTo>
                  <a:lnTo>
                    <a:pt y="11" x="87"/>
                  </a:lnTo>
                  <a:lnTo>
                    <a:pt y="13" x="96"/>
                  </a:lnTo>
                  <a:lnTo>
                    <a:pt y="11" x="97"/>
                  </a:lnTo>
                  <a:lnTo>
                    <a:pt y="8" x="96"/>
                  </a:lnTo>
                  <a:lnTo>
                    <a:pt y="5" x="93"/>
                  </a:lnTo>
                  <a:lnTo>
                    <a:pt y="3" x="91"/>
                  </a:lnTo>
                  <a:lnTo>
                    <a:pt y="7" x="97"/>
                  </a:lnTo>
                  <a:lnTo>
                    <a:pt y="11" x="105"/>
                  </a:lnTo>
                  <a:lnTo>
                    <a:pt y="13" x="109"/>
                  </a:lnTo>
                  <a:lnTo>
                    <a:pt y="13" x="112"/>
                  </a:lnTo>
                  <a:lnTo>
                    <a:pt y="13" x="113"/>
                  </a:lnTo>
                  <a:lnTo>
                    <a:pt y="12" x="114"/>
                  </a:lnTo>
                  <a:lnTo>
                    <a:pt y="11" x="115"/>
                  </a:lnTo>
                  <a:lnTo>
                    <a:pt y="8" x="115"/>
                  </a:lnTo>
                  <a:lnTo>
                    <a:pt y="4" x="114"/>
                  </a:lnTo>
                  <a:lnTo>
                    <a:pt y="1" x="112"/>
                  </a:lnTo>
                  <a:lnTo>
                    <a:pt y="1" x="123"/>
                  </a:lnTo>
                  <a:lnTo>
                    <a:pt y="8" x="126"/>
                  </a:lnTo>
                  <a:lnTo>
                    <a:pt y="12" x="127"/>
                  </a:lnTo>
                  <a:lnTo>
                    <a:pt y="15" x="128"/>
                  </a:lnTo>
                  <a:lnTo>
                    <a:pt y="17" x="130"/>
                  </a:lnTo>
                  <a:lnTo>
                    <a:pt y="20" x="134"/>
                  </a:lnTo>
                  <a:lnTo>
                    <a:pt y="24" x="142"/>
                  </a:lnTo>
                  <a:lnTo>
                    <a:pt y="29" x="147"/>
                  </a:lnTo>
                  <a:lnTo>
                    <a:pt y="32" x="154"/>
                  </a:lnTo>
                  <a:lnTo>
                    <a:pt y="35" x="157"/>
                  </a:lnTo>
                  <a:lnTo>
                    <a:pt y="37" x="160"/>
                  </a:lnTo>
                  <a:lnTo>
                    <a:pt y="40" x="163"/>
                  </a:lnTo>
                  <a:lnTo>
                    <a:pt y="45" x="165"/>
                  </a:lnTo>
                  <a:lnTo>
                    <a:pt y="48" x="171"/>
                  </a:lnTo>
                  <a:lnTo>
                    <a:pt y="51" x="175"/>
                  </a:lnTo>
                  <a:lnTo>
                    <a:pt y="49" x="178"/>
                  </a:lnTo>
                  <a:lnTo>
                    <a:pt y="47" x="181"/>
                  </a:lnTo>
                  <a:lnTo>
                    <a:pt y="43" x="183"/>
                  </a:lnTo>
                  <a:lnTo>
                    <a:pt y="36" x="187"/>
                  </a:lnTo>
                  <a:lnTo>
                    <a:pt y="29" x="175"/>
                  </a:lnTo>
                  <a:lnTo>
                    <a:pt y="21" x="165"/>
                  </a:lnTo>
                  <a:lnTo>
                    <a:pt y="17" x="159"/>
                  </a:lnTo>
                  <a:lnTo>
                    <a:pt y="13" x="155"/>
                  </a:lnTo>
                  <a:lnTo>
                    <a:pt y="8" x="152"/>
                  </a:lnTo>
                  <a:lnTo>
                    <a:pt y="1" x="148"/>
                  </a:lnTo>
                  <a:lnTo>
                    <a:pt y="1" x="161"/>
                  </a:lnTo>
                  <a:lnTo>
                    <a:pt y="7" x="161"/>
                  </a:lnTo>
                  <a:lnTo>
                    <a:pt y="9" x="164"/>
                  </a:lnTo>
                  <a:lnTo>
                    <a:pt y="12" x="166"/>
                  </a:lnTo>
                  <a:lnTo>
                    <a:pt y="13" x="169"/>
                  </a:lnTo>
                  <a:lnTo>
                    <a:pt y="15" x="178"/>
                  </a:lnTo>
                  <a:lnTo>
                    <a:pt y="19" x="184"/>
                  </a:lnTo>
                  <a:lnTo>
                    <a:pt y="12" x="188"/>
                  </a:lnTo>
                  <a:lnTo>
                    <a:pt y="9" x="188"/>
                  </a:lnTo>
                  <a:lnTo>
                    <a:pt y="8" x="187"/>
                  </a:lnTo>
                  <a:lnTo>
                    <a:pt y="1" x="187"/>
                  </a:lnTo>
                  <a:lnTo>
                    <a:pt y="1" x="216"/>
                  </a:lnTo>
                  <a:lnTo>
                    <a:pt y="4" x="220"/>
                  </a:lnTo>
                  <a:lnTo>
                    <a:pt y="5" x="225"/>
                  </a:lnTo>
                  <a:lnTo>
                    <a:pt y="5" x="229"/>
                  </a:lnTo>
                  <a:lnTo>
                    <a:pt y="5" x="235"/>
                  </a:lnTo>
                  <a:lnTo>
                    <a:pt y="3" x="246"/>
                  </a:lnTo>
                  <a:lnTo>
                    <a:pt y="1" x="256"/>
                  </a:lnTo>
                  <a:lnTo>
                    <a:pt y="1" x="290"/>
                  </a:lnTo>
                  <a:lnTo>
                    <a:pt y="8" x="297"/>
                  </a:lnTo>
                  <a:lnTo>
                    <a:pt y="13" x="303"/>
                  </a:lnTo>
                  <a:lnTo>
                    <a:pt y="20" x="308"/>
                  </a:lnTo>
                  <a:lnTo>
                    <a:pt y="28" x="315"/>
                  </a:lnTo>
                  <a:lnTo>
                    <a:pt y="29" x="317"/>
                  </a:lnTo>
                  <a:lnTo>
                    <a:pt y="29" x="318"/>
                  </a:lnTo>
                  <a:lnTo>
                    <a:pt y="27" x="319"/>
                  </a:lnTo>
                  <a:lnTo>
                    <a:pt y="20" x="320"/>
                  </a:lnTo>
                  <a:lnTo>
                    <a:pt y="13" x="319"/>
                  </a:lnTo>
                  <a:lnTo>
                    <a:pt y="8" x="318"/>
                  </a:lnTo>
                  <a:lnTo>
                    <a:pt y="5" x="316"/>
                  </a:lnTo>
                  <a:lnTo>
                    <a:pt y="1" x="315"/>
                  </a:lnTo>
                  <a:lnTo>
                    <a:pt y="1" x="345"/>
                  </a:lnTo>
                  <a:lnTo>
                    <a:pt y="5" x="344"/>
                  </a:lnTo>
                  <a:lnTo>
                    <a:pt y="8" x="344"/>
                  </a:lnTo>
                  <a:lnTo>
                    <a:pt y="9" x="345"/>
                  </a:lnTo>
                  <a:lnTo>
                    <a:pt y="9" x="346"/>
                  </a:lnTo>
                  <a:lnTo>
                    <a:pt y="8" x="350"/>
                  </a:lnTo>
                  <a:lnTo>
                    <a:pt y="1" x="359"/>
                  </a:lnTo>
                  <a:lnTo>
                    <a:pt y="1" x="386"/>
                  </a:lnTo>
                  <a:lnTo>
                    <a:pt y="8" x="379"/>
                  </a:lnTo>
                  <a:lnTo>
                    <a:pt y="13" x="372"/>
                  </a:lnTo>
                  <a:lnTo>
                    <a:pt y="16" x="366"/>
                  </a:lnTo>
                  <a:lnTo>
                    <a:pt y="19" x="363"/>
                  </a:lnTo>
                  <a:lnTo>
                    <a:pt y="23" x="360"/>
                  </a:lnTo>
                  <a:lnTo>
                    <a:pt y="28" x="357"/>
                  </a:lnTo>
                  <a:lnTo>
                    <a:pt y="40" x="351"/>
                  </a:lnTo>
                  <a:lnTo>
                    <a:pt y="51" x="346"/>
                  </a:lnTo>
                  <a:lnTo>
                    <a:pt y="73" x="347"/>
                  </a:lnTo>
                  <a:lnTo>
                    <a:pt y="98" x="347"/>
                  </a:lnTo>
                  <a:lnTo>
                    <a:pt y="110" x="348"/>
                  </a:lnTo>
                  <a:lnTo>
                    <a:pt y="121" x="349"/>
                  </a:lnTo>
                  <a:lnTo>
                    <a:pt y="125" x="351"/>
                  </a:lnTo>
                  <a:lnTo>
                    <a:pt y="129" x="352"/>
                  </a:lnTo>
                  <a:lnTo>
                    <a:pt y="131" x="355"/>
                  </a:lnTo>
                  <a:lnTo>
                    <a:pt y="134" x="358"/>
                  </a:lnTo>
                  <a:lnTo>
                    <a:pt y="131" x="360"/>
                  </a:lnTo>
                  <a:lnTo>
                    <a:pt y="127" x="360"/>
                  </a:lnTo>
                  <a:lnTo>
                    <a:pt y="121" x="359"/>
                  </a:lnTo>
                  <a:lnTo>
                    <a:pt y="115" x="358"/>
                  </a:lnTo>
                  <a:lnTo>
                    <a:pt y="107" x="357"/>
                  </a:lnTo>
                  <a:lnTo>
                    <a:pt y="101" x="356"/>
                  </a:lnTo>
                  <a:lnTo>
                    <a:pt y="94" x="355"/>
                  </a:lnTo>
                  <a:lnTo>
                    <a:pt y="88" x="357"/>
                  </a:lnTo>
                  <a:lnTo>
                    <a:pt y="94" x="357"/>
                  </a:lnTo>
                  <a:lnTo>
                    <a:pt y="100" x="359"/>
                  </a:lnTo>
                  <a:lnTo>
                    <a:pt y="102" x="360"/>
                  </a:lnTo>
                  <a:lnTo>
                    <a:pt y="102" x="362"/>
                  </a:lnTo>
                  <a:lnTo>
                    <a:pt y="102" x="364"/>
                  </a:lnTo>
                  <a:lnTo>
                    <a:pt y="100" x="369"/>
                  </a:lnTo>
                  <a:lnTo>
                    <a:pt y="94" x="374"/>
                  </a:lnTo>
                  <a:lnTo>
                    <a:pt y="90" x="380"/>
                  </a:lnTo>
                  <a:lnTo>
                    <a:pt y="85" x="387"/>
                  </a:lnTo>
                  <a:lnTo>
                    <a:pt y="74" x="394"/>
                  </a:lnTo>
                  <a:lnTo>
                    <a:pt y="52" x="403"/>
                  </a:lnTo>
                  <a:lnTo>
                    <a:pt y="37" x="411"/>
                  </a:lnTo>
                  <a:lnTo>
                    <a:pt y="31" x="414"/>
                  </a:lnTo>
                  <a:lnTo>
                    <a:pt y="24" x="417"/>
                  </a:lnTo>
                  <a:lnTo>
                    <a:pt y="17" x="419"/>
                  </a:lnTo>
                  <a:lnTo>
                    <a:pt y="11" x="420"/>
                  </a:lnTo>
                  <a:lnTo>
                    <a:pt y="19" x="424"/>
                  </a:lnTo>
                  <a:lnTo>
                    <a:pt y="25" x="426"/>
                  </a:lnTo>
                  <a:lnTo>
                    <a:pt y="28" x="427"/>
                  </a:lnTo>
                  <a:lnTo>
                    <a:pt y="31" x="428"/>
                  </a:lnTo>
                  <a:lnTo>
                    <a:pt y="33" x="431"/>
                  </a:lnTo>
                  <a:lnTo>
                    <a:pt y="36" x="435"/>
                  </a:lnTo>
                  <a:lnTo>
                    <a:pt y="56" x="435"/>
                  </a:lnTo>
                  <a:lnTo>
                    <a:pt y="51" x="433"/>
                  </a:lnTo>
                  <a:lnTo>
                    <a:pt y="44" x="433"/>
                  </a:lnTo>
                  <a:lnTo>
                    <a:pt y="41" x="432"/>
                  </a:lnTo>
                  <a:lnTo>
                    <a:pt y="39" x="430"/>
                  </a:lnTo>
                  <a:lnTo>
                    <a:pt y="39" x="427"/>
                  </a:lnTo>
                  <a:lnTo>
                    <a:pt y="40" x="422"/>
                  </a:lnTo>
                  <a:lnTo>
                    <a:pt y="44" x="417"/>
                  </a:lnTo>
                  <a:lnTo>
                    <a:pt y="48" x="414"/>
                  </a:lnTo>
                  <a:lnTo>
                    <a:pt y="52" x="412"/>
                  </a:lnTo>
                  <a:lnTo>
                    <a:pt y="57" x="412"/>
                  </a:lnTo>
                  <a:lnTo>
                    <a:pt y="61" x="412"/>
                  </a:lnTo>
                  <a:lnTo>
                    <a:pt y="65" x="411"/>
                  </a:lnTo>
                  <a:lnTo>
                    <a:pt y="70" x="410"/>
                  </a:lnTo>
                  <a:lnTo>
                    <a:pt y="74" x="407"/>
                  </a:lnTo>
                  <a:lnTo>
                    <a:pt y="80" x="405"/>
                  </a:lnTo>
                  <a:lnTo>
                    <a:pt y="84" x="404"/>
                  </a:lnTo>
                  <a:lnTo>
                    <a:pt y="88" x="404"/>
                  </a:lnTo>
                  <a:lnTo>
                    <a:pt y="90" x="404"/>
                  </a:lnTo>
                  <a:lnTo>
                    <a:pt y="93" x="405"/>
                  </a:lnTo>
                  <a:lnTo>
                    <a:pt y="96" x="406"/>
                  </a:lnTo>
                  <a:lnTo>
                    <a:pt y="98" x="410"/>
                  </a:lnTo>
                  <a:lnTo>
                    <a:pt y="100" x="413"/>
                  </a:lnTo>
                  <a:lnTo>
                    <a:pt y="100" x="408"/>
                  </a:lnTo>
                  <a:lnTo>
                    <a:pt y="97" x="405"/>
                  </a:lnTo>
                  <a:lnTo>
                    <a:pt y="96" x="403"/>
                  </a:lnTo>
                  <a:lnTo>
                    <a:pt y="93" x="401"/>
                  </a:lnTo>
                  <a:lnTo>
                    <a:pt y="92" x="400"/>
                  </a:lnTo>
                  <a:lnTo>
                    <a:pt y="90" x="398"/>
                  </a:lnTo>
                  <a:lnTo>
                    <a:pt y="92" x="394"/>
                  </a:lnTo>
                  <a:lnTo>
                    <a:pt y="94" x="392"/>
                  </a:lnTo>
                  <a:lnTo>
                    <a:pt y="96" x="388"/>
                  </a:lnTo>
                  <a:lnTo>
                    <a:pt y="98" x="384"/>
                  </a:lnTo>
                  <a:lnTo>
                    <a:pt y="100" x="383"/>
                  </a:lnTo>
                  <a:lnTo>
                    <a:pt y="102" x="381"/>
                  </a:lnTo>
                  <a:lnTo>
                    <a:pt y="105" x="380"/>
                  </a:lnTo>
                  <a:lnTo>
                    <a:pt y="109" x="380"/>
                  </a:lnTo>
                  <a:lnTo>
                    <a:pt y="111" x="380"/>
                  </a:lnTo>
                  <a:lnTo>
                    <a:pt y="114" x="380"/>
                  </a:lnTo>
                  <a:lnTo>
                    <a:pt y="117" x="381"/>
                  </a:lnTo>
                  <a:lnTo>
                    <a:pt y="119" x="384"/>
                  </a:lnTo>
                  <a:lnTo>
                    <a:pt y="121" x="386"/>
                  </a:lnTo>
                  <a:lnTo>
                    <a:pt y="122" x="388"/>
                  </a:lnTo>
                  <a:lnTo>
                    <a:pt y="123" x="391"/>
                  </a:lnTo>
                  <a:lnTo>
                    <a:pt y="123" x="394"/>
                  </a:lnTo>
                  <a:lnTo>
                    <a:pt y="115" x="392"/>
                  </a:lnTo>
                  <a:lnTo>
                    <a:pt y="109" x="389"/>
                  </a:lnTo>
                  <a:lnTo>
                    <a:pt y="109" x="391"/>
                  </a:lnTo>
                  <a:lnTo>
                    <a:pt y="110" x="393"/>
                  </a:lnTo>
                  <a:lnTo>
                    <a:pt y="111" x="396"/>
                  </a:lnTo>
                  <a:lnTo>
                    <a:pt y="115" x="398"/>
                  </a:lnTo>
                  <a:lnTo>
                    <a:pt y="123" x="403"/>
                  </a:lnTo>
                  <a:lnTo>
                    <a:pt y="130" x="407"/>
                  </a:lnTo>
                  <a:lnTo>
                    <a:pt y="127" x="410"/>
                  </a:lnTo>
                  <a:lnTo>
                    <a:pt y="127" x="411"/>
                  </a:lnTo>
                  <a:lnTo>
                    <a:pt y="130" x="412"/>
                  </a:lnTo>
                  <a:lnTo>
                    <a:pt y="133" x="413"/>
                  </a:lnTo>
                  <a:lnTo>
                    <a:pt y="141" x="413"/>
                  </a:lnTo>
                  <a:lnTo>
                    <a:pt y="147" x="414"/>
                  </a:lnTo>
                  <a:lnTo>
                    <a:pt y="149" x="416"/>
                  </a:lnTo>
                  <a:lnTo>
                    <a:pt y="150" x="417"/>
                  </a:lnTo>
                  <a:lnTo>
                    <a:pt y="150" x="418"/>
                  </a:lnTo>
                  <a:lnTo>
                    <a:pt y="149" x="420"/>
                  </a:lnTo>
                  <a:lnTo>
                    <a:pt y="146" x="422"/>
                  </a:lnTo>
                  <a:lnTo>
                    <a:pt y="143" x="426"/>
                  </a:lnTo>
                  <a:lnTo>
                    <a:pt y="139" x="429"/>
                  </a:lnTo>
                  <a:lnTo>
                    <a:pt y="138" x="432"/>
                  </a:lnTo>
                  <a:lnTo>
                    <a:pt y="137" x="436"/>
                  </a:lnTo>
                  <a:lnTo>
                    <a:pt y="138" x="441"/>
                  </a:lnTo>
                  <a:lnTo>
                    <a:pt y="157" x="440"/>
                  </a:lnTo>
                  <a:lnTo>
                    <a:pt y="155" x="439"/>
                  </a:lnTo>
                  <a:lnTo>
                    <a:pt y="154" x="436"/>
                  </a:lnTo>
                  <a:lnTo>
                    <a:pt y="155" x="434"/>
                  </a:lnTo>
                  <a:lnTo>
                    <a:pt y="157" x="433"/>
                  </a:lnTo>
                  <a:lnTo>
                    <a:pt y="162" x="430"/>
                  </a:lnTo>
                  <a:lnTo>
                    <a:pt y="166" x="427"/>
                  </a:lnTo>
                  <a:lnTo>
                    <a:pt y="180" x="428"/>
                  </a:lnTo>
                  <a:lnTo>
                    <a:pt y="195" x="431"/>
                  </a:lnTo>
                  <a:lnTo>
                    <a:pt y="202" x="433"/>
                  </a:lnTo>
                  <a:lnTo>
                    <a:pt y="207" x="435"/>
                  </a:lnTo>
                  <a:lnTo>
                    <a:pt y="210" x="436"/>
                  </a:lnTo>
                  <a:lnTo>
                    <a:pt y="213" x="438"/>
                  </a:lnTo>
                  <a:lnTo>
                    <a:pt y="216" x="438"/>
                  </a:lnTo>
                  <a:lnTo>
                    <a:pt y="220" x="438"/>
                  </a:lnTo>
                  <a:lnTo>
                    <a:pt y="225" x="435"/>
                  </a:lnTo>
                  <a:lnTo>
                    <a:pt y="231" x="432"/>
                  </a:lnTo>
                  <a:lnTo>
                    <a:pt y="233" x="431"/>
                  </a:lnTo>
                  <a:lnTo>
                    <a:pt y="236" x="431"/>
                  </a:lnTo>
                  <a:lnTo>
                    <a:pt y="239" x="431"/>
                  </a:lnTo>
                  <a:lnTo>
                    <a:pt y="241" x="431"/>
                  </a:lnTo>
                  <a:lnTo>
                    <a:pt y="248" x="430"/>
                  </a:lnTo>
                  <a:lnTo>
                    <a:pt y="252" x="431"/>
                  </a:lnTo>
                  <a:lnTo>
                    <a:pt y="253" x="431"/>
                  </a:lnTo>
                  <a:lnTo>
                    <a:pt y="256" x="430"/>
                  </a:lnTo>
                  <a:lnTo>
                    <a:pt y="257" x="429"/>
                  </a:lnTo>
                  <a:lnTo>
                    <a:pt y="260" x="427"/>
                  </a:lnTo>
                  <a:lnTo>
                    <a:pt y="255" x="422"/>
                  </a:lnTo>
                  <a:lnTo>
                    <a:pt y="248" x="419"/>
                  </a:lnTo>
                  <a:lnTo>
                    <a:pt y="244" x="415"/>
                  </a:lnTo>
                  <a:lnTo>
                    <a:pt y="240" x="408"/>
                  </a:lnTo>
                  <a:lnTo>
                    <a:pt y="248" x="406"/>
                  </a:lnTo>
                  <a:lnTo>
                    <a:pt y="256" x="403"/>
                  </a:lnTo>
                  <a:lnTo>
                    <a:pt y="265" x="402"/>
                  </a:lnTo>
                  <a:lnTo>
                    <a:pt y="274" x="402"/>
                  </a:lnTo>
                  <a:lnTo>
                    <a:pt y="289" x="404"/>
                  </a:lnTo>
                  <a:lnTo>
                    <a:pt y="304" x="405"/>
                  </a:lnTo>
                  <a:lnTo>
                    <a:pt y="318" x="407"/>
                  </a:lnTo>
                  <a:lnTo>
                    <a:pt y="331" x="412"/>
                  </a:lnTo>
                  <a:lnTo>
                    <a:pt y="351" x="414"/>
                  </a:lnTo>
                  <a:lnTo>
                    <a:pt y="373" x="415"/>
                  </a:lnTo>
                  <a:lnTo>
                    <a:pt y="383" x="416"/>
                  </a:lnTo>
                  <a:lnTo>
                    <a:pt y="392" x="418"/>
                  </a:lnTo>
                  <a:lnTo>
                    <a:pt y="403" x="420"/>
                  </a:lnTo>
                  <a:lnTo>
                    <a:pt y="414" x="424"/>
                  </a:lnTo>
                  <a:lnTo>
                    <a:pt y="418" x="430"/>
                  </a:lnTo>
                  <a:lnTo>
                    <a:pt y="426" x="439"/>
                  </a:lnTo>
                  <a:lnTo>
                    <a:pt y="428" x="443"/>
                  </a:lnTo>
                  <a:lnTo>
                    <a:pt y="428" x="447"/>
                  </a:lnTo>
                  <a:lnTo>
                    <a:pt y="428" x="448"/>
                  </a:lnTo>
                  <a:lnTo>
                    <a:pt y="427" x="449"/>
                  </a:lnTo>
                  <a:lnTo>
                    <a:pt y="426" x="451"/>
                  </a:lnTo>
                  <a:lnTo>
                    <a:pt y="423" x="451"/>
                  </a:lnTo>
                  <a:lnTo>
                    <a:pt y="626" x="45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5" name="Shape 25"/>
            <p:cNvSpPr/>
            <p:nvPr/>
          </p:nvSpPr>
          <p:spPr>
            <a:xfrm>
              <a:off y="5051425" x="4151312"/>
              <a:ext cy="249237" cx="190499"/>
            </a:xfrm>
            <a:custGeom>
              <a:pathLst>
                <a:path w="360" extrusionOk="0" h="630">
                  <a:moveTo>
                    <a:pt y="194" x="184"/>
                  </a:moveTo>
                  <a:lnTo>
                    <a:pt y="190" x="198"/>
                  </a:lnTo>
                  <a:lnTo>
                    <a:pt y="185" x="208"/>
                  </a:lnTo>
                  <a:lnTo>
                    <a:pt y="179" x="216"/>
                  </a:lnTo>
                  <a:lnTo>
                    <a:pt y="174" x="222"/>
                  </a:lnTo>
                  <a:lnTo>
                    <a:pt y="163" x="232"/>
                  </a:lnTo>
                  <a:lnTo>
                    <a:pt y="153" x="244"/>
                  </a:lnTo>
                  <a:lnTo>
                    <a:pt y="150" x="252"/>
                  </a:lnTo>
                  <a:lnTo>
                    <a:pt y="148" x="260"/>
                  </a:lnTo>
                  <a:lnTo>
                    <a:pt y="146" x="264"/>
                  </a:lnTo>
                  <a:lnTo>
                    <a:pt y="144" x="267"/>
                  </a:lnTo>
                  <a:lnTo>
                    <a:pt y="140" x="270"/>
                  </a:lnTo>
                  <a:lnTo>
                    <a:pt y="134" x="272"/>
                  </a:lnTo>
                  <a:lnTo>
                    <a:pt y="138" x="274"/>
                  </a:lnTo>
                  <a:lnTo>
                    <a:pt y="141" x="275"/>
                  </a:lnTo>
                  <a:lnTo>
                    <a:pt y="142" x="278"/>
                  </a:lnTo>
                  <a:lnTo>
                    <a:pt y="144" x="280"/>
                  </a:lnTo>
                  <a:lnTo>
                    <a:pt y="144" x="284"/>
                  </a:lnTo>
                  <a:lnTo>
                    <a:pt y="142" x="288"/>
                  </a:lnTo>
                  <a:lnTo>
                    <a:pt y="133" x="284"/>
                  </a:lnTo>
                  <a:lnTo>
                    <a:pt y="124" x="280"/>
                  </a:lnTo>
                  <a:lnTo>
                    <a:pt y="117" x="268"/>
                  </a:lnTo>
                  <a:lnTo>
                    <a:pt y="112" x="259"/>
                  </a:lnTo>
                  <a:lnTo>
                    <a:pt y="110" x="255"/>
                  </a:lnTo>
                  <a:lnTo>
                    <a:pt y="109" x="250"/>
                  </a:lnTo>
                  <a:lnTo>
                    <a:pt y="108" x="243"/>
                  </a:lnTo>
                  <a:lnTo>
                    <a:pt y="108" x="234"/>
                  </a:lnTo>
                  <a:lnTo>
                    <a:pt y="109" x="231"/>
                  </a:lnTo>
                  <a:lnTo>
                    <a:pt y="110" x="229"/>
                  </a:lnTo>
                  <a:lnTo>
                    <a:pt y="114" x="228"/>
                  </a:lnTo>
                  <a:lnTo>
                    <a:pt y="118" x="228"/>
                  </a:lnTo>
                  <a:lnTo>
                    <a:pt y="128" x="227"/>
                  </a:lnTo>
                  <a:lnTo>
                    <a:pt y="136" x="226"/>
                  </a:lnTo>
                  <a:lnTo>
                    <a:pt y="137" x="222"/>
                  </a:lnTo>
                  <a:lnTo>
                    <a:pt y="140" x="218"/>
                  </a:lnTo>
                  <a:lnTo>
                    <a:pt y="142" x="216"/>
                  </a:lnTo>
                  <a:lnTo>
                    <a:pt y="146" x="214"/>
                  </a:lnTo>
                  <a:lnTo>
                    <a:pt y="152" x="212"/>
                  </a:lnTo>
                  <a:lnTo>
                    <a:pt y="157" x="210"/>
                  </a:lnTo>
                  <a:lnTo>
                    <a:pt y="162" x="206"/>
                  </a:lnTo>
                  <a:lnTo>
                    <a:pt y="167" x="201"/>
                  </a:lnTo>
                  <a:lnTo>
                    <a:pt y="174" x="195"/>
                  </a:lnTo>
                  <a:lnTo>
                    <a:pt y="181" x="190"/>
                  </a:lnTo>
                  <a:lnTo>
                    <a:pt y="187" x="187"/>
                  </a:lnTo>
                  <a:lnTo>
                    <a:pt y="194" x="184"/>
                  </a:lnTo>
                  <a:close/>
                  <a:moveTo>
                    <a:pt y="199" x="157"/>
                  </a:moveTo>
                  <a:lnTo>
                    <a:pt y="199" x="161"/>
                  </a:lnTo>
                  <a:lnTo>
                    <a:pt y="199" x="164"/>
                  </a:lnTo>
                  <a:lnTo>
                    <a:pt y="197" x="165"/>
                  </a:lnTo>
                  <a:lnTo>
                    <a:pt y="194" x="165"/>
                  </a:lnTo>
                  <a:lnTo>
                    <a:pt y="191" x="165"/>
                  </a:lnTo>
                  <a:lnTo>
                    <a:pt y="187" x="164"/>
                  </a:lnTo>
                  <a:lnTo>
                    <a:pt y="185" x="162"/>
                  </a:lnTo>
                  <a:lnTo>
                    <a:pt y="181" x="159"/>
                  </a:lnTo>
                  <a:lnTo>
                    <a:pt y="179" x="163"/>
                  </a:lnTo>
                  <a:lnTo>
                    <a:pt y="177" x="167"/>
                  </a:lnTo>
                  <a:lnTo>
                    <a:pt y="174" x="169"/>
                  </a:lnTo>
                  <a:lnTo>
                    <a:pt y="171" x="171"/>
                  </a:lnTo>
                  <a:lnTo>
                    <a:pt y="163" x="172"/>
                  </a:lnTo>
                  <a:lnTo>
                    <a:pt y="156" x="173"/>
                  </a:lnTo>
                  <a:lnTo>
                    <a:pt y="146" x="172"/>
                  </a:lnTo>
                  <a:lnTo>
                    <a:pt y="136" x="172"/>
                  </a:lnTo>
                  <a:lnTo>
                    <a:pt y="125" x="172"/>
                  </a:lnTo>
                  <a:lnTo>
                    <a:pt y="116" x="174"/>
                  </a:lnTo>
                  <a:lnTo>
                    <a:pt y="100" x="192"/>
                  </a:lnTo>
                  <a:lnTo>
                    <a:pt y="87" x="204"/>
                  </a:lnTo>
                  <a:lnTo>
                    <a:pt y="75" x="197"/>
                  </a:lnTo>
                  <a:lnTo>
                    <a:pt y="60" x="189"/>
                  </a:lnTo>
                  <a:lnTo>
                    <a:pt y="55" x="186"/>
                  </a:lnTo>
                  <a:lnTo>
                    <a:pt y="51" x="182"/>
                  </a:lnTo>
                  <a:lnTo>
                    <a:pt y="50" x="179"/>
                  </a:lnTo>
                  <a:lnTo>
                    <a:pt y="50" x="177"/>
                  </a:lnTo>
                  <a:lnTo>
                    <a:pt y="50" x="175"/>
                  </a:lnTo>
                  <a:lnTo>
                    <a:pt y="51" x="172"/>
                  </a:lnTo>
                  <a:lnTo>
                    <a:pt y="56" x="169"/>
                  </a:lnTo>
                  <a:lnTo>
                    <a:pt y="60" x="167"/>
                  </a:lnTo>
                  <a:lnTo>
                    <a:pt y="64" x="165"/>
                  </a:lnTo>
                  <a:lnTo>
                    <a:pt y="69" x="164"/>
                  </a:lnTo>
                  <a:lnTo>
                    <a:pt y="73" x="164"/>
                  </a:lnTo>
                  <a:lnTo>
                    <a:pt y="77" x="165"/>
                  </a:lnTo>
                  <a:lnTo>
                    <a:pt y="80" x="167"/>
                  </a:lnTo>
                  <a:lnTo>
                    <a:pt y="84" x="168"/>
                  </a:lnTo>
                  <a:lnTo>
                    <a:pt y="84" x="164"/>
                  </a:lnTo>
                  <a:lnTo>
                    <a:pt y="85" x="161"/>
                  </a:lnTo>
                  <a:lnTo>
                    <a:pt y="87" x="157"/>
                  </a:lnTo>
                  <a:lnTo>
                    <a:pt y="91" x="154"/>
                  </a:lnTo>
                  <a:lnTo>
                    <a:pt y="99" x="145"/>
                  </a:lnTo>
                  <a:lnTo>
                    <a:pt y="104" x="136"/>
                  </a:lnTo>
                  <a:lnTo>
                    <a:pt y="105" x="140"/>
                  </a:lnTo>
                  <a:lnTo>
                    <a:pt y="106" x="142"/>
                  </a:lnTo>
                  <a:lnTo>
                    <a:pt y="116" x="131"/>
                  </a:lnTo>
                  <a:lnTo>
                    <a:pt y="125" x="121"/>
                  </a:lnTo>
                  <a:lnTo>
                    <a:pt y="136" x="113"/>
                  </a:lnTo>
                  <a:lnTo>
                    <a:pt y="148" x="104"/>
                  </a:lnTo>
                  <a:lnTo>
                    <a:pt y="158" x="96"/>
                  </a:lnTo>
                  <a:lnTo>
                    <a:pt y="170" x="90"/>
                  </a:lnTo>
                  <a:lnTo>
                    <a:pt y="182" x="85"/>
                  </a:lnTo>
                  <a:lnTo>
                    <a:pt y="195" x="80"/>
                  </a:lnTo>
                  <a:lnTo>
                    <a:pt y="198" x="81"/>
                  </a:lnTo>
                  <a:lnTo>
                    <a:pt y="201" x="83"/>
                  </a:lnTo>
                  <a:lnTo>
                    <a:pt y="202" x="86"/>
                  </a:lnTo>
                  <a:lnTo>
                    <a:pt y="203" x="88"/>
                  </a:lnTo>
                  <a:lnTo>
                    <a:pt y="191" x="91"/>
                  </a:lnTo>
                  <a:lnTo>
                    <a:pt y="183" x="95"/>
                  </a:lnTo>
                  <a:lnTo>
                    <a:pt y="179" x="100"/>
                  </a:lnTo>
                  <a:lnTo>
                    <a:pt y="173" x="106"/>
                  </a:lnTo>
                  <a:lnTo>
                    <a:pt y="165" x="108"/>
                  </a:lnTo>
                  <a:lnTo>
                    <a:pt y="157" x="114"/>
                  </a:lnTo>
                  <a:lnTo>
                    <a:pt y="152" x="119"/>
                  </a:lnTo>
                  <a:lnTo>
                    <a:pt y="145" x="126"/>
                  </a:lnTo>
                  <a:lnTo>
                    <a:pt y="152" x="120"/>
                  </a:lnTo>
                  <a:lnTo>
                    <a:pt y="157" x="116"/>
                  </a:lnTo>
                  <a:lnTo>
                    <a:pt y="159" x="115"/>
                  </a:lnTo>
                  <a:lnTo>
                    <a:pt y="163" x="114"/>
                  </a:lnTo>
                  <a:lnTo>
                    <a:pt y="166" x="114"/>
                  </a:lnTo>
                  <a:lnTo>
                    <a:pt y="169" x="114"/>
                  </a:lnTo>
                  <a:lnTo>
                    <a:pt y="169" x="116"/>
                  </a:lnTo>
                  <a:lnTo>
                    <a:pt y="169" x="118"/>
                  </a:lnTo>
                  <a:lnTo>
                    <a:pt y="169" x="121"/>
                  </a:lnTo>
                  <a:lnTo>
                    <a:pt y="166" x="126"/>
                  </a:lnTo>
                  <a:lnTo>
                    <a:pt y="163" x="129"/>
                  </a:lnTo>
                  <a:lnTo>
                    <a:pt y="159" x="133"/>
                  </a:lnTo>
                  <a:lnTo>
                    <a:pt y="154" x="135"/>
                  </a:lnTo>
                  <a:lnTo>
                    <a:pt y="148" x="135"/>
                  </a:lnTo>
                  <a:lnTo>
                    <a:pt y="153" x="136"/>
                  </a:lnTo>
                  <a:lnTo>
                    <a:pt y="156" x="136"/>
                  </a:lnTo>
                  <a:lnTo>
                    <a:pt y="159" x="135"/>
                  </a:lnTo>
                  <a:lnTo>
                    <a:pt y="162" x="133"/>
                  </a:lnTo>
                  <a:lnTo>
                    <a:pt y="167" x="130"/>
                  </a:lnTo>
                  <a:lnTo>
                    <a:pt y="171" x="124"/>
                  </a:lnTo>
                  <a:lnTo>
                    <a:pt y="174" x="120"/>
                  </a:lnTo>
                  <a:lnTo>
                    <a:pt y="177" x="116"/>
                  </a:lnTo>
                  <a:lnTo>
                    <a:pt y="179" x="114"/>
                  </a:lnTo>
                  <a:lnTo>
                    <a:pt y="182" x="114"/>
                  </a:lnTo>
                  <a:lnTo>
                    <a:pt y="183" x="119"/>
                  </a:lnTo>
                  <a:lnTo>
                    <a:pt y="183" x="126"/>
                  </a:lnTo>
                  <a:lnTo>
                    <a:pt y="182" x="131"/>
                  </a:lnTo>
                  <a:lnTo>
                    <a:pt y="179" x="137"/>
                  </a:lnTo>
                  <a:lnTo>
                    <a:pt y="175" x="143"/>
                  </a:lnTo>
                  <a:lnTo>
                    <a:pt y="170" x="148"/>
                  </a:lnTo>
                  <a:lnTo>
                    <a:pt y="161" x="151"/>
                  </a:lnTo>
                  <a:lnTo>
                    <a:pt y="150" x="154"/>
                  </a:lnTo>
                  <a:lnTo>
                    <a:pt y="162" x="154"/>
                  </a:lnTo>
                  <a:lnTo>
                    <a:pt y="171" x="151"/>
                  </a:lnTo>
                  <a:lnTo>
                    <a:pt y="178" x="148"/>
                  </a:lnTo>
                  <a:lnTo>
                    <a:pt y="182" x="144"/>
                  </a:lnTo>
                  <a:lnTo>
                    <a:pt y="185" x="138"/>
                  </a:lnTo>
                  <a:lnTo>
                    <a:pt y="187" x="132"/>
                  </a:lnTo>
                  <a:lnTo>
                    <a:pt y="189" x="124"/>
                  </a:lnTo>
                  <a:lnTo>
                    <a:pt y="190" x="117"/>
                  </a:lnTo>
                  <a:lnTo>
                    <a:pt y="194" x="115"/>
                  </a:lnTo>
                  <a:lnTo>
                    <a:pt y="197" x="114"/>
                  </a:lnTo>
                  <a:lnTo>
                    <a:pt y="201" x="114"/>
                  </a:lnTo>
                  <a:lnTo>
                    <a:pt y="205" x="113"/>
                  </a:lnTo>
                  <a:lnTo>
                    <a:pt y="206" x="118"/>
                  </a:lnTo>
                  <a:lnTo>
                    <a:pt y="207" x="122"/>
                  </a:lnTo>
                  <a:lnTo>
                    <a:pt y="206" x="127"/>
                  </a:lnTo>
                  <a:lnTo>
                    <a:pt y="205" x="131"/>
                  </a:lnTo>
                  <a:lnTo>
                    <a:pt y="202" x="140"/>
                  </a:lnTo>
                  <a:lnTo>
                    <a:pt y="198" x="148"/>
                  </a:lnTo>
                  <a:lnTo>
                    <a:pt y="195" x="151"/>
                  </a:lnTo>
                  <a:lnTo>
                    <a:pt y="194" x="154"/>
                  </a:lnTo>
                  <a:lnTo>
                    <a:pt y="194" x="155"/>
                  </a:lnTo>
                  <a:lnTo>
                    <a:pt y="194" x="156"/>
                  </a:lnTo>
                  <a:lnTo>
                    <a:pt y="197" x="157"/>
                  </a:lnTo>
                  <a:lnTo>
                    <a:pt y="199" x="157"/>
                  </a:lnTo>
                  <a:close/>
                  <a:moveTo>
                    <a:pt y="117" x="288"/>
                  </a:moveTo>
                  <a:lnTo>
                    <a:pt y="108" x="283"/>
                  </a:lnTo>
                  <a:lnTo>
                    <a:pt y="96" x="279"/>
                  </a:lnTo>
                  <a:lnTo>
                    <a:pt y="91" x="275"/>
                  </a:lnTo>
                  <a:lnTo>
                    <a:pt y="87" x="271"/>
                  </a:lnTo>
                  <a:lnTo>
                    <a:pt y="84" x="265"/>
                  </a:lnTo>
                  <a:lnTo>
                    <a:pt y="83" x="257"/>
                  </a:lnTo>
                  <a:lnTo>
                    <a:pt y="84" x="246"/>
                  </a:lnTo>
                  <a:lnTo>
                    <a:pt y="85" x="240"/>
                  </a:lnTo>
                  <a:lnTo>
                    <a:pt y="85" x="239"/>
                  </a:lnTo>
                  <a:lnTo>
                    <a:pt y="85" x="237"/>
                  </a:lnTo>
                  <a:lnTo>
                    <a:pt y="84" x="234"/>
                  </a:lnTo>
                  <a:lnTo>
                    <a:pt y="81" x="232"/>
                  </a:lnTo>
                  <a:lnTo>
                    <a:pt y="81" x="228"/>
                  </a:lnTo>
                  <a:lnTo>
                    <a:pt y="83" x="226"/>
                  </a:lnTo>
                  <a:lnTo>
                    <a:pt y="84" x="224"/>
                  </a:lnTo>
                  <a:lnTo>
                    <a:pt y="85" x="222"/>
                  </a:lnTo>
                  <a:lnTo>
                    <a:pt y="88" x="222"/>
                  </a:lnTo>
                  <a:lnTo>
                    <a:pt y="91" x="223"/>
                  </a:lnTo>
                  <a:lnTo>
                    <a:pt y="93" x="224"/>
                  </a:lnTo>
                  <a:lnTo>
                    <a:pt y="96" x="226"/>
                  </a:lnTo>
                  <a:lnTo>
                    <a:pt y="92" x="229"/>
                  </a:lnTo>
                  <a:lnTo>
                    <a:pt y="91" x="232"/>
                  </a:lnTo>
                  <a:lnTo>
                    <a:pt y="91" x="234"/>
                  </a:lnTo>
                  <a:lnTo>
                    <a:pt y="92" x="236"/>
                  </a:lnTo>
                  <a:lnTo>
                    <a:pt y="93" x="237"/>
                  </a:lnTo>
                  <a:lnTo>
                    <a:pt y="96" x="238"/>
                  </a:lnTo>
                  <a:lnTo>
                    <a:pt y="99" x="239"/>
                  </a:lnTo>
                  <a:lnTo>
                    <a:pt y="101" x="241"/>
                  </a:lnTo>
                  <a:lnTo>
                    <a:pt y="103" x="245"/>
                  </a:lnTo>
                  <a:lnTo>
                    <a:pt y="105" x="249"/>
                  </a:lnTo>
                  <a:lnTo>
                    <a:pt y="106" x="258"/>
                  </a:lnTo>
                  <a:lnTo>
                    <a:pt y="108" x="267"/>
                  </a:lnTo>
                  <a:lnTo>
                    <a:pt y="112" x="269"/>
                  </a:lnTo>
                  <a:lnTo>
                    <a:pt y="113" x="271"/>
                  </a:lnTo>
                  <a:lnTo>
                    <a:pt y="116" x="274"/>
                  </a:lnTo>
                  <a:lnTo>
                    <a:pt y="117" x="278"/>
                  </a:lnTo>
                  <a:lnTo>
                    <a:pt y="118" x="284"/>
                  </a:lnTo>
                  <a:lnTo>
                    <a:pt y="117" x="288"/>
                  </a:lnTo>
                  <a:close/>
                  <a:moveTo>
                    <a:pt y="55" x="258"/>
                  </a:moveTo>
                  <a:lnTo>
                    <a:pt y="50" x="264"/>
                  </a:lnTo>
                  <a:lnTo>
                    <a:pt y="46" x="271"/>
                  </a:lnTo>
                  <a:lnTo>
                    <a:pt y="43" x="274"/>
                  </a:lnTo>
                  <a:lnTo>
                    <a:pt y="39" x="277"/>
                  </a:lnTo>
                  <a:lnTo>
                    <a:pt y="36" x="279"/>
                  </a:lnTo>
                  <a:lnTo>
                    <a:pt y="32" x="280"/>
                  </a:lnTo>
                  <a:lnTo>
                    <a:pt y="31" x="281"/>
                  </a:lnTo>
                  <a:lnTo>
                    <a:pt y="30" x="282"/>
                  </a:lnTo>
                  <a:lnTo>
                    <a:pt y="30" x="284"/>
                  </a:lnTo>
                  <a:lnTo>
                    <a:pt y="31" x="285"/>
                  </a:lnTo>
                  <a:lnTo>
                    <a:pt y="32" x="286"/>
                  </a:lnTo>
                  <a:lnTo>
                    <a:pt y="35" x="287"/>
                  </a:lnTo>
                  <a:lnTo>
                    <a:pt y="38" x="287"/>
                  </a:lnTo>
                  <a:lnTo>
                    <a:pt y="40" x="286"/>
                  </a:lnTo>
                  <a:lnTo>
                    <a:pt y="43" x="286"/>
                  </a:lnTo>
                  <a:lnTo>
                    <a:pt y="46" x="284"/>
                  </a:lnTo>
                  <a:lnTo>
                    <a:pt y="48" x="281"/>
                  </a:lnTo>
                  <a:lnTo>
                    <a:pt y="51" x="278"/>
                  </a:lnTo>
                  <a:lnTo>
                    <a:pt y="53" x="268"/>
                  </a:lnTo>
                  <a:lnTo>
                    <a:pt y="55" x="258"/>
                  </a:lnTo>
                  <a:close/>
                  <a:moveTo>
                    <a:pt y="76" x="215"/>
                  </a:moveTo>
                  <a:lnTo>
                    <a:pt y="72" x="215"/>
                  </a:lnTo>
                  <a:lnTo>
                    <a:pt y="68" x="215"/>
                  </a:lnTo>
                  <a:lnTo>
                    <a:pt y="64" x="213"/>
                  </a:lnTo>
                  <a:lnTo>
                    <a:pt y="59" x="210"/>
                  </a:lnTo>
                  <a:lnTo>
                    <a:pt y="52" x="208"/>
                  </a:lnTo>
                  <a:lnTo>
                    <a:pt y="47" x="205"/>
                  </a:lnTo>
                  <a:lnTo>
                    <a:pt y="40" x="204"/>
                  </a:lnTo>
                  <a:lnTo>
                    <a:pt y="34" x="204"/>
                  </a:lnTo>
                  <a:lnTo>
                    <a:pt y="31" x="203"/>
                  </a:lnTo>
                  <a:lnTo>
                    <a:pt y="31" x="202"/>
                  </a:lnTo>
                  <a:lnTo>
                    <a:pt y="31" x="200"/>
                  </a:lnTo>
                  <a:lnTo>
                    <a:pt y="32" x="198"/>
                  </a:lnTo>
                  <a:lnTo>
                    <a:pt y="36" x="192"/>
                  </a:lnTo>
                  <a:lnTo>
                    <a:pt y="40" x="189"/>
                  </a:lnTo>
                  <a:lnTo>
                    <a:pt y="50" x="195"/>
                  </a:lnTo>
                  <a:lnTo>
                    <a:pt y="61" x="201"/>
                  </a:lnTo>
                  <a:lnTo>
                    <a:pt y="68" x="204"/>
                  </a:lnTo>
                  <a:lnTo>
                    <a:pt y="72" x="209"/>
                  </a:lnTo>
                  <a:lnTo>
                    <a:pt y="75" x="212"/>
                  </a:lnTo>
                  <a:lnTo>
                    <a:pt y="76" x="215"/>
                  </a:lnTo>
                  <a:close/>
                  <a:moveTo>
                    <a:pt y="40" x="153"/>
                  </a:moveTo>
                  <a:lnTo>
                    <a:pt y="40" x="157"/>
                  </a:lnTo>
                  <a:lnTo>
                    <a:pt y="40" x="160"/>
                  </a:lnTo>
                  <a:lnTo>
                    <a:pt y="42" x="161"/>
                  </a:lnTo>
                  <a:lnTo>
                    <a:pt y="43" x="162"/>
                  </a:lnTo>
                  <a:lnTo>
                    <a:pt y="44" x="162"/>
                  </a:lnTo>
                  <a:lnTo>
                    <a:pt y="47" x="161"/>
                  </a:lnTo>
                  <a:lnTo>
                    <a:pt y="57" x="158"/>
                  </a:lnTo>
                  <a:lnTo>
                    <a:pt y="65" x="154"/>
                  </a:lnTo>
                  <a:lnTo>
                    <a:pt y="73" x="150"/>
                  </a:lnTo>
                  <a:lnTo>
                    <a:pt y="80" x="145"/>
                  </a:lnTo>
                  <a:lnTo>
                    <a:pt y="87" x="140"/>
                  </a:lnTo>
                  <a:lnTo>
                    <a:pt y="95" x="131"/>
                  </a:lnTo>
                  <a:lnTo>
                    <a:pt y="103" x="121"/>
                  </a:lnTo>
                  <a:lnTo>
                    <a:pt y="113" x="108"/>
                  </a:lnTo>
                  <a:lnTo>
                    <a:pt y="117" x="105"/>
                  </a:lnTo>
                  <a:lnTo>
                    <a:pt y="122" x="101"/>
                  </a:lnTo>
                  <a:lnTo>
                    <a:pt y="125" x="99"/>
                  </a:lnTo>
                  <a:lnTo>
                    <a:pt y="125" x="96"/>
                  </a:lnTo>
                  <a:lnTo>
                    <a:pt y="124" x="94"/>
                  </a:lnTo>
                  <a:lnTo>
                    <a:pt y="117" x="93"/>
                  </a:lnTo>
                  <a:lnTo>
                    <a:pt y="112" x="94"/>
                  </a:lnTo>
                  <a:lnTo>
                    <a:pt y="106" x="94"/>
                  </a:lnTo>
                  <a:lnTo>
                    <a:pt y="101" x="93"/>
                  </a:lnTo>
                  <a:lnTo>
                    <a:pt y="95" x="92"/>
                  </a:lnTo>
                  <a:lnTo>
                    <a:pt y="92" x="92"/>
                  </a:lnTo>
                  <a:lnTo>
                    <a:pt y="89" x="92"/>
                  </a:lnTo>
                  <a:lnTo>
                    <a:pt y="87" x="92"/>
                  </a:lnTo>
                  <a:lnTo>
                    <a:pt y="85" x="93"/>
                  </a:lnTo>
                  <a:lnTo>
                    <a:pt y="84" x="94"/>
                  </a:lnTo>
                  <a:lnTo>
                    <a:pt y="83" x="96"/>
                  </a:lnTo>
                  <a:lnTo>
                    <a:pt y="73" x="104"/>
                  </a:lnTo>
                  <a:lnTo>
                    <a:pt y="64" x="112"/>
                  </a:lnTo>
                  <a:lnTo>
                    <a:pt y="59" x="116"/>
                  </a:lnTo>
                  <a:lnTo>
                    <a:pt y="55" x="119"/>
                  </a:lnTo>
                  <a:lnTo>
                    <a:pt y="51" x="121"/>
                  </a:lnTo>
                  <a:lnTo>
                    <a:pt y="47" x="122"/>
                  </a:lnTo>
                  <a:lnTo>
                    <a:pt y="46" x="123"/>
                  </a:lnTo>
                  <a:lnTo>
                    <a:pt y="44" x="124"/>
                  </a:lnTo>
                  <a:lnTo>
                    <a:pt y="43" x="128"/>
                  </a:lnTo>
                  <a:lnTo>
                    <a:pt y="42" x="131"/>
                  </a:lnTo>
                  <a:lnTo>
                    <a:pt y="39" x="143"/>
                  </a:lnTo>
                  <a:lnTo>
                    <a:pt y="40" x="153"/>
                  </a:lnTo>
                  <a:close/>
                  <a:moveTo>
                    <a:pt y="4" x="251"/>
                  </a:moveTo>
                  <a:lnTo>
                    <a:pt y="6" x="252"/>
                  </a:lnTo>
                  <a:lnTo>
                    <a:pt y="7" x="252"/>
                  </a:lnTo>
                  <a:lnTo>
                    <a:pt y="8" x="251"/>
                  </a:lnTo>
                  <a:lnTo>
                    <a:pt y="10" x="251"/>
                  </a:lnTo>
                  <a:lnTo>
                    <a:pt y="14" x="249"/>
                  </a:lnTo>
                  <a:lnTo>
                    <a:pt y="18" x="247"/>
                  </a:lnTo>
                  <a:lnTo>
                    <a:pt y="16" x="245"/>
                  </a:lnTo>
                  <a:lnTo>
                    <a:pt y="15" x="244"/>
                  </a:lnTo>
                  <a:lnTo>
                    <a:pt y="14" x="242"/>
                  </a:lnTo>
                  <a:lnTo>
                    <a:pt y="11" x="241"/>
                  </a:lnTo>
                  <a:lnTo>
                    <a:pt y="8" x="244"/>
                  </a:lnTo>
                  <a:lnTo>
                    <a:pt y="4" x="245"/>
                  </a:lnTo>
                  <a:lnTo>
                    <a:pt y="3" x="246"/>
                  </a:lnTo>
                  <a:lnTo>
                    <a:pt y="3" x="247"/>
                  </a:lnTo>
                  <a:lnTo>
                    <a:pt y="3" x="249"/>
                  </a:lnTo>
                  <a:lnTo>
                    <a:pt y="4" x="251"/>
                  </a:lnTo>
                  <a:close/>
                  <a:moveTo>
                    <a:pt y="18" x="240"/>
                  </a:moveTo>
                  <a:lnTo>
                    <a:pt y="14" x="238"/>
                  </a:lnTo>
                  <a:lnTo>
                    <a:pt y="11" x="236"/>
                  </a:lnTo>
                  <a:lnTo>
                    <a:pt y="10" x="233"/>
                  </a:lnTo>
                  <a:lnTo>
                    <a:pt y="10" x="230"/>
                  </a:lnTo>
                  <a:lnTo>
                    <a:pt y="12" x="225"/>
                  </a:lnTo>
                  <a:lnTo>
                    <a:pt y="16" x="219"/>
                  </a:lnTo>
                  <a:lnTo>
                    <a:pt y="23" x="219"/>
                  </a:lnTo>
                  <a:lnTo>
                    <a:pt y="28" x="217"/>
                  </a:lnTo>
                  <a:lnTo>
                    <a:pt y="30" x="217"/>
                  </a:lnTo>
                  <a:lnTo>
                    <a:pt y="32" x="217"/>
                  </a:lnTo>
                  <a:lnTo>
                    <a:pt y="35" x="218"/>
                  </a:lnTo>
                  <a:lnTo>
                    <a:pt y="39" x="220"/>
                  </a:lnTo>
                  <a:lnTo>
                    <a:pt y="34" x="227"/>
                  </a:lnTo>
                  <a:lnTo>
                    <a:pt y="31" x="233"/>
                  </a:lnTo>
                  <a:lnTo>
                    <a:pt y="28" x="237"/>
                  </a:lnTo>
                  <a:lnTo>
                    <a:pt y="26" x="239"/>
                  </a:lnTo>
                  <a:lnTo>
                    <a:pt y="23" x="240"/>
                  </a:lnTo>
                  <a:lnTo>
                    <a:pt y="18" x="240"/>
                  </a:lnTo>
                  <a:close/>
                  <a:moveTo>
                    <a:pt y="230" x="150"/>
                  </a:moveTo>
                  <a:lnTo>
                    <a:pt y="224" x="155"/>
                  </a:lnTo>
                  <a:lnTo>
                    <a:pt y="218" x="157"/>
                  </a:lnTo>
                  <a:lnTo>
                    <a:pt y="211" x="157"/>
                  </a:lnTo>
                  <a:lnTo>
                    <a:pt y="207" x="156"/>
                  </a:lnTo>
                  <a:lnTo>
                    <a:pt y="206" x="153"/>
                  </a:lnTo>
                  <a:lnTo>
                    <a:pt y="207" x="149"/>
                  </a:lnTo>
                  <a:lnTo>
                    <a:pt y="209" x="146"/>
                  </a:lnTo>
                  <a:lnTo>
                    <a:pt y="210" x="143"/>
                  </a:lnTo>
                  <a:lnTo>
                    <a:pt y="214" x="135"/>
                  </a:lnTo>
                  <a:lnTo>
                    <a:pt y="216" x="127"/>
                  </a:lnTo>
                  <a:lnTo>
                    <a:pt y="220" x="121"/>
                  </a:lnTo>
                  <a:lnTo>
                    <a:pt y="226" x="118"/>
                  </a:lnTo>
                  <a:lnTo>
                    <a:pt y="231" x="116"/>
                  </a:lnTo>
                  <a:lnTo>
                    <a:pt y="236" x="113"/>
                  </a:lnTo>
                  <a:lnTo>
                    <a:pt y="238" x="118"/>
                  </a:lnTo>
                  <a:lnTo>
                    <a:pt y="239" x="122"/>
                  </a:lnTo>
                  <a:lnTo>
                    <a:pt y="238" x="127"/>
                  </a:lnTo>
                  <a:lnTo>
                    <a:pt y="236" x="130"/>
                  </a:lnTo>
                  <a:lnTo>
                    <a:pt y="232" x="138"/>
                  </a:lnTo>
                  <a:lnTo>
                    <a:pt y="230" x="150"/>
                  </a:lnTo>
                  <a:close/>
                  <a:moveTo>
                    <a:pt y="228" x="108"/>
                  </a:moveTo>
                  <a:lnTo>
                    <a:pt y="231" x="99"/>
                  </a:lnTo>
                  <a:lnTo>
                    <a:pt y="232" x="90"/>
                  </a:lnTo>
                  <a:lnTo>
                    <a:pt y="235" x="80"/>
                  </a:lnTo>
                  <a:lnTo>
                    <a:pt y="235" x="71"/>
                  </a:lnTo>
                  <a:lnTo>
                    <a:pt y="240" x="68"/>
                  </a:lnTo>
                  <a:lnTo>
                    <a:pt y="246" x="67"/>
                  </a:lnTo>
                  <a:lnTo>
                    <a:pt y="251" x="66"/>
                  </a:lnTo>
                  <a:lnTo>
                    <a:pt y="256" x="66"/>
                  </a:lnTo>
                  <a:lnTo>
                    <a:pt y="260" x="66"/>
                  </a:lnTo>
                  <a:lnTo>
                    <a:pt y="264" x="67"/>
                  </a:lnTo>
                  <a:lnTo>
                    <a:pt y="267" x="68"/>
                  </a:lnTo>
                  <a:lnTo>
                    <a:pt y="269" x="71"/>
                  </a:lnTo>
                  <a:lnTo>
                    <a:pt y="264" x="76"/>
                  </a:lnTo>
                  <a:lnTo>
                    <a:pt y="263" x="81"/>
                  </a:lnTo>
                  <a:lnTo>
                    <a:pt y="260" x="87"/>
                  </a:lnTo>
                  <a:lnTo>
                    <a:pt y="258" x="92"/>
                  </a:lnTo>
                  <a:lnTo>
                    <a:pt y="251" x="95"/>
                  </a:lnTo>
                  <a:lnTo>
                    <a:pt y="243" x="99"/>
                  </a:lnTo>
                  <a:lnTo>
                    <a:pt y="236" x="102"/>
                  </a:lnTo>
                  <a:lnTo>
                    <a:pt y="228" x="108"/>
                  </a:lnTo>
                  <a:close/>
                  <a:moveTo>
                    <a:pt y="223" x="91"/>
                  </a:moveTo>
                  <a:lnTo>
                    <a:pt y="224" x="96"/>
                  </a:lnTo>
                  <a:lnTo>
                    <a:pt y="224" x="100"/>
                  </a:lnTo>
                  <a:lnTo>
                    <a:pt y="222" x="103"/>
                  </a:lnTo>
                  <a:lnTo>
                    <a:pt y="219" x="105"/>
                  </a:lnTo>
                  <a:lnTo>
                    <a:pt y="212" x="107"/>
                  </a:lnTo>
                  <a:lnTo>
                    <a:pt y="205" x="108"/>
                  </a:lnTo>
                  <a:lnTo>
                    <a:pt y="194" x="107"/>
                  </a:lnTo>
                  <a:lnTo>
                    <a:pt y="187" x="106"/>
                  </a:lnTo>
                  <a:lnTo>
                    <a:pt y="185" x="105"/>
                  </a:lnTo>
                  <a:lnTo>
                    <a:pt y="183" x="104"/>
                  </a:lnTo>
                  <a:lnTo>
                    <a:pt y="183" x="103"/>
                  </a:lnTo>
                  <a:lnTo>
                    <a:pt y="186" x="101"/>
                  </a:lnTo>
                  <a:lnTo>
                    <a:pt y="195" x="95"/>
                  </a:lnTo>
                  <a:lnTo>
                    <a:pt y="205" x="92"/>
                  </a:lnTo>
                  <a:lnTo>
                    <a:pt y="214" x="91"/>
                  </a:lnTo>
                  <a:lnTo>
                    <a:pt y="223" x="91"/>
                  </a:lnTo>
                  <a:close/>
                  <a:moveTo>
                    <a:pt y="205" x="78"/>
                  </a:moveTo>
                  <a:lnTo>
                    <a:pt y="207" x="81"/>
                  </a:lnTo>
                  <a:lnTo>
                    <a:pt y="212" x="82"/>
                  </a:lnTo>
                  <a:lnTo>
                    <a:pt y="218" x="82"/>
                  </a:lnTo>
                  <a:lnTo>
                    <a:pt y="223" x="82"/>
                  </a:lnTo>
                  <a:lnTo>
                    <a:pt y="226" x="76"/>
                  </a:lnTo>
                  <a:lnTo>
                    <a:pt y="226" x="71"/>
                  </a:lnTo>
                  <a:lnTo>
                    <a:pt y="220" x="71"/>
                  </a:lnTo>
                  <a:lnTo>
                    <a:pt y="215" x="73"/>
                  </a:lnTo>
                  <a:lnTo>
                    <a:pt y="210" x="75"/>
                  </a:lnTo>
                  <a:lnTo>
                    <a:pt y="205" x="78"/>
                  </a:lnTo>
                  <a:close/>
                  <a:moveTo>
                    <a:pt y="236" x="37"/>
                  </a:moveTo>
                  <a:lnTo>
                    <a:pt y="235" x="41"/>
                  </a:lnTo>
                  <a:lnTo>
                    <a:pt y="234" x="45"/>
                  </a:lnTo>
                  <a:lnTo>
                    <a:pt y="231" x="47"/>
                  </a:lnTo>
                  <a:lnTo>
                    <a:pt y="227" x="49"/>
                  </a:lnTo>
                  <a:lnTo>
                    <a:pt y="218" x="50"/>
                  </a:lnTo>
                  <a:lnTo>
                    <a:pt y="211" x="53"/>
                  </a:lnTo>
                  <a:lnTo>
                    <a:pt y="203" x="57"/>
                  </a:lnTo>
                  <a:lnTo>
                    <a:pt y="195" x="59"/>
                  </a:lnTo>
                  <a:lnTo>
                    <a:pt y="190" x="59"/>
                  </a:lnTo>
                  <a:lnTo>
                    <a:pt y="186" x="59"/>
                  </a:lnTo>
                  <a:lnTo>
                    <a:pt y="182" x="58"/>
                  </a:lnTo>
                  <a:lnTo>
                    <a:pt y="179" x="54"/>
                  </a:lnTo>
                  <a:lnTo>
                    <a:pt y="178" x="52"/>
                  </a:lnTo>
                  <a:lnTo>
                    <a:pt y="175" x="48"/>
                  </a:lnTo>
                  <a:lnTo>
                    <a:pt y="173" x="40"/>
                  </a:lnTo>
                  <a:lnTo>
                    <a:pt y="171" x="32"/>
                  </a:lnTo>
                  <a:lnTo>
                    <a:pt y="169" x="33"/>
                  </a:lnTo>
                  <a:lnTo>
                    <a:pt y="167" x="36"/>
                  </a:lnTo>
                  <a:lnTo>
                    <a:pt y="166" x="40"/>
                  </a:lnTo>
                  <a:lnTo>
                    <a:pt y="165" x="44"/>
                  </a:lnTo>
                  <a:lnTo>
                    <a:pt y="165" x="47"/>
                  </a:lnTo>
                  <a:lnTo>
                    <a:pt y="162" x="50"/>
                  </a:lnTo>
                  <a:lnTo>
                    <a:pt y="159" x="51"/>
                  </a:lnTo>
                  <a:lnTo>
                    <a:pt y="156" x="50"/>
                  </a:lnTo>
                  <a:lnTo>
                    <a:pt y="154" x="50"/>
                  </a:lnTo>
                  <a:lnTo>
                    <a:pt y="153" x="49"/>
                  </a:lnTo>
                  <a:lnTo>
                    <a:pt y="153" x="48"/>
                  </a:lnTo>
                  <a:lnTo>
                    <a:pt y="153" x="47"/>
                  </a:lnTo>
                  <a:lnTo>
                    <a:pt y="154" x="44"/>
                  </a:lnTo>
                  <a:lnTo>
                    <a:pt y="156" x="40"/>
                  </a:lnTo>
                  <a:lnTo>
                    <a:pt y="162" x="31"/>
                  </a:lnTo>
                  <a:lnTo>
                    <a:pt y="167" x="23"/>
                  </a:lnTo>
                  <a:lnTo>
                    <a:pt y="171" x="24"/>
                  </a:lnTo>
                  <a:lnTo>
                    <a:pt y="175" x="23"/>
                  </a:lnTo>
                  <a:lnTo>
                    <a:pt y="179" x="22"/>
                  </a:lnTo>
                  <a:lnTo>
                    <a:pt y="183" x="21"/>
                  </a:lnTo>
                  <a:lnTo>
                    <a:pt y="182" x="24"/>
                  </a:lnTo>
                  <a:lnTo>
                    <a:pt y="179" x="27"/>
                  </a:lnTo>
                  <a:lnTo>
                    <a:pt y="189" x="25"/>
                  </a:lnTo>
                  <a:lnTo>
                    <a:pt y="198" x="25"/>
                  </a:lnTo>
                  <a:lnTo>
                    <a:pt y="205" x="26"/>
                  </a:lnTo>
                  <a:lnTo>
                    <a:pt y="211" x="28"/>
                  </a:lnTo>
                  <a:lnTo>
                    <a:pt y="223" x="33"/>
                  </a:lnTo>
                  <a:lnTo>
                    <a:pt y="236" x="37"/>
                  </a:lnTo>
                  <a:close/>
                  <a:moveTo>
                    <a:pt y="163" x="181"/>
                  </a:moveTo>
                  <a:lnTo>
                    <a:pt y="166" x="181"/>
                  </a:lnTo>
                  <a:lnTo>
                    <a:pt y="167" x="182"/>
                  </a:lnTo>
                  <a:lnTo>
                    <a:pt y="166" x="183"/>
                  </a:lnTo>
                  <a:lnTo>
                    <a:pt y="163" x="185"/>
                  </a:lnTo>
                  <a:lnTo>
                    <a:pt y="149" x="198"/>
                  </a:lnTo>
                  <a:lnTo>
                    <a:pt y="136" x="210"/>
                  </a:lnTo>
                  <a:lnTo>
                    <a:pt y="128" x="213"/>
                  </a:lnTo>
                  <a:lnTo>
                    <a:pt y="120" x="216"/>
                  </a:lnTo>
                  <a:lnTo>
                    <a:pt y="116" x="216"/>
                  </a:lnTo>
                  <a:lnTo>
                    <a:pt y="112" x="216"/>
                  </a:lnTo>
                  <a:lnTo>
                    <a:pt y="106" x="215"/>
                  </a:lnTo>
                  <a:lnTo>
                    <a:pt y="101" x="214"/>
                  </a:lnTo>
                  <a:lnTo>
                    <a:pt y="99" x="212"/>
                  </a:lnTo>
                  <a:lnTo>
                    <a:pt y="99" x="211"/>
                  </a:lnTo>
                  <a:lnTo>
                    <a:pt y="101" x="210"/>
                  </a:lnTo>
                  <a:lnTo>
                    <a:pt y="103" x="209"/>
                  </a:lnTo>
                  <a:lnTo>
                    <a:pt y="114" x="195"/>
                  </a:lnTo>
                  <a:lnTo>
                    <a:pt y="126" x="182"/>
                  </a:lnTo>
                  <a:lnTo>
                    <a:pt y="130" x="181"/>
                  </a:lnTo>
                  <a:lnTo>
                    <a:pt y="134" x="179"/>
                  </a:lnTo>
                  <a:lnTo>
                    <a:pt y="140" x="179"/>
                  </a:lnTo>
                  <a:lnTo>
                    <a:pt y="144" x="179"/>
                  </a:lnTo>
                  <a:lnTo>
                    <a:pt y="154" x="181"/>
                  </a:lnTo>
                  <a:lnTo>
                    <a:pt y="163" x="181"/>
                  </a:lnTo>
                  <a:close/>
                  <a:moveTo>
                    <a:pt y="373" x="100"/>
                  </a:moveTo>
                  <a:lnTo>
                    <a:pt y="375" x="101"/>
                  </a:lnTo>
                  <a:lnTo>
                    <a:pt y="377" x="103"/>
                  </a:lnTo>
                  <a:lnTo>
                    <a:pt y="378" x="106"/>
                  </a:lnTo>
                  <a:lnTo>
                    <a:pt y="378" x="109"/>
                  </a:lnTo>
                  <a:lnTo>
                    <a:pt y="378" x="118"/>
                  </a:lnTo>
                  <a:lnTo>
                    <a:pt y="378" x="124"/>
                  </a:lnTo>
                  <a:lnTo>
                    <a:pt y="383" x="129"/>
                  </a:lnTo>
                  <a:lnTo>
                    <a:pt y="390" x="133"/>
                  </a:lnTo>
                  <a:lnTo>
                    <a:pt y="395" x="142"/>
                  </a:lnTo>
                  <a:lnTo>
                    <a:pt y="399" x="153"/>
                  </a:lnTo>
                  <a:lnTo>
                    <a:pt y="399" x="161"/>
                  </a:lnTo>
                  <a:lnTo>
                    <a:pt y="398" x="170"/>
                  </a:lnTo>
                  <a:lnTo>
                    <a:pt y="397" x="178"/>
                  </a:lnTo>
                  <a:lnTo>
                    <a:pt y="395" x="186"/>
                  </a:lnTo>
                  <a:lnTo>
                    <a:pt y="389" x="198"/>
                  </a:lnTo>
                  <a:lnTo>
                    <a:pt y="382" x="210"/>
                  </a:lnTo>
                  <a:lnTo>
                    <a:pt y="378" x="202"/>
                  </a:lnTo>
                  <a:lnTo>
                    <a:pt y="373" x="195"/>
                  </a:lnTo>
                  <a:lnTo>
                    <a:pt y="370" x="190"/>
                  </a:lnTo>
                  <a:lnTo>
                    <a:pt y="369" x="186"/>
                  </a:lnTo>
                  <a:lnTo>
                    <a:pt y="368" x="182"/>
                  </a:lnTo>
                  <a:lnTo>
                    <a:pt y="368" x="178"/>
                  </a:lnTo>
                  <a:lnTo>
                    <a:pt y="365" x="172"/>
                  </a:lnTo>
                  <a:lnTo>
                    <a:pt y="365" x="165"/>
                  </a:lnTo>
                  <a:lnTo>
                    <a:pt y="366" x="160"/>
                  </a:lnTo>
                  <a:lnTo>
                    <a:pt y="370" x="155"/>
                  </a:lnTo>
                  <a:lnTo>
                    <a:pt y="369" x="150"/>
                  </a:lnTo>
                  <a:lnTo>
                    <a:pt y="368" x="146"/>
                  </a:lnTo>
                  <a:lnTo>
                    <a:pt y="365" x="142"/>
                  </a:lnTo>
                  <a:lnTo>
                    <a:pt y="361" x="140"/>
                  </a:lnTo>
                  <a:lnTo>
                    <a:pt y="357" x="135"/>
                  </a:lnTo>
                  <a:lnTo>
                    <a:pt y="353" x="132"/>
                  </a:lnTo>
                  <a:lnTo>
                    <a:pt y="352" x="128"/>
                  </a:lnTo>
                  <a:lnTo>
                    <a:pt y="353" x="123"/>
                  </a:lnTo>
                  <a:lnTo>
                    <a:pt y="356" x="115"/>
                  </a:lnTo>
                  <a:lnTo>
                    <a:pt y="362" x="106"/>
                  </a:lnTo>
                  <a:lnTo>
                    <a:pt y="365" x="104"/>
                  </a:lnTo>
                  <a:lnTo>
                    <a:pt y="368" x="101"/>
                  </a:lnTo>
                  <a:lnTo>
                    <a:pt y="370" x="100"/>
                  </a:lnTo>
                  <a:lnTo>
                    <a:pt y="373" x="100"/>
                  </a:lnTo>
                  <a:close/>
                  <a:moveTo>
                    <a:pt y="370" x="63"/>
                  </a:moveTo>
                  <a:lnTo>
                    <a:pt y="373" x="62"/>
                  </a:lnTo>
                  <a:lnTo>
                    <a:pt y="374" x="59"/>
                  </a:lnTo>
                  <a:lnTo>
                    <a:pt y="373" x="58"/>
                  </a:lnTo>
                  <a:lnTo>
                    <a:pt y="373" x="57"/>
                  </a:lnTo>
                  <a:lnTo>
                    <a:pt y="370" x="55"/>
                  </a:lnTo>
                  <a:lnTo>
                    <a:pt y="368" x="55"/>
                  </a:lnTo>
                  <a:lnTo>
                    <a:pt y="354" x="54"/>
                  </a:lnTo>
                  <a:lnTo>
                    <a:pt y="341" x="54"/>
                  </a:lnTo>
                  <a:lnTo>
                    <a:pt y="328" x="54"/>
                  </a:lnTo>
                  <a:lnTo>
                    <a:pt y="316" x="57"/>
                  </a:lnTo>
                  <a:lnTo>
                    <a:pt y="305" x="60"/>
                  </a:lnTo>
                  <a:lnTo>
                    <a:pt y="295" x="62"/>
                  </a:lnTo>
                  <a:lnTo>
                    <a:pt y="291" x="64"/>
                  </a:lnTo>
                  <a:lnTo>
                    <a:pt y="287" x="66"/>
                  </a:lnTo>
                  <a:lnTo>
                    <a:pt y="283" x="68"/>
                  </a:lnTo>
                  <a:lnTo>
                    <a:pt y="281" x="72"/>
                  </a:lnTo>
                  <a:lnTo>
                    <a:pt y="279" x="82"/>
                  </a:lnTo>
                  <a:lnTo>
                    <a:pt y="275" x="91"/>
                  </a:lnTo>
                  <a:lnTo>
                    <a:pt y="269" x="97"/>
                  </a:lnTo>
                  <a:lnTo>
                    <a:pt y="264" x="103"/>
                  </a:lnTo>
                  <a:lnTo>
                    <a:pt y="255" x="116"/>
                  </a:lnTo>
                  <a:lnTo>
                    <a:pt y="248" x="129"/>
                  </a:lnTo>
                  <a:lnTo>
                    <a:pt y="246" x="135"/>
                  </a:lnTo>
                  <a:lnTo>
                    <a:pt y="244" x="142"/>
                  </a:lnTo>
                  <a:lnTo>
                    <a:pt y="246" x="147"/>
                  </a:lnTo>
                  <a:lnTo>
                    <a:pt y="247" x="151"/>
                  </a:lnTo>
                  <a:lnTo>
                    <a:pt y="251" x="155"/>
                  </a:lnTo>
                  <a:lnTo>
                    <a:pt y="258" x="157"/>
                  </a:lnTo>
                  <a:lnTo>
                    <a:pt y="266" x="159"/>
                  </a:lnTo>
                  <a:lnTo>
                    <a:pt y="273" x="160"/>
                  </a:lnTo>
                  <a:lnTo>
                    <a:pt y="281" x="161"/>
                  </a:lnTo>
                  <a:lnTo>
                    <a:pt y="289" x="160"/>
                  </a:lnTo>
                  <a:lnTo>
                    <a:pt y="295" x="159"/>
                  </a:lnTo>
                  <a:lnTo>
                    <a:pt y="299" x="157"/>
                  </a:lnTo>
                  <a:lnTo>
                    <a:pt y="300" x="157"/>
                  </a:lnTo>
                  <a:lnTo>
                    <a:pt y="301" x="157"/>
                  </a:lnTo>
                  <a:lnTo>
                    <a:pt y="303" x="156"/>
                  </a:lnTo>
                  <a:lnTo>
                    <a:pt y="304" x="155"/>
                  </a:lnTo>
                  <a:lnTo>
                    <a:pt y="307" x="151"/>
                  </a:lnTo>
                  <a:lnTo>
                    <a:pt y="309" x="146"/>
                  </a:lnTo>
                  <a:lnTo>
                    <a:pt y="313" x="141"/>
                  </a:lnTo>
                  <a:lnTo>
                    <a:pt y="317" x="135"/>
                  </a:lnTo>
                  <a:lnTo>
                    <a:pt y="321" x="130"/>
                  </a:lnTo>
                  <a:lnTo>
                    <a:pt y="328" x="126"/>
                  </a:lnTo>
                  <a:lnTo>
                    <a:pt y="333" x="116"/>
                  </a:lnTo>
                  <a:lnTo>
                    <a:pt y="338" x="106"/>
                  </a:lnTo>
                  <a:lnTo>
                    <a:pt y="345" x="96"/>
                  </a:lnTo>
                  <a:lnTo>
                    <a:pt y="349" x="86"/>
                  </a:lnTo>
                  <a:lnTo>
                    <a:pt y="350" x="82"/>
                  </a:lnTo>
                  <a:lnTo>
                    <a:pt y="349" x="79"/>
                  </a:lnTo>
                  <a:lnTo>
                    <a:pt y="346" x="77"/>
                  </a:lnTo>
                  <a:lnTo>
                    <a:pt y="344" x="75"/>
                  </a:lnTo>
                  <a:lnTo>
                    <a:pt y="352" x="75"/>
                  </a:lnTo>
                  <a:lnTo>
                    <a:pt y="358" x="73"/>
                  </a:lnTo>
                  <a:lnTo>
                    <a:pt y="365" x="69"/>
                  </a:lnTo>
                  <a:lnTo>
                    <a:pt y="370" x="63"/>
                  </a:lnTo>
                  <a:close/>
                  <a:moveTo>
                    <a:pt y="258" x="195"/>
                  </a:moveTo>
                  <a:lnTo>
                    <a:pt y="256" x="191"/>
                  </a:lnTo>
                  <a:lnTo>
                    <a:pt y="256" x="189"/>
                  </a:lnTo>
                  <a:lnTo>
                    <a:pt y="256" x="186"/>
                  </a:lnTo>
                  <a:lnTo>
                    <a:pt y="256" x="184"/>
                  </a:lnTo>
                  <a:lnTo>
                    <a:pt y="259" x="178"/>
                  </a:lnTo>
                  <a:lnTo>
                    <a:pt y="260" x="173"/>
                  </a:lnTo>
                  <a:lnTo>
                    <a:pt y="267" x="174"/>
                  </a:lnTo>
                  <a:lnTo>
                    <a:pt y="272" x="174"/>
                  </a:lnTo>
                  <a:lnTo>
                    <a:pt y="277" x="175"/>
                  </a:lnTo>
                  <a:lnTo>
                    <a:pt y="281" x="176"/>
                  </a:lnTo>
                  <a:lnTo>
                    <a:pt y="291" x="178"/>
                  </a:lnTo>
                  <a:lnTo>
                    <a:pt y="297" x="178"/>
                  </a:lnTo>
                  <a:lnTo>
                    <a:pt y="300" x="178"/>
                  </a:lnTo>
                  <a:lnTo>
                    <a:pt y="303" x="177"/>
                  </a:lnTo>
                  <a:lnTo>
                    <a:pt y="307" x="175"/>
                  </a:lnTo>
                  <a:lnTo>
                    <a:pt y="311" x="172"/>
                  </a:lnTo>
                  <a:lnTo>
                    <a:pt y="322" x="159"/>
                  </a:lnTo>
                  <a:lnTo>
                    <a:pt y="334" x="148"/>
                  </a:lnTo>
                  <a:lnTo>
                    <a:pt y="338" x="146"/>
                  </a:lnTo>
                  <a:lnTo>
                    <a:pt y="341" x="146"/>
                  </a:lnTo>
                  <a:lnTo>
                    <a:pt y="344" x="146"/>
                  </a:lnTo>
                  <a:lnTo>
                    <a:pt y="348" x="147"/>
                  </a:lnTo>
                  <a:lnTo>
                    <a:pt y="353" x="151"/>
                  </a:lnTo>
                  <a:lnTo>
                    <a:pt y="358" x="156"/>
                  </a:lnTo>
                  <a:lnTo>
                    <a:pt y="357" x="162"/>
                  </a:lnTo>
                  <a:lnTo>
                    <a:pt y="356" x="169"/>
                  </a:lnTo>
                  <a:lnTo>
                    <a:pt y="354" x="172"/>
                  </a:lnTo>
                  <a:lnTo>
                    <a:pt y="356" x="176"/>
                  </a:lnTo>
                  <a:lnTo>
                    <a:pt y="358" x="182"/>
                  </a:lnTo>
                  <a:lnTo>
                    <a:pt y="362" x="188"/>
                  </a:lnTo>
                  <a:lnTo>
                    <a:pt y="357" x="195"/>
                  </a:lnTo>
                  <a:lnTo>
                    <a:pt y="353" x="202"/>
                  </a:lnTo>
                  <a:lnTo>
                    <a:pt y="350" x="210"/>
                  </a:lnTo>
                  <a:lnTo>
                    <a:pt y="346" x="217"/>
                  </a:lnTo>
                  <a:lnTo>
                    <a:pt y="342" x="223"/>
                  </a:lnTo>
                  <a:lnTo>
                    <a:pt y="338" x="227"/>
                  </a:lnTo>
                  <a:lnTo>
                    <a:pt y="336" x="230"/>
                  </a:lnTo>
                  <a:lnTo>
                    <a:pt y="332" x="232"/>
                  </a:lnTo>
                  <a:lnTo>
                    <a:pt y="324" x="236"/>
                  </a:lnTo>
                  <a:lnTo>
                    <a:pt y="317" x="240"/>
                  </a:lnTo>
                  <a:lnTo>
                    <a:pt y="309" x="234"/>
                  </a:lnTo>
                  <a:lnTo>
                    <a:pt y="293" x="227"/>
                  </a:lnTo>
                  <a:lnTo>
                    <a:pt y="281" x="219"/>
                  </a:lnTo>
                  <a:lnTo>
                    <a:pt y="272" x="211"/>
                  </a:lnTo>
                  <a:lnTo>
                    <a:pt y="264" x="203"/>
                  </a:lnTo>
                  <a:lnTo>
                    <a:pt y="258" x="195"/>
                  </a:lnTo>
                  <a:close/>
                  <a:moveTo>
                    <a:pt y="379" x="267"/>
                  </a:moveTo>
                  <a:lnTo>
                    <a:pt y="375" x="269"/>
                  </a:lnTo>
                  <a:lnTo>
                    <a:pt y="373" x="271"/>
                  </a:lnTo>
                  <a:lnTo>
                    <a:pt y="372" x="272"/>
                  </a:lnTo>
                  <a:lnTo>
                    <a:pt y="370" x="271"/>
                  </a:lnTo>
                  <a:lnTo>
                    <a:pt y="368" x="268"/>
                  </a:lnTo>
                  <a:lnTo>
                    <a:pt y="365" x="259"/>
                  </a:lnTo>
                  <a:lnTo>
                    <a:pt y="368" x="250"/>
                  </a:lnTo>
                  <a:lnTo>
                    <a:pt y="372" x="241"/>
                  </a:lnTo>
                  <a:lnTo>
                    <a:pt y="374" x="234"/>
                  </a:lnTo>
                  <a:lnTo>
                    <a:pt y="375" x="225"/>
                  </a:lnTo>
                  <a:lnTo>
                    <a:pt y="378" x="223"/>
                  </a:lnTo>
                  <a:lnTo>
                    <a:pt y="379" x="224"/>
                  </a:lnTo>
                  <a:lnTo>
                    <a:pt y="381" x="226"/>
                  </a:lnTo>
                  <a:lnTo>
                    <a:pt y="382" x="229"/>
                  </a:lnTo>
                  <a:lnTo>
                    <a:pt y="382" x="239"/>
                  </a:lnTo>
                  <a:lnTo>
                    <a:pt y="382" x="249"/>
                  </a:lnTo>
                  <a:lnTo>
                    <a:pt y="381" x="258"/>
                  </a:lnTo>
                  <a:lnTo>
                    <a:pt y="379" x="267"/>
                  </a:lnTo>
                  <a:close/>
                  <a:moveTo>
                    <a:pt y="364" x="282"/>
                  </a:moveTo>
                  <a:lnTo>
                    <a:pt y="361" x="282"/>
                  </a:lnTo>
                  <a:lnTo>
                    <a:pt y="358" x="280"/>
                  </a:lnTo>
                  <a:lnTo>
                    <a:pt y="357" x="277"/>
                  </a:lnTo>
                  <a:lnTo>
                    <a:pt y="357" x="274"/>
                  </a:lnTo>
                  <a:lnTo>
                    <a:pt y="357" x="272"/>
                  </a:lnTo>
                  <a:lnTo>
                    <a:pt y="358" x="270"/>
                  </a:lnTo>
                  <a:lnTo>
                    <a:pt y="360" x="269"/>
                  </a:lnTo>
                  <a:lnTo>
                    <a:pt y="361" x="269"/>
                  </a:lnTo>
                  <a:lnTo>
                    <a:pt y="364" x="271"/>
                  </a:lnTo>
                  <a:lnTo>
                    <a:pt y="365" x="274"/>
                  </a:lnTo>
                  <a:lnTo>
                    <a:pt y="365" x="279"/>
                  </a:lnTo>
                  <a:lnTo>
                    <a:pt y="364" x="282"/>
                  </a:lnTo>
                  <a:close/>
                  <a:moveTo>
                    <a:pt y="326" x="283"/>
                  </a:moveTo>
                  <a:lnTo>
                    <a:pt y="328" x="274"/>
                  </a:lnTo>
                  <a:lnTo>
                    <a:pt y="328" x="266"/>
                  </a:lnTo>
                  <a:lnTo>
                    <a:pt y="325" x="266"/>
                  </a:lnTo>
                  <a:lnTo>
                    <a:pt y="322" x="269"/>
                  </a:lnTo>
                  <a:lnTo>
                    <a:pt y="321" x="272"/>
                  </a:lnTo>
                  <a:lnTo>
                    <a:pt y="319" x="277"/>
                  </a:lnTo>
                  <a:lnTo>
                    <a:pt y="315" x="286"/>
                  </a:lnTo>
                  <a:lnTo>
                    <a:pt y="315" x="292"/>
                  </a:lnTo>
                  <a:lnTo>
                    <a:pt y="317" x="294"/>
                  </a:lnTo>
                  <a:lnTo>
                    <a:pt y="321" x="294"/>
                  </a:lnTo>
                  <a:lnTo>
                    <a:pt y="321" x="299"/>
                  </a:lnTo>
                  <a:lnTo>
                    <a:pt y="322" x="305"/>
                  </a:lnTo>
                  <a:lnTo>
                    <a:pt y="324" x="305"/>
                  </a:lnTo>
                  <a:lnTo>
                    <a:pt y="326" x="302"/>
                  </a:lnTo>
                  <a:lnTo>
                    <a:pt y="329" x="299"/>
                  </a:lnTo>
                  <a:lnTo>
                    <a:pt y="333" x="296"/>
                  </a:lnTo>
                  <a:lnTo>
                    <a:pt y="336" x="292"/>
                  </a:lnTo>
                  <a:lnTo>
                    <a:pt y="337" x="287"/>
                  </a:lnTo>
                  <a:lnTo>
                    <a:pt y="338" x="283"/>
                  </a:lnTo>
                  <a:lnTo>
                    <a:pt y="338" x="281"/>
                  </a:lnTo>
                  <a:lnTo>
                    <a:pt y="336" x="278"/>
                  </a:lnTo>
                  <a:lnTo>
                    <a:pt y="334" x="278"/>
                  </a:lnTo>
                  <a:lnTo>
                    <a:pt y="333" x="278"/>
                  </a:lnTo>
                  <a:lnTo>
                    <a:pt y="332" x="279"/>
                  </a:lnTo>
                  <a:lnTo>
                    <a:pt y="329" x="281"/>
                  </a:lnTo>
                  <a:lnTo>
                    <a:pt y="326" x="283"/>
                  </a:lnTo>
                  <a:close/>
                  <a:moveTo>
                    <a:pt y="313" x="279"/>
                  </a:moveTo>
                  <a:lnTo>
                    <a:pt y="311" x="279"/>
                  </a:lnTo>
                  <a:lnTo>
                    <a:pt y="309" x="278"/>
                  </a:lnTo>
                  <a:lnTo>
                    <a:pt y="308" x="275"/>
                  </a:lnTo>
                  <a:lnTo>
                    <a:pt y="308" x="273"/>
                  </a:lnTo>
                  <a:lnTo>
                    <a:pt y="307" x="267"/>
                  </a:lnTo>
                  <a:lnTo>
                    <a:pt y="307" x="264"/>
                  </a:lnTo>
                  <a:lnTo>
                    <a:pt y="308" x="259"/>
                  </a:lnTo>
                  <a:lnTo>
                    <a:pt y="309" x="258"/>
                  </a:lnTo>
                  <a:lnTo>
                    <a:pt y="312" x="257"/>
                  </a:lnTo>
                  <a:lnTo>
                    <a:pt y="315" x="259"/>
                  </a:lnTo>
                  <a:lnTo>
                    <a:pt y="316" x="264"/>
                  </a:lnTo>
                  <a:lnTo>
                    <a:pt y="317" x="268"/>
                  </a:lnTo>
                  <a:lnTo>
                    <a:pt y="316" x="273"/>
                  </a:lnTo>
                  <a:lnTo>
                    <a:pt y="313" x="279"/>
                  </a:lnTo>
                  <a:close/>
                  <a:moveTo>
                    <a:pt y="332" x="258"/>
                  </a:moveTo>
                  <a:lnTo>
                    <a:pt y="324" x="252"/>
                  </a:lnTo>
                  <a:lnTo>
                    <a:pt y="319" x="249"/>
                  </a:lnTo>
                  <a:lnTo>
                    <a:pt y="321" x="244"/>
                  </a:lnTo>
                  <a:lnTo>
                    <a:pt y="326" x="240"/>
                  </a:lnTo>
                  <a:lnTo>
                    <a:pt y="328" x="239"/>
                  </a:lnTo>
                  <a:lnTo>
                    <a:pt y="332" x="238"/>
                  </a:lnTo>
                  <a:lnTo>
                    <a:pt y="334" x="238"/>
                  </a:lnTo>
                  <a:lnTo>
                    <a:pt y="337" x="238"/>
                  </a:lnTo>
                  <a:lnTo>
                    <a:pt y="338" x="240"/>
                  </a:lnTo>
                  <a:lnTo>
                    <a:pt y="338" x="242"/>
                  </a:lnTo>
                  <a:lnTo>
                    <a:pt y="338" x="245"/>
                  </a:lnTo>
                  <a:lnTo>
                    <a:pt y="338" x="249"/>
                  </a:lnTo>
                  <a:lnTo>
                    <a:pt y="336" x="254"/>
                  </a:lnTo>
                  <a:lnTo>
                    <a:pt y="332" x="258"/>
                  </a:lnTo>
                  <a:close/>
                  <a:moveTo>
                    <a:pt y="307" x="252"/>
                  </a:moveTo>
                  <a:lnTo>
                    <a:pt y="304" x="252"/>
                  </a:lnTo>
                  <a:lnTo>
                    <a:pt y="303" x="252"/>
                  </a:lnTo>
                  <a:lnTo>
                    <a:pt y="300" x="250"/>
                  </a:lnTo>
                  <a:lnTo>
                    <a:pt y="299" x="247"/>
                  </a:lnTo>
                  <a:lnTo>
                    <a:pt y="296" x="242"/>
                  </a:lnTo>
                  <a:lnTo>
                    <a:pt y="292" x="238"/>
                  </a:lnTo>
                  <a:lnTo>
                    <a:pt y="295" x="237"/>
                  </a:lnTo>
                  <a:lnTo>
                    <a:pt y="297" x="237"/>
                  </a:lnTo>
                  <a:lnTo>
                    <a:pt y="299" x="238"/>
                  </a:lnTo>
                  <a:lnTo>
                    <a:pt y="300" x="238"/>
                  </a:lnTo>
                  <a:lnTo>
                    <a:pt y="303" x="241"/>
                  </a:lnTo>
                  <a:lnTo>
                    <a:pt y="305" x="242"/>
                  </a:lnTo>
                  <a:lnTo>
                    <a:pt y="311" x="247"/>
                  </a:lnTo>
                  <a:lnTo>
                    <a:pt y="311" x="250"/>
                  </a:lnTo>
                  <a:lnTo>
                    <a:pt y="308" x="251"/>
                  </a:lnTo>
                  <a:lnTo>
                    <a:pt y="307" x="252"/>
                  </a:lnTo>
                  <a:close/>
                  <a:moveTo>
                    <a:pt y="338" x="264"/>
                  </a:moveTo>
                  <a:lnTo>
                    <a:pt y="340" x="261"/>
                  </a:lnTo>
                  <a:lnTo>
                    <a:pt y="341" x="260"/>
                  </a:lnTo>
                  <a:lnTo>
                    <a:pt y="342" x="259"/>
                  </a:lnTo>
                  <a:lnTo>
                    <a:pt y="344" x="260"/>
                  </a:lnTo>
                  <a:lnTo>
                    <a:pt y="345" x="260"/>
                  </a:lnTo>
                  <a:lnTo>
                    <a:pt y="348" x="260"/>
                  </a:lnTo>
                  <a:lnTo>
                    <a:pt y="349" x="260"/>
                  </a:lnTo>
                  <a:lnTo>
                    <a:pt y="350" x="259"/>
                  </a:lnTo>
                  <a:lnTo>
                    <a:pt y="349" x="255"/>
                  </a:lnTo>
                  <a:lnTo>
                    <a:pt y="344" x="250"/>
                  </a:lnTo>
                  <a:lnTo>
                    <a:pt y="344" x="245"/>
                  </a:lnTo>
                  <a:lnTo>
                    <a:pt y="344" x="237"/>
                  </a:lnTo>
                  <a:lnTo>
                    <a:pt y="344" x="232"/>
                  </a:lnTo>
                  <a:lnTo>
                    <a:pt y="345" x="229"/>
                  </a:lnTo>
                  <a:lnTo>
                    <a:pt y="346" x="226"/>
                  </a:lnTo>
                  <a:lnTo>
                    <a:pt y="349" x="225"/>
                  </a:lnTo>
                  <a:lnTo>
                    <a:pt y="353" x="220"/>
                  </a:lnTo>
                  <a:lnTo>
                    <a:pt y="357" x="215"/>
                  </a:lnTo>
                  <a:lnTo>
                    <a:pt y="360" x="210"/>
                  </a:lnTo>
                  <a:lnTo>
                    <a:pt y="362" x="203"/>
                  </a:lnTo>
                  <a:lnTo>
                    <a:pt y="362" x="218"/>
                  </a:lnTo>
                  <a:lnTo>
                    <a:pt y="364" x="226"/>
                  </a:lnTo>
                  <a:lnTo>
                    <a:pt y="365" x="228"/>
                  </a:lnTo>
                  <a:lnTo>
                    <a:pt y="365" x="232"/>
                  </a:lnTo>
                  <a:lnTo>
                    <a:pt y="364" x="241"/>
                  </a:lnTo>
                  <a:lnTo>
                    <a:pt y="361" x="249"/>
                  </a:lnTo>
                  <a:lnTo>
                    <a:pt y="358" x="257"/>
                  </a:lnTo>
                  <a:lnTo>
                    <a:pt y="354" x="265"/>
                  </a:lnTo>
                  <a:lnTo>
                    <a:pt y="353" x="268"/>
                  </a:lnTo>
                  <a:lnTo>
                    <a:pt y="350" x="270"/>
                  </a:lnTo>
                  <a:lnTo>
                    <a:pt y="348" x="271"/>
                  </a:lnTo>
                  <a:lnTo>
                    <a:pt y="345" x="271"/>
                  </a:lnTo>
                  <a:lnTo>
                    <a:pt y="342" x="270"/>
                  </a:lnTo>
                  <a:lnTo>
                    <a:pt y="341" x="268"/>
                  </a:lnTo>
                  <a:lnTo>
                    <a:pt y="340" x="266"/>
                  </a:lnTo>
                  <a:lnTo>
                    <a:pt y="338" x="264"/>
                  </a:lnTo>
                  <a:close/>
                  <a:moveTo>
                    <a:pt y="625" x="16"/>
                  </a:moveTo>
                  <a:lnTo>
                    <a:pt y="626" x="27"/>
                  </a:lnTo>
                  <a:lnTo>
                    <a:pt y="627" x="45"/>
                  </a:lnTo>
                  <a:lnTo>
                    <a:pt y="630" x="67"/>
                  </a:lnTo>
                  <a:lnTo>
                    <a:pt y="630" x="94"/>
                  </a:lnTo>
                  <a:lnTo>
                    <a:pt y="623" x="86"/>
                  </a:lnTo>
                  <a:lnTo>
                    <a:pt y="615" x="74"/>
                  </a:lnTo>
                  <a:lnTo>
                    <a:pt y="607" x="60"/>
                  </a:lnTo>
                  <a:lnTo>
                    <a:pt y="599" x="49"/>
                  </a:lnTo>
                  <a:lnTo>
                    <a:pt y="586" x="50"/>
                  </a:lnTo>
                  <a:lnTo>
                    <a:pt y="574" x="49"/>
                  </a:lnTo>
                  <a:lnTo>
                    <a:pt y="561" x="48"/>
                  </a:lnTo>
                  <a:lnTo>
                    <a:pt y="549" x="47"/>
                  </a:lnTo>
                  <a:lnTo>
                    <a:pt y="536" x="46"/>
                  </a:lnTo>
                  <a:lnTo>
                    <a:pt y="521" x="44"/>
                  </a:lnTo>
                  <a:lnTo>
                    <a:pt y="505" x="44"/>
                  </a:lnTo>
                  <a:lnTo>
                    <a:pt y="488" x="44"/>
                  </a:lnTo>
                  <a:lnTo>
                    <a:pt y="481" x="41"/>
                  </a:lnTo>
                  <a:lnTo>
                    <a:pt y="472" x="41"/>
                  </a:lnTo>
                  <a:lnTo>
                    <a:pt y="464" x="41"/>
                  </a:lnTo>
                  <a:lnTo>
                    <a:pt y="455" x="44"/>
                  </a:lnTo>
                  <a:lnTo>
                    <a:pt y="434" x="48"/>
                  </a:lnTo>
                  <a:lnTo>
                    <a:pt y="411" x="52"/>
                  </a:lnTo>
                  <a:lnTo>
                    <a:pt y="406" x="58"/>
                  </a:lnTo>
                  <a:lnTo>
                    <a:pt y="402" x="62"/>
                  </a:lnTo>
                  <a:lnTo>
                    <a:pt y="397" x="64"/>
                  </a:lnTo>
                  <a:lnTo>
                    <a:pt y="391" x="67"/>
                  </a:lnTo>
                  <a:lnTo>
                    <a:pt y="389" x="76"/>
                  </a:lnTo>
                  <a:lnTo>
                    <a:pt y="385" x="83"/>
                  </a:lnTo>
                  <a:lnTo>
                    <a:pt y="383" x="88"/>
                  </a:lnTo>
                  <a:lnTo>
                    <a:pt y="385" x="93"/>
                  </a:lnTo>
                  <a:lnTo>
                    <a:pt y="387" x="100"/>
                  </a:lnTo>
                  <a:lnTo>
                    <a:pt y="393" x="109"/>
                  </a:lnTo>
                  <a:lnTo>
                    <a:pt y="393" x="115"/>
                  </a:lnTo>
                  <a:lnTo>
                    <a:pt y="394" x="121"/>
                  </a:lnTo>
                  <a:lnTo>
                    <a:pt y="397" x="129"/>
                  </a:lnTo>
                  <a:lnTo>
                    <a:pt y="401" x="137"/>
                  </a:lnTo>
                  <a:lnTo>
                    <a:pt y="409" x="153"/>
                  </a:lnTo>
                  <a:lnTo>
                    <a:pt y="418" x="165"/>
                  </a:lnTo>
                  <a:lnTo>
                    <a:pt y="413" x="162"/>
                  </a:lnTo>
                  <a:lnTo>
                    <a:pt y="409" x="160"/>
                  </a:lnTo>
                  <a:lnTo>
                    <a:pt y="406" x="171"/>
                  </a:lnTo>
                  <a:lnTo>
                    <a:pt y="405" x="181"/>
                  </a:lnTo>
                  <a:lnTo>
                    <a:pt y="413" x="189"/>
                  </a:lnTo>
                  <a:lnTo>
                    <a:pt y="419" x="198"/>
                  </a:lnTo>
                  <a:lnTo>
                    <a:pt y="425" x="208"/>
                  </a:lnTo>
                  <a:lnTo>
                    <a:pt y="428" x="217"/>
                  </a:lnTo>
                  <a:lnTo>
                    <a:pt y="432" x="228"/>
                  </a:lnTo>
                  <a:lnTo>
                    <a:pt y="435" x="238"/>
                  </a:lnTo>
                  <a:lnTo>
                    <a:pt y="435" x="249"/>
                  </a:lnTo>
                  <a:lnTo>
                    <a:pt y="435" x="259"/>
                  </a:lnTo>
                  <a:lnTo>
                    <a:pt y="432" x="244"/>
                  </a:lnTo>
                  <a:lnTo>
                    <a:pt y="430" x="228"/>
                  </a:lnTo>
                  <a:lnTo>
                    <a:pt y="427" x="220"/>
                  </a:lnTo>
                  <a:lnTo>
                    <a:pt y="425" x="215"/>
                  </a:lnTo>
                  <a:lnTo>
                    <a:pt y="422" x="211"/>
                  </a:lnTo>
                  <a:lnTo>
                    <a:pt y="419" x="209"/>
                  </a:lnTo>
                  <a:lnTo>
                    <a:pt y="418" x="209"/>
                  </a:lnTo>
                  <a:lnTo>
                    <a:pt y="417" x="210"/>
                  </a:lnTo>
                  <a:lnTo>
                    <a:pt y="415" x="213"/>
                  </a:lnTo>
                  <a:lnTo>
                    <a:pt y="414" x="216"/>
                  </a:lnTo>
                  <a:lnTo>
                    <a:pt y="413" x="223"/>
                  </a:lnTo>
                  <a:lnTo>
                    <a:pt y="411" x="230"/>
                  </a:lnTo>
                  <a:lnTo>
                    <a:pt y="411" x="218"/>
                  </a:lnTo>
                  <a:lnTo>
                    <a:pt y="413" x="205"/>
                  </a:lnTo>
                  <a:lnTo>
                    <a:pt y="413" x="199"/>
                  </a:lnTo>
                  <a:lnTo>
                    <a:pt y="411" x="195"/>
                  </a:lnTo>
                  <a:lnTo>
                    <a:pt y="409" x="192"/>
                  </a:lnTo>
                  <a:lnTo>
                    <a:pt y="407" x="191"/>
                  </a:lnTo>
                  <a:lnTo>
                    <a:pt y="405" x="191"/>
                  </a:lnTo>
                  <a:lnTo>
                    <a:pt y="401" x="191"/>
                  </a:lnTo>
                  <a:lnTo>
                    <a:pt y="397" x="197"/>
                  </a:lnTo>
                  <a:lnTo>
                    <a:pt y="391" x="204"/>
                  </a:lnTo>
                  <a:lnTo>
                    <a:pt y="390" x="208"/>
                  </a:lnTo>
                  <a:lnTo>
                    <a:pt y="389" x="212"/>
                  </a:lnTo>
                  <a:lnTo>
                    <a:pt y="390" x="215"/>
                  </a:lnTo>
                  <a:lnTo>
                    <a:pt y="394" x="219"/>
                  </a:lnTo>
                  <a:lnTo>
                    <a:pt y="390" x="230"/>
                  </a:lnTo>
                  <a:lnTo>
                    <a:pt y="387" x="243"/>
                  </a:lnTo>
                  <a:lnTo>
                    <a:pt y="386" x="256"/>
                  </a:lnTo>
                  <a:lnTo>
                    <a:pt y="385" x="268"/>
                  </a:lnTo>
                  <a:lnTo>
                    <a:pt y="390" x="272"/>
                  </a:lnTo>
                  <a:lnTo>
                    <a:pt y="394" x="278"/>
                  </a:lnTo>
                  <a:lnTo>
                    <a:pt y="395" x="284"/>
                  </a:lnTo>
                  <a:lnTo>
                    <a:pt y="397" x="291"/>
                  </a:lnTo>
                  <a:lnTo>
                    <a:pt y="397" x="297"/>
                  </a:lnTo>
                  <a:lnTo>
                    <a:pt y="395" x="305"/>
                  </a:lnTo>
                  <a:lnTo>
                    <a:pt y="393" x="311"/>
                  </a:lnTo>
                  <a:lnTo>
                    <a:pt y="390" x="316"/>
                  </a:lnTo>
                  <a:lnTo>
                    <a:pt y="393" x="311"/>
                  </a:lnTo>
                  <a:lnTo>
                    <a:pt y="394" x="305"/>
                  </a:lnTo>
                  <a:lnTo>
                    <a:pt y="394" x="298"/>
                  </a:lnTo>
                  <a:lnTo>
                    <a:pt y="394" x="292"/>
                  </a:lnTo>
                  <a:lnTo>
                    <a:pt y="393" x="285"/>
                  </a:lnTo>
                  <a:lnTo>
                    <a:pt y="390" x="280"/>
                  </a:lnTo>
                  <a:lnTo>
                    <a:pt y="386" x="275"/>
                  </a:lnTo>
                  <a:lnTo>
                    <a:pt y="381" x="271"/>
                  </a:lnTo>
                  <a:lnTo>
                    <a:pt y="375" x="275"/>
                  </a:lnTo>
                  <a:lnTo>
                    <a:pt y="372" x="279"/>
                  </a:lnTo>
                  <a:lnTo>
                    <a:pt y="369" x="283"/>
                  </a:lnTo>
                  <a:lnTo>
                    <a:pt y="366" x="288"/>
                  </a:lnTo>
                  <a:lnTo>
                    <a:pt y="362" x="299"/>
                  </a:lnTo>
                  <a:lnTo>
                    <a:pt y="358" x="310"/>
                  </a:lnTo>
                  <a:lnTo>
                    <a:pt y="360" x="299"/>
                  </a:lnTo>
                  <a:lnTo>
                    <a:pt y="360" x="289"/>
                  </a:lnTo>
                  <a:lnTo>
                    <a:pt y="358" x="285"/>
                  </a:lnTo>
                  <a:lnTo>
                    <a:pt y="357" x="283"/>
                  </a:lnTo>
                  <a:lnTo>
                    <a:pt y="353" x="282"/>
                  </a:lnTo>
                  <a:lnTo>
                    <a:pt y="348" x="282"/>
                  </a:lnTo>
                  <a:lnTo>
                    <a:pt y="346" x="284"/>
                  </a:lnTo>
                  <a:lnTo>
                    <a:pt y="345" x="288"/>
                  </a:lnTo>
                  <a:lnTo>
                    <a:pt y="344" x="294"/>
                  </a:lnTo>
                  <a:lnTo>
                    <a:pt y="344" x="301"/>
                  </a:lnTo>
                  <a:lnTo>
                    <a:pt y="342" x="315"/>
                  </a:lnTo>
                  <a:lnTo>
                    <a:pt y="342" x="329"/>
                  </a:lnTo>
                  <a:lnTo>
                    <a:pt y="341" x="311"/>
                  </a:lnTo>
                  <a:lnTo>
                    <a:pt y="338" x="297"/>
                  </a:lnTo>
                  <a:lnTo>
                    <a:pt y="333" x="301"/>
                  </a:lnTo>
                  <a:lnTo>
                    <a:pt y="328" x="307"/>
                  </a:lnTo>
                  <a:lnTo>
                    <a:pt y="324" x="312"/>
                  </a:lnTo>
                  <a:lnTo>
                    <a:pt y="319" x="320"/>
                  </a:lnTo>
                  <a:lnTo>
                    <a:pt y="311" x="334"/>
                  </a:lnTo>
                  <a:lnTo>
                    <a:pt y="303" x="348"/>
                  </a:lnTo>
                  <a:lnTo>
                    <a:pt y="308" x="336"/>
                  </a:lnTo>
                  <a:lnTo>
                    <a:pt y="313" x="324"/>
                  </a:lnTo>
                  <a:lnTo>
                    <a:pt y="315" x="319"/>
                  </a:lnTo>
                  <a:lnTo>
                    <a:pt y="316" x="313"/>
                  </a:lnTo>
                  <a:lnTo>
                    <a:pt y="316" x="309"/>
                  </a:lnTo>
                  <a:lnTo>
                    <a:pt y="315" x="307"/>
                  </a:lnTo>
                  <a:lnTo>
                    <a:pt y="312" x="304"/>
                  </a:lnTo>
                  <a:lnTo>
                    <a:pt y="309" x="304"/>
                  </a:lnTo>
                  <a:lnTo>
                    <a:pt y="307" x="306"/>
                  </a:lnTo>
                  <a:lnTo>
                    <a:pt y="304" x="309"/>
                  </a:lnTo>
                  <a:lnTo>
                    <a:pt y="299" x="316"/>
                  </a:lnTo>
                  <a:lnTo>
                    <a:pt y="295" x="323"/>
                  </a:lnTo>
                  <a:lnTo>
                    <a:pt y="297" x="314"/>
                  </a:lnTo>
                  <a:lnTo>
                    <a:pt y="301" x="305"/>
                  </a:lnTo>
                  <a:lnTo>
                    <a:pt y="305" x="296"/>
                  </a:lnTo>
                  <a:lnTo>
                    <a:pt y="309" x="291"/>
                  </a:lnTo>
                  <a:lnTo>
                    <a:pt y="308" x="287"/>
                  </a:lnTo>
                  <a:lnTo>
                    <a:pt y="307" x="283"/>
                  </a:lnTo>
                  <a:lnTo>
                    <a:pt y="305" x="280"/>
                  </a:lnTo>
                  <a:lnTo>
                    <a:pt y="303" x="278"/>
                  </a:lnTo>
                  <a:lnTo>
                    <a:pt y="300" x="277"/>
                  </a:lnTo>
                  <a:lnTo>
                    <a:pt y="296" x="279"/>
                  </a:lnTo>
                  <a:lnTo>
                    <a:pt y="291" x="283"/>
                  </a:lnTo>
                  <a:lnTo>
                    <a:pt y="285" x="289"/>
                  </a:lnTo>
                  <a:lnTo>
                    <a:pt y="289" x="281"/>
                  </a:lnTo>
                  <a:lnTo>
                    <a:pt y="295" x="273"/>
                  </a:lnTo>
                  <a:lnTo>
                    <a:pt y="296" x="269"/>
                  </a:lnTo>
                  <a:lnTo>
                    <a:pt y="297" x="265"/>
                  </a:lnTo>
                  <a:lnTo>
                    <a:pt y="297" x="260"/>
                  </a:lnTo>
                  <a:lnTo>
                    <a:pt y="296" x="256"/>
                  </a:lnTo>
                  <a:lnTo>
                    <a:pt y="292" x="250"/>
                  </a:lnTo>
                  <a:lnTo>
                    <a:pt y="287" x="243"/>
                  </a:lnTo>
                  <a:lnTo>
                    <a:pt y="281" x="236"/>
                  </a:lnTo>
                  <a:lnTo>
                    <a:pt y="280" x="228"/>
                  </a:lnTo>
                  <a:lnTo>
                    <a:pt y="273" x="224"/>
                  </a:lnTo>
                  <a:lnTo>
                    <a:pt y="267" x="219"/>
                  </a:lnTo>
                  <a:lnTo>
                    <a:pt y="262" x="215"/>
                  </a:lnTo>
                  <a:lnTo>
                    <a:pt y="258" x="210"/>
                  </a:lnTo>
                  <a:lnTo>
                    <a:pt y="250" x="199"/>
                  </a:lnTo>
                  <a:lnTo>
                    <a:pt y="244" x="188"/>
                  </a:lnTo>
                  <a:lnTo>
                    <a:pt y="244" x="185"/>
                  </a:lnTo>
                  <a:lnTo>
                    <a:pt y="244" x="181"/>
                  </a:lnTo>
                  <a:lnTo>
                    <a:pt y="244" x="176"/>
                  </a:lnTo>
                  <a:lnTo>
                    <a:pt y="243" x="173"/>
                  </a:lnTo>
                  <a:lnTo>
                    <a:pt y="240" x="169"/>
                  </a:lnTo>
                  <a:lnTo>
                    <a:pt y="238" x="167"/>
                  </a:lnTo>
                  <a:lnTo>
                    <a:pt y="234" x="163"/>
                  </a:lnTo>
                  <a:lnTo>
                    <a:pt y="228" x="162"/>
                  </a:lnTo>
                  <a:lnTo>
                    <a:pt y="224" x="163"/>
                  </a:lnTo>
                  <a:lnTo>
                    <a:pt y="219" x="164"/>
                  </a:lnTo>
                  <a:lnTo>
                    <a:pt y="218" x="165"/>
                  </a:lnTo>
                  <a:lnTo>
                    <a:pt y="216" x="167"/>
                  </a:lnTo>
                  <a:lnTo>
                    <a:pt y="215" x="168"/>
                  </a:lnTo>
                  <a:lnTo>
                    <a:pt y="215" x="170"/>
                  </a:lnTo>
                  <a:lnTo>
                    <a:pt y="223" x="170"/>
                  </a:lnTo>
                  <a:lnTo>
                    <a:pt y="232" x="169"/>
                  </a:lnTo>
                  <a:lnTo>
                    <a:pt y="227" x="171"/>
                  </a:lnTo>
                  <a:lnTo>
                    <a:pt y="220" x="173"/>
                  </a:lnTo>
                  <a:lnTo>
                    <a:pt y="218" x="174"/>
                  </a:lnTo>
                  <a:lnTo>
                    <a:pt y="216" x="175"/>
                  </a:lnTo>
                  <a:lnTo>
                    <a:pt y="215" x="176"/>
                  </a:lnTo>
                  <a:lnTo>
                    <a:pt y="216" x="178"/>
                  </a:lnTo>
                  <a:lnTo>
                    <a:pt y="224" x="185"/>
                  </a:lnTo>
                  <a:lnTo>
                    <a:pt y="230" x="192"/>
                  </a:lnTo>
                  <a:lnTo>
                    <a:pt y="235" x="201"/>
                  </a:lnTo>
                  <a:lnTo>
                    <a:pt y="240" x="209"/>
                  </a:lnTo>
                  <a:lnTo>
                    <a:pt y="251" x="225"/>
                  </a:lnTo>
                  <a:lnTo>
                    <a:pt y="264" x="241"/>
                  </a:lnTo>
                  <a:lnTo>
                    <a:pt y="255" x="233"/>
                  </a:lnTo>
                  <a:lnTo>
                    <a:pt y="247" x="227"/>
                  </a:lnTo>
                  <a:lnTo>
                    <a:pt y="243" x="225"/>
                  </a:lnTo>
                  <a:lnTo>
                    <a:pt y="240" x="225"/>
                  </a:lnTo>
                  <a:lnTo>
                    <a:pt y="236" x="227"/>
                  </a:lnTo>
                  <a:lnTo>
                    <a:pt y="234" x="231"/>
                  </a:lnTo>
                  <a:lnTo>
                    <a:pt y="235" x="222"/>
                  </a:lnTo>
                  <a:lnTo>
                    <a:pt y="238" x="213"/>
                  </a:lnTo>
                  <a:lnTo>
                    <a:pt y="234" x="206"/>
                  </a:lnTo>
                  <a:lnTo>
                    <a:pt y="228" x="200"/>
                  </a:lnTo>
                  <a:lnTo>
                    <a:pt y="224" x="199"/>
                  </a:lnTo>
                  <a:lnTo>
                    <a:pt y="222" x="199"/>
                  </a:lnTo>
                  <a:lnTo>
                    <a:pt y="218" x="201"/>
                  </a:lnTo>
                  <a:lnTo>
                    <a:pt y="216" x="203"/>
                  </a:lnTo>
                  <a:lnTo>
                    <a:pt y="214" x="208"/>
                  </a:lnTo>
                  <a:lnTo>
                    <a:pt y="212" x="214"/>
                  </a:lnTo>
                  <a:lnTo>
                    <a:pt y="212" x="220"/>
                  </a:lnTo>
                  <a:lnTo>
                    <a:pt y="214" x="228"/>
                  </a:lnTo>
                  <a:lnTo>
                    <a:pt y="211" x="222"/>
                  </a:lnTo>
                  <a:lnTo>
                    <a:pt y="210" x="215"/>
                  </a:lnTo>
                  <a:lnTo>
                    <a:pt y="210" x="210"/>
                  </a:lnTo>
                  <a:lnTo>
                    <a:pt y="211" x="205"/>
                  </a:lnTo>
                  <a:lnTo>
                    <a:pt y="214" x="197"/>
                  </a:lnTo>
                  <a:lnTo>
                    <a:pt y="216" x="188"/>
                  </a:lnTo>
                  <a:lnTo>
                    <a:pt y="212" x="186"/>
                  </a:lnTo>
                  <a:lnTo>
                    <a:pt y="209" x="186"/>
                  </a:lnTo>
                  <a:lnTo>
                    <a:pt y="205" x="187"/>
                  </a:lnTo>
                  <a:lnTo>
                    <a:pt y="201" x="189"/>
                  </a:lnTo>
                  <a:lnTo>
                    <a:pt y="198" x="198"/>
                  </a:lnTo>
                  <a:lnTo>
                    <a:pt y="194" x="205"/>
                  </a:lnTo>
                  <a:lnTo>
                    <a:pt y="190" x="213"/>
                  </a:lnTo>
                  <a:lnTo>
                    <a:pt y="186" x="219"/>
                  </a:lnTo>
                  <a:lnTo>
                    <a:pt y="182" x="226"/>
                  </a:lnTo>
                  <a:lnTo>
                    <a:pt y="178" x="233"/>
                  </a:lnTo>
                  <a:lnTo>
                    <a:pt y="177" x="243"/>
                  </a:lnTo>
                  <a:lnTo>
                    <a:pt y="175" x="255"/>
                  </a:lnTo>
                  <a:lnTo>
                    <a:pt y="173" x="250"/>
                  </a:lnTo>
                  <a:lnTo>
                    <a:pt y="171" x="245"/>
                  </a:lnTo>
                  <a:lnTo>
                    <a:pt y="171" x="241"/>
                  </a:lnTo>
                  <a:lnTo>
                    <a:pt y="171" x="238"/>
                  </a:lnTo>
                  <a:lnTo>
                    <a:pt y="171" x="237"/>
                  </a:lnTo>
                  <a:lnTo>
                    <a:pt y="171" x="236"/>
                  </a:lnTo>
                  <a:lnTo>
                    <a:pt y="169" x="237"/>
                  </a:lnTo>
                  <a:lnTo>
                    <a:pt y="165" x="239"/>
                  </a:lnTo>
                  <a:lnTo>
                    <a:pt y="161" x="243"/>
                  </a:lnTo>
                  <a:lnTo>
                    <a:pt y="157" x="250"/>
                  </a:lnTo>
                  <a:lnTo>
                    <a:pt y="154" x="259"/>
                  </a:lnTo>
                  <a:lnTo>
                    <a:pt y="150" x="270"/>
                  </a:lnTo>
                  <a:lnTo>
                    <a:pt y="149" x="283"/>
                  </a:lnTo>
                  <a:lnTo>
                    <a:pt y="148" x="295"/>
                  </a:lnTo>
                  <a:lnTo>
                    <a:pt y="149" x="307"/>
                  </a:lnTo>
                  <a:lnTo>
                    <a:pt y="152" x="316"/>
                  </a:lnTo>
                  <a:lnTo>
                    <a:pt y="148" x="308"/>
                  </a:lnTo>
                  <a:lnTo>
                    <a:pt y="145" x="300"/>
                  </a:lnTo>
                  <a:lnTo>
                    <a:pt y="142" x="296"/>
                  </a:lnTo>
                  <a:lnTo>
                    <a:pt y="140" x="293"/>
                  </a:lnTo>
                  <a:lnTo>
                    <a:pt y="134" x="289"/>
                  </a:lnTo>
                  <a:lnTo>
                    <a:pt y="126" x="287"/>
                  </a:lnTo>
                  <a:lnTo>
                    <a:pt y="125" x="287"/>
                  </a:lnTo>
                  <a:lnTo>
                    <a:pt y="122" x="288"/>
                  </a:lnTo>
                  <a:lnTo>
                    <a:pt y="121" x="291"/>
                  </a:lnTo>
                  <a:lnTo>
                    <a:pt y="121" x="293"/>
                  </a:lnTo>
                  <a:lnTo>
                    <a:pt y="120" x="297"/>
                  </a:lnTo>
                  <a:lnTo>
                    <a:pt y="121" x="302"/>
                  </a:lnTo>
                  <a:lnTo>
                    <a:pt y="122" x="314"/>
                  </a:lnTo>
                  <a:lnTo>
                    <a:pt y="124" x="325"/>
                  </a:lnTo>
                  <a:lnTo>
                    <a:pt y="120" x="313"/>
                  </a:lnTo>
                  <a:lnTo>
                    <a:pt y="117" x="301"/>
                  </a:lnTo>
                  <a:lnTo>
                    <a:pt y="116" x="296"/>
                  </a:lnTo>
                  <a:lnTo>
                    <a:pt y="112" x="291"/>
                  </a:lnTo>
                  <a:lnTo>
                    <a:pt y="106" x="287"/>
                  </a:lnTo>
                  <a:lnTo>
                    <a:pt y="99" x="284"/>
                  </a:lnTo>
                  <a:lnTo>
                    <a:pt y="97" x="285"/>
                  </a:lnTo>
                  <a:lnTo>
                    <a:pt y="96" x="287"/>
                  </a:lnTo>
                  <a:lnTo>
                    <a:pt y="96" x="289"/>
                  </a:lnTo>
                  <a:lnTo>
                    <a:pt y="96" x="293"/>
                  </a:lnTo>
                  <a:lnTo>
                    <a:pt y="96" x="301"/>
                  </a:lnTo>
                  <a:lnTo>
                    <a:pt y="96" x="312"/>
                  </a:lnTo>
                  <a:lnTo>
                    <a:pt y="95" x="323"/>
                  </a:lnTo>
                  <a:lnTo>
                    <a:pt y="92" x="334"/>
                  </a:lnTo>
                  <a:lnTo>
                    <a:pt y="89" x="339"/>
                  </a:lnTo>
                  <a:lnTo>
                    <a:pt y="87" x="345"/>
                  </a:lnTo>
                  <a:lnTo>
                    <a:pt y="83" x="350"/>
                  </a:lnTo>
                  <a:lnTo>
                    <a:pt y="77" x="354"/>
                  </a:lnTo>
                  <a:lnTo>
                    <a:pt y="83" x="347"/>
                  </a:lnTo>
                  <a:lnTo>
                    <a:pt y="87" x="340"/>
                  </a:lnTo>
                  <a:lnTo>
                    <a:pt y="89" x="334"/>
                  </a:lnTo>
                  <a:lnTo>
                    <a:pt y="89" x="328"/>
                  </a:lnTo>
                  <a:lnTo>
                    <a:pt y="88" x="324"/>
                  </a:lnTo>
                  <a:lnTo>
                    <a:pt y="87" x="321"/>
                  </a:lnTo>
                  <a:lnTo>
                    <a:pt y="81" x="320"/>
                  </a:lnTo>
                  <a:lnTo>
                    <a:pt y="76" x="320"/>
                  </a:lnTo>
                  <a:lnTo>
                    <a:pt y="80" x="320"/>
                  </a:lnTo>
                  <a:lnTo>
                    <a:pt y="84" x="318"/>
                  </a:lnTo>
                  <a:lnTo>
                    <a:pt y="87" x="316"/>
                  </a:lnTo>
                  <a:lnTo>
                    <a:pt y="89" x="313"/>
                  </a:lnTo>
                  <a:lnTo>
                    <a:pt y="93" x="308"/>
                  </a:lnTo>
                  <a:lnTo>
                    <a:pt y="93" x="300"/>
                  </a:lnTo>
                  <a:lnTo>
                    <a:pt y="93" x="293"/>
                  </a:lnTo>
                  <a:lnTo>
                    <a:pt y="91" x="286"/>
                  </a:lnTo>
                  <a:lnTo>
                    <a:pt y="89" x="284"/>
                  </a:lnTo>
                  <a:lnTo>
                    <a:pt y="88" x="282"/>
                  </a:lnTo>
                  <a:lnTo>
                    <a:pt y="85" x="280"/>
                  </a:lnTo>
                  <a:lnTo>
                    <a:pt y="83" x="280"/>
                  </a:lnTo>
                  <a:lnTo>
                    <a:pt y="83" x="286"/>
                  </a:lnTo>
                  <a:lnTo>
                    <a:pt y="80" x="292"/>
                  </a:lnTo>
                  <a:lnTo>
                    <a:pt y="75" x="295"/>
                  </a:lnTo>
                  <a:lnTo>
                    <a:pt y="69" x="298"/>
                  </a:lnTo>
                  <a:lnTo>
                    <a:pt y="75" x="295"/>
                  </a:lnTo>
                  <a:lnTo>
                    <a:pt y="77" x="289"/>
                  </a:lnTo>
                  <a:lnTo>
                    <a:pt y="79" x="284"/>
                  </a:lnTo>
                  <a:lnTo>
                    <a:pt y="80" x="277"/>
                  </a:lnTo>
                  <a:lnTo>
                    <a:pt y="80" x="269"/>
                  </a:lnTo>
                  <a:lnTo>
                    <a:pt y="79" x="261"/>
                  </a:lnTo>
                  <a:lnTo>
                    <a:pt y="77" x="254"/>
                  </a:lnTo>
                  <a:lnTo>
                    <a:pt y="75" x="246"/>
                  </a:lnTo>
                  <a:lnTo>
                    <a:pt y="69" x="247"/>
                  </a:lnTo>
                  <a:lnTo>
                    <a:pt y="67" x="250"/>
                  </a:lnTo>
                  <a:lnTo>
                    <a:pt y="65" x="253"/>
                  </a:lnTo>
                  <a:lnTo>
                    <a:pt y="64" x="257"/>
                  </a:lnTo>
                  <a:lnTo>
                    <a:pt y="63" x="267"/>
                  </a:lnTo>
                  <a:lnTo>
                    <a:pt y="60" x="275"/>
                  </a:lnTo>
                  <a:lnTo>
                    <a:pt y="56" x="279"/>
                  </a:lnTo>
                  <a:lnTo>
                    <a:pt y="53" x="282"/>
                  </a:lnTo>
                  <a:lnTo>
                    <a:pt y="52" x="286"/>
                  </a:lnTo>
                  <a:lnTo>
                    <a:pt y="51" x="292"/>
                  </a:lnTo>
                  <a:lnTo>
                    <a:pt y="50" x="304"/>
                  </a:lnTo>
                  <a:lnTo>
                    <a:pt y="50" x="316"/>
                  </a:lnTo>
                  <a:lnTo>
                    <a:pt y="50" x="330"/>
                  </a:lnTo>
                  <a:lnTo>
                    <a:pt y="48" x="342"/>
                  </a:lnTo>
                  <a:lnTo>
                    <a:pt y="47" x="348"/>
                  </a:lnTo>
                  <a:lnTo>
                    <a:pt y="44" x="353"/>
                  </a:lnTo>
                  <a:lnTo>
                    <a:pt y="42" x="357"/>
                  </a:lnTo>
                  <a:lnTo>
                    <a:pt y="38" x="360"/>
                  </a:lnTo>
                  <a:lnTo>
                    <a:pt y="42" x="355"/>
                  </a:lnTo>
                  <a:lnTo>
                    <a:pt y="44" x="349"/>
                  </a:lnTo>
                  <a:lnTo>
                    <a:pt y="46" x="342"/>
                  </a:lnTo>
                  <a:lnTo>
                    <a:pt y="47" x="335"/>
                  </a:lnTo>
                  <a:lnTo>
                    <a:pt y="47" x="328"/>
                  </a:lnTo>
                  <a:lnTo>
                    <a:pt y="46" x="323"/>
                  </a:lnTo>
                  <a:lnTo>
                    <a:pt y="44" x="320"/>
                  </a:lnTo>
                  <a:lnTo>
                    <a:pt y="42" x="319"/>
                  </a:lnTo>
                  <a:lnTo>
                    <a:pt y="38" x="319"/>
                  </a:lnTo>
                  <a:lnTo>
                    <a:pt y="35" x="321"/>
                  </a:lnTo>
                  <a:lnTo>
                    <a:pt y="32" x="324"/>
                  </a:lnTo>
                  <a:lnTo>
                    <a:pt y="28" x="328"/>
                  </a:lnTo>
                  <a:lnTo>
                    <a:pt y="23" x="340"/>
                  </a:lnTo>
                  <a:lnTo>
                    <a:pt y="18" x="356"/>
                  </a:lnTo>
                  <a:lnTo>
                    <a:pt y="20" x="341"/>
                  </a:lnTo>
                  <a:lnTo>
                    <a:pt y="26" x="329"/>
                  </a:lnTo>
                  <a:lnTo>
                    <a:pt y="31" x="320"/>
                  </a:lnTo>
                  <a:lnTo>
                    <a:pt y="36" x="311"/>
                  </a:lnTo>
                  <a:lnTo>
                    <a:pt y="42" x="305"/>
                  </a:lnTo>
                  <a:lnTo>
                    <a:pt y="44" x="299"/>
                  </a:lnTo>
                  <a:lnTo>
                    <a:pt y="44" x="297"/>
                  </a:lnTo>
                  <a:lnTo>
                    <a:pt y="44" x="295"/>
                  </a:lnTo>
                  <a:lnTo>
                    <a:pt y="43" x="294"/>
                  </a:lnTo>
                  <a:lnTo>
                    <a:pt y="40" x="292"/>
                  </a:lnTo>
                  <a:lnTo>
                    <a:pt y="38" x="292"/>
                  </a:lnTo>
                  <a:lnTo>
                    <a:pt y="35" x="293"/>
                  </a:lnTo>
                  <a:lnTo>
                    <a:pt y="34" x="295"/>
                  </a:lnTo>
                  <a:lnTo>
                    <a:pt y="32" x="297"/>
                  </a:lnTo>
                  <a:lnTo>
                    <a:pt y="30" x="302"/>
                  </a:lnTo>
                  <a:lnTo>
                    <a:pt y="27" x="309"/>
                  </a:lnTo>
                  <a:lnTo>
                    <a:pt y="23" x="316"/>
                  </a:lnTo>
                  <a:lnTo>
                    <a:pt y="20" x="323"/>
                  </a:lnTo>
                  <a:lnTo>
                    <a:pt y="16" x="329"/>
                  </a:lnTo>
                  <a:lnTo>
                    <a:pt y="11" x="335"/>
                  </a:lnTo>
                  <a:lnTo>
                    <a:pt y="16" x="327"/>
                  </a:lnTo>
                  <a:lnTo>
                    <a:pt y="20" x="319"/>
                  </a:lnTo>
                  <a:lnTo>
                    <a:pt y="23" x="310"/>
                  </a:lnTo>
                  <a:lnTo>
                    <a:pt y="27" x="301"/>
                  </a:lnTo>
                  <a:lnTo>
                    <a:pt y="24" x="301"/>
                  </a:lnTo>
                  <a:lnTo>
                    <a:pt y="22" x="301"/>
                  </a:lnTo>
                  <a:lnTo>
                    <a:pt y="19" x="304"/>
                  </a:lnTo>
                  <a:lnTo>
                    <a:pt y="16" x="306"/>
                  </a:lnTo>
                  <a:lnTo>
                    <a:pt y="20" x="300"/>
                  </a:lnTo>
                  <a:lnTo>
                    <a:pt y="26" x="294"/>
                  </a:lnTo>
                  <a:lnTo>
                    <a:pt y="27" x="289"/>
                  </a:lnTo>
                  <a:lnTo>
                    <a:pt y="28" x="287"/>
                  </a:lnTo>
                  <a:lnTo>
                    <a:pt y="27" x="285"/>
                  </a:lnTo>
                  <a:lnTo>
                    <a:pt y="23" x="284"/>
                  </a:lnTo>
                  <a:lnTo>
                    <a:pt y="15" x="285"/>
                  </a:lnTo>
                  <a:lnTo>
                    <a:pt y="10" x="289"/>
                  </a:lnTo>
                  <a:lnTo>
                    <a:pt y="4" x="294"/>
                  </a:lnTo>
                  <a:lnTo>
                    <a:pt y="0" x="300"/>
                  </a:lnTo>
                  <a:lnTo>
                    <a:pt y="0" x="273"/>
                  </a:lnTo>
                  <a:lnTo>
                    <a:pt y="3" x="277"/>
                  </a:lnTo>
                  <a:lnTo>
                    <a:pt y="6" x="279"/>
                  </a:lnTo>
                  <a:lnTo>
                    <a:pt y="7" x="280"/>
                  </a:lnTo>
                  <a:lnTo>
                    <a:pt y="8" x="281"/>
                  </a:lnTo>
                  <a:lnTo>
                    <a:pt y="10" x="280"/>
                  </a:lnTo>
                  <a:lnTo>
                    <a:pt y="11" x="280"/>
                  </a:lnTo>
                  <a:lnTo>
                    <a:pt y="18" x="277"/>
                  </a:lnTo>
                  <a:lnTo>
                    <a:pt y="24" x="274"/>
                  </a:lnTo>
                  <a:lnTo>
                    <a:pt y="28" x="273"/>
                  </a:lnTo>
                  <a:lnTo>
                    <a:pt y="32" x="270"/>
                  </a:lnTo>
                  <a:lnTo>
                    <a:pt y="36" x="267"/>
                  </a:lnTo>
                  <a:lnTo>
                    <a:pt y="40" x="260"/>
                  </a:lnTo>
                  <a:lnTo>
                    <a:pt y="44" x="255"/>
                  </a:lnTo>
                  <a:lnTo>
                    <a:pt y="48" x="250"/>
                  </a:lnTo>
                  <a:lnTo>
                    <a:pt y="51" x="246"/>
                  </a:lnTo>
                  <a:lnTo>
                    <a:pt y="53" x="244"/>
                  </a:lnTo>
                  <a:lnTo>
                    <a:pt y="57" x="242"/>
                  </a:lnTo>
                  <a:lnTo>
                    <a:pt y="61" x="240"/>
                  </a:lnTo>
                  <a:lnTo>
                    <a:pt y="64" x="234"/>
                  </a:lnTo>
                  <a:lnTo>
                    <a:pt y="67" x="230"/>
                  </a:lnTo>
                  <a:lnTo>
                    <a:pt y="65" x="228"/>
                  </a:lnTo>
                  <a:lnTo>
                    <a:pt y="64" x="226"/>
                  </a:lnTo>
                  <a:lnTo>
                    <a:pt y="60" x="223"/>
                  </a:lnTo>
                  <a:lnTo>
                    <a:pt y="55" x="219"/>
                  </a:lnTo>
                  <a:lnTo>
                    <a:pt y="43" x="232"/>
                  </a:lnTo>
                  <a:lnTo>
                    <a:pt y="31" x="244"/>
                  </a:lnTo>
                  <a:lnTo>
                    <a:pt y="24" x="250"/>
                  </a:lnTo>
                  <a:lnTo>
                    <a:pt y="18" x="254"/>
                  </a:lnTo>
                  <a:lnTo>
                    <a:pt y="10" x="257"/>
                  </a:lnTo>
                  <a:lnTo>
                    <a:pt y="0" x="260"/>
                  </a:lnTo>
                  <a:lnTo>
                    <a:pt y="0" x="240"/>
                  </a:lnTo>
                  <a:lnTo>
                    <a:pt y="3" x="233"/>
                  </a:lnTo>
                  <a:lnTo>
                    <a:pt y="4" x="224"/>
                  </a:lnTo>
                  <a:lnTo>
                    <a:pt y="4" x="223"/>
                  </a:lnTo>
                  <a:lnTo>
                    <a:pt y="6" x="222"/>
                  </a:lnTo>
                  <a:lnTo>
                    <a:pt y="4" x="220"/>
                  </a:lnTo>
                  <a:lnTo>
                    <a:pt y="0" x="220"/>
                  </a:lnTo>
                  <a:lnTo>
                    <a:pt y="0" x="212"/>
                  </a:lnTo>
                  <a:lnTo>
                    <a:pt y="7" x="209"/>
                  </a:lnTo>
                  <a:lnTo>
                    <a:pt y="14" x="206"/>
                  </a:lnTo>
                  <a:lnTo>
                    <a:pt y="10" x="205"/>
                  </a:lnTo>
                  <a:lnTo>
                    <a:pt y="6" x="203"/>
                  </a:lnTo>
                  <a:lnTo>
                    <a:pt y="2" x="200"/>
                  </a:lnTo>
                  <a:lnTo>
                    <a:pt y="0" x="198"/>
                  </a:lnTo>
                  <a:lnTo>
                    <a:pt y="0" x="189"/>
                  </a:lnTo>
                  <a:lnTo>
                    <a:pt y="7" x="192"/>
                  </a:lnTo>
                  <a:lnTo>
                    <a:pt y="12" x="195"/>
                  </a:lnTo>
                  <a:lnTo>
                    <a:pt y="16" x="195"/>
                  </a:lnTo>
                  <a:lnTo>
                    <a:pt y="18" x="195"/>
                  </a:lnTo>
                  <a:lnTo>
                    <a:pt y="20" x="193"/>
                  </a:lnTo>
                  <a:lnTo>
                    <a:pt y="23" x="191"/>
                  </a:lnTo>
                  <a:lnTo>
                    <a:pt y="27" x="186"/>
                  </a:lnTo>
                  <a:lnTo>
                    <a:pt y="28" x="181"/>
                  </a:lnTo>
                  <a:lnTo>
                    <a:pt y="30" x="174"/>
                  </a:lnTo>
                  <a:lnTo>
                    <a:pt y="30" x="168"/>
                  </a:lnTo>
                  <a:lnTo>
                    <a:pt y="28" x="154"/>
                  </a:lnTo>
                  <a:lnTo>
                    <a:pt y="28" x="140"/>
                  </a:lnTo>
                  <a:lnTo>
                    <a:pt y="27" x="137"/>
                  </a:lnTo>
                  <a:lnTo>
                    <a:pt y="24" x="136"/>
                  </a:lnTo>
                  <a:lnTo>
                    <a:pt y="24" x="133"/>
                  </a:lnTo>
                  <a:lnTo>
                    <a:pt y="27" x="126"/>
                  </a:lnTo>
                  <a:lnTo>
                    <a:pt y="42" x="113"/>
                  </a:lnTo>
                  <a:lnTo>
                    <a:pt y="57" x="102"/>
                  </a:lnTo>
                  <a:lnTo>
                    <a:pt y="59" x="100"/>
                  </a:lnTo>
                  <a:lnTo>
                    <a:pt y="60" x="99"/>
                  </a:lnTo>
                  <a:lnTo>
                    <a:pt y="57" x="97"/>
                  </a:lnTo>
                  <a:lnTo>
                    <a:pt y="51" x="96"/>
                  </a:lnTo>
                  <a:lnTo>
                    <a:pt y="47" x="95"/>
                  </a:lnTo>
                  <a:lnTo>
                    <a:pt y="43" x="96"/>
                  </a:lnTo>
                  <a:lnTo>
                    <a:pt y="39" x="97"/>
                  </a:lnTo>
                  <a:lnTo>
                    <a:pt y="36" x="100"/>
                  </a:lnTo>
                  <a:lnTo>
                    <a:pt y="34" x="102"/>
                  </a:lnTo>
                  <a:lnTo>
                    <a:pt y="31" x="104"/>
                  </a:lnTo>
                  <a:lnTo>
                    <a:pt y="28" x="105"/>
                  </a:lnTo>
                  <a:lnTo>
                    <a:pt y="24" x="105"/>
                  </a:lnTo>
                  <a:lnTo>
                    <a:pt y="19" x="112"/>
                  </a:lnTo>
                  <a:lnTo>
                    <a:pt y="14" x="117"/>
                  </a:lnTo>
                  <a:lnTo>
                    <a:pt y="7" x="121"/>
                  </a:lnTo>
                  <a:lnTo>
                    <a:pt y="0" x="126"/>
                  </a:lnTo>
                  <a:lnTo>
                    <a:pt y="0" x="110"/>
                  </a:lnTo>
                  <a:lnTo>
                    <a:pt y="8" x="101"/>
                  </a:lnTo>
                  <a:lnTo>
                    <a:pt y="15" x="93"/>
                  </a:lnTo>
                  <a:lnTo>
                    <a:pt y="6" x="94"/>
                  </a:lnTo>
                  <a:lnTo>
                    <a:pt y="0" x="93"/>
                  </a:lnTo>
                  <a:lnTo>
                    <a:pt y="0" x="73"/>
                  </a:lnTo>
                  <a:lnTo>
                    <a:pt y="8" x="75"/>
                  </a:lnTo>
                  <a:lnTo>
                    <a:pt y="15" x="76"/>
                  </a:lnTo>
                  <a:lnTo>
                    <a:pt y="18" x="76"/>
                  </a:lnTo>
                  <a:lnTo>
                    <a:pt y="22" x="75"/>
                  </a:lnTo>
                  <a:lnTo>
                    <a:pt y="24" x="74"/>
                  </a:lnTo>
                  <a:lnTo>
                    <a:pt y="27" x="72"/>
                  </a:lnTo>
                  <a:lnTo>
                    <a:pt y="35" x="73"/>
                  </a:lnTo>
                  <a:lnTo>
                    <a:pt y="42" x="73"/>
                  </a:lnTo>
                  <a:lnTo>
                    <a:pt y="43" x="72"/>
                  </a:lnTo>
                  <a:lnTo>
                    <a:pt y="43" x="69"/>
                  </a:lnTo>
                  <a:lnTo>
                    <a:pt y="43" x="67"/>
                  </a:lnTo>
                  <a:lnTo>
                    <a:pt y="40" x="62"/>
                  </a:lnTo>
                  <a:lnTo>
                    <a:pt y="36" x="58"/>
                  </a:lnTo>
                  <a:lnTo>
                    <a:pt y="32" x="53"/>
                  </a:lnTo>
                  <a:lnTo>
                    <a:pt y="30" x="48"/>
                  </a:lnTo>
                  <a:lnTo>
                    <a:pt y="27" x="42"/>
                  </a:lnTo>
                  <a:lnTo>
                    <a:pt y="14" x="30"/>
                  </a:lnTo>
                  <a:lnTo>
                    <a:pt y="0" x="19"/>
                  </a:lnTo>
                  <a:lnTo>
                    <a:pt y="0" x="11"/>
                  </a:lnTo>
                  <a:lnTo>
                    <a:pt y="8" x="13"/>
                  </a:lnTo>
                  <a:lnTo>
                    <a:pt y="16" x="17"/>
                  </a:lnTo>
                  <a:lnTo>
                    <a:pt y="23" x="21"/>
                  </a:lnTo>
                  <a:lnTo>
                    <a:pt y="30" x="25"/>
                  </a:lnTo>
                  <a:lnTo>
                    <a:pt y="36" x="31"/>
                  </a:lnTo>
                  <a:lnTo>
                    <a:pt y="42" x="36"/>
                  </a:lnTo>
                  <a:lnTo>
                    <a:pt y="46" x="41"/>
                  </a:lnTo>
                  <a:lnTo>
                    <a:pt y="50" x="48"/>
                  </a:lnTo>
                  <a:lnTo>
                    <a:pt y="51" x="52"/>
                  </a:lnTo>
                  <a:lnTo>
                    <a:pt y="53" x="57"/>
                  </a:lnTo>
                  <a:lnTo>
                    <a:pt y="57" x="60"/>
                  </a:lnTo>
                  <a:lnTo>
                    <a:pt y="61" x="63"/>
                  </a:lnTo>
                  <a:lnTo>
                    <a:pt y="72" x="68"/>
                  </a:lnTo>
                  <a:lnTo>
                    <a:pt y="81" x="74"/>
                  </a:lnTo>
                  <a:lnTo>
                    <a:pt y="103" x="74"/>
                  </a:lnTo>
                  <a:lnTo>
                    <a:pt y="125" x="75"/>
                  </a:lnTo>
                  <a:lnTo>
                    <a:pt y="137" x="75"/>
                  </a:lnTo>
                  <a:lnTo>
                    <a:pt y="146" x="74"/>
                  </a:lnTo>
                  <a:lnTo>
                    <a:pt y="150" x="73"/>
                  </a:lnTo>
                  <a:lnTo>
                    <a:pt y="154" x="72"/>
                  </a:lnTo>
                  <a:lnTo>
                    <a:pt y="157" x="69"/>
                  </a:lnTo>
                  <a:lnTo>
                    <a:pt y="159" x="67"/>
                  </a:lnTo>
                  <a:lnTo>
                    <a:pt y="157" x="65"/>
                  </a:lnTo>
                  <a:lnTo>
                    <a:pt y="153" x="65"/>
                  </a:lnTo>
                  <a:lnTo>
                    <a:pt y="148" x="65"/>
                  </a:lnTo>
                  <a:lnTo>
                    <a:pt y="141" x="66"/>
                  </a:lnTo>
                  <a:lnTo>
                    <a:pt y="134" x="67"/>
                  </a:lnTo>
                  <a:lnTo>
                    <a:pt y="128" x="68"/>
                  </a:lnTo>
                  <a:lnTo>
                    <a:pt y="122" x="67"/>
                  </a:lnTo>
                  <a:lnTo>
                    <a:pt y="116" x="66"/>
                  </a:lnTo>
                  <a:lnTo>
                    <a:pt y="120" x="66"/>
                  </a:lnTo>
                  <a:lnTo>
                    <a:pt y="122" x="64"/>
                  </a:lnTo>
                  <a:lnTo>
                    <a:pt y="126" x="63"/>
                  </a:lnTo>
                  <a:lnTo>
                    <a:pt y="129" x="60"/>
                  </a:lnTo>
                  <a:lnTo>
                    <a:pt y="130" x="58"/>
                  </a:lnTo>
                  <a:lnTo>
                    <a:pt y="132" x="53"/>
                  </a:lnTo>
                  <a:lnTo>
                    <a:pt y="132" x="50"/>
                  </a:lnTo>
                  <a:lnTo>
                    <a:pt y="129" x="46"/>
                  </a:lnTo>
                  <a:lnTo>
                    <a:pt y="106" x="30"/>
                  </a:lnTo>
                  <a:lnTo>
                    <a:pt y="88" x="19"/>
                  </a:lnTo>
                  <a:lnTo>
                    <a:pt y="73" x="11"/>
                  </a:lnTo>
                  <a:lnTo>
                    <a:pt y="63" x="8"/>
                  </a:lnTo>
                  <a:lnTo>
                    <a:pt y="47" x="5"/>
                  </a:lnTo>
                  <a:lnTo>
                    <a:pt y="35" x="0"/>
                  </a:lnTo>
                  <a:lnTo>
                    <a:pt y="57" x="0"/>
                  </a:lnTo>
                  <a:lnTo>
                    <a:pt y="61" x="0"/>
                  </a:lnTo>
                  <a:lnTo>
                    <a:pt y="67" x="1"/>
                  </a:lnTo>
                  <a:lnTo>
                    <a:pt y="72" x="3"/>
                  </a:lnTo>
                  <a:lnTo>
                    <a:pt y="77" x="5"/>
                  </a:lnTo>
                  <a:lnTo>
                    <a:pt y="91" x="10"/>
                  </a:lnTo>
                  <a:lnTo>
                    <a:pt y="103" x="17"/>
                  </a:lnTo>
                  <a:lnTo>
                    <a:pt y="116" x="23"/>
                  </a:lnTo>
                  <a:lnTo>
                    <a:pt y="126" x="28"/>
                  </a:lnTo>
                  <a:lnTo>
                    <a:pt y="132" x="31"/>
                  </a:lnTo>
                  <a:lnTo>
                    <a:pt y="137" x="33"/>
                  </a:lnTo>
                  <a:lnTo>
                    <a:pt y="142" x="33"/>
                  </a:lnTo>
                  <a:lnTo>
                    <a:pt y="146" x="33"/>
                  </a:lnTo>
                  <a:lnTo>
                    <a:pt y="148" x="32"/>
                  </a:lnTo>
                  <a:lnTo>
                    <a:pt y="149" x="31"/>
                  </a:lnTo>
                  <a:lnTo>
                    <a:pt y="150" x="30"/>
                  </a:lnTo>
                  <a:lnTo>
                    <a:pt y="150" x="28"/>
                  </a:lnTo>
                  <a:lnTo>
                    <a:pt y="149" x="25"/>
                  </a:lnTo>
                  <a:lnTo>
                    <a:pt y="146" x="21"/>
                  </a:lnTo>
                  <a:lnTo>
                    <a:pt y="140" x="12"/>
                  </a:lnTo>
                  <a:lnTo>
                    <a:pt y="137" x="5"/>
                  </a:lnTo>
                  <a:lnTo>
                    <a:pt y="153" x="5"/>
                  </a:lnTo>
                  <a:lnTo>
                    <a:pt y="162" x="7"/>
                  </a:lnTo>
                  <a:lnTo>
                    <a:pt y="170" x="9"/>
                  </a:lnTo>
                  <a:lnTo>
                    <a:pt y="179" x="8"/>
                  </a:lnTo>
                  <a:lnTo>
                    <a:pt y="193" x="10"/>
                  </a:lnTo>
                  <a:lnTo>
                    <a:pt y="205" x="11"/>
                  </a:lnTo>
                  <a:lnTo>
                    <a:pt y="215" x="11"/>
                  </a:lnTo>
                  <a:lnTo>
                    <a:pt y="216" x="13"/>
                  </a:lnTo>
                  <a:lnTo>
                    <a:pt y="219" x="16"/>
                  </a:lnTo>
                  <a:lnTo>
                    <a:pt y="223" x="18"/>
                  </a:lnTo>
                  <a:lnTo>
                    <a:pt y="230" x="20"/>
                  </a:lnTo>
                  <a:lnTo>
                    <a:pt y="236" x="22"/>
                  </a:lnTo>
                  <a:lnTo>
                    <a:pt y="243" x="24"/>
                  </a:lnTo>
                  <a:lnTo>
                    <a:pt y="252" x="25"/>
                  </a:lnTo>
                  <a:lnTo>
                    <a:pt y="260" x="26"/>
                  </a:lnTo>
                  <a:lnTo>
                    <a:pt y="268" x="30"/>
                  </a:lnTo>
                  <a:lnTo>
                    <a:pt y="276" x="32"/>
                  </a:lnTo>
                  <a:lnTo>
                    <a:pt y="284" x="34"/>
                  </a:lnTo>
                  <a:lnTo>
                    <a:pt y="293" x="34"/>
                  </a:lnTo>
                  <a:lnTo>
                    <a:pt y="305" x="33"/>
                  </a:lnTo>
                  <a:lnTo>
                    <a:pt y="319" x="33"/>
                  </a:lnTo>
                  <a:lnTo>
                    <a:pt y="332" x="32"/>
                  </a:lnTo>
                  <a:lnTo>
                    <a:pt y="345" x="28"/>
                  </a:lnTo>
                  <a:lnTo>
                    <a:pt y="364" x="27"/>
                  </a:lnTo>
                  <a:lnTo>
                    <a:pt y="383" x="24"/>
                  </a:lnTo>
                  <a:lnTo>
                    <a:pt y="402" x="21"/>
                  </a:lnTo>
                  <a:lnTo>
                    <a:pt y="422" x="16"/>
                  </a:lnTo>
                  <a:lnTo>
                    <a:pt y="625" x="1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6" name="Shape 26"/>
            <p:cNvSpPr/>
            <p:nvPr/>
          </p:nvSpPr>
          <p:spPr>
            <a:xfrm>
              <a:off y="4821237" x="4140200"/>
              <a:ext cy="230187" cx="190500"/>
            </a:xfrm>
            <a:custGeom>
              <a:pathLst>
                <a:path w="361" extrusionOk="0" h="580">
                  <a:moveTo>
                    <a:pt y="563" x="268"/>
                  </a:moveTo>
                  <a:lnTo>
                    <a:pt y="562" x="267"/>
                  </a:lnTo>
                  <a:lnTo>
                    <a:pt y="561" x="267"/>
                  </a:lnTo>
                  <a:lnTo>
                    <a:pt y="559" x="268"/>
                  </a:lnTo>
                  <a:lnTo>
                    <a:pt y="558" x="269"/>
                  </a:lnTo>
                  <a:lnTo>
                    <a:pt y="555" x="272"/>
                  </a:lnTo>
                  <a:lnTo>
                    <a:pt y="553" x="275"/>
                  </a:lnTo>
                  <a:lnTo>
                    <a:pt y="553" x="277"/>
                  </a:lnTo>
                  <a:lnTo>
                    <a:pt y="550" x="280"/>
                  </a:lnTo>
                  <a:lnTo>
                    <a:pt y="547" x="282"/>
                  </a:lnTo>
                  <a:lnTo>
                    <a:pt y="546" x="285"/>
                  </a:lnTo>
                  <a:lnTo>
                    <a:pt y="543" x="287"/>
                  </a:lnTo>
                  <a:lnTo>
                    <a:pt y="542" x="288"/>
                  </a:lnTo>
                  <a:lnTo>
                    <a:pt y="542" x="290"/>
                  </a:lnTo>
                  <a:lnTo>
                    <a:pt y="545" x="291"/>
                  </a:lnTo>
                  <a:lnTo>
                    <a:pt y="550" x="289"/>
                  </a:lnTo>
                  <a:lnTo>
                    <a:pt y="554" x="287"/>
                  </a:lnTo>
                  <a:lnTo>
                    <a:pt y="558" x="285"/>
                  </a:lnTo>
                  <a:lnTo>
                    <a:pt y="561" x="282"/>
                  </a:lnTo>
                  <a:lnTo>
                    <a:pt y="562" x="279"/>
                  </a:lnTo>
                  <a:lnTo>
                    <a:pt y="563" x="276"/>
                  </a:lnTo>
                  <a:lnTo>
                    <a:pt y="565" x="273"/>
                  </a:lnTo>
                  <a:lnTo>
                    <a:pt y="563" x="268"/>
                  </a:lnTo>
                  <a:close/>
                  <a:moveTo>
                    <a:pt y="538" x="242"/>
                  </a:moveTo>
                  <a:lnTo>
                    <a:pt y="537" x="246"/>
                  </a:lnTo>
                  <a:lnTo>
                    <a:pt y="538" x="248"/>
                  </a:lnTo>
                  <a:lnTo>
                    <a:pt y="539" x="248"/>
                  </a:lnTo>
                  <a:lnTo>
                    <a:pt y="541" x="247"/>
                  </a:lnTo>
                  <a:lnTo>
                    <a:pt y="546" x="244"/>
                  </a:lnTo>
                  <a:lnTo>
                    <a:pt y="553" x="240"/>
                  </a:lnTo>
                  <a:lnTo>
                    <a:pt y="555" x="239"/>
                  </a:lnTo>
                  <a:lnTo>
                    <a:pt y="557" x="237"/>
                  </a:lnTo>
                  <a:lnTo>
                    <a:pt y="559" x="235"/>
                  </a:lnTo>
                  <a:lnTo>
                    <a:pt y="559" x="232"/>
                  </a:lnTo>
                  <a:lnTo>
                    <a:pt y="559" x="226"/>
                  </a:lnTo>
                  <a:lnTo>
                    <a:pt y="561" x="222"/>
                  </a:lnTo>
                  <a:lnTo>
                    <a:pt y="559" x="219"/>
                  </a:lnTo>
                  <a:lnTo>
                    <a:pt y="559" x="217"/>
                  </a:lnTo>
                  <a:lnTo>
                    <a:pt y="558" x="215"/>
                  </a:lnTo>
                  <a:lnTo>
                    <a:pt y="555" x="214"/>
                  </a:lnTo>
                  <a:lnTo>
                    <a:pt y="553" x="217"/>
                  </a:lnTo>
                  <a:lnTo>
                    <a:pt y="549" x="217"/>
                  </a:lnTo>
                  <a:lnTo>
                    <a:pt y="546" x="217"/>
                  </a:lnTo>
                  <a:lnTo>
                    <a:pt y="543" x="217"/>
                  </a:lnTo>
                  <a:lnTo>
                    <a:pt y="541" x="217"/>
                  </a:lnTo>
                  <a:lnTo>
                    <a:pt y="538" x="218"/>
                  </a:lnTo>
                  <a:lnTo>
                    <a:pt y="535" x="220"/>
                  </a:lnTo>
                  <a:lnTo>
                    <a:pt y="533" x="224"/>
                  </a:lnTo>
                  <a:lnTo>
                    <a:pt y="537" x="226"/>
                  </a:lnTo>
                  <a:lnTo>
                    <a:pt y="538" x="230"/>
                  </a:lnTo>
                  <a:lnTo>
                    <a:pt y="539" x="232"/>
                  </a:lnTo>
                  <a:lnTo>
                    <a:pt y="539" x="234"/>
                  </a:lnTo>
                  <a:lnTo>
                    <a:pt y="538" x="238"/>
                  </a:lnTo>
                  <a:lnTo>
                    <a:pt y="538" x="242"/>
                  </a:lnTo>
                  <a:close/>
                  <a:moveTo>
                    <a:pt y="542" x="201"/>
                  </a:moveTo>
                  <a:lnTo>
                    <a:pt y="541" x="204"/>
                  </a:lnTo>
                  <a:lnTo>
                    <a:pt y="539" x="206"/>
                  </a:lnTo>
                  <a:lnTo>
                    <a:pt y="541" x="206"/>
                  </a:lnTo>
                  <a:lnTo>
                    <a:pt y="545" x="206"/>
                  </a:lnTo>
                  <a:lnTo>
                    <a:pt y="549" x="208"/>
                  </a:lnTo>
                  <a:lnTo>
                    <a:pt y="553" x="208"/>
                  </a:lnTo>
                  <a:lnTo>
                    <a:pt y="555" x="208"/>
                  </a:lnTo>
                  <a:lnTo>
                    <a:pt y="557" x="207"/>
                  </a:lnTo>
                  <a:lnTo>
                    <a:pt y="557" x="206"/>
                  </a:lnTo>
                  <a:lnTo>
                    <a:pt y="557" x="204"/>
                  </a:lnTo>
                  <a:lnTo>
                    <a:pt y="555" x="199"/>
                  </a:lnTo>
                  <a:lnTo>
                    <a:pt y="554" x="194"/>
                  </a:lnTo>
                  <a:lnTo>
                    <a:pt y="554" x="191"/>
                  </a:lnTo>
                  <a:lnTo>
                    <a:pt y="551" x="190"/>
                  </a:lnTo>
                  <a:lnTo>
                    <a:pt y="550" x="189"/>
                  </a:lnTo>
                  <a:lnTo>
                    <a:pt y="549" x="190"/>
                  </a:lnTo>
                  <a:lnTo>
                    <a:pt y="547" x="191"/>
                  </a:lnTo>
                  <a:lnTo>
                    <a:pt y="546" x="193"/>
                  </a:lnTo>
                  <a:lnTo>
                    <a:pt y="545" x="197"/>
                  </a:lnTo>
                  <a:lnTo>
                    <a:pt y="542" x="201"/>
                  </a:lnTo>
                  <a:close/>
                  <a:moveTo>
                    <a:pt y="550" x="96"/>
                  </a:moveTo>
                  <a:lnTo>
                    <a:pt y="546" x="99"/>
                  </a:lnTo>
                  <a:lnTo>
                    <a:pt y="542" x="99"/>
                  </a:lnTo>
                  <a:lnTo>
                    <a:pt y="538" x="99"/>
                  </a:lnTo>
                  <a:lnTo>
                    <a:pt y="534" x="97"/>
                  </a:lnTo>
                  <a:lnTo>
                    <a:pt y="525" x="94"/>
                  </a:lnTo>
                  <a:lnTo>
                    <a:pt y="517" x="90"/>
                  </a:lnTo>
                  <a:lnTo>
                    <a:pt y="512" x="84"/>
                  </a:lnTo>
                  <a:lnTo>
                    <a:pt y="512" x="82"/>
                  </a:lnTo>
                  <a:lnTo>
                    <a:pt y="516" x="83"/>
                  </a:lnTo>
                  <a:lnTo>
                    <a:pt y="517" x="83"/>
                  </a:lnTo>
                  <a:lnTo>
                    <a:pt y="522" x="83"/>
                  </a:lnTo>
                  <a:lnTo>
                    <a:pt y="527" x="84"/>
                  </a:lnTo>
                  <a:lnTo>
                    <a:pt y="531" x="85"/>
                  </a:lnTo>
                  <a:lnTo>
                    <a:pt y="534" x="87"/>
                  </a:lnTo>
                  <a:lnTo>
                    <a:pt y="542" x="93"/>
                  </a:lnTo>
                  <a:lnTo>
                    <a:pt y="550" x="96"/>
                  </a:lnTo>
                  <a:close/>
                  <a:moveTo>
                    <a:pt y="512" x="266"/>
                  </a:moveTo>
                  <a:lnTo>
                    <a:pt y="508" x="272"/>
                  </a:lnTo>
                  <a:lnTo>
                    <a:pt y="505" x="276"/>
                  </a:lnTo>
                  <a:lnTo>
                    <a:pt y="502" x="278"/>
                  </a:lnTo>
                  <a:lnTo>
                    <a:pt y="498" x="279"/>
                  </a:lnTo>
                  <a:lnTo>
                    <a:pt y="493" x="280"/>
                  </a:lnTo>
                  <a:lnTo>
                    <a:pt y="486" x="282"/>
                  </a:lnTo>
                  <a:lnTo>
                    <a:pt y="492" x="283"/>
                  </a:lnTo>
                  <a:lnTo>
                    <a:pt y="493" x="285"/>
                  </a:lnTo>
                  <a:lnTo>
                    <a:pt y="493" x="287"/>
                  </a:lnTo>
                  <a:lnTo>
                    <a:pt y="492" x="290"/>
                  </a:lnTo>
                  <a:lnTo>
                    <a:pt y="488" x="293"/>
                  </a:lnTo>
                  <a:lnTo>
                    <a:pt y="484" x="296"/>
                  </a:lnTo>
                  <a:lnTo>
                    <a:pt y="480" x="297"/>
                  </a:lnTo>
                  <a:lnTo>
                    <a:pt y="474" x="299"/>
                  </a:lnTo>
                  <a:lnTo>
                    <a:pt y="465" x="301"/>
                  </a:lnTo>
                  <a:lnTo>
                    <a:pt y="456" x="305"/>
                  </a:lnTo>
                  <a:lnTo>
                    <a:pt y="455" x="296"/>
                  </a:lnTo>
                  <a:lnTo>
                    <a:pt y="456" x="290"/>
                  </a:lnTo>
                  <a:lnTo>
                    <a:pt y="459" x="286"/>
                  </a:lnTo>
                  <a:lnTo>
                    <a:pt y="463" x="281"/>
                  </a:lnTo>
                  <a:lnTo>
                    <a:pt y="471" x="277"/>
                  </a:lnTo>
                  <a:lnTo>
                    <a:pt y="477" x="271"/>
                  </a:lnTo>
                  <a:lnTo>
                    <a:pt y="494" x="267"/>
                  </a:lnTo>
                  <a:lnTo>
                    <a:pt y="512" x="266"/>
                  </a:lnTo>
                  <a:close/>
                  <a:moveTo>
                    <a:pt y="464" x="271"/>
                  </a:moveTo>
                  <a:lnTo>
                    <a:pt y="478" x="266"/>
                  </a:lnTo>
                  <a:lnTo>
                    <a:pt y="492" x="261"/>
                  </a:lnTo>
                  <a:lnTo>
                    <a:pt y="505" x="258"/>
                  </a:lnTo>
                  <a:lnTo>
                    <a:pt y="520" x="254"/>
                  </a:lnTo>
                  <a:lnTo>
                    <a:pt y="524" x="254"/>
                  </a:lnTo>
                  <a:lnTo>
                    <a:pt y="526" x="253"/>
                  </a:lnTo>
                  <a:lnTo>
                    <a:pt y="529" x="251"/>
                  </a:lnTo>
                  <a:lnTo>
                    <a:pt y="530" x="248"/>
                  </a:lnTo>
                  <a:lnTo>
                    <a:pt y="531" x="245"/>
                  </a:lnTo>
                  <a:lnTo>
                    <a:pt y="533" x="240"/>
                  </a:lnTo>
                  <a:lnTo>
                    <a:pt y="533" x="237"/>
                  </a:lnTo>
                  <a:lnTo>
                    <a:pt y="531" x="234"/>
                  </a:lnTo>
                  <a:lnTo>
                    <a:pt y="524" x="226"/>
                  </a:lnTo>
                  <a:lnTo>
                    <a:pt y="517" x="221"/>
                  </a:lnTo>
                  <a:lnTo>
                    <a:pt y="501" x="225"/>
                  </a:lnTo>
                  <a:lnTo>
                    <a:pt y="485" x="228"/>
                  </a:lnTo>
                  <a:lnTo>
                    <a:pt y="484" x="236"/>
                  </a:lnTo>
                  <a:lnTo>
                    <a:pt y="481" x="241"/>
                  </a:lnTo>
                  <a:lnTo>
                    <a:pt y="478" x="245"/>
                  </a:lnTo>
                  <a:lnTo>
                    <a:pt y="476" x="248"/>
                  </a:lnTo>
                  <a:lnTo>
                    <a:pt y="473" x="251"/>
                  </a:lnTo>
                  <a:lnTo>
                    <a:pt y="469" x="254"/>
                  </a:lnTo>
                  <a:lnTo>
                    <a:pt y="467" x="261"/>
                  </a:lnTo>
                  <a:lnTo>
                    <a:pt y="464" x="271"/>
                  </a:lnTo>
                  <a:close/>
                  <a:moveTo>
                    <a:pt y="508" x="67"/>
                  </a:moveTo>
                  <a:lnTo>
                    <a:pt y="494" x="67"/>
                  </a:lnTo>
                  <a:lnTo>
                    <a:pt y="482" x="66"/>
                  </a:lnTo>
                  <a:lnTo>
                    <a:pt y="480" x="61"/>
                  </a:lnTo>
                  <a:lnTo>
                    <a:pt y="478" x="59"/>
                  </a:lnTo>
                  <a:lnTo>
                    <a:pt y="481" x="57"/>
                  </a:lnTo>
                  <a:lnTo>
                    <a:pt y="485" x="56"/>
                  </a:lnTo>
                  <a:lnTo>
                    <a:pt y="496" x="60"/>
                  </a:lnTo>
                  <a:lnTo>
                    <a:pt y="508" x="67"/>
                  </a:lnTo>
                  <a:close/>
                  <a:moveTo>
                    <a:pt y="463" x="52"/>
                  </a:moveTo>
                  <a:lnTo>
                    <a:pt y="469" x="57"/>
                  </a:lnTo>
                  <a:lnTo>
                    <a:pt y="471" x="60"/>
                  </a:lnTo>
                  <a:lnTo>
                    <a:pt y="471" x="60"/>
                  </a:lnTo>
                  <a:lnTo>
                    <a:pt y="469" x="61"/>
                  </a:lnTo>
                  <a:lnTo>
                    <a:pt y="468" x="61"/>
                  </a:lnTo>
                  <a:lnTo>
                    <a:pt y="465" x="60"/>
                  </a:lnTo>
                  <a:lnTo>
                    <a:pt y="461" x="62"/>
                  </a:lnTo>
                  <a:lnTo>
                    <a:pt y="453" x="63"/>
                  </a:lnTo>
                  <a:lnTo>
                    <a:pt y="444" x="62"/>
                  </a:lnTo>
                  <a:lnTo>
                    <a:pt y="431" x="61"/>
                  </a:lnTo>
                  <a:lnTo>
                    <a:pt y="403" x="59"/>
                  </a:lnTo>
                  <a:lnTo>
                    <a:pt y="378" x="57"/>
                  </a:lnTo>
                  <a:lnTo>
                    <a:pt y="371" x="47"/>
                  </a:lnTo>
                  <a:lnTo>
                    <a:pt y="367" x="40"/>
                  </a:lnTo>
                  <a:lnTo>
                    <a:pt y="378" x="41"/>
                  </a:lnTo>
                  <a:lnTo>
                    <a:pt y="388" x="41"/>
                  </a:lnTo>
                  <a:lnTo>
                    <a:pt y="392" x="41"/>
                  </a:lnTo>
                  <a:lnTo>
                    <a:pt y="398" x="41"/>
                  </a:lnTo>
                  <a:lnTo>
                    <a:pt y="402" x="42"/>
                  </a:lnTo>
                  <a:lnTo>
                    <a:pt y="404" x="44"/>
                  </a:lnTo>
                  <a:lnTo>
                    <a:pt y="420" x="46"/>
                  </a:lnTo>
                  <a:lnTo>
                    <a:pt y="435" x="49"/>
                  </a:lnTo>
                  <a:lnTo>
                    <a:pt y="449" x="52"/>
                  </a:lnTo>
                  <a:lnTo>
                    <a:pt y="463" x="52"/>
                  </a:lnTo>
                  <a:close/>
                  <a:moveTo>
                    <a:pt y="464" x="75"/>
                  </a:moveTo>
                  <a:lnTo>
                    <a:pt y="471" x="76"/>
                  </a:lnTo>
                  <a:lnTo>
                    <a:pt y="477" x="79"/>
                  </a:lnTo>
                  <a:lnTo>
                    <a:pt y="484" x="83"/>
                  </a:lnTo>
                  <a:lnTo>
                    <a:pt y="490" x="87"/>
                  </a:lnTo>
                  <a:lnTo>
                    <a:pt y="496" x="91"/>
                  </a:lnTo>
                  <a:lnTo>
                    <a:pt y="504" x="97"/>
                  </a:lnTo>
                  <a:lnTo>
                    <a:pt y="512" x="101"/>
                  </a:lnTo>
                  <a:lnTo>
                    <a:pt y="522" x="104"/>
                  </a:lnTo>
                  <a:lnTo>
                    <a:pt y="525" x="107"/>
                  </a:lnTo>
                  <a:lnTo>
                    <a:pt y="526" x="108"/>
                  </a:lnTo>
                  <a:lnTo>
                    <a:pt y="526" x="109"/>
                  </a:lnTo>
                  <a:lnTo>
                    <a:pt y="525" x="109"/>
                  </a:lnTo>
                  <a:lnTo>
                    <a:pt y="520" x="109"/>
                  </a:lnTo>
                  <a:lnTo>
                    <a:pt y="516" x="110"/>
                  </a:lnTo>
                  <a:lnTo>
                    <a:pt y="505" x="112"/>
                  </a:lnTo>
                  <a:lnTo>
                    <a:pt y="493" x="114"/>
                  </a:lnTo>
                  <a:lnTo>
                    <a:pt y="480" x="114"/>
                  </a:lnTo>
                  <a:lnTo>
                    <a:pt y="468" x="115"/>
                  </a:lnTo>
                  <a:lnTo>
                    <a:pt y="441" x="114"/>
                  </a:lnTo>
                  <a:lnTo>
                    <a:pt y="415" x="112"/>
                  </a:lnTo>
                  <a:lnTo>
                    <a:pt y="398" x="108"/>
                  </a:lnTo>
                  <a:lnTo>
                    <a:pt y="384" x="103"/>
                  </a:lnTo>
                  <a:lnTo>
                    <a:pt y="380" x="101"/>
                  </a:lnTo>
                  <a:lnTo>
                    <a:pt y="378" x="99"/>
                  </a:lnTo>
                  <a:lnTo>
                    <a:pt y="380" x="98"/>
                  </a:lnTo>
                  <a:lnTo>
                    <a:pt y="384" x="97"/>
                  </a:lnTo>
                  <a:lnTo>
                    <a:pt y="392" x="94"/>
                  </a:lnTo>
                  <a:lnTo>
                    <a:pt y="399" x="93"/>
                  </a:lnTo>
                  <a:lnTo>
                    <a:pt y="407" x="91"/>
                  </a:lnTo>
                  <a:lnTo>
                    <a:pt y="414" x="93"/>
                  </a:lnTo>
                  <a:lnTo>
                    <a:pt y="421" x="93"/>
                  </a:lnTo>
                  <a:lnTo>
                    <a:pt y="429" x="94"/>
                  </a:lnTo>
                  <a:lnTo>
                    <a:pt y="437" x="94"/>
                  </a:lnTo>
                  <a:lnTo>
                    <a:pt y="445" x="91"/>
                  </a:lnTo>
                  <a:lnTo>
                    <a:pt y="455" x="83"/>
                  </a:lnTo>
                  <a:lnTo>
                    <a:pt y="464" x="75"/>
                  </a:lnTo>
                  <a:close/>
                  <a:moveTo>
                    <a:pt y="449" x="128"/>
                  </a:moveTo>
                  <a:lnTo>
                    <a:pt y="453" x="129"/>
                  </a:lnTo>
                  <a:lnTo>
                    <a:pt y="456" x="130"/>
                  </a:lnTo>
                  <a:lnTo>
                    <a:pt y="456" x="131"/>
                  </a:lnTo>
                  <a:lnTo>
                    <a:pt y="456" x="132"/>
                  </a:lnTo>
                  <a:lnTo>
                    <a:pt y="456" x="136"/>
                  </a:lnTo>
                  <a:lnTo>
                    <a:pt y="456" x="138"/>
                  </a:lnTo>
                  <a:lnTo>
                    <a:pt y="451" x="145"/>
                  </a:lnTo>
                  <a:lnTo>
                    <a:pt y="447" x="153"/>
                  </a:lnTo>
                  <a:lnTo>
                    <a:pt y="444" x="159"/>
                  </a:lnTo>
                  <a:lnTo>
                    <a:pt y="441" x="166"/>
                  </a:lnTo>
                  <a:lnTo>
                    <a:pt y="440" x="172"/>
                  </a:lnTo>
                  <a:lnTo>
                    <a:pt y="437" x="178"/>
                  </a:lnTo>
                  <a:lnTo>
                    <a:pt y="435" x="181"/>
                  </a:lnTo>
                  <a:lnTo>
                    <a:pt y="429" x="183"/>
                  </a:lnTo>
                  <a:lnTo>
                    <a:pt y="420" x="186"/>
                  </a:lnTo>
                  <a:lnTo>
                    <a:pt y="408" x="191"/>
                  </a:lnTo>
                  <a:lnTo>
                    <a:pt y="404" x="192"/>
                  </a:lnTo>
                  <a:lnTo>
                    <a:pt y="399" x="193"/>
                  </a:lnTo>
                  <a:lnTo>
                    <a:pt y="395" x="193"/>
                  </a:lnTo>
                  <a:lnTo>
                    <a:pt y="394" x="191"/>
                  </a:lnTo>
                  <a:lnTo>
                    <a:pt y="390" x="189"/>
                  </a:lnTo>
                  <a:lnTo>
                    <a:pt y="386" x="186"/>
                  </a:lnTo>
                  <a:lnTo>
                    <a:pt y="387" x="191"/>
                  </a:lnTo>
                  <a:lnTo>
                    <a:pt y="388" x="193"/>
                  </a:lnTo>
                  <a:lnTo>
                    <a:pt y="387" x="194"/>
                  </a:lnTo>
                  <a:lnTo>
                    <a:pt y="386" x="195"/>
                  </a:lnTo>
                  <a:lnTo>
                    <a:pt y="383" x="196"/>
                  </a:lnTo>
                  <a:lnTo>
                    <a:pt y="380" x="196"/>
                  </a:lnTo>
                  <a:lnTo>
                    <a:pt y="374" x="196"/>
                  </a:lnTo>
                  <a:lnTo>
                    <a:pt y="368" x="197"/>
                  </a:lnTo>
                  <a:lnTo>
                    <a:pt y="362" x="198"/>
                  </a:lnTo>
                  <a:lnTo>
                    <a:pt y="357" x="199"/>
                  </a:lnTo>
                  <a:lnTo>
                    <a:pt y="353" x="200"/>
                  </a:lnTo>
                  <a:lnTo>
                    <a:pt y="349" x="201"/>
                  </a:lnTo>
                  <a:lnTo>
                    <a:pt y="346" x="201"/>
                  </a:lnTo>
                  <a:lnTo>
                    <a:pt y="346" x="199"/>
                  </a:lnTo>
                  <a:lnTo>
                    <a:pt y="345" x="196"/>
                  </a:lnTo>
                  <a:lnTo>
                    <a:pt y="346" x="192"/>
                  </a:lnTo>
                  <a:lnTo>
                    <a:pt y="349" x="186"/>
                  </a:lnTo>
                  <a:lnTo>
                    <a:pt y="353" x="182"/>
                  </a:lnTo>
                  <a:lnTo>
                    <a:pt y="363" x="173"/>
                  </a:lnTo>
                  <a:lnTo>
                    <a:pt y="372" x="167"/>
                  </a:lnTo>
                  <a:lnTo>
                    <a:pt y="382" x="156"/>
                  </a:lnTo>
                  <a:lnTo>
                    <a:pt y="391" x="143"/>
                  </a:lnTo>
                  <a:lnTo>
                    <a:pt y="390" x="149"/>
                  </a:lnTo>
                  <a:lnTo>
                    <a:pt y="390" x="154"/>
                  </a:lnTo>
                  <a:lnTo>
                    <a:pt y="392" x="158"/>
                  </a:lnTo>
                  <a:lnTo>
                    <a:pt y="394" x="164"/>
                  </a:lnTo>
                  <a:lnTo>
                    <a:pt y="396" x="155"/>
                  </a:lnTo>
                  <a:lnTo>
                    <a:pt y="400" x="146"/>
                  </a:lnTo>
                  <a:lnTo>
                    <a:pt y="407" x="140"/>
                  </a:lnTo>
                  <a:lnTo>
                    <a:pt y="415" x="135"/>
                  </a:lnTo>
                  <a:lnTo>
                    <a:pt y="423" x="130"/>
                  </a:lnTo>
                  <a:lnTo>
                    <a:pt y="431" x="128"/>
                  </a:lnTo>
                  <a:lnTo>
                    <a:pt y="440" x="127"/>
                  </a:lnTo>
                  <a:lnTo>
                    <a:pt y="449" x="128"/>
                  </a:lnTo>
                  <a:close/>
                  <a:moveTo>
                    <a:pt y="363" x="206"/>
                  </a:moveTo>
                  <a:lnTo>
                    <a:pt y="355" x="219"/>
                  </a:lnTo>
                  <a:lnTo>
                    <a:pt y="350" x="227"/>
                  </a:lnTo>
                  <a:lnTo>
                    <a:pt y="346" x="232"/>
                  </a:lnTo>
                  <a:lnTo>
                    <a:pt y="342" x="235"/>
                  </a:lnTo>
                  <a:lnTo>
                    <a:pt y="339" x="236"/>
                  </a:lnTo>
                  <a:lnTo>
                    <a:pt y="335" x="238"/>
                  </a:lnTo>
                  <a:lnTo>
                    <a:pt y="331" x="241"/>
                  </a:lnTo>
                  <a:lnTo>
                    <a:pt y="326" x="247"/>
                  </a:lnTo>
                  <a:lnTo>
                    <a:pt y="325" x="246"/>
                  </a:lnTo>
                  <a:lnTo>
                    <a:pt y="325" x="244"/>
                  </a:lnTo>
                  <a:lnTo>
                    <a:pt y="325" x="241"/>
                  </a:lnTo>
                  <a:lnTo>
                    <a:pt y="326" x="240"/>
                  </a:lnTo>
                  <a:lnTo>
                    <a:pt y="329" x="236"/>
                  </a:lnTo>
                  <a:lnTo>
                    <a:pt y="330" x="232"/>
                  </a:lnTo>
                  <a:lnTo>
                    <a:pt y="334" x="232"/>
                  </a:lnTo>
                  <a:lnTo>
                    <a:pt y="335" x="231"/>
                  </a:lnTo>
                  <a:lnTo>
                    <a:pt y="337" x="230"/>
                  </a:lnTo>
                  <a:lnTo>
                    <a:pt y="337" x="228"/>
                  </a:lnTo>
                  <a:lnTo>
                    <a:pt y="335" x="225"/>
                  </a:lnTo>
                  <a:lnTo>
                    <a:pt y="334" x="223"/>
                  </a:lnTo>
                  <a:lnTo>
                    <a:pt y="338" x="219"/>
                  </a:lnTo>
                  <a:lnTo>
                    <a:pt y="341" x="214"/>
                  </a:lnTo>
                  <a:lnTo>
                    <a:pt y="342" x="212"/>
                  </a:lnTo>
                  <a:lnTo>
                    <a:pt y="346" x="210"/>
                  </a:lnTo>
                  <a:lnTo>
                    <a:pt y="354" x="208"/>
                  </a:lnTo>
                  <a:lnTo>
                    <a:pt y="363" x="206"/>
                  </a:lnTo>
                  <a:close/>
                  <a:moveTo>
                    <a:pt y="343" x="190"/>
                  </a:moveTo>
                  <a:lnTo>
                    <a:pt y="338" x="199"/>
                  </a:lnTo>
                  <a:lnTo>
                    <a:pt y="335" x="208"/>
                  </a:lnTo>
                  <a:lnTo>
                    <a:pt y="333" x="213"/>
                  </a:lnTo>
                  <a:lnTo>
                    <a:pt y="331" x="217"/>
                  </a:lnTo>
                  <a:lnTo>
                    <a:pt y="329" x="221"/>
                  </a:lnTo>
                  <a:lnTo>
                    <a:pt y="325" x="224"/>
                  </a:lnTo>
                  <a:lnTo>
                    <a:pt y="319" x="224"/>
                  </a:lnTo>
                  <a:lnTo>
                    <a:pt y="314" x="226"/>
                  </a:lnTo>
                  <a:lnTo>
                    <a:pt y="313" x="226"/>
                  </a:lnTo>
                  <a:lnTo>
                    <a:pt y="310" x="227"/>
                  </a:lnTo>
                  <a:lnTo>
                    <a:pt y="309" x="226"/>
                  </a:lnTo>
                  <a:lnTo>
                    <a:pt y="308" x="224"/>
                  </a:lnTo>
                  <a:lnTo>
                    <a:pt y="314" x="211"/>
                  </a:lnTo>
                  <a:lnTo>
                    <a:pt y="319" x="198"/>
                  </a:lnTo>
                  <a:lnTo>
                    <a:pt y="323" x="193"/>
                  </a:lnTo>
                  <a:lnTo>
                    <a:pt y="327" x="187"/>
                  </a:lnTo>
                  <a:lnTo>
                    <a:pt y="333" x="183"/>
                  </a:lnTo>
                  <a:lnTo>
                    <a:pt y="339" x="180"/>
                  </a:lnTo>
                  <a:lnTo>
                    <a:pt y="343" x="179"/>
                  </a:lnTo>
                  <a:lnTo>
                    <a:pt y="346" x="179"/>
                  </a:lnTo>
                  <a:lnTo>
                    <a:pt y="346" x="179"/>
                  </a:lnTo>
                  <a:lnTo>
                    <a:pt y="347" x="181"/>
                  </a:lnTo>
                  <a:lnTo>
                    <a:pt y="346" x="185"/>
                  </a:lnTo>
                  <a:lnTo>
                    <a:pt y="343" x="190"/>
                  </a:lnTo>
                  <a:close/>
                  <a:moveTo>
                    <a:pt y="313" x="197"/>
                  </a:moveTo>
                  <a:lnTo>
                    <a:pt y="306" x="212"/>
                  </a:lnTo>
                  <a:lnTo>
                    <a:pt y="298" x="227"/>
                  </a:lnTo>
                  <a:lnTo>
                    <a:pt y="293" x="230"/>
                  </a:lnTo>
                  <a:lnTo>
                    <a:pt y="288" x="233"/>
                  </a:lnTo>
                  <a:lnTo>
                    <a:pt y="285" x="235"/>
                  </a:lnTo>
                  <a:lnTo>
                    <a:pt y="282" x="235"/>
                  </a:lnTo>
                  <a:lnTo>
                    <a:pt y="281" x="235"/>
                  </a:lnTo>
                  <a:lnTo>
                    <a:pt y="280" x="234"/>
                  </a:lnTo>
                  <a:lnTo>
                    <a:pt y="285" x="224"/>
                  </a:lnTo>
                  <a:lnTo>
                    <a:pt y="292" x="217"/>
                  </a:lnTo>
                  <a:lnTo>
                    <a:pt y="300" x="208"/>
                  </a:lnTo>
                  <a:lnTo>
                    <a:pt y="305" x="198"/>
                  </a:lnTo>
                  <a:lnTo>
                    <a:pt y="308" x="196"/>
                  </a:lnTo>
                  <a:lnTo>
                    <a:pt y="310" x="195"/>
                  </a:lnTo>
                  <a:lnTo>
                    <a:pt y="313" x="195"/>
                  </a:lnTo>
                  <a:lnTo>
                    <a:pt y="313" x="197"/>
                  </a:lnTo>
                  <a:close/>
                  <a:moveTo>
                    <a:pt y="290" x="172"/>
                  </a:moveTo>
                  <a:lnTo>
                    <a:pt y="289" x="177"/>
                  </a:lnTo>
                  <a:lnTo>
                    <a:pt y="286" x="181"/>
                  </a:lnTo>
                  <a:lnTo>
                    <a:pt y="285" x="183"/>
                  </a:lnTo>
                  <a:lnTo>
                    <a:pt y="282" x="184"/>
                  </a:lnTo>
                  <a:lnTo>
                    <a:pt y="280" x="184"/>
                  </a:lnTo>
                  <a:lnTo>
                    <a:pt y="276" x="184"/>
                  </a:lnTo>
                  <a:lnTo>
                    <a:pt y="273" x="184"/>
                  </a:lnTo>
                  <a:lnTo>
                    <a:pt y="272" x="184"/>
                  </a:lnTo>
                  <a:lnTo>
                    <a:pt y="272" x="183"/>
                  </a:lnTo>
                  <a:lnTo>
                    <a:pt y="273" x="181"/>
                  </a:lnTo>
                  <a:lnTo>
                    <a:pt y="276" x="177"/>
                  </a:lnTo>
                  <a:lnTo>
                    <a:pt y="280" x="173"/>
                  </a:lnTo>
                  <a:lnTo>
                    <a:pt y="282" x="172"/>
                  </a:lnTo>
                  <a:lnTo>
                    <a:pt y="285" x="172"/>
                  </a:lnTo>
                  <a:lnTo>
                    <a:pt y="288" x="171"/>
                  </a:lnTo>
                  <a:lnTo>
                    <a:pt y="290" x="172"/>
                  </a:lnTo>
                  <a:close/>
                  <a:moveTo>
                    <a:pt y="380" x="115"/>
                  </a:moveTo>
                  <a:lnTo>
                    <a:pt y="375" x="116"/>
                  </a:lnTo>
                  <a:lnTo>
                    <a:pt y="371" x="116"/>
                  </a:lnTo>
                  <a:lnTo>
                    <a:pt y="367" x="115"/>
                  </a:lnTo>
                  <a:lnTo>
                    <a:pt y="362" x="115"/>
                  </a:lnTo>
                  <a:lnTo>
                    <a:pt y="361" x="114"/>
                  </a:lnTo>
                  <a:lnTo>
                    <a:pt y="361" x="113"/>
                  </a:lnTo>
                  <a:lnTo>
                    <a:pt y="361" x="112"/>
                  </a:lnTo>
                  <a:lnTo>
                    <a:pt y="362" x="112"/>
                  </a:lnTo>
                  <a:lnTo>
                    <a:pt y="366" x="110"/>
                  </a:lnTo>
                  <a:lnTo>
                    <a:pt y="368" x="109"/>
                  </a:lnTo>
                  <a:lnTo>
                    <a:pt y="375" x="111"/>
                  </a:lnTo>
                  <a:lnTo>
                    <a:pt y="380" x="115"/>
                  </a:lnTo>
                  <a:close/>
                  <a:moveTo>
                    <a:pt y="363" x="98"/>
                  </a:moveTo>
                  <a:lnTo>
                    <a:pt y="366" x="96"/>
                  </a:lnTo>
                  <a:lnTo>
                    <a:pt y="370" x="95"/>
                  </a:lnTo>
                  <a:lnTo>
                    <a:pt y="371" x="94"/>
                  </a:lnTo>
                  <a:lnTo>
                    <a:pt y="372" x="93"/>
                  </a:lnTo>
                  <a:lnTo>
                    <a:pt y="371" x="91"/>
                  </a:lnTo>
                  <a:lnTo>
                    <a:pt y="371" x="89"/>
                  </a:lnTo>
                  <a:lnTo>
                    <a:pt y="353" x="90"/>
                  </a:lnTo>
                  <a:lnTo>
                    <a:pt y="335" x="89"/>
                  </a:lnTo>
                  <a:lnTo>
                    <a:pt y="343" x="90"/>
                  </a:lnTo>
                  <a:lnTo>
                    <a:pt y="350" x="93"/>
                  </a:lnTo>
                  <a:lnTo>
                    <a:pt y="358" x="95"/>
                  </a:lnTo>
                  <a:lnTo>
                    <a:pt y="363" x="98"/>
                  </a:lnTo>
                  <a:close/>
                  <a:moveTo>
                    <a:pt y="432" x="86"/>
                  </a:moveTo>
                  <a:lnTo>
                    <a:pt y="436" x="85"/>
                  </a:lnTo>
                  <a:lnTo>
                    <a:pt y="440" x="84"/>
                  </a:lnTo>
                  <a:lnTo>
                    <a:pt y="441" x="83"/>
                  </a:lnTo>
                  <a:lnTo>
                    <a:pt y="443" x="82"/>
                  </a:lnTo>
                  <a:lnTo>
                    <a:pt y="444" x="80"/>
                  </a:lnTo>
                  <a:lnTo>
                    <a:pt y="444" x="77"/>
                  </a:lnTo>
                  <a:lnTo>
                    <a:pt y="444" x="75"/>
                  </a:lnTo>
                  <a:lnTo>
                    <a:pt y="444" x="74"/>
                  </a:lnTo>
                  <a:lnTo>
                    <a:pt y="443" x="73"/>
                  </a:lnTo>
                  <a:lnTo>
                    <a:pt y="440" x="72"/>
                  </a:lnTo>
                  <a:lnTo>
                    <a:pt y="407" x="69"/>
                  </a:lnTo>
                  <a:lnTo>
                    <a:pt y="374" x="67"/>
                  </a:lnTo>
                  <a:lnTo>
                    <a:pt y="357" x="64"/>
                  </a:lnTo>
                  <a:lnTo>
                    <a:pt y="342" x="62"/>
                  </a:lnTo>
                  <a:lnTo>
                    <a:pt y="334" x="60"/>
                  </a:lnTo>
                  <a:lnTo>
                    <a:pt y="329" x="58"/>
                  </a:lnTo>
                  <a:lnTo>
                    <a:pt y="322" x="55"/>
                  </a:lnTo>
                  <a:lnTo>
                    <a:pt y="317" x="50"/>
                  </a:lnTo>
                  <a:lnTo>
                    <a:pt y="309" x="49"/>
                  </a:lnTo>
                  <a:lnTo>
                    <a:pt y="301" x="48"/>
                  </a:lnTo>
                  <a:lnTo>
                    <a:pt y="297" x="47"/>
                  </a:lnTo>
                  <a:lnTo>
                    <a:pt y="293" x="47"/>
                  </a:lnTo>
                  <a:lnTo>
                    <a:pt y="292" x="48"/>
                  </a:lnTo>
                  <a:lnTo>
                    <a:pt y="290" x="50"/>
                  </a:lnTo>
                  <a:lnTo>
                    <a:pt y="293" x="58"/>
                  </a:lnTo>
                  <a:lnTo>
                    <a:pt y="297" x="63"/>
                  </a:lnTo>
                  <a:lnTo>
                    <a:pt y="300" x="67"/>
                  </a:lnTo>
                  <a:lnTo>
                    <a:pt y="302" x="69"/>
                  </a:lnTo>
                  <a:lnTo>
                    <a:pt y="309" x="72"/>
                  </a:lnTo>
                  <a:lnTo>
                    <a:pt y="315" x="76"/>
                  </a:lnTo>
                  <a:lnTo>
                    <a:pt y="318" x="79"/>
                  </a:lnTo>
                  <a:lnTo>
                    <a:pt y="322" x="82"/>
                  </a:lnTo>
                  <a:lnTo>
                    <a:pt y="346" x="83"/>
                  </a:lnTo>
                  <a:lnTo>
                    <a:pt y="366" x="83"/>
                  </a:lnTo>
                  <a:lnTo>
                    <a:pt y="386" x="83"/>
                  </a:lnTo>
                  <a:lnTo>
                    <a:pt y="411" x="83"/>
                  </a:lnTo>
                  <a:lnTo>
                    <a:pt y="416" x="84"/>
                  </a:lnTo>
                  <a:lnTo>
                    <a:pt y="421" x="85"/>
                  </a:lnTo>
                  <a:lnTo>
                    <a:pt y="425" x="87"/>
                  </a:lnTo>
                  <a:lnTo>
                    <a:pt y="432" x="86"/>
                  </a:lnTo>
                  <a:close/>
                  <a:moveTo>
                    <a:pt y="350" x="105"/>
                  </a:moveTo>
                  <a:lnTo>
                    <a:pt y="354" x="107"/>
                  </a:lnTo>
                  <a:lnTo>
                    <a:pt y="354" x="109"/>
                  </a:lnTo>
                  <a:lnTo>
                    <a:pt y="354" x="110"/>
                  </a:lnTo>
                  <a:lnTo>
                    <a:pt y="350" x="111"/>
                  </a:lnTo>
                  <a:lnTo>
                    <a:pt y="341" x="111"/>
                  </a:lnTo>
                  <a:lnTo>
                    <a:pt y="331" x="112"/>
                  </a:lnTo>
                  <a:lnTo>
                    <a:pt y="326" x="112"/>
                  </a:lnTo>
                  <a:lnTo>
                    <a:pt y="322" x="111"/>
                  </a:lnTo>
                  <a:lnTo>
                    <a:pt y="317" x="110"/>
                  </a:lnTo>
                  <a:lnTo>
                    <a:pt y="313" x="107"/>
                  </a:lnTo>
                  <a:lnTo>
                    <a:pt y="306" x="105"/>
                  </a:lnTo>
                  <a:lnTo>
                    <a:pt y="300" x="104"/>
                  </a:lnTo>
                  <a:lnTo>
                    <a:pt y="297" x="103"/>
                  </a:lnTo>
                  <a:lnTo>
                    <a:pt y="294" x="102"/>
                  </a:lnTo>
                  <a:lnTo>
                    <a:pt y="293" x="100"/>
                  </a:lnTo>
                  <a:lnTo>
                    <a:pt y="292" x="98"/>
                  </a:lnTo>
                  <a:lnTo>
                    <a:pt y="293" x="96"/>
                  </a:lnTo>
                  <a:lnTo>
                    <a:pt y="292" x="94"/>
                  </a:lnTo>
                  <a:lnTo>
                    <a:pt y="292" x="94"/>
                  </a:lnTo>
                  <a:lnTo>
                    <a:pt y="293" x="93"/>
                  </a:lnTo>
                  <a:lnTo>
                    <a:pt y="296" x="93"/>
                  </a:lnTo>
                  <a:lnTo>
                    <a:pt y="300" x="93"/>
                  </a:lnTo>
                  <a:lnTo>
                    <a:pt y="306" x="93"/>
                  </a:lnTo>
                  <a:lnTo>
                    <a:pt y="314" x="93"/>
                  </a:lnTo>
                  <a:lnTo>
                    <a:pt y="319" x="95"/>
                  </a:lnTo>
                  <a:lnTo>
                    <a:pt y="326" x="97"/>
                  </a:lnTo>
                  <a:lnTo>
                    <a:pt y="338" x="101"/>
                  </a:lnTo>
                  <a:lnTo>
                    <a:pt y="350" x="105"/>
                  </a:lnTo>
                  <a:close/>
                  <a:moveTo>
                    <a:pt y="296" x="138"/>
                  </a:moveTo>
                  <a:lnTo>
                    <a:pt y="293" x="141"/>
                  </a:lnTo>
                  <a:lnTo>
                    <a:pt y="289" x="144"/>
                  </a:lnTo>
                  <a:lnTo>
                    <a:pt y="285" x="145"/>
                  </a:lnTo>
                  <a:lnTo>
                    <a:pt y="280" x="146"/>
                  </a:lnTo>
                  <a:lnTo>
                    <a:pt y="269" x="146"/>
                  </a:lnTo>
                  <a:lnTo>
                    <a:pt y="260" x="149"/>
                  </a:lnTo>
                  <a:lnTo>
                    <a:pt y="253" x="150"/>
                  </a:lnTo>
                  <a:lnTo>
                    <a:pt y="248" x="149"/>
                  </a:lnTo>
                  <a:lnTo>
                    <a:pt y="243" x="149"/>
                  </a:lnTo>
                  <a:lnTo>
                    <a:pt y="237" x="148"/>
                  </a:lnTo>
                  <a:lnTo>
                    <a:pt y="228" x="144"/>
                  </a:lnTo>
                  <a:lnTo>
                    <a:pt y="219" x="142"/>
                  </a:lnTo>
                  <a:lnTo>
                    <a:pt y="224" x="138"/>
                  </a:lnTo>
                  <a:lnTo>
                    <a:pt y="229" x="136"/>
                  </a:lnTo>
                  <a:lnTo>
                    <a:pt y="236" x="135"/>
                  </a:lnTo>
                  <a:lnTo>
                    <a:pt y="241" x="134"/>
                  </a:lnTo>
                  <a:lnTo>
                    <a:pt y="253" x="134"/>
                  </a:lnTo>
                  <a:lnTo>
                    <a:pt y="265" x="132"/>
                  </a:lnTo>
                  <a:lnTo>
                    <a:pt y="274" x="132"/>
                  </a:lnTo>
                  <a:lnTo>
                    <a:pt y="282" x="134"/>
                  </a:lnTo>
                  <a:lnTo>
                    <a:pt y="288" x="134"/>
                  </a:lnTo>
                  <a:lnTo>
                    <a:pt y="290" x="135"/>
                  </a:lnTo>
                  <a:lnTo>
                    <a:pt y="294" x="136"/>
                  </a:lnTo>
                  <a:lnTo>
                    <a:pt y="296" x="138"/>
                  </a:lnTo>
                  <a:close/>
                  <a:moveTo>
                    <a:pt y="318" x="127"/>
                  </a:moveTo>
                  <a:lnTo>
                    <a:pt y="292" x="128"/>
                  </a:lnTo>
                  <a:lnTo>
                    <a:pt y="265" x="127"/>
                  </a:lnTo>
                  <a:lnTo>
                    <a:pt y="252" x="126"/>
                  </a:lnTo>
                  <a:lnTo>
                    <a:pt y="237" x="125"/>
                  </a:lnTo>
                  <a:lnTo>
                    <a:pt y="223" x="123"/>
                  </a:lnTo>
                  <a:lnTo>
                    <a:pt y="208" x="119"/>
                  </a:lnTo>
                  <a:lnTo>
                    <a:pt y="200" x="121"/>
                  </a:lnTo>
                  <a:lnTo>
                    <a:pt y="194" x="121"/>
                  </a:lnTo>
                  <a:lnTo>
                    <a:pt y="188" x="119"/>
                  </a:lnTo>
                  <a:lnTo>
                    <a:pt y="184" x="117"/>
                  </a:lnTo>
                  <a:lnTo>
                    <a:pt y="179" x="112"/>
                  </a:lnTo>
                  <a:lnTo>
                    <a:pt y="172" x="108"/>
                  </a:lnTo>
                  <a:lnTo>
                    <a:pt y="186" x="103"/>
                  </a:lnTo>
                  <a:lnTo>
                    <a:pt y="200" x="100"/>
                  </a:lnTo>
                  <a:lnTo>
                    <a:pt y="213" x="99"/>
                  </a:lnTo>
                  <a:lnTo>
                    <a:pt y="229" x="100"/>
                  </a:lnTo>
                  <a:lnTo>
                    <a:pt y="244" x="102"/>
                  </a:lnTo>
                  <a:lnTo>
                    <a:pt y="257" x="105"/>
                  </a:lnTo>
                  <a:lnTo>
                    <a:pt y="272" x="109"/>
                  </a:lnTo>
                  <a:lnTo>
                    <a:pt y="285" x="113"/>
                  </a:lnTo>
                  <a:lnTo>
                    <a:pt y="305" x="122"/>
                  </a:lnTo>
                  <a:lnTo>
                    <a:pt y="318" x="127"/>
                  </a:lnTo>
                  <a:close/>
                  <a:moveTo>
                    <a:pt y="223" x="90"/>
                  </a:moveTo>
                  <a:lnTo>
                    <a:pt y="227" x="90"/>
                  </a:lnTo>
                  <a:lnTo>
                    <a:pt y="229" x="89"/>
                  </a:lnTo>
                  <a:lnTo>
                    <a:pt y="228" x="87"/>
                  </a:lnTo>
                  <a:lnTo>
                    <a:pt y="224" x="86"/>
                  </a:lnTo>
                  <a:lnTo>
                    <a:pt y="209" x="79"/>
                  </a:lnTo>
                  <a:lnTo>
                    <a:pt y="191" x="71"/>
                  </a:lnTo>
                  <a:lnTo>
                    <a:pt y="182" x="69"/>
                  </a:lnTo>
                  <a:lnTo>
                    <a:pt y="172" x="67"/>
                  </a:lnTo>
                  <a:lnTo>
                    <a:pt y="168" x="67"/>
                  </a:lnTo>
                  <a:lnTo>
                    <a:pt y="164" x="67"/>
                  </a:lnTo>
                  <a:lnTo>
                    <a:pt y="160" x="68"/>
                  </a:lnTo>
                  <a:lnTo>
                    <a:pt y="158" x="70"/>
                  </a:lnTo>
                  <a:lnTo>
                    <a:pt y="156" x="71"/>
                  </a:lnTo>
                  <a:lnTo>
                    <a:pt y="156" x="74"/>
                  </a:lnTo>
                  <a:lnTo>
                    <a:pt y="160" x="77"/>
                  </a:lnTo>
                  <a:lnTo>
                    <a:pt y="164" x="81"/>
                  </a:lnTo>
                  <a:lnTo>
                    <a:pt y="170" x="83"/>
                  </a:lnTo>
                  <a:lnTo>
                    <a:pt y="175" x="86"/>
                  </a:lnTo>
                  <a:lnTo>
                    <a:pt y="180" x="87"/>
                  </a:lnTo>
                  <a:lnTo>
                    <a:pt y="186" x="88"/>
                  </a:lnTo>
                  <a:lnTo>
                    <a:pt y="204" x="89"/>
                  </a:lnTo>
                  <a:lnTo>
                    <a:pt y="223" x="90"/>
                  </a:lnTo>
                  <a:close/>
                  <a:moveTo>
                    <a:pt y="281" x="101"/>
                  </a:moveTo>
                  <a:lnTo>
                    <a:pt y="284" x="102"/>
                  </a:lnTo>
                  <a:lnTo>
                    <a:pt y="285" x="102"/>
                  </a:lnTo>
                  <a:lnTo>
                    <a:pt y="285" x="101"/>
                  </a:lnTo>
                  <a:lnTo>
                    <a:pt y="285" x="100"/>
                  </a:lnTo>
                  <a:lnTo>
                    <a:pt y="285" x="97"/>
                  </a:lnTo>
                  <a:lnTo>
                    <a:pt y="285" x="95"/>
                  </a:lnTo>
                  <a:lnTo>
                    <a:pt y="278" x="89"/>
                  </a:lnTo>
                  <a:lnTo>
                    <a:pt y="270" x="86"/>
                  </a:lnTo>
                  <a:lnTo>
                    <a:pt y="262" x="84"/>
                  </a:lnTo>
                  <a:lnTo>
                    <a:pt y="255" x="81"/>
                  </a:lnTo>
                  <a:lnTo>
                    <a:pt y="260" x="82"/>
                  </a:lnTo>
                  <a:lnTo>
                    <a:pt y="265" x="83"/>
                  </a:lnTo>
                  <a:lnTo>
                    <a:pt y="269" x="82"/>
                  </a:lnTo>
                  <a:lnTo>
                    <a:pt y="272" x="81"/>
                  </a:lnTo>
                  <a:lnTo>
                    <a:pt y="274" x="81"/>
                  </a:lnTo>
                  <a:lnTo>
                    <a:pt y="276" x="80"/>
                  </a:lnTo>
                  <a:lnTo>
                    <a:pt y="274" x="77"/>
                  </a:lnTo>
                  <a:lnTo>
                    <a:pt y="273" x="74"/>
                  </a:lnTo>
                  <a:lnTo>
                    <a:pt y="268" x="69"/>
                  </a:lnTo>
                  <a:lnTo>
                    <a:pt y="264" x="64"/>
                  </a:lnTo>
                  <a:lnTo>
                    <a:pt y="273" x="73"/>
                  </a:lnTo>
                  <a:lnTo>
                    <a:pt y="284" x="81"/>
                  </a:lnTo>
                  <a:lnTo>
                    <a:pt y="289" x="83"/>
                  </a:lnTo>
                  <a:lnTo>
                    <a:pt y="294" x="85"/>
                  </a:lnTo>
                  <a:lnTo>
                    <a:pt y="301" x="87"/>
                  </a:lnTo>
                  <a:lnTo>
                    <a:pt y="306" x="87"/>
                  </a:lnTo>
                  <a:lnTo>
                    <a:pt y="302" x="81"/>
                  </a:lnTo>
                  <a:lnTo>
                    <a:pt y="298" x="75"/>
                  </a:lnTo>
                  <a:lnTo>
                    <a:pt y="292" x="71"/>
                  </a:lnTo>
                  <a:lnTo>
                    <a:pt y="284" x="68"/>
                  </a:lnTo>
                  <a:lnTo>
                    <a:pt y="269" x="60"/>
                  </a:lnTo>
                  <a:lnTo>
                    <a:pt y="253" x="54"/>
                  </a:lnTo>
                  <a:lnTo>
                    <a:pt y="251" x="55"/>
                  </a:lnTo>
                  <a:lnTo>
                    <a:pt y="248" x="58"/>
                  </a:lnTo>
                  <a:lnTo>
                    <a:pt y="247" x="55"/>
                  </a:lnTo>
                  <a:lnTo>
                    <a:pt y="245" x="52"/>
                  </a:lnTo>
                  <a:lnTo>
                    <a:pt y="243" x="48"/>
                  </a:lnTo>
                  <a:lnTo>
                    <a:pt y="236" x="44"/>
                  </a:lnTo>
                  <a:lnTo>
                    <a:pt y="233" x="44"/>
                  </a:lnTo>
                  <a:lnTo>
                    <a:pt y="231" x="43"/>
                  </a:lnTo>
                  <a:lnTo>
                    <a:pt y="229" x="41"/>
                  </a:lnTo>
                  <a:lnTo>
                    <a:pt y="228" x="39"/>
                  </a:lnTo>
                  <a:lnTo>
                    <a:pt y="220" x="38"/>
                  </a:lnTo>
                  <a:lnTo>
                    <a:pt y="215" x="36"/>
                  </a:lnTo>
                  <a:lnTo>
                    <a:pt y="211" x="38"/>
                  </a:lnTo>
                  <a:lnTo>
                    <a:pt y="208" x="38"/>
                  </a:lnTo>
                  <a:lnTo>
                    <a:pt y="203" x="41"/>
                  </a:lnTo>
                  <a:lnTo>
                    <a:pt y="196" x="42"/>
                  </a:lnTo>
                  <a:lnTo>
                    <a:pt y="190" x="44"/>
                  </a:lnTo>
                  <a:lnTo>
                    <a:pt y="182" x="44"/>
                  </a:lnTo>
                  <a:lnTo>
                    <a:pt y="178" x="45"/>
                  </a:lnTo>
                  <a:lnTo>
                    <a:pt y="175" x="46"/>
                  </a:lnTo>
                  <a:lnTo>
                    <a:pt y="174" x="48"/>
                  </a:lnTo>
                  <a:lnTo>
                    <a:pt y="174" x="50"/>
                  </a:lnTo>
                  <a:lnTo>
                    <a:pt y="174" x="54"/>
                  </a:lnTo>
                  <a:lnTo>
                    <a:pt y="175" x="56"/>
                  </a:lnTo>
                  <a:lnTo>
                    <a:pt y="178" x="58"/>
                  </a:lnTo>
                  <a:lnTo>
                    <a:pt y="180" x="59"/>
                  </a:lnTo>
                  <a:lnTo>
                    <a:pt y="187" x="63"/>
                  </a:lnTo>
                  <a:lnTo>
                    <a:pt y="194" x="68"/>
                  </a:lnTo>
                  <a:lnTo>
                    <a:pt y="205" x="71"/>
                  </a:lnTo>
                  <a:lnTo>
                    <a:pt y="216" x="75"/>
                  </a:lnTo>
                  <a:lnTo>
                    <a:pt y="221" x="79"/>
                  </a:lnTo>
                  <a:lnTo>
                    <a:pt y="228" x="80"/>
                  </a:lnTo>
                  <a:lnTo>
                    <a:pt y="233" x="82"/>
                  </a:lnTo>
                  <a:lnTo>
                    <a:pt y="239" x="82"/>
                  </a:lnTo>
                  <a:lnTo>
                    <a:pt y="243" x="87"/>
                  </a:lnTo>
                  <a:lnTo>
                    <a:pt y="248" x="91"/>
                  </a:lnTo>
                  <a:lnTo>
                    <a:pt y="253" x="95"/>
                  </a:lnTo>
                  <a:lnTo>
                    <a:pt y="258" x="97"/>
                  </a:lnTo>
                  <a:lnTo>
                    <a:pt y="269" x="100"/>
                  </a:lnTo>
                  <a:lnTo>
                    <a:pt y="281" x="101"/>
                  </a:lnTo>
                  <a:close/>
                  <a:moveTo>
                    <a:pt y="277" x="55"/>
                  </a:moveTo>
                  <a:lnTo>
                    <a:pt y="280" x="56"/>
                  </a:lnTo>
                  <a:lnTo>
                    <a:pt y="281" x="56"/>
                  </a:lnTo>
                  <a:lnTo>
                    <a:pt y="282" x="56"/>
                  </a:lnTo>
                  <a:lnTo>
                    <a:pt y="284" x="54"/>
                  </a:lnTo>
                  <a:lnTo>
                    <a:pt y="282" x="50"/>
                  </a:lnTo>
                  <a:lnTo>
                    <a:pt y="278" x="47"/>
                  </a:lnTo>
                  <a:lnTo>
                    <a:pt y="273" x="44"/>
                  </a:lnTo>
                  <a:lnTo>
                    <a:pt y="269" x="42"/>
                  </a:lnTo>
                  <a:lnTo>
                    <a:pt y="265" x="41"/>
                  </a:lnTo>
                  <a:lnTo>
                    <a:pt y="260" x="40"/>
                  </a:lnTo>
                  <a:lnTo>
                    <a:pt y="258" x="40"/>
                  </a:lnTo>
                  <a:lnTo>
                    <a:pt y="256" x="40"/>
                  </a:lnTo>
                  <a:lnTo>
                    <a:pt y="255" x="41"/>
                  </a:lnTo>
                  <a:lnTo>
                    <a:pt y="253" x="42"/>
                  </a:lnTo>
                  <a:lnTo>
                    <a:pt y="265" x="48"/>
                  </a:lnTo>
                  <a:lnTo>
                    <a:pt y="277" x="55"/>
                  </a:lnTo>
                  <a:close/>
                  <a:moveTo>
                    <a:pt y="164" x="56"/>
                  </a:moveTo>
                  <a:lnTo>
                    <a:pt y="164" x="58"/>
                  </a:lnTo>
                  <a:lnTo>
                    <a:pt y="162" x="59"/>
                  </a:lnTo>
                  <a:lnTo>
                    <a:pt y="160" x="58"/>
                  </a:lnTo>
                  <a:lnTo>
                    <a:pt y="159" x="58"/>
                  </a:lnTo>
                  <a:lnTo>
                    <a:pt y="152" x="58"/>
                  </a:lnTo>
                  <a:lnTo>
                    <a:pt y="146" x="58"/>
                  </a:lnTo>
                  <a:lnTo>
                    <a:pt y="142" x="58"/>
                  </a:lnTo>
                  <a:lnTo>
                    <a:pt y="139" x="57"/>
                  </a:lnTo>
                  <a:lnTo>
                    <a:pt y="135" x="56"/>
                  </a:lnTo>
                  <a:lnTo>
                    <a:pt y="133" x="53"/>
                  </a:lnTo>
                  <a:lnTo>
                    <a:pt y="130" x="50"/>
                  </a:lnTo>
                  <a:lnTo>
                    <a:pt y="131" x="49"/>
                  </a:lnTo>
                  <a:lnTo>
                    <a:pt y="134" x="48"/>
                  </a:lnTo>
                  <a:lnTo>
                    <a:pt y="135" x="48"/>
                  </a:lnTo>
                  <a:lnTo>
                    <a:pt y="143" x="49"/>
                  </a:lnTo>
                  <a:lnTo>
                    <a:pt y="151" x="50"/>
                  </a:lnTo>
                  <a:lnTo>
                    <a:pt y="155" x="50"/>
                  </a:lnTo>
                  <a:lnTo>
                    <a:pt y="159" x="52"/>
                  </a:lnTo>
                  <a:lnTo>
                    <a:pt y="162" x="54"/>
                  </a:lnTo>
                  <a:lnTo>
                    <a:pt y="164" x="56"/>
                  </a:lnTo>
                  <a:close/>
                  <a:moveTo>
                    <a:pt y="187" x="97"/>
                  </a:moveTo>
                  <a:lnTo>
                    <a:pt y="180" x="98"/>
                  </a:lnTo>
                  <a:lnTo>
                    <a:pt y="172" x="99"/>
                  </a:lnTo>
                  <a:lnTo>
                    <a:pt y="166" x="98"/>
                  </a:lnTo>
                  <a:lnTo>
                    <a:pt y="158" x="96"/>
                  </a:lnTo>
                  <a:lnTo>
                    <a:pt y="142" x="91"/>
                  </a:lnTo>
                  <a:lnTo>
                    <a:pt y="126" x="89"/>
                  </a:lnTo>
                  <a:lnTo>
                    <a:pt y="122" x="88"/>
                  </a:lnTo>
                  <a:lnTo>
                    <a:pt y="119" x="88"/>
                  </a:lnTo>
                  <a:lnTo>
                    <a:pt y="117" x="87"/>
                  </a:lnTo>
                  <a:lnTo>
                    <a:pt y="115" x="85"/>
                  </a:lnTo>
                  <a:lnTo>
                    <a:pt y="115" x="84"/>
                  </a:lnTo>
                  <a:lnTo>
                    <a:pt y="117" x="83"/>
                  </a:lnTo>
                  <a:lnTo>
                    <a:pt y="118" x="82"/>
                  </a:lnTo>
                  <a:lnTo>
                    <a:pt y="119" x="81"/>
                  </a:lnTo>
                  <a:lnTo>
                    <a:pt y="123" x="79"/>
                  </a:lnTo>
                  <a:lnTo>
                    <a:pt y="126" x="79"/>
                  </a:lnTo>
                  <a:lnTo>
                    <a:pt y="130" x="79"/>
                  </a:lnTo>
                  <a:lnTo>
                    <a:pt y="133" x="79"/>
                  </a:lnTo>
                  <a:lnTo>
                    <a:pt y="141" x="80"/>
                  </a:lnTo>
                  <a:lnTo>
                    <a:pt y="147" x="81"/>
                  </a:lnTo>
                  <a:lnTo>
                    <a:pt y="152" x="81"/>
                  </a:lnTo>
                  <a:lnTo>
                    <a:pt y="156" x="82"/>
                  </a:lnTo>
                  <a:lnTo>
                    <a:pt y="162" x="84"/>
                  </a:lnTo>
                  <a:lnTo>
                    <a:pt y="166" x="87"/>
                  </a:lnTo>
                  <a:lnTo>
                    <a:pt y="176" x="93"/>
                  </a:lnTo>
                  <a:lnTo>
                    <a:pt y="187" x="97"/>
                  </a:lnTo>
                  <a:close/>
                  <a:moveTo>
                    <a:pt y="418" x="34"/>
                  </a:moveTo>
                  <a:lnTo>
                    <a:pt y="423" x="30"/>
                  </a:lnTo>
                  <a:lnTo>
                    <a:pt y="429" x="26"/>
                  </a:lnTo>
                  <a:lnTo>
                    <a:pt y="432" x="23"/>
                  </a:lnTo>
                  <a:lnTo>
                    <a:pt y="433" x="21"/>
                  </a:lnTo>
                  <a:lnTo>
                    <a:pt y="433" x="19"/>
                  </a:lnTo>
                  <a:lnTo>
                    <a:pt y="431" x="17"/>
                  </a:lnTo>
                  <a:lnTo>
                    <a:pt y="423" x="16"/>
                  </a:lnTo>
                  <a:lnTo>
                    <a:pt y="414" x="16"/>
                  </a:lnTo>
                  <a:lnTo>
                    <a:pt y="404" x="17"/>
                  </a:lnTo>
                  <a:lnTo>
                    <a:pt y="394" x="19"/>
                  </a:lnTo>
                  <a:lnTo>
                    <a:pt y="386" x="22"/>
                  </a:lnTo>
                  <a:lnTo>
                    <a:pt y="378" x="26"/>
                  </a:lnTo>
                  <a:lnTo>
                    <a:pt y="372" x="30"/>
                  </a:lnTo>
                  <a:lnTo>
                    <a:pt y="368" x="34"/>
                  </a:lnTo>
                  <a:lnTo>
                    <a:pt y="418" x="34"/>
                  </a:lnTo>
                  <a:close/>
                  <a:moveTo>
                    <a:pt y="252" x="34"/>
                  </a:moveTo>
                  <a:lnTo>
                    <a:pt y="258" x="31"/>
                  </a:lnTo>
                  <a:lnTo>
                    <a:pt y="264" x="28"/>
                  </a:lnTo>
                  <a:lnTo>
                    <a:pt y="261" x="25"/>
                  </a:lnTo>
                  <a:lnTo>
                    <a:pt y="258" x="23"/>
                  </a:lnTo>
                  <a:lnTo>
                    <a:pt y="255" x="22"/>
                  </a:lnTo>
                  <a:lnTo>
                    <a:pt y="252" x="21"/>
                  </a:lnTo>
                  <a:lnTo>
                    <a:pt y="244" x="21"/>
                  </a:lnTo>
                  <a:lnTo>
                    <a:pt y="236" x="23"/>
                  </a:lnTo>
                  <a:lnTo>
                    <a:pt y="232" x="27"/>
                  </a:lnTo>
                  <a:lnTo>
                    <a:pt y="228" x="30"/>
                  </a:lnTo>
                  <a:lnTo>
                    <a:pt y="227" x="33"/>
                  </a:lnTo>
                  <a:lnTo>
                    <a:pt y="228" x="34"/>
                  </a:lnTo>
                  <a:lnTo>
                    <a:pt y="252" x="34"/>
                  </a:lnTo>
                  <a:close/>
                  <a:moveTo>
                    <a:pt y="84" x="8"/>
                  </a:moveTo>
                  <a:lnTo>
                    <a:pt y="85" x="11"/>
                  </a:lnTo>
                  <a:lnTo>
                    <a:pt y="88" x="13"/>
                  </a:lnTo>
                  <a:lnTo>
                    <a:pt y="89" x="15"/>
                  </a:lnTo>
                  <a:lnTo>
                    <a:pt y="93" x="16"/>
                  </a:lnTo>
                  <a:lnTo>
                    <a:pt y="90" x="17"/>
                  </a:lnTo>
                  <a:lnTo>
                    <a:pt y="86" x="19"/>
                  </a:lnTo>
                  <a:lnTo>
                    <a:pt y="85" x="20"/>
                  </a:lnTo>
                  <a:lnTo>
                    <a:pt y="85" x="21"/>
                  </a:lnTo>
                  <a:lnTo>
                    <a:pt y="85" x="22"/>
                  </a:lnTo>
                  <a:lnTo>
                    <a:pt y="85" x="23"/>
                  </a:lnTo>
                  <a:lnTo>
                    <a:pt y="92" x="25"/>
                  </a:lnTo>
                  <a:lnTo>
                    <a:pt y="101" x="23"/>
                  </a:lnTo>
                  <a:lnTo>
                    <a:pt y="105" x="23"/>
                  </a:lnTo>
                  <a:lnTo>
                    <a:pt y="107" x="25"/>
                  </a:lnTo>
                  <a:lnTo>
                    <a:pt y="106" x="27"/>
                  </a:lnTo>
                  <a:lnTo>
                    <a:pt y="103" x="31"/>
                  </a:lnTo>
                  <a:lnTo>
                    <a:pt y="88" x="32"/>
                  </a:lnTo>
                  <a:lnTo>
                    <a:pt y="73" x="35"/>
                  </a:lnTo>
                  <a:lnTo>
                    <a:pt y="76" x="29"/>
                  </a:lnTo>
                  <a:lnTo>
                    <a:pt y="77" x="22"/>
                  </a:lnTo>
                  <a:lnTo>
                    <a:pt y="68" x="26"/>
                  </a:lnTo>
                  <a:lnTo>
                    <a:pt y="56" x="29"/>
                  </a:lnTo>
                  <a:lnTo>
                    <a:pt y="53" x="28"/>
                  </a:lnTo>
                  <a:lnTo>
                    <a:pt y="50" x="28"/>
                  </a:lnTo>
                  <a:lnTo>
                    <a:pt y="48" x="27"/>
                  </a:lnTo>
                  <a:lnTo>
                    <a:pt y="46" x="23"/>
                  </a:lnTo>
                  <a:lnTo>
                    <a:pt y="46" x="20"/>
                  </a:lnTo>
                  <a:lnTo>
                    <a:pt y="49" x="18"/>
                  </a:lnTo>
                  <a:lnTo>
                    <a:pt y="53" x="17"/>
                  </a:lnTo>
                  <a:lnTo>
                    <a:pt y="56" x="15"/>
                  </a:lnTo>
                  <a:lnTo>
                    <a:pt y="60" x="17"/>
                  </a:lnTo>
                  <a:lnTo>
                    <a:pt y="62" x="18"/>
                  </a:lnTo>
                  <a:lnTo>
                    <a:pt y="64" x="17"/>
                  </a:lnTo>
                  <a:lnTo>
                    <a:pt y="66" x="15"/>
                  </a:lnTo>
                  <a:lnTo>
                    <a:pt y="69" x="13"/>
                  </a:lnTo>
                  <a:lnTo>
                    <a:pt y="72" x="11"/>
                  </a:lnTo>
                  <a:lnTo>
                    <a:pt y="77" x="9"/>
                  </a:lnTo>
                  <a:lnTo>
                    <a:pt y="84" x="8"/>
                  </a:lnTo>
                  <a:close/>
                  <a:moveTo>
                    <a:pt y="580" x="322"/>
                  </a:moveTo>
                  <a:lnTo>
                    <a:pt y="575" x="337"/>
                  </a:lnTo>
                  <a:lnTo>
                    <a:pt y="571" x="354"/>
                  </a:lnTo>
                  <a:lnTo>
                    <a:pt y="571" x="348"/>
                  </a:lnTo>
                  <a:lnTo>
                    <a:pt y="571" x="343"/>
                  </a:lnTo>
                  <a:lnTo>
                    <a:pt y="567" x="343"/>
                  </a:lnTo>
                  <a:lnTo>
                    <a:pt y="565" x="344"/>
                  </a:lnTo>
                  <a:lnTo>
                    <a:pt y="562" x="346"/>
                  </a:lnTo>
                  <a:lnTo>
                    <a:pt y="559" x="348"/>
                  </a:lnTo>
                  <a:lnTo>
                    <a:pt y="562" x="344"/>
                  </a:lnTo>
                  <a:lnTo>
                    <a:pt y="567" x="340"/>
                  </a:lnTo>
                  <a:lnTo>
                    <a:pt y="570" x="333"/>
                  </a:lnTo>
                  <a:lnTo>
                    <a:pt y="571" x="324"/>
                  </a:lnTo>
                  <a:lnTo>
                    <a:pt y="573" x="314"/>
                  </a:lnTo>
                  <a:lnTo>
                    <a:pt y="575" x="304"/>
                  </a:lnTo>
                  <a:lnTo>
                    <a:pt y="575" x="301"/>
                  </a:lnTo>
                  <a:lnTo>
                    <a:pt y="575" x="297"/>
                  </a:lnTo>
                  <a:lnTo>
                    <a:pt y="575" x="295"/>
                  </a:lnTo>
                  <a:lnTo>
                    <a:pt y="573" x="295"/>
                  </a:lnTo>
                  <a:lnTo>
                    <a:pt y="570" x="295"/>
                  </a:lnTo>
                  <a:lnTo>
                    <a:pt y="567" x="297"/>
                  </a:lnTo>
                  <a:lnTo>
                    <a:pt y="566" x="300"/>
                  </a:lnTo>
                  <a:lnTo>
                    <a:pt y="565" x="303"/>
                  </a:lnTo>
                  <a:lnTo>
                    <a:pt y="563" x="311"/>
                  </a:lnTo>
                  <a:lnTo>
                    <a:pt y="562" x="318"/>
                  </a:lnTo>
                  <a:lnTo>
                    <a:pt y="562" x="311"/>
                  </a:lnTo>
                  <a:lnTo>
                    <a:pt y="563" x="303"/>
                  </a:lnTo>
                  <a:lnTo>
                    <a:pt y="563" x="300"/>
                  </a:lnTo>
                  <a:lnTo>
                    <a:pt y="562" x="296"/>
                  </a:lnTo>
                  <a:lnTo>
                    <a:pt y="562" x="294"/>
                  </a:lnTo>
                  <a:lnTo>
                    <a:pt y="559" x="293"/>
                  </a:lnTo>
                  <a:lnTo>
                    <a:pt y="558" x="293"/>
                  </a:lnTo>
                  <a:lnTo>
                    <a:pt y="557" x="294"/>
                  </a:lnTo>
                  <a:lnTo>
                    <a:pt y="555" x="296"/>
                  </a:lnTo>
                  <a:lnTo>
                    <a:pt y="555" x="299"/>
                  </a:lnTo>
                  <a:lnTo>
                    <a:pt y="554" x="304"/>
                  </a:lnTo>
                  <a:lnTo>
                    <a:pt y="553" x="309"/>
                  </a:lnTo>
                  <a:lnTo>
                    <a:pt y="553" x="306"/>
                  </a:lnTo>
                  <a:lnTo>
                    <a:pt y="553" x="302"/>
                  </a:lnTo>
                  <a:lnTo>
                    <a:pt y="551" x="299"/>
                  </a:lnTo>
                  <a:lnTo>
                    <a:pt y="549" x="296"/>
                  </a:lnTo>
                  <a:lnTo>
                    <a:pt y="545" x="297"/>
                  </a:lnTo>
                  <a:lnTo>
                    <a:pt y="541" x="301"/>
                  </a:lnTo>
                  <a:lnTo>
                    <a:pt y="538" x="304"/>
                  </a:lnTo>
                  <a:lnTo>
                    <a:pt y="534" x="308"/>
                  </a:lnTo>
                  <a:lnTo>
                    <a:pt y="538" x="302"/>
                  </a:lnTo>
                  <a:lnTo>
                    <a:pt y="539" x="297"/>
                  </a:lnTo>
                  <a:lnTo>
                    <a:pt y="539" x="295"/>
                  </a:lnTo>
                  <a:lnTo>
                    <a:pt y="537" x="294"/>
                  </a:lnTo>
                  <a:lnTo>
                    <a:pt y="530" x="297"/>
                  </a:lnTo>
                  <a:lnTo>
                    <a:pt y="520" x="303"/>
                  </a:lnTo>
                  <a:lnTo>
                    <a:pt y="531" x="291"/>
                  </a:lnTo>
                  <a:lnTo>
                    <a:pt y="545" x="277"/>
                  </a:lnTo>
                  <a:lnTo>
                    <a:pt y="550" x="271"/>
                  </a:lnTo>
                  <a:lnTo>
                    <a:pt y="554" x="263"/>
                  </a:lnTo>
                  <a:lnTo>
                    <a:pt y="554" x="260"/>
                  </a:lnTo>
                  <a:lnTo>
                    <a:pt y="554" x="256"/>
                  </a:lnTo>
                  <a:lnTo>
                    <a:pt y="554" x="254"/>
                  </a:lnTo>
                  <a:lnTo>
                    <a:pt y="553" x="251"/>
                  </a:lnTo>
                  <a:lnTo>
                    <a:pt y="538" x="259"/>
                  </a:lnTo>
                  <a:lnTo>
                    <a:pt y="525" x="268"/>
                  </a:lnTo>
                  <a:lnTo>
                    <a:pt y="512" x="279"/>
                  </a:lnTo>
                  <a:lnTo>
                    <a:pt y="498" x="289"/>
                  </a:lnTo>
                  <a:lnTo>
                    <a:pt y="488" x="300"/>
                  </a:lnTo>
                  <a:lnTo>
                    <a:pt y="481" x="307"/>
                  </a:lnTo>
                  <a:lnTo>
                    <a:pt y="478" x="313"/>
                  </a:lnTo>
                  <a:lnTo>
                    <a:pt y="476" x="320"/>
                  </a:lnTo>
                  <a:lnTo>
                    <a:pt y="474" x="332"/>
                  </a:lnTo>
                  <a:lnTo>
                    <a:pt y="472" x="350"/>
                  </a:lnTo>
                  <a:lnTo>
                    <a:pt y="472" x="345"/>
                  </a:lnTo>
                  <a:lnTo>
                    <a:pt y="472" x="338"/>
                  </a:lnTo>
                  <a:lnTo>
                    <a:pt y="472" x="336"/>
                  </a:lnTo>
                  <a:lnTo>
                    <a:pt y="471" x="334"/>
                  </a:lnTo>
                  <a:lnTo>
                    <a:pt y="469" x="332"/>
                  </a:lnTo>
                  <a:lnTo>
                    <a:pt y="468" x="332"/>
                  </a:lnTo>
                  <a:lnTo>
                    <a:pt y="463" x="333"/>
                  </a:lnTo>
                  <a:lnTo>
                    <a:pt y="457" x="335"/>
                  </a:lnTo>
                  <a:lnTo>
                    <a:pt y="453" x="338"/>
                  </a:lnTo>
                  <a:lnTo>
                    <a:pt y="449" x="342"/>
                  </a:lnTo>
                  <a:lnTo>
                    <a:pt y="441" x="351"/>
                  </a:lnTo>
                  <a:lnTo>
                    <a:pt y="435" x="361"/>
                  </a:lnTo>
                  <a:lnTo>
                    <a:pt y="441" x="349"/>
                  </a:lnTo>
                  <a:lnTo>
                    <a:pt y="448" x="338"/>
                  </a:lnTo>
                  <a:lnTo>
                    <a:pt y="447" x="337"/>
                  </a:lnTo>
                  <a:lnTo>
                    <a:pt y="444" x="336"/>
                  </a:lnTo>
                  <a:lnTo>
                    <a:pt y="440" x="336"/>
                  </a:lnTo>
                  <a:lnTo>
                    <a:pt y="436" x="337"/>
                  </a:lnTo>
                  <a:lnTo>
                    <a:pt y="448" x="333"/>
                  </a:lnTo>
                  <a:lnTo>
                    <a:pt y="460" x="330"/>
                  </a:lnTo>
                  <a:lnTo>
                    <a:pt y="465" x="326"/>
                  </a:lnTo>
                  <a:lnTo>
                    <a:pt y="471" x="321"/>
                  </a:lnTo>
                  <a:lnTo>
                    <a:pt y="473" x="314"/>
                  </a:lnTo>
                  <a:lnTo>
                    <a:pt y="476" x="304"/>
                  </a:lnTo>
                  <a:lnTo>
                    <a:pt y="473" x="304"/>
                  </a:lnTo>
                  <a:lnTo>
                    <a:pt y="471" x="304"/>
                  </a:lnTo>
                  <a:lnTo>
                    <a:pt y="468" x="304"/>
                  </a:lnTo>
                  <a:lnTo>
                    <a:pt y="465" x="305"/>
                  </a:lnTo>
                  <a:lnTo>
                    <a:pt y="460" x="308"/>
                  </a:lnTo>
                  <a:lnTo>
                    <a:pt y="453" x="313"/>
                  </a:lnTo>
                  <a:lnTo>
                    <a:pt y="440" x="323"/>
                  </a:lnTo>
                  <a:lnTo>
                    <a:pt y="428" x="332"/>
                  </a:lnTo>
                  <a:lnTo>
                    <a:pt y="437" x="323"/>
                  </a:lnTo>
                  <a:lnTo>
                    <a:pt y="443" x="318"/>
                  </a:lnTo>
                  <a:lnTo>
                    <a:pt y="443" x="317"/>
                  </a:lnTo>
                  <a:lnTo>
                    <a:pt y="440" x="316"/>
                  </a:lnTo>
                  <a:lnTo>
                    <a:pt y="436" x="318"/>
                  </a:lnTo>
                  <a:lnTo>
                    <a:pt y="429" x="320"/>
                  </a:lnTo>
                  <a:lnTo>
                    <a:pt y="436" x="315"/>
                  </a:lnTo>
                  <a:lnTo>
                    <a:pt y="444" x="311"/>
                  </a:lnTo>
                  <a:lnTo>
                    <a:pt y="447" x="308"/>
                  </a:lnTo>
                  <a:lnTo>
                    <a:pt y="449" x="305"/>
                  </a:lnTo>
                  <a:lnTo>
                    <a:pt y="451" x="301"/>
                  </a:lnTo>
                  <a:lnTo>
                    <a:pt y="451" x="294"/>
                  </a:lnTo>
                  <a:lnTo>
                    <a:pt y="447" x="293"/>
                  </a:lnTo>
                  <a:lnTo>
                    <a:pt y="443" x="293"/>
                  </a:lnTo>
                  <a:lnTo>
                    <a:pt y="440" x="294"/>
                  </a:lnTo>
                  <a:lnTo>
                    <a:pt y="436" x="295"/>
                  </a:lnTo>
                  <a:lnTo>
                    <a:pt y="429" x="301"/>
                  </a:lnTo>
                  <a:lnTo>
                    <a:pt y="423" x="305"/>
                  </a:lnTo>
                  <a:lnTo>
                    <a:pt y="424" x="303"/>
                  </a:lnTo>
                  <a:lnTo>
                    <a:pt y="428" x="300"/>
                  </a:lnTo>
                  <a:lnTo>
                    <a:pt y="428" x="299"/>
                  </a:lnTo>
                  <a:lnTo>
                    <a:pt y="429" x="297"/>
                  </a:lnTo>
                  <a:lnTo>
                    <a:pt y="429" x="295"/>
                  </a:lnTo>
                  <a:lnTo>
                    <a:pt y="427" x="294"/>
                  </a:lnTo>
                  <a:lnTo>
                    <a:pt y="423" x="292"/>
                  </a:lnTo>
                  <a:lnTo>
                    <a:pt y="418" x="293"/>
                  </a:lnTo>
                  <a:lnTo>
                    <a:pt y="412" x="294"/>
                  </a:lnTo>
                  <a:lnTo>
                    <a:pt y="406" x="297"/>
                  </a:lnTo>
                  <a:lnTo>
                    <a:pt y="394" x="304"/>
                  </a:lnTo>
                  <a:lnTo>
                    <a:pt y="382" x="311"/>
                  </a:lnTo>
                  <a:lnTo>
                    <a:pt y="382" x="300"/>
                  </a:lnTo>
                  <a:lnTo>
                    <a:pt y="383" x="287"/>
                  </a:lnTo>
                  <a:lnTo>
                    <a:pt y="383" x="276"/>
                  </a:lnTo>
                  <a:lnTo>
                    <a:pt y="380" x="272"/>
                  </a:lnTo>
                  <a:lnTo>
                    <a:pt y="379" x="271"/>
                  </a:lnTo>
                  <a:lnTo>
                    <a:pt y="376" x="272"/>
                  </a:lnTo>
                  <a:lnTo>
                    <a:pt y="375" x="273"/>
                  </a:lnTo>
                  <a:lnTo>
                    <a:pt y="375" x="275"/>
                  </a:lnTo>
                  <a:lnTo>
                    <a:pt y="372" x="279"/>
                  </a:lnTo>
                  <a:lnTo>
                    <a:pt y="371" x="283"/>
                  </a:lnTo>
                  <a:lnTo>
                    <a:pt y="372" x="273"/>
                  </a:lnTo>
                  <a:lnTo>
                    <a:pt y="376" x="261"/>
                  </a:lnTo>
                  <a:lnTo>
                    <a:pt y="376" x="254"/>
                  </a:lnTo>
                  <a:lnTo>
                    <a:pt y="376" x="249"/>
                  </a:lnTo>
                  <a:lnTo>
                    <a:pt y="374" x="245"/>
                  </a:lnTo>
                  <a:lnTo>
                    <a:pt y="368" x="241"/>
                  </a:lnTo>
                  <a:lnTo>
                    <a:pt y="374" x="239"/>
                  </a:lnTo>
                  <a:lnTo>
                    <a:pt y="379" x="235"/>
                  </a:lnTo>
                  <a:lnTo>
                    <a:pt y="383" x="230"/>
                  </a:lnTo>
                  <a:lnTo>
                    <a:pt y="386" x="223"/>
                  </a:lnTo>
                  <a:lnTo>
                    <a:pt y="388" x="217"/>
                  </a:lnTo>
                  <a:lnTo>
                    <a:pt y="390" x="211"/>
                  </a:lnTo>
                  <a:lnTo>
                    <a:pt y="390" x="207"/>
                  </a:lnTo>
                  <a:lnTo>
                    <a:pt y="388" x="206"/>
                  </a:lnTo>
                  <a:lnTo>
                    <a:pt y="382" x="207"/>
                  </a:lnTo>
                  <a:lnTo>
                    <a:pt y="375" x="209"/>
                  </a:lnTo>
                  <a:lnTo>
                    <a:pt y="368" x="213"/>
                  </a:lnTo>
                  <a:lnTo>
                    <a:pt y="363" x="218"/>
                  </a:lnTo>
                  <a:lnTo>
                    <a:pt y="354" x="231"/>
                  </a:lnTo>
                  <a:lnTo>
                    <a:pt y="347" x="242"/>
                  </a:lnTo>
                  <a:lnTo>
                    <a:pt y="350" x="251"/>
                  </a:lnTo>
                  <a:lnTo>
                    <a:pt y="351" x="259"/>
                  </a:lnTo>
                  <a:lnTo>
                    <a:pt y="351" x="266"/>
                  </a:lnTo>
                  <a:lnTo>
                    <a:pt y="351" x="274"/>
                  </a:lnTo>
                  <a:lnTo>
                    <a:pt y="350" x="279"/>
                  </a:lnTo>
                  <a:lnTo>
                    <a:pt y="347" x="285"/>
                  </a:lnTo>
                  <a:lnTo>
                    <a:pt y="343" x="289"/>
                  </a:lnTo>
                  <a:lnTo>
                    <a:pt y="339" x="293"/>
                  </a:lnTo>
                  <a:lnTo>
                    <a:pt y="345" x="286"/>
                  </a:lnTo>
                  <a:lnTo>
                    <a:pt y="347" x="277"/>
                  </a:lnTo>
                  <a:lnTo>
                    <a:pt y="349" x="269"/>
                  </a:lnTo>
                  <a:lnTo>
                    <a:pt y="347" x="262"/>
                  </a:lnTo>
                  <a:lnTo>
                    <a:pt y="346" x="255"/>
                  </a:lnTo>
                  <a:lnTo>
                    <a:pt y="345" x="250"/>
                  </a:lnTo>
                  <a:lnTo>
                    <a:pt y="342" x="246"/>
                  </a:lnTo>
                  <a:lnTo>
                    <a:pt y="339" x="244"/>
                  </a:lnTo>
                  <a:lnTo>
                    <a:pt y="337" x="245"/>
                  </a:lnTo>
                  <a:lnTo>
                    <a:pt y="334" x="248"/>
                  </a:lnTo>
                  <a:lnTo>
                    <a:pt y="331" x="252"/>
                  </a:lnTo>
                  <a:lnTo>
                    <a:pt y="330" x="258"/>
                  </a:lnTo>
                  <a:lnTo>
                    <a:pt y="326" x="269"/>
                  </a:lnTo>
                  <a:lnTo>
                    <a:pt y="322" x="280"/>
                  </a:lnTo>
                  <a:lnTo>
                    <a:pt y="323" x="273"/>
                  </a:lnTo>
                  <a:lnTo>
                    <a:pt y="325" x="264"/>
                  </a:lnTo>
                  <a:lnTo>
                    <a:pt y="326" x="260"/>
                  </a:lnTo>
                  <a:lnTo>
                    <a:pt y="326" x="256"/>
                  </a:lnTo>
                  <a:lnTo>
                    <a:pt y="325" x="254"/>
                  </a:lnTo>
                  <a:lnTo>
                    <a:pt y="323" x="253"/>
                  </a:lnTo>
                  <a:lnTo>
                    <a:pt y="322" x="252"/>
                  </a:lnTo>
                  <a:lnTo>
                    <a:pt y="321" x="253"/>
                  </a:lnTo>
                  <a:lnTo>
                    <a:pt y="319" x="254"/>
                  </a:lnTo>
                  <a:lnTo>
                    <a:pt y="318" x="256"/>
                  </a:lnTo>
                  <a:lnTo>
                    <a:pt y="315" x="261"/>
                  </a:lnTo>
                  <a:lnTo>
                    <a:pt y="313" x="265"/>
                  </a:lnTo>
                  <a:lnTo>
                    <a:pt y="315" x="256"/>
                  </a:lnTo>
                  <a:lnTo>
                    <a:pt y="319" x="248"/>
                  </a:lnTo>
                  <a:lnTo>
                    <a:pt y="321" x="244"/>
                  </a:lnTo>
                  <a:lnTo>
                    <a:pt y="322" x="240"/>
                  </a:lnTo>
                  <a:lnTo>
                    <a:pt y="321" x="236"/>
                  </a:lnTo>
                  <a:lnTo>
                    <a:pt y="319" x="234"/>
                  </a:lnTo>
                  <a:lnTo>
                    <a:pt y="317" x="232"/>
                  </a:lnTo>
                  <a:lnTo>
                    <a:pt y="313" x="232"/>
                  </a:lnTo>
                  <a:lnTo>
                    <a:pt y="309" x="233"/>
                  </a:lnTo>
                  <a:lnTo>
                    <a:pt y="305" x="236"/>
                  </a:lnTo>
                  <a:lnTo>
                    <a:pt y="296" x="242"/>
                  </a:lnTo>
                  <a:lnTo>
                    <a:pt y="288" x="248"/>
                  </a:lnTo>
                  <a:lnTo>
                    <a:pt y="290" x="245"/>
                  </a:lnTo>
                  <a:lnTo>
                    <a:pt y="293" x="242"/>
                  </a:lnTo>
                  <a:lnTo>
                    <a:pt y="293" x="241"/>
                  </a:lnTo>
                  <a:lnTo>
                    <a:pt y="293" x="240"/>
                  </a:lnTo>
                  <a:lnTo>
                    <a:pt y="293" x="239"/>
                  </a:lnTo>
                  <a:lnTo>
                    <a:pt y="292" x="238"/>
                  </a:lnTo>
                  <a:lnTo>
                    <a:pt y="288" x="238"/>
                  </a:lnTo>
                  <a:lnTo>
                    <a:pt y="284" x="239"/>
                  </a:lnTo>
                  <a:lnTo>
                    <a:pt y="280" x="241"/>
                  </a:lnTo>
                  <a:lnTo>
                    <a:pt y="276" x="244"/>
                  </a:lnTo>
                  <a:lnTo>
                    <a:pt y="268" x="251"/>
                  </a:lnTo>
                  <a:lnTo>
                    <a:pt y="261" x="259"/>
                  </a:lnTo>
                  <a:lnTo>
                    <a:pt y="264" x="250"/>
                  </a:lnTo>
                  <a:lnTo>
                    <a:pt y="268" x="241"/>
                  </a:lnTo>
                  <a:lnTo>
                    <a:pt y="273" x="234"/>
                  </a:lnTo>
                  <a:lnTo>
                    <a:pt y="278" x="226"/>
                  </a:lnTo>
                  <a:lnTo>
                    <a:pt y="290" x="212"/>
                  </a:lnTo>
                  <a:lnTo>
                    <a:pt y="300" x="197"/>
                  </a:lnTo>
                  <a:lnTo>
                    <a:pt y="306" x="194"/>
                  </a:lnTo>
                  <a:lnTo>
                    <a:pt y="311" x="191"/>
                  </a:lnTo>
                  <a:lnTo>
                    <a:pt y="317" x="186"/>
                  </a:lnTo>
                  <a:lnTo>
                    <a:pt y="322" x="183"/>
                  </a:lnTo>
                  <a:lnTo>
                    <a:pt y="329" x="179"/>
                  </a:lnTo>
                  <a:lnTo>
                    <a:pt y="335" x="176"/>
                  </a:lnTo>
                  <a:lnTo>
                    <a:pt y="345" x="172"/>
                  </a:lnTo>
                  <a:lnTo>
                    <a:pt y="355" x="170"/>
                  </a:lnTo>
                  <a:lnTo>
                    <a:pt y="362" x="167"/>
                  </a:lnTo>
                  <a:lnTo>
                    <a:pt y="367" x="163"/>
                  </a:lnTo>
                  <a:lnTo>
                    <a:pt y="371" x="157"/>
                  </a:lnTo>
                  <a:lnTo>
                    <a:pt y="376" x="152"/>
                  </a:lnTo>
                  <a:lnTo>
                    <a:pt y="380" x="145"/>
                  </a:lnTo>
                  <a:lnTo>
                    <a:pt y="384" x="139"/>
                  </a:lnTo>
                  <a:lnTo>
                    <a:pt y="390" x="135"/>
                  </a:lnTo>
                  <a:lnTo>
                    <a:pt y="395" x="130"/>
                  </a:lnTo>
                  <a:lnTo>
                    <a:pt y="391" x="128"/>
                  </a:lnTo>
                  <a:lnTo>
                    <a:pt y="386" x="128"/>
                  </a:lnTo>
                  <a:lnTo>
                    <a:pt y="379" x="128"/>
                  </a:lnTo>
                  <a:lnTo>
                    <a:pt y="371" x="129"/>
                  </a:lnTo>
                  <a:lnTo>
                    <a:pt y="354" x="134"/>
                  </a:lnTo>
                  <a:lnTo>
                    <a:pt y="337" x="136"/>
                  </a:lnTo>
                  <a:lnTo>
                    <a:pt y="329" x="145"/>
                  </a:lnTo>
                  <a:lnTo>
                    <a:pt y="319" x="154"/>
                  </a:lnTo>
                  <a:lnTo>
                    <a:pt y="310" x="160"/>
                  </a:lnTo>
                  <a:lnTo>
                    <a:pt y="301" x="168"/>
                  </a:lnTo>
                  <a:lnTo>
                    <a:pt y="297" x="177"/>
                  </a:lnTo>
                  <a:lnTo>
                    <a:pt y="292" x="183"/>
                  </a:lnTo>
                  <a:lnTo>
                    <a:pt y="285" x="189"/>
                  </a:lnTo>
                  <a:lnTo>
                    <a:pt y="280" x="195"/>
                  </a:lnTo>
                  <a:lnTo>
                    <a:pt y="274" x="200"/>
                  </a:lnTo>
                  <a:lnTo>
                    <a:pt y="270" x="208"/>
                  </a:lnTo>
                  <a:lnTo>
                    <a:pt y="268" x="217"/>
                  </a:lnTo>
                  <a:lnTo>
                    <a:pt y="266" x="227"/>
                  </a:lnTo>
                  <a:lnTo>
                    <a:pt y="265" x="220"/>
                  </a:lnTo>
                  <a:lnTo>
                    <a:pt y="266" x="213"/>
                  </a:lnTo>
                  <a:lnTo>
                    <a:pt y="268" x="207"/>
                  </a:lnTo>
                  <a:lnTo>
                    <a:pt y="270" x="201"/>
                  </a:lnTo>
                  <a:lnTo>
                    <a:pt y="272" x="196"/>
                  </a:lnTo>
                  <a:lnTo>
                    <a:pt y="273" x="193"/>
                  </a:lnTo>
                  <a:lnTo>
                    <a:pt y="273" x="192"/>
                  </a:lnTo>
                  <a:lnTo>
                    <a:pt y="273" x="192"/>
                  </a:lnTo>
                  <a:lnTo>
                    <a:pt y="272" x="192"/>
                  </a:lnTo>
                  <a:lnTo>
                    <a:pt y="269" x="192"/>
                  </a:lnTo>
                  <a:lnTo>
                    <a:pt y="265" x="192"/>
                  </a:lnTo>
                  <a:lnTo>
                    <a:pt y="261" x="194"/>
                  </a:lnTo>
                  <a:lnTo>
                    <a:pt y="257" x="195"/>
                  </a:lnTo>
                  <a:lnTo>
                    <a:pt y="253" x="198"/>
                  </a:lnTo>
                  <a:lnTo>
                    <a:pt y="247" x="206"/>
                  </a:lnTo>
                  <a:lnTo>
                    <a:pt y="241" x="214"/>
                  </a:lnTo>
                  <a:lnTo>
                    <a:pt y="229" x="233"/>
                  </a:lnTo>
                  <a:lnTo>
                    <a:pt y="216" x="251"/>
                  </a:lnTo>
                  <a:lnTo>
                    <a:pt y="227" x="234"/>
                  </a:lnTo>
                  <a:lnTo>
                    <a:pt y="235" x="219"/>
                  </a:lnTo>
                  <a:lnTo>
                    <a:pt y="237" x="212"/>
                  </a:lnTo>
                  <a:lnTo>
                    <a:pt y="239" x="207"/>
                  </a:lnTo>
                  <a:lnTo>
                    <a:pt y="240" x="203"/>
                  </a:lnTo>
                  <a:lnTo>
                    <a:pt y="240" x="199"/>
                  </a:lnTo>
                  <a:lnTo>
                    <a:pt y="232" x="199"/>
                  </a:lnTo>
                  <a:lnTo>
                    <a:pt y="225" x="200"/>
                  </a:lnTo>
                  <a:lnTo>
                    <a:pt y="219" x="204"/>
                  </a:lnTo>
                  <a:lnTo>
                    <a:pt y="212" x="207"/>
                  </a:lnTo>
                  <a:lnTo>
                    <a:pt y="205" x="212"/>
                  </a:lnTo>
                  <a:lnTo>
                    <a:pt y="199" x="218"/>
                  </a:lnTo>
                  <a:lnTo>
                    <a:pt y="194" x="224"/>
                  </a:lnTo>
                  <a:lnTo>
                    <a:pt y="187" x="231"/>
                  </a:lnTo>
                  <a:lnTo>
                    <a:pt y="194" x="221"/>
                  </a:lnTo>
                  <a:lnTo>
                    <a:pt y="200" x="213"/>
                  </a:lnTo>
                  <a:lnTo>
                    <a:pt y="207" x="207"/>
                  </a:lnTo>
                  <a:lnTo>
                    <a:pt y="215" x="201"/>
                  </a:lnTo>
                  <a:lnTo>
                    <a:pt y="223" x="198"/>
                  </a:lnTo>
                  <a:lnTo>
                    <a:pt y="231" x="195"/>
                  </a:lnTo>
                  <a:lnTo>
                    <a:pt y="240" x="194"/>
                  </a:lnTo>
                  <a:lnTo>
                    <a:pt y="251" x="192"/>
                  </a:lnTo>
                  <a:lnTo>
                    <a:pt y="262" x="184"/>
                  </a:lnTo>
                  <a:lnTo>
                    <a:pt y="273" x="175"/>
                  </a:lnTo>
                  <a:lnTo>
                    <a:pt y="278" x="171"/>
                  </a:lnTo>
                  <a:lnTo>
                    <a:pt y="284" x="167"/>
                  </a:lnTo>
                  <a:lnTo>
                    <a:pt y="290" x="165"/>
                  </a:lnTo>
                  <a:lnTo>
                    <a:pt y="298" x="165"/>
                  </a:lnTo>
                  <a:lnTo>
                    <a:pt y="306" x="158"/>
                  </a:lnTo>
                  <a:lnTo>
                    <a:pt y="315" x="151"/>
                  </a:lnTo>
                  <a:lnTo>
                    <a:pt y="319" x="148"/>
                  </a:lnTo>
                  <a:lnTo>
                    <a:pt y="322" x="144"/>
                  </a:lnTo>
                  <a:lnTo>
                    <a:pt y="322" x="142"/>
                  </a:lnTo>
                  <a:lnTo>
                    <a:pt y="321" x="140"/>
                  </a:lnTo>
                  <a:lnTo>
                    <a:pt y="309" x="145"/>
                  </a:lnTo>
                  <a:lnTo>
                    <a:pt y="296" x="149"/>
                  </a:lnTo>
                  <a:lnTo>
                    <a:pt y="282" x="151"/>
                  </a:lnTo>
                  <a:lnTo>
                    <a:pt y="268" x="153"/>
                  </a:lnTo>
                  <a:lnTo>
                    <a:pt y="253" x="154"/>
                  </a:lnTo>
                  <a:lnTo>
                    <a:pt y="239" x="156"/>
                  </a:lnTo>
                  <a:lnTo>
                    <a:pt y="224" x="160"/>
                  </a:lnTo>
                  <a:lnTo>
                    <a:pt y="211" x="166"/>
                  </a:lnTo>
                  <a:lnTo>
                    <a:pt y="217" x="162"/>
                  </a:lnTo>
                  <a:lnTo>
                    <a:pt y="227" x="157"/>
                  </a:lnTo>
                  <a:lnTo>
                    <a:pt y="231" x="155"/>
                  </a:lnTo>
                  <a:lnTo>
                    <a:pt y="232" x="153"/>
                  </a:lnTo>
                  <a:lnTo>
                    <a:pt y="233" x="151"/>
                  </a:lnTo>
                  <a:lnTo>
                    <a:pt y="231" x="149"/>
                  </a:lnTo>
                  <a:lnTo>
                    <a:pt y="227" x="148"/>
                  </a:lnTo>
                  <a:lnTo>
                    <a:pt y="221" x="146"/>
                  </a:lnTo>
                  <a:lnTo>
                    <a:pt y="217" x="146"/>
                  </a:lnTo>
                  <a:lnTo>
                    <a:pt y="212" x="146"/>
                  </a:lnTo>
                  <a:lnTo>
                    <a:pt y="204" x="149"/>
                  </a:lnTo>
                  <a:lnTo>
                    <a:pt y="196" x="153"/>
                  </a:lnTo>
                  <a:lnTo>
                    <a:pt y="182" x="164"/>
                  </a:lnTo>
                  <a:lnTo>
                    <a:pt y="167" x="172"/>
                  </a:lnTo>
                  <a:lnTo>
                    <a:pt y="176" x="166"/>
                  </a:lnTo>
                  <a:lnTo>
                    <a:pt y="186" x="158"/>
                  </a:lnTo>
                  <a:lnTo>
                    <a:pt y="190" x="155"/>
                  </a:lnTo>
                  <a:lnTo>
                    <a:pt y="192" x="152"/>
                  </a:lnTo>
                  <a:lnTo>
                    <a:pt y="195" x="150"/>
                  </a:lnTo>
                  <a:lnTo>
                    <a:pt y="195" x="148"/>
                  </a:lnTo>
                  <a:lnTo>
                    <a:pt y="179" x="152"/>
                  </a:lnTo>
                  <a:lnTo>
                    <a:pt y="166" x="157"/>
                  </a:lnTo>
                  <a:lnTo>
                    <a:pt y="158" x="159"/>
                  </a:lnTo>
                  <a:lnTo>
                    <a:pt y="151" x="162"/>
                  </a:lnTo>
                  <a:lnTo>
                    <a:pt y="143" x="163"/>
                  </a:lnTo>
                  <a:lnTo>
                    <a:pt y="134" x="164"/>
                  </a:lnTo>
                  <a:lnTo>
                    <a:pt y="145" x="162"/>
                  </a:lnTo>
                  <a:lnTo>
                    <a:pt y="155" x="158"/>
                  </a:lnTo>
                  <a:lnTo>
                    <a:pt y="163" x="155"/>
                  </a:lnTo>
                  <a:lnTo>
                    <a:pt y="171" x="150"/>
                  </a:lnTo>
                  <a:lnTo>
                    <a:pt y="171" x="148"/>
                  </a:lnTo>
                  <a:lnTo>
                    <a:pt y="168" x="146"/>
                  </a:lnTo>
                  <a:lnTo>
                    <a:pt y="164" x="146"/>
                  </a:lnTo>
                  <a:lnTo>
                    <a:pt y="159" x="146"/>
                  </a:lnTo>
                  <a:lnTo>
                    <a:pt y="147" x="146"/>
                  </a:lnTo>
                  <a:lnTo>
                    <a:pt y="135" x="148"/>
                  </a:lnTo>
                  <a:lnTo>
                    <a:pt y="147" x="144"/>
                  </a:lnTo>
                  <a:lnTo>
                    <a:pt y="158" x="144"/>
                  </a:lnTo>
                  <a:lnTo>
                    <a:pt y="168" x="144"/>
                  </a:lnTo>
                  <a:lnTo>
                    <a:pt y="179" x="144"/>
                  </a:lnTo>
                  <a:lnTo>
                    <a:pt y="191" x="143"/>
                  </a:lnTo>
                  <a:lnTo>
                    <a:pt y="202" x="142"/>
                  </a:lnTo>
                  <a:lnTo>
                    <a:pt y="208" x="140"/>
                  </a:lnTo>
                  <a:lnTo>
                    <a:pt y="215" x="137"/>
                  </a:lnTo>
                  <a:lnTo>
                    <a:pt y="221" x="134"/>
                  </a:lnTo>
                  <a:lnTo>
                    <a:pt y="229" x="129"/>
                  </a:lnTo>
                  <a:lnTo>
                    <a:pt y="220" x="127"/>
                  </a:lnTo>
                  <a:lnTo>
                    <a:pt y="212" x="126"/>
                  </a:lnTo>
                  <a:lnTo>
                    <a:pt y="205" x="125"/>
                  </a:lnTo>
                  <a:lnTo>
                    <a:pt y="198" x="125"/>
                  </a:lnTo>
                  <a:lnTo>
                    <a:pt y="184" x="126"/>
                  </a:lnTo>
                  <a:lnTo>
                    <a:pt y="172" x="128"/>
                  </a:lnTo>
                  <a:lnTo>
                    <a:pt y="147" x="134"/>
                  </a:lnTo>
                  <a:lnTo>
                    <a:pt y="122" x="139"/>
                  </a:lnTo>
                  <a:lnTo>
                    <a:pt y="137" x="135"/>
                  </a:lnTo>
                  <a:lnTo>
                    <a:pt y="151" x="129"/>
                  </a:lnTo>
                  <a:lnTo>
                    <a:pt y="166" x="125"/>
                  </a:lnTo>
                  <a:lnTo>
                    <a:pt y="180" x="121"/>
                  </a:lnTo>
                  <a:lnTo>
                    <a:pt y="176" x="118"/>
                  </a:lnTo>
                  <a:lnTo>
                    <a:pt y="171" x="117"/>
                  </a:lnTo>
                  <a:lnTo>
                    <a:pt y="164" x="117"/>
                  </a:lnTo>
                  <a:lnTo>
                    <a:pt y="155" x="117"/>
                  </a:lnTo>
                  <a:lnTo>
                    <a:pt y="147" x="117"/>
                  </a:lnTo>
                  <a:lnTo>
                    <a:pt y="137" x="117"/>
                  </a:lnTo>
                  <a:lnTo>
                    <a:pt y="127" x="115"/>
                  </a:lnTo>
                  <a:lnTo>
                    <a:pt y="119" x="112"/>
                  </a:lnTo>
                  <a:lnTo>
                    <a:pt y="133" x="114"/>
                  </a:lnTo>
                  <a:lnTo>
                    <a:pt y="147" x="115"/>
                  </a:lnTo>
                  <a:lnTo>
                    <a:pt y="154" x="114"/>
                  </a:lnTo>
                  <a:lnTo>
                    <a:pt y="158" x="112"/>
                  </a:lnTo>
                  <a:lnTo>
                    <a:pt y="160" x="111"/>
                  </a:lnTo>
                  <a:lnTo>
                    <a:pt y="162" x="109"/>
                  </a:lnTo>
                  <a:lnTo>
                    <a:pt y="162" x="107"/>
                  </a:lnTo>
                  <a:lnTo>
                    <a:pt y="162" x="103"/>
                  </a:lnTo>
                  <a:lnTo>
                    <a:pt y="155" x="100"/>
                  </a:lnTo>
                  <a:lnTo>
                    <a:pt y="146" x="97"/>
                  </a:lnTo>
                  <a:lnTo>
                    <a:pt y="135" x="95"/>
                  </a:lnTo>
                  <a:lnTo>
                    <a:pt y="123" x="93"/>
                  </a:lnTo>
                  <a:lnTo>
                    <a:pt y="110" x="93"/>
                  </a:lnTo>
                  <a:lnTo>
                    <a:pt y="98" x="93"/>
                  </a:lnTo>
                  <a:lnTo>
                    <a:pt y="86" x="93"/>
                  </a:lnTo>
                  <a:lnTo>
                    <a:pt y="77" x="95"/>
                  </a:lnTo>
                  <a:lnTo>
                    <a:pt y="88" x="90"/>
                  </a:lnTo>
                  <a:lnTo>
                    <a:pt y="99" x="88"/>
                  </a:lnTo>
                  <a:lnTo>
                    <a:pt y="105" x="87"/>
                  </a:lnTo>
                  <a:lnTo>
                    <a:pt y="109" x="85"/>
                  </a:lnTo>
                  <a:lnTo>
                    <a:pt y="111" x="84"/>
                  </a:lnTo>
                  <a:lnTo>
                    <a:pt y="111" x="81"/>
                  </a:lnTo>
                  <a:lnTo>
                    <a:pt y="109" x="79"/>
                  </a:lnTo>
                  <a:lnTo>
                    <a:pt y="105" x="77"/>
                  </a:lnTo>
                  <a:lnTo>
                    <a:pt y="99" x="76"/>
                  </a:lnTo>
                  <a:lnTo>
                    <a:pt y="93" x="76"/>
                  </a:lnTo>
                  <a:lnTo>
                    <a:pt y="78" x="77"/>
                  </a:lnTo>
                  <a:lnTo>
                    <a:pt y="65" x="76"/>
                  </a:lnTo>
                  <a:lnTo>
                    <a:pt y="73" x="76"/>
                  </a:lnTo>
                  <a:lnTo>
                    <a:pt y="82" x="75"/>
                  </a:lnTo>
                  <a:lnTo>
                    <a:pt y="85" x="75"/>
                  </a:lnTo>
                  <a:lnTo>
                    <a:pt y="89" x="74"/>
                  </a:lnTo>
                  <a:lnTo>
                    <a:pt y="90" x="73"/>
                  </a:lnTo>
                  <a:lnTo>
                    <a:pt y="92" x="72"/>
                  </a:lnTo>
                  <a:lnTo>
                    <a:pt y="92" x="70"/>
                  </a:lnTo>
                  <a:lnTo>
                    <a:pt y="89" x="69"/>
                  </a:lnTo>
                  <a:lnTo>
                    <a:pt y="86" x="67"/>
                  </a:lnTo>
                  <a:lnTo>
                    <a:pt y="84" x="66"/>
                  </a:lnTo>
                  <a:lnTo>
                    <a:pt y="76" x="63"/>
                  </a:lnTo>
                  <a:lnTo>
                    <a:pt y="66" x="62"/>
                  </a:lnTo>
                  <a:lnTo>
                    <a:pt y="76" x="62"/>
                  </a:lnTo>
                  <a:lnTo>
                    <a:pt y="85" x="63"/>
                  </a:lnTo>
                  <a:lnTo>
                    <a:pt y="92" x="66"/>
                  </a:lnTo>
                  <a:lnTo>
                    <a:pt y="98" x="69"/>
                  </a:lnTo>
                  <a:lnTo>
                    <a:pt y="105" x="71"/>
                  </a:lnTo>
                  <a:lnTo>
                    <a:pt y="111" x="73"/>
                  </a:lnTo>
                  <a:lnTo>
                    <a:pt y="118" x="74"/>
                  </a:lnTo>
                  <a:lnTo>
                    <a:pt y="126" x="73"/>
                  </a:lnTo>
                  <a:lnTo>
                    <a:pt y="133" x="75"/>
                  </a:lnTo>
                  <a:lnTo>
                    <a:pt y="139" x="75"/>
                  </a:lnTo>
                  <a:lnTo>
                    <a:pt y="143" x="74"/>
                  </a:lnTo>
                  <a:lnTo>
                    <a:pt y="146" x="72"/>
                  </a:lnTo>
                  <a:lnTo>
                    <a:pt y="145" x="69"/>
                  </a:lnTo>
                  <a:lnTo>
                    <a:pt y="141" x="64"/>
                  </a:lnTo>
                  <a:lnTo>
                    <a:pt y="133" x="60"/>
                  </a:lnTo>
                  <a:lnTo>
                    <a:pt y="121" x="55"/>
                  </a:lnTo>
                  <a:lnTo>
                    <a:pt y="117" x="48"/>
                  </a:lnTo>
                  <a:lnTo>
                    <a:pt y="111" x="44"/>
                  </a:lnTo>
                  <a:lnTo>
                    <a:pt y="106" x="40"/>
                  </a:lnTo>
                  <a:lnTo>
                    <a:pt y="99" x="36"/>
                  </a:lnTo>
                  <a:lnTo>
                    <a:pt y="93" x="35"/>
                  </a:lnTo>
                  <a:lnTo>
                    <a:pt y="86" x="34"/>
                  </a:lnTo>
                  <a:lnTo>
                    <a:pt y="78" x="34"/>
                  </a:lnTo>
                  <a:lnTo>
                    <a:pt y="72" x="36"/>
                  </a:lnTo>
                  <a:lnTo>
                    <a:pt y="73" x="31"/>
                  </a:lnTo>
                  <a:lnTo>
                    <a:pt y="72" x="29"/>
                  </a:lnTo>
                  <a:lnTo>
                    <a:pt y="70" x="29"/>
                  </a:lnTo>
                  <a:lnTo>
                    <a:pt y="66" x="30"/>
                  </a:lnTo>
                  <a:lnTo>
                    <a:pt y="62" x="32"/>
                  </a:lnTo>
                  <a:lnTo>
                    <a:pt y="56" x="33"/>
                  </a:lnTo>
                  <a:lnTo>
                    <a:pt y="49" x="34"/>
                  </a:lnTo>
                  <a:lnTo>
                    <a:pt y="40" x="33"/>
                  </a:lnTo>
                  <a:lnTo>
                    <a:pt y="41" x="29"/>
                  </a:lnTo>
                  <a:lnTo>
                    <a:pt y="41" x="26"/>
                  </a:lnTo>
                  <a:lnTo>
                    <a:pt y="40" x="25"/>
                  </a:lnTo>
                  <a:lnTo>
                    <a:pt y="36" x="25"/>
                  </a:lnTo>
                  <a:lnTo>
                    <a:pt y="29" x="26"/>
                  </a:lnTo>
                  <a:lnTo>
                    <a:pt y="21" x="28"/>
                  </a:lnTo>
                  <a:lnTo>
                    <a:pt y="24" x="26"/>
                  </a:lnTo>
                  <a:lnTo>
                    <a:pt y="25" x="22"/>
                  </a:lnTo>
                  <a:lnTo>
                    <a:pt y="25" x="20"/>
                  </a:lnTo>
                  <a:lnTo>
                    <a:pt y="25" x="17"/>
                  </a:lnTo>
                  <a:lnTo>
                    <a:pt y="20" x="15"/>
                  </a:lnTo>
                  <a:lnTo>
                    <a:pt y="13" x="13"/>
                  </a:lnTo>
                  <a:lnTo>
                    <a:pt y="8" x="11"/>
                  </a:lnTo>
                  <a:lnTo>
                    <a:pt y="0" x="11"/>
                  </a:lnTo>
                  <a:lnTo>
                    <a:pt y="15" x="6"/>
                  </a:lnTo>
                  <a:lnTo>
                    <a:pt y="29" x="0"/>
                  </a:lnTo>
                  <a:lnTo>
                    <a:pt y="36" x="0"/>
                  </a:lnTo>
                  <a:lnTo>
                    <a:pt y="28" x="5"/>
                  </a:lnTo>
                  <a:lnTo>
                    <a:pt y="21" x="9"/>
                  </a:lnTo>
                  <a:lnTo>
                    <a:pt y="23" x="13"/>
                  </a:lnTo>
                  <a:lnTo>
                    <a:pt y="27" x="15"/>
                  </a:lnTo>
                  <a:lnTo>
                    <a:pt y="31" x="16"/>
                  </a:lnTo>
                  <a:lnTo>
                    <a:pt y="35" x="17"/>
                  </a:lnTo>
                  <a:lnTo>
                    <a:pt y="40" x="16"/>
                  </a:lnTo>
                  <a:lnTo>
                    <a:pt y="44" x="15"/>
                  </a:lnTo>
                  <a:lnTo>
                    <a:pt y="48" x="13"/>
                  </a:lnTo>
                  <a:lnTo>
                    <a:pt y="50" x="9"/>
                  </a:lnTo>
                  <a:lnTo>
                    <a:pt y="48" x="8"/>
                  </a:lnTo>
                  <a:lnTo>
                    <a:pt y="44" x="7"/>
                  </a:lnTo>
                  <a:lnTo>
                    <a:pt y="43" x="7"/>
                  </a:lnTo>
                  <a:lnTo>
                    <a:pt y="43" x="6"/>
                  </a:lnTo>
                  <a:lnTo>
                    <a:pt y="43" x="5"/>
                  </a:lnTo>
                  <a:lnTo>
                    <a:pt y="44" x="3"/>
                  </a:lnTo>
                  <a:lnTo>
                    <a:pt y="53" x="4"/>
                  </a:lnTo>
                  <a:lnTo>
                    <a:pt y="61" x="4"/>
                  </a:lnTo>
                  <a:lnTo>
                    <a:pt y="66" x="5"/>
                  </a:lnTo>
                  <a:lnTo>
                    <a:pt y="73" x="4"/>
                  </a:lnTo>
                  <a:lnTo>
                    <a:pt y="80" x="3"/>
                  </a:lnTo>
                  <a:lnTo>
                    <a:pt y="86" x="2"/>
                  </a:lnTo>
                  <a:lnTo>
                    <a:pt y="101" x="3"/>
                  </a:lnTo>
                  <a:lnTo>
                    <a:pt y="97" x="5"/>
                  </a:lnTo>
                  <a:lnTo>
                    <a:pt y="92" x="6"/>
                  </a:lnTo>
                  <a:lnTo>
                    <a:pt y="93" x="9"/>
                  </a:lnTo>
                  <a:lnTo>
                    <a:pt y="96" x="11"/>
                  </a:lnTo>
                  <a:lnTo>
                    <a:pt y="99" x="12"/>
                  </a:lnTo>
                  <a:lnTo>
                    <a:pt y="103" x="13"/>
                  </a:lnTo>
                  <a:lnTo>
                    <a:pt y="113" x="12"/>
                  </a:lnTo>
                  <a:lnTo>
                    <a:pt y="121" x="13"/>
                  </a:lnTo>
                  <a:lnTo>
                    <a:pt y="130" x="7"/>
                  </a:lnTo>
                  <a:lnTo>
                    <a:pt y="133" x="4"/>
                  </a:lnTo>
                  <a:lnTo>
                    <a:pt y="151" x="5"/>
                  </a:lnTo>
                  <a:lnTo>
                    <a:pt y="145" x="7"/>
                  </a:lnTo>
                  <a:lnTo>
                    <a:pt y="139" x="9"/>
                  </a:lnTo>
                  <a:lnTo>
                    <a:pt y="138" x="12"/>
                  </a:lnTo>
                  <a:lnTo>
                    <a:pt y="139" x="13"/>
                  </a:lnTo>
                  <a:lnTo>
                    <a:pt y="141" x="13"/>
                  </a:lnTo>
                  <a:lnTo>
                    <a:pt y="142" x="13"/>
                  </a:lnTo>
                  <a:lnTo>
                    <a:pt y="149" x="12"/>
                  </a:lnTo>
                  <a:lnTo>
                    <a:pt y="155" x="9"/>
                  </a:lnTo>
                  <a:lnTo>
                    <a:pt y="160" x="7"/>
                  </a:lnTo>
                  <a:lnTo>
                    <a:pt y="166" x="5"/>
                  </a:lnTo>
                  <a:lnTo>
                    <a:pt y="183" x="6"/>
                  </a:lnTo>
                  <a:lnTo>
                    <a:pt y="175" x="8"/>
                  </a:lnTo>
                  <a:lnTo>
                    <a:pt y="166" x="12"/>
                  </a:lnTo>
                  <a:lnTo>
                    <a:pt y="152" x="15"/>
                  </a:lnTo>
                  <a:lnTo>
                    <a:pt y="135" x="18"/>
                  </a:lnTo>
                  <a:lnTo>
                    <a:pt y="127" x="18"/>
                  </a:lnTo>
                  <a:lnTo>
                    <a:pt y="122" x="18"/>
                  </a:lnTo>
                  <a:lnTo>
                    <a:pt y="117" x="20"/>
                  </a:lnTo>
                  <a:lnTo>
                    <a:pt y="114" x="22"/>
                  </a:lnTo>
                  <a:lnTo>
                    <a:pt y="113" x="25"/>
                  </a:lnTo>
                  <a:lnTo>
                    <a:pt y="113" x="28"/>
                  </a:lnTo>
                  <a:lnTo>
                    <a:pt y="115" x="31"/>
                  </a:lnTo>
                  <a:lnTo>
                    <a:pt y="119" x="34"/>
                  </a:lnTo>
                  <a:lnTo>
                    <a:pt y="125" x="38"/>
                  </a:lnTo>
                  <a:lnTo>
                    <a:pt y="131" x="40"/>
                  </a:lnTo>
                  <a:lnTo>
                    <a:pt y="138" x="42"/>
                  </a:lnTo>
                  <a:lnTo>
                    <a:pt y="146" x="44"/>
                  </a:lnTo>
                  <a:lnTo>
                    <a:pt y="152" x="44"/>
                  </a:lnTo>
                  <a:lnTo>
                    <a:pt y="162" x="43"/>
                  </a:lnTo>
                  <a:lnTo>
                    <a:pt y="170" x="40"/>
                  </a:lnTo>
                  <a:lnTo>
                    <a:pt y="180" x="34"/>
                  </a:lnTo>
                  <a:lnTo>
                    <a:pt y="199" x="22"/>
                  </a:lnTo>
                  <a:lnTo>
                    <a:pt y="207" x="16"/>
                  </a:lnTo>
                  <a:lnTo>
                    <a:pt y="209" x="11"/>
                  </a:lnTo>
                  <a:lnTo>
                    <a:pt y="209" x="7"/>
                  </a:lnTo>
                  <a:lnTo>
                    <a:pt y="220" x="7"/>
                  </a:lnTo>
                  <a:lnTo>
                    <a:pt y="219" x="9"/>
                  </a:lnTo>
                  <a:lnTo>
                    <a:pt y="219" x="13"/>
                  </a:lnTo>
                  <a:lnTo>
                    <a:pt y="217" x="15"/>
                  </a:lnTo>
                  <a:lnTo>
                    <a:pt y="219" x="15"/>
                  </a:lnTo>
                  <a:lnTo>
                    <a:pt y="220" x="15"/>
                  </a:lnTo>
                  <a:lnTo>
                    <a:pt y="223" x="15"/>
                  </a:lnTo>
                  <a:lnTo>
                    <a:pt y="231" x="14"/>
                  </a:lnTo>
                  <a:lnTo>
                    <a:pt y="240" x="13"/>
                  </a:lnTo>
                  <a:lnTo>
                    <a:pt y="248" x="12"/>
                  </a:lnTo>
                  <a:lnTo>
                    <a:pt y="255" x="8"/>
                  </a:lnTo>
                  <a:lnTo>
                    <a:pt y="270" x="9"/>
                  </a:lnTo>
                  <a:lnTo>
                    <a:pt y="264" x="13"/>
                  </a:lnTo>
                  <a:lnTo>
                    <a:pt y="258" x="15"/>
                  </a:lnTo>
                  <a:lnTo>
                    <a:pt y="262" x="17"/>
                  </a:lnTo>
                  <a:lnTo>
                    <a:pt y="268" x="19"/>
                  </a:lnTo>
                  <a:lnTo>
                    <a:pt y="270" x="19"/>
                  </a:lnTo>
                  <a:lnTo>
                    <a:pt y="272" x="19"/>
                  </a:lnTo>
                  <a:lnTo>
                    <a:pt y="274" x="17"/>
                  </a:lnTo>
                  <a:lnTo>
                    <a:pt y="277" x="16"/>
                  </a:lnTo>
                  <a:lnTo>
                    <a:pt y="282" x="14"/>
                  </a:lnTo>
                  <a:lnTo>
                    <a:pt y="288" x="9"/>
                  </a:lnTo>
                  <a:lnTo>
                    <a:pt y="298" x="11"/>
                  </a:lnTo>
                  <a:lnTo>
                    <a:pt y="296" x="13"/>
                  </a:lnTo>
                  <a:lnTo>
                    <a:pt y="296" x="14"/>
                  </a:lnTo>
                  <a:lnTo>
                    <a:pt y="296" x="15"/>
                  </a:lnTo>
                  <a:lnTo>
                    <a:pt y="298" x="16"/>
                  </a:lnTo>
                  <a:lnTo>
                    <a:pt y="302" x="15"/>
                  </a:lnTo>
                  <a:lnTo>
                    <a:pt y="308" x="13"/>
                  </a:lnTo>
                  <a:lnTo>
                    <a:pt y="310" x="12"/>
                  </a:lnTo>
                  <a:lnTo>
                    <a:pt y="313" x="12"/>
                  </a:lnTo>
                  <a:lnTo>
                    <a:pt y="314" x="12"/>
                  </a:lnTo>
                  <a:lnTo>
                    <a:pt y="317" x="14"/>
                  </a:lnTo>
                  <a:lnTo>
                    <a:pt y="314" x="15"/>
                  </a:lnTo>
                  <a:lnTo>
                    <a:pt y="313" x="16"/>
                  </a:lnTo>
                  <a:lnTo>
                    <a:pt y="311" x="17"/>
                  </a:lnTo>
                  <a:lnTo>
                    <a:pt y="311" x="19"/>
                  </a:lnTo>
                  <a:lnTo>
                    <a:pt y="329" x="26"/>
                  </a:lnTo>
                  <a:lnTo>
                    <a:pt y="347" x="32"/>
                  </a:lnTo>
                  <a:lnTo>
                    <a:pt y="351" x="32"/>
                  </a:lnTo>
                  <a:lnTo>
                    <a:pt y="355" x="31"/>
                  </a:lnTo>
                  <a:lnTo>
                    <a:pt y="359" x="29"/>
                  </a:lnTo>
                  <a:lnTo>
                    <a:pt y="365" x="26"/>
                  </a:lnTo>
                  <a:lnTo>
                    <a:pt y="372" x="19"/>
                  </a:lnTo>
                  <a:lnTo>
                    <a:pt y="382" x="14"/>
                  </a:lnTo>
                  <a:lnTo>
                    <a:pt y="457" x="16"/>
                  </a:lnTo>
                  <a:lnTo>
                    <a:pt y="453" x="19"/>
                  </a:lnTo>
                  <a:lnTo>
                    <a:pt y="451" x="23"/>
                  </a:lnTo>
                  <a:lnTo>
                    <a:pt y="451" x="26"/>
                  </a:lnTo>
                  <a:lnTo>
                    <a:pt y="453" x="28"/>
                  </a:lnTo>
                  <a:lnTo>
                    <a:pt y="453" x="31"/>
                  </a:lnTo>
                  <a:lnTo>
                    <a:pt y="452" x="34"/>
                  </a:lnTo>
                  <a:lnTo>
                    <a:pt y="484" x="44"/>
                  </a:lnTo>
                  <a:lnTo>
                    <a:pt y="506" x="52"/>
                  </a:lnTo>
                  <a:lnTo>
                    <a:pt y="517" x="57"/>
                  </a:lnTo>
                  <a:lnTo>
                    <a:pt y="527" x="62"/>
                  </a:lnTo>
                  <a:lnTo>
                    <a:pt y="539" x="71"/>
                  </a:lnTo>
                  <a:lnTo>
                    <a:pt y="553" x="82"/>
                  </a:lnTo>
                  <a:lnTo>
                    <a:pt y="561" x="83"/>
                  </a:lnTo>
                  <a:lnTo>
                    <a:pt y="570" x="85"/>
                  </a:lnTo>
                  <a:lnTo>
                    <a:pt y="574" x="86"/>
                  </a:lnTo>
                  <a:lnTo>
                    <a:pt y="578" x="88"/>
                  </a:lnTo>
                  <a:lnTo>
                    <a:pt y="580" x="90"/>
                  </a:lnTo>
                  <a:lnTo>
                    <a:pt y="580" x="94"/>
                  </a:lnTo>
                  <a:lnTo>
                    <a:pt y="580" x="115"/>
                  </a:lnTo>
                  <a:lnTo>
                    <a:pt y="571" x="118"/>
                  </a:lnTo>
                  <a:lnTo>
                    <a:pt y="559" x="122"/>
                  </a:lnTo>
                  <a:lnTo>
                    <a:pt y="551" x="124"/>
                  </a:lnTo>
                  <a:lnTo>
                    <a:pt y="541" x="125"/>
                  </a:lnTo>
                  <a:lnTo>
                    <a:pt y="529" x="126"/>
                  </a:lnTo>
                  <a:lnTo>
                    <a:pt y="514" x="126"/>
                  </a:lnTo>
                  <a:lnTo>
                    <a:pt y="497" x="127"/>
                  </a:lnTo>
                  <a:lnTo>
                    <a:pt y="482" x="131"/>
                  </a:lnTo>
                  <a:lnTo>
                    <a:pt y="474" x="134"/>
                  </a:lnTo>
                  <a:lnTo>
                    <a:pt y="469" x="139"/>
                  </a:lnTo>
                  <a:lnTo>
                    <a:pt y="468" x="141"/>
                  </a:lnTo>
                  <a:lnTo>
                    <a:pt y="465" x="144"/>
                  </a:lnTo>
                  <a:lnTo>
                    <a:pt y="465" x="149"/>
                  </a:lnTo>
                  <a:lnTo>
                    <a:pt y="464" x="153"/>
                  </a:lnTo>
                  <a:lnTo>
                    <a:pt y="460" x="156"/>
                  </a:lnTo>
                  <a:lnTo>
                    <a:pt y="457" x="160"/>
                  </a:lnTo>
                  <a:lnTo>
                    <a:pt y="455" x="165"/>
                  </a:lnTo>
                  <a:lnTo>
                    <a:pt y="453" x="169"/>
                  </a:lnTo>
                  <a:lnTo>
                    <a:pt y="449" x="178"/>
                  </a:lnTo>
                  <a:lnTo>
                    <a:pt y="445" x="186"/>
                  </a:lnTo>
                  <a:lnTo>
                    <a:pt y="441" x="191"/>
                  </a:lnTo>
                  <a:lnTo>
                    <a:pt y="437" x="192"/>
                  </a:lnTo>
                  <a:lnTo>
                    <a:pt y="432" x="193"/>
                  </a:lnTo>
                  <a:lnTo>
                    <a:pt y="428" x="193"/>
                  </a:lnTo>
                  <a:lnTo>
                    <a:pt y="421" x="194"/>
                  </a:lnTo>
                  <a:lnTo>
                    <a:pt y="416" x="195"/>
                  </a:lnTo>
                  <a:lnTo>
                    <a:pt y="410" x="198"/>
                  </a:lnTo>
                  <a:lnTo>
                    <a:pt y="402" x="204"/>
                  </a:lnTo>
                  <a:lnTo>
                    <a:pt y="395" x="214"/>
                  </a:lnTo>
                  <a:lnTo>
                    <a:pt y="390" x="226"/>
                  </a:lnTo>
                  <a:lnTo>
                    <a:pt y="388" x="232"/>
                  </a:lnTo>
                  <a:lnTo>
                    <a:pt y="387" x="237"/>
                  </a:lnTo>
                  <a:lnTo>
                    <a:pt y="388" x="241"/>
                  </a:lnTo>
                  <a:lnTo>
                    <a:pt y="390" x="245"/>
                  </a:lnTo>
                  <a:lnTo>
                    <a:pt y="386" x="247"/>
                  </a:lnTo>
                  <a:lnTo>
                    <a:pt y="383" x="250"/>
                  </a:lnTo>
                  <a:lnTo>
                    <a:pt y="382" x="253"/>
                  </a:lnTo>
                  <a:lnTo>
                    <a:pt y="380" x="256"/>
                  </a:lnTo>
                  <a:lnTo>
                    <a:pt y="383" x="265"/>
                  </a:lnTo>
                  <a:lnTo>
                    <a:pt y="387" x="274"/>
                  </a:lnTo>
                  <a:lnTo>
                    <a:pt y="388" x="276"/>
                  </a:lnTo>
                  <a:lnTo>
                    <a:pt y="391" x="276"/>
                  </a:lnTo>
                  <a:lnTo>
                    <a:pt y="392" x="276"/>
                  </a:lnTo>
                  <a:lnTo>
                    <a:pt y="395" x="276"/>
                  </a:lnTo>
                  <a:lnTo>
                    <a:pt y="391" x="278"/>
                  </a:lnTo>
                  <a:lnTo>
                    <a:pt y="388" x="281"/>
                  </a:lnTo>
                  <a:lnTo>
                    <a:pt y="387" x="285"/>
                  </a:lnTo>
                  <a:lnTo>
                    <a:pt y="386" x="289"/>
                  </a:lnTo>
                  <a:lnTo>
                    <a:pt y="383" x="299"/>
                  </a:lnTo>
                  <a:lnTo>
                    <a:pt y="383" x="308"/>
                  </a:lnTo>
                  <a:lnTo>
                    <a:pt y="390" x="303"/>
                  </a:lnTo>
                  <a:lnTo>
                    <a:pt y="395" x="297"/>
                  </a:lnTo>
                  <a:lnTo>
                    <a:pt y="402" x="294"/>
                  </a:lnTo>
                  <a:lnTo>
                    <a:pt y="407" x="292"/>
                  </a:lnTo>
                  <a:lnTo>
                    <a:pt y="416" x="289"/>
                  </a:lnTo>
                  <a:lnTo>
                    <a:pt y="425" x="288"/>
                  </a:lnTo>
                  <a:lnTo>
                    <a:pt y="433" x="287"/>
                  </a:lnTo>
                  <a:lnTo>
                    <a:pt y="440" x="287"/>
                  </a:lnTo>
                  <a:lnTo>
                    <a:pt y="443" x="286"/>
                  </a:lnTo>
                  <a:lnTo>
                    <a:pt y="447" x="285"/>
                  </a:lnTo>
                  <a:lnTo>
                    <a:pt y="449" x="282"/>
                  </a:lnTo>
                  <a:lnTo>
                    <a:pt y="452" x="279"/>
                  </a:lnTo>
                  <a:lnTo>
                    <a:pt y="455" x="267"/>
                  </a:lnTo>
                  <a:lnTo>
                    <a:pt y="459" x="258"/>
                  </a:lnTo>
                  <a:lnTo>
                    <a:pt y="464" x="251"/>
                  </a:lnTo>
                  <a:lnTo>
                    <a:pt y="468" x="246"/>
                  </a:lnTo>
                  <a:lnTo>
                    <a:pt y="472" x="241"/>
                  </a:lnTo>
                  <a:lnTo>
                    <a:pt y="474" x="237"/>
                  </a:lnTo>
                  <a:lnTo>
                    <a:pt y="476" x="232"/>
                  </a:lnTo>
                  <a:lnTo>
                    <a:pt y="477" x="225"/>
                  </a:lnTo>
                  <a:lnTo>
                    <a:pt y="484" x="222"/>
                  </a:lnTo>
                  <a:lnTo>
                    <a:pt y="492" x="219"/>
                  </a:lnTo>
                  <a:lnTo>
                    <a:pt y="498" x="218"/>
                  </a:lnTo>
                  <a:lnTo>
                    <a:pt y="505" x="217"/>
                  </a:lnTo>
                  <a:lnTo>
                    <a:pt y="512" x="217"/>
                  </a:lnTo>
                  <a:lnTo>
                    <a:pt y="516" x="215"/>
                  </a:lnTo>
                  <a:lnTo>
                    <a:pt y="518" x="214"/>
                  </a:lnTo>
                  <a:lnTo>
                    <a:pt y="520" x="213"/>
                  </a:lnTo>
                  <a:lnTo>
                    <a:pt y="520" x="211"/>
                  </a:lnTo>
                  <a:lnTo>
                    <a:pt y="520" x="209"/>
                  </a:lnTo>
                  <a:lnTo>
                    <a:pt y="527" x="206"/>
                  </a:lnTo>
                  <a:lnTo>
                    <a:pt y="533" x="203"/>
                  </a:lnTo>
                  <a:lnTo>
                    <a:pt y="535" x="199"/>
                  </a:lnTo>
                  <a:lnTo>
                    <a:pt y="537" x="194"/>
                  </a:lnTo>
                  <a:lnTo>
                    <a:pt y="539" x="187"/>
                  </a:lnTo>
                  <a:lnTo>
                    <a:pt y="542" x="178"/>
                  </a:lnTo>
                  <a:lnTo>
                    <a:pt y="547" x="167"/>
                  </a:lnTo>
                  <a:lnTo>
                    <a:pt y="555" x="151"/>
                  </a:lnTo>
                  <a:lnTo>
                    <a:pt y="561" x="145"/>
                  </a:lnTo>
                  <a:lnTo>
                    <a:pt y="567" x="141"/>
                  </a:lnTo>
                  <a:lnTo>
                    <a:pt y="574" x="136"/>
                  </a:lnTo>
                  <a:lnTo>
                    <a:pt y="580" x="131"/>
                  </a:lnTo>
                  <a:lnTo>
                    <a:pt y="580" x="145"/>
                  </a:lnTo>
                  <a:lnTo>
                    <a:pt y="574" x="154"/>
                  </a:lnTo>
                  <a:lnTo>
                    <a:pt y="562" x="165"/>
                  </a:lnTo>
                  <a:lnTo>
                    <a:pt y="561" x="176"/>
                  </a:lnTo>
                  <a:lnTo>
                    <a:pt y="561" x="184"/>
                  </a:lnTo>
                  <a:lnTo>
                    <a:pt y="561" x="190"/>
                  </a:lnTo>
                  <a:lnTo>
                    <a:pt y="562" x="194"/>
                  </a:lnTo>
                  <a:lnTo>
                    <a:pt y="565" x="199"/>
                  </a:lnTo>
                  <a:lnTo>
                    <a:pt y="567" x="208"/>
                  </a:lnTo>
                  <a:lnTo>
                    <a:pt y="571" x="208"/>
                  </a:lnTo>
                  <a:lnTo>
                    <a:pt y="575" x="209"/>
                  </a:lnTo>
                  <a:lnTo>
                    <a:pt y="579" x="210"/>
                  </a:lnTo>
                  <a:lnTo>
                    <a:pt y="580" x="212"/>
                  </a:lnTo>
                  <a:lnTo>
                    <a:pt y="580" x="220"/>
                  </a:lnTo>
                  <a:lnTo>
                    <a:pt y="578" x="219"/>
                  </a:lnTo>
                  <a:lnTo>
                    <a:pt y="575" x="219"/>
                  </a:lnTo>
                  <a:lnTo>
                    <a:pt y="571" x="220"/>
                  </a:lnTo>
                  <a:lnTo>
                    <a:pt y="567" x="222"/>
                  </a:lnTo>
                  <a:lnTo>
                    <a:pt y="567" x="226"/>
                  </a:lnTo>
                  <a:lnTo>
                    <a:pt y="566" x="231"/>
                  </a:lnTo>
                  <a:lnTo>
                    <a:pt y="565" x="234"/>
                  </a:lnTo>
                  <a:lnTo>
                    <a:pt y="566" x="236"/>
                  </a:lnTo>
                  <a:lnTo>
                    <a:pt y="567" x="237"/>
                  </a:lnTo>
                  <a:lnTo>
                    <a:pt y="570" x="237"/>
                  </a:lnTo>
                  <a:lnTo>
                    <a:pt y="575" x="236"/>
                  </a:lnTo>
                  <a:lnTo>
                    <a:pt y="580" x="234"/>
                  </a:lnTo>
                  <a:lnTo>
                    <a:pt y="580" x="241"/>
                  </a:lnTo>
                  <a:lnTo>
                    <a:pt y="575" x="245"/>
                  </a:lnTo>
                  <a:lnTo>
                    <a:pt y="569" x="249"/>
                  </a:lnTo>
                  <a:lnTo>
                    <a:pt y="565" x="250"/>
                  </a:lnTo>
                  <a:lnTo>
                    <a:pt y="563" x="252"/>
                  </a:lnTo>
                  <a:lnTo>
                    <a:pt y="562" x="254"/>
                  </a:lnTo>
                  <a:lnTo>
                    <a:pt y="563" x="258"/>
                  </a:lnTo>
                  <a:lnTo>
                    <a:pt y="565" x="261"/>
                  </a:lnTo>
                  <a:lnTo>
                    <a:pt y="566" x="263"/>
                  </a:lnTo>
                  <a:lnTo>
                    <a:pt y="569" x="265"/>
                  </a:lnTo>
                  <a:lnTo>
                    <a:pt y="571" x="266"/>
                  </a:lnTo>
                  <a:lnTo>
                    <a:pt y="573" x="266"/>
                  </a:lnTo>
                  <a:lnTo>
                    <a:pt y="575" x="265"/>
                  </a:lnTo>
                  <a:lnTo>
                    <a:pt y="578" x="264"/>
                  </a:lnTo>
                  <a:lnTo>
                    <a:pt y="580" x="262"/>
                  </a:lnTo>
                  <a:lnTo>
                    <a:pt y="580" x="282"/>
                  </a:lnTo>
                  <a:lnTo>
                    <a:pt y="579" x="285"/>
                  </a:lnTo>
                  <a:lnTo>
                    <a:pt y="579" x="288"/>
                  </a:lnTo>
                  <a:lnTo>
                    <a:pt y="580" x="292"/>
                  </a:lnTo>
                  <a:lnTo>
                    <a:pt y="580" x="296"/>
                  </a:lnTo>
                  <a:lnTo>
                    <a:pt y="580" x="322"/>
                  </a:lnTo>
                  <a:close/>
                  <a:moveTo>
                    <a:pt y="580" x="41"/>
                  </a:moveTo>
                  <a:lnTo>
                    <a:pt y="580" x="32"/>
                  </a:lnTo>
                  <a:lnTo>
                    <a:pt y="569" x="30"/>
                  </a:lnTo>
                  <a:lnTo>
                    <a:pt y="554" x="28"/>
                  </a:lnTo>
                  <a:lnTo>
                    <a:pt y="538" x="26"/>
                  </a:lnTo>
                  <a:lnTo>
                    <a:pt y="525" x="25"/>
                  </a:lnTo>
                  <a:lnTo>
                    <a:pt y="517" x="22"/>
                  </a:lnTo>
                  <a:lnTo>
                    <a:pt y="509" x="18"/>
                  </a:lnTo>
                  <a:lnTo>
                    <a:pt y="496" x="18"/>
                  </a:lnTo>
                  <a:lnTo>
                    <a:pt y="500" x="23"/>
                  </a:lnTo>
                  <a:lnTo>
                    <a:pt y="505" x="27"/>
                  </a:lnTo>
                  <a:lnTo>
                    <a:pt y="510" x="30"/>
                  </a:lnTo>
                  <a:lnTo>
                    <a:pt y="517" x="32"/>
                  </a:lnTo>
                  <a:lnTo>
                    <a:pt y="531" x="34"/>
                  </a:lnTo>
                  <a:lnTo>
                    <a:pt y="550" x="38"/>
                  </a:lnTo>
                  <a:lnTo>
                    <a:pt y="559" x="36"/>
                  </a:lnTo>
                  <a:lnTo>
                    <a:pt y="567" x="36"/>
                  </a:lnTo>
                  <a:lnTo>
                    <a:pt y="574" x="38"/>
                  </a:lnTo>
                  <a:lnTo>
                    <a:pt y="580" x="41"/>
                  </a:lnTo>
                  <a:close/>
                  <a:moveTo>
                    <a:pt y="272" x="30"/>
                  </a:moveTo>
                  <a:lnTo>
                    <a:pt y="276" x="27"/>
                  </a:lnTo>
                  <a:lnTo>
                    <a:pt y="281" x="26"/>
                  </a:lnTo>
                  <a:lnTo>
                    <a:pt y="285" x="25"/>
                  </a:lnTo>
                  <a:lnTo>
                    <a:pt y="292" x="23"/>
                  </a:lnTo>
                  <a:lnTo>
                    <a:pt y="302" x="26"/>
                  </a:lnTo>
                  <a:lnTo>
                    <a:pt y="314" x="29"/>
                  </a:lnTo>
                  <a:lnTo>
                    <a:pt y="326" x="33"/>
                  </a:lnTo>
                  <a:lnTo>
                    <a:pt y="337" x="39"/>
                  </a:lnTo>
                  <a:lnTo>
                    <a:pt y="346" x="44"/>
                  </a:lnTo>
                  <a:lnTo>
                    <a:pt y="354" x="49"/>
                  </a:lnTo>
                  <a:lnTo>
                    <a:pt y="351" x="50"/>
                  </a:lnTo>
                  <a:lnTo>
                    <a:pt y="347" x="50"/>
                  </a:lnTo>
                  <a:lnTo>
                    <a:pt y="333" x="46"/>
                  </a:lnTo>
                  <a:lnTo>
                    <a:pt y="315" x="43"/>
                  </a:lnTo>
                  <a:lnTo>
                    <a:pt y="297" x="40"/>
                  </a:lnTo>
                  <a:lnTo>
                    <a:pt y="281" x="39"/>
                  </a:lnTo>
                  <a:lnTo>
                    <a:pt y="272" x="3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7" name="Shape 27"/>
            <p:cNvSpPr/>
            <p:nvPr/>
          </p:nvSpPr>
          <p:spPr>
            <a:xfrm>
              <a:off y="4803775" x="3944937"/>
              <a:ext cy="247650" cx="204786"/>
            </a:xfrm>
            <a:custGeom>
              <a:pathLst>
                <a:path w="387" extrusionOk="0" h="624">
                  <a:moveTo>
                    <a:pt y="602" x="49"/>
                  </a:moveTo>
                  <a:lnTo>
                    <a:pt y="606" x="54"/>
                  </a:lnTo>
                  <a:lnTo>
                    <a:pt y="609" x="58"/>
                  </a:lnTo>
                  <a:lnTo>
                    <a:pt y="610" x="60"/>
                  </a:lnTo>
                  <a:lnTo>
                    <a:pt y="611" x="64"/>
                  </a:lnTo>
                  <a:lnTo>
                    <a:pt y="611" x="66"/>
                  </a:lnTo>
                  <a:lnTo>
                    <a:pt y="611" x="69"/>
                  </a:lnTo>
                  <a:lnTo>
                    <a:pt y="607" x="67"/>
                  </a:lnTo>
                  <a:lnTo>
                    <a:pt y="605" x="65"/>
                  </a:lnTo>
                  <a:lnTo>
                    <a:pt y="603" x="62"/>
                  </a:lnTo>
                  <a:lnTo>
                    <a:pt y="602" x="60"/>
                  </a:lnTo>
                  <a:lnTo>
                    <a:pt y="603" x="55"/>
                  </a:lnTo>
                  <a:lnTo>
                    <a:pt y="602" x="49"/>
                  </a:lnTo>
                  <a:close/>
                  <a:moveTo>
                    <a:pt y="602" x="106"/>
                  </a:moveTo>
                  <a:lnTo>
                    <a:pt y="603" x="104"/>
                  </a:lnTo>
                  <a:lnTo>
                    <a:pt y="606" x="104"/>
                  </a:lnTo>
                  <a:lnTo>
                    <a:pt y="609" x="104"/>
                  </a:lnTo>
                  <a:lnTo>
                    <a:pt y="610" x="106"/>
                  </a:lnTo>
                  <a:lnTo>
                    <a:pt y="617" x="109"/>
                  </a:lnTo>
                  <a:lnTo>
                    <a:pt y="622" x="110"/>
                  </a:lnTo>
                  <a:lnTo>
                    <a:pt y="621" x="112"/>
                  </a:lnTo>
                  <a:lnTo>
                    <a:pt y="619" x="114"/>
                  </a:lnTo>
                  <a:lnTo>
                    <a:pt y="617" x="115"/>
                  </a:lnTo>
                  <a:lnTo>
                    <a:pt y="614" x="116"/>
                  </a:lnTo>
                  <a:lnTo>
                    <a:pt y="610" x="113"/>
                  </a:lnTo>
                  <a:lnTo>
                    <a:pt y="605" x="111"/>
                  </a:lnTo>
                  <a:lnTo>
                    <a:pt y="603" x="110"/>
                  </a:lnTo>
                  <a:lnTo>
                    <a:pt y="601" x="108"/>
                  </a:lnTo>
                  <a:lnTo>
                    <a:pt y="601" x="107"/>
                  </a:lnTo>
                  <a:lnTo>
                    <a:pt y="602" x="106"/>
                  </a:lnTo>
                  <a:close/>
                  <a:moveTo>
                    <a:pt y="606" x="135"/>
                  </a:moveTo>
                  <a:lnTo>
                    <a:pt y="606" x="136"/>
                  </a:lnTo>
                  <a:lnTo>
                    <a:pt y="606" x="138"/>
                  </a:lnTo>
                  <a:lnTo>
                    <a:pt y="605" x="139"/>
                  </a:lnTo>
                  <a:lnTo>
                    <a:pt y="601" x="139"/>
                  </a:lnTo>
                  <a:lnTo>
                    <a:pt y="595" x="135"/>
                  </a:lnTo>
                  <a:lnTo>
                    <a:pt y="587" x="130"/>
                  </a:lnTo>
                  <a:lnTo>
                    <a:pt y="585" x="128"/>
                  </a:lnTo>
                  <a:lnTo>
                    <a:pt y="582" x="126"/>
                  </a:lnTo>
                  <a:lnTo>
                    <a:pt y="582" x="124"/>
                  </a:lnTo>
                  <a:lnTo>
                    <a:pt y="582" x="121"/>
                  </a:lnTo>
                  <a:lnTo>
                    <a:pt y="585" x="117"/>
                  </a:lnTo>
                  <a:lnTo>
                    <a:pt y="587" x="114"/>
                  </a:lnTo>
                  <a:lnTo>
                    <a:pt y="590" x="113"/>
                  </a:lnTo>
                  <a:lnTo>
                    <a:pt y="593" x="112"/>
                  </a:lnTo>
                  <a:lnTo>
                    <a:pt y="595" x="112"/>
                  </a:lnTo>
                  <a:lnTo>
                    <a:pt y="598" x="113"/>
                  </a:lnTo>
                  <a:lnTo>
                    <a:pt y="601" x="115"/>
                  </a:lnTo>
                  <a:lnTo>
                    <a:pt y="605" x="117"/>
                  </a:lnTo>
                  <a:lnTo>
                    <a:pt y="605" x="125"/>
                  </a:lnTo>
                  <a:lnTo>
                    <a:pt y="606" x="135"/>
                  </a:lnTo>
                  <a:close/>
                  <a:moveTo>
                    <a:pt y="589" x="143"/>
                  </a:moveTo>
                  <a:lnTo>
                    <a:pt y="586" x="142"/>
                  </a:lnTo>
                  <a:lnTo>
                    <a:pt y="583" x="143"/>
                  </a:lnTo>
                  <a:lnTo>
                    <a:pt y="583" x="147"/>
                  </a:lnTo>
                  <a:lnTo>
                    <a:pt y="583" x="150"/>
                  </a:lnTo>
                  <a:lnTo>
                    <a:pt y="583" x="154"/>
                  </a:lnTo>
                  <a:lnTo>
                    <a:pt y="585" x="160"/>
                  </a:lnTo>
                  <a:lnTo>
                    <a:pt y="589" x="162"/>
                  </a:lnTo>
                  <a:lnTo>
                    <a:pt y="594" x="163"/>
                  </a:lnTo>
                  <a:lnTo>
                    <a:pt y="597" x="163"/>
                  </a:lnTo>
                  <a:lnTo>
                    <a:pt y="601" x="161"/>
                  </a:lnTo>
                  <a:lnTo>
                    <a:pt y="607" x="157"/>
                  </a:lnTo>
                  <a:lnTo>
                    <a:pt y="614" x="154"/>
                  </a:lnTo>
                  <a:lnTo>
                    <a:pt y="601" x="148"/>
                  </a:lnTo>
                  <a:lnTo>
                    <a:pt y="589" x="143"/>
                  </a:lnTo>
                  <a:close/>
                  <a:moveTo>
                    <a:pt y="585" x="109"/>
                  </a:moveTo>
                  <a:lnTo>
                    <a:pt y="583" x="110"/>
                  </a:lnTo>
                  <a:lnTo>
                    <a:pt y="582" x="110"/>
                  </a:lnTo>
                  <a:lnTo>
                    <a:pt y="581" x="109"/>
                  </a:lnTo>
                  <a:lnTo>
                    <a:pt y="579" x="108"/>
                  </a:lnTo>
                  <a:lnTo>
                    <a:pt y="577" x="104"/>
                  </a:lnTo>
                  <a:lnTo>
                    <a:pt y="573" x="101"/>
                  </a:lnTo>
                  <a:lnTo>
                    <a:pt y="573" x="98"/>
                  </a:lnTo>
                  <a:lnTo>
                    <a:pt y="571" x="96"/>
                  </a:lnTo>
                  <a:lnTo>
                    <a:pt y="569" x="93"/>
                  </a:lnTo>
                  <a:lnTo>
                    <a:pt y="566" x="90"/>
                  </a:lnTo>
                  <a:lnTo>
                    <a:pt y="565" x="88"/>
                  </a:lnTo>
                  <a:lnTo>
                    <a:pt y="564" x="86"/>
                  </a:lnTo>
                  <a:lnTo>
                    <a:pt y="564" x="85"/>
                  </a:lnTo>
                  <a:lnTo>
                    <a:pt y="566" x="84"/>
                  </a:lnTo>
                  <a:lnTo>
                    <a:pt y="571" x="85"/>
                  </a:lnTo>
                  <a:lnTo>
                    <a:pt y="577" x="88"/>
                  </a:lnTo>
                  <a:lnTo>
                    <a:pt y="581" x="90"/>
                  </a:lnTo>
                  <a:lnTo>
                    <a:pt y="583" x="94"/>
                  </a:lnTo>
                  <a:lnTo>
                    <a:pt y="585" x="97"/>
                  </a:lnTo>
                  <a:lnTo>
                    <a:pt y="586" x="100"/>
                  </a:lnTo>
                  <a:lnTo>
                    <a:pt y="586" x="104"/>
                  </a:lnTo>
                  <a:lnTo>
                    <a:pt y="585" x="109"/>
                  </a:lnTo>
                  <a:close/>
                  <a:moveTo>
                    <a:pt y="554" x="135"/>
                  </a:moveTo>
                  <a:lnTo>
                    <a:pt y="554" x="131"/>
                  </a:lnTo>
                  <a:lnTo>
                    <a:pt y="554" x="129"/>
                  </a:lnTo>
                  <a:lnTo>
                    <a:pt y="557" x="129"/>
                  </a:lnTo>
                  <a:lnTo>
                    <a:pt y="558" x="130"/>
                  </a:lnTo>
                  <a:lnTo>
                    <a:pt y="564" x="135"/>
                  </a:lnTo>
                  <a:lnTo>
                    <a:pt y="570" x="138"/>
                  </a:lnTo>
                  <a:lnTo>
                    <a:pt y="573" x="140"/>
                  </a:lnTo>
                  <a:lnTo>
                    <a:pt y="574" x="142"/>
                  </a:lnTo>
                  <a:lnTo>
                    <a:pt y="577" x="144"/>
                  </a:lnTo>
                  <a:lnTo>
                    <a:pt y="577" x="149"/>
                  </a:lnTo>
                  <a:lnTo>
                    <a:pt y="577" x="154"/>
                  </a:lnTo>
                  <a:lnTo>
                    <a:pt y="577" x="160"/>
                  </a:lnTo>
                  <a:lnTo>
                    <a:pt y="575" x="162"/>
                  </a:lnTo>
                  <a:lnTo>
                    <a:pt y="575" x="164"/>
                  </a:lnTo>
                  <a:lnTo>
                    <a:pt y="573" x="166"/>
                  </a:lnTo>
                  <a:lnTo>
                    <a:pt y="570" x="167"/>
                  </a:lnTo>
                  <a:lnTo>
                    <a:pt y="568" x="165"/>
                  </a:lnTo>
                  <a:lnTo>
                    <a:pt y="564" x="164"/>
                  </a:lnTo>
                  <a:lnTo>
                    <a:pt y="561" x="164"/>
                  </a:lnTo>
                  <a:lnTo>
                    <a:pt y="558" x="164"/>
                  </a:lnTo>
                  <a:lnTo>
                    <a:pt y="554" x="163"/>
                  </a:lnTo>
                  <a:lnTo>
                    <a:pt y="552" x="162"/>
                  </a:lnTo>
                  <a:lnTo>
                    <a:pt y="549" x="160"/>
                  </a:lnTo>
                  <a:lnTo>
                    <a:pt y="546" x="154"/>
                  </a:lnTo>
                  <a:lnTo>
                    <a:pt y="550" x="152"/>
                  </a:lnTo>
                  <a:lnTo>
                    <a:pt y="553" x="150"/>
                  </a:lnTo>
                  <a:lnTo>
                    <a:pt y="554" x="148"/>
                  </a:lnTo>
                  <a:lnTo>
                    <a:pt y="554" x="144"/>
                  </a:lnTo>
                  <a:lnTo>
                    <a:pt y="554" x="140"/>
                  </a:lnTo>
                  <a:lnTo>
                    <a:pt y="554" x="135"/>
                  </a:lnTo>
                  <a:close/>
                  <a:moveTo>
                    <a:pt y="556" x="180"/>
                  </a:moveTo>
                  <a:lnTo>
                    <a:pt y="553" x="177"/>
                  </a:lnTo>
                  <a:lnTo>
                    <a:pt y="553" x="176"/>
                  </a:lnTo>
                  <a:lnTo>
                    <a:pt y="554" x="175"/>
                  </a:lnTo>
                  <a:lnTo>
                    <a:pt y="558" x="175"/>
                  </a:lnTo>
                  <a:lnTo>
                    <a:pt y="562" x="174"/>
                  </a:lnTo>
                  <a:lnTo>
                    <a:pt y="568" x="174"/>
                  </a:lnTo>
                  <a:lnTo>
                    <a:pt y="569" x="175"/>
                  </a:lnTo>
                  <a:lnTo>
                    <a:pt y="570" x="175"/>
                  </a:lnTo>
                  <a:lnTo>
                    <a:pt y="571" x="177"/>
                  </a:lnTo>
                  <a:lnTo>
                    <a:pt y="570" x="179"/>
                  </a:lnTo>
                  <a:lnTo>
                    <a:pt y="569" x="183"/>
                  </a:lnTo>
                  <a:lnTo>
                    <a:pt y="568" x="189"/>
                  </a:lnTo>
                  <a:lnTo>
                    <a:pt y="566" x="193"/>
                  </a:lnTo>
                  <a:lnTo>
                    <a:pt y="564" x="194"/>
                  </a:lnTo>
                  <a:lnTo>
                    <a:pt y="562" x="194"/>
                  </a:lnTo>
                  <a:lnTo>
                    <a:pt y="561" x="193"/>
                  </a:lnTo>
                  <a:lnTo>
                    <a:pt y="560" x="191"/>
                  </a:lnTo>
                  <a:lnTo>
                    <a:pt y="558" x="189"/>
                  </a:lnTo>
                  <a:lnTo>
                    <a:pt y="557" x="184"/>
                  </a:lnTo>
                  <a:lnTo>
                    <a:pt y="556" x="180"/>
                  </a:lnTo>
                  <a:close/>
                  <a:moveTo>
                    <a:pt y="553" x="294"/>
                  </a:moveTo>
                  <a:lnTo>
                    <a:pt y="549" x="291"/>
                  </a:lnTo>
                  <a:lnTo>
                    <a:pt y="545" x="290"/>
                  </a:lnTo>
                  <a:lnTo>
                    <a:pt y="540" x="290"/>
                  </a:lnTo>
                  <a:lnTo>
                    <a:pt y="536" x="292"/>
                  </a:lnTo>
                  <a:lnTo>
                    <a:pt y="526" x="295"/>
                  </a:lnTo>
                  <a:lnTo>
                    <a:pt y="516" x="299"/>
                  </a:lnTo>
                  <a:lnTo>
                    <a:pt y="511" x="305"/>
                  </a:lnTo>
                  <a:lnTo>
                    <a:pt y="511" x="306"/>
                  </a:lnTo>
                  <a:lnTo>
                    <a:pt y="515" x="306"/>
                  </a:lnTo>
                  <a:lnTo>
                    <a:pt y="517" x="306"/>
                  </a:lnTo>
                  <a:lnTo>
                    <a:pt y="522" x="307"/>
                  </a:lnTo>
                  <a:lnTo>
                    <a:pt y="528" x="306"/>
                  </a:lnTo>
                  <a:lnTo>
                    <a:pt y="532" x="305"/>
                  </a:lnTo>
                  <a:lnTo>
                    <a:pt y="536" x="303"/>
                  </a:lnTo>
                  <a:lnTo>
                    <a:pt y="544" x="298"/>
                  </a:lnTo>
                  <a:lnTo>
                    <a:pt y="553" x="294"/>
                  </a:lnTo>
                  <a:close/>
                  <a:moveTo>
                    <a:pt y="528" x="108"/>
                  </a:moveTo>
                  <a:lnTo>
                    <a:pt y="525" x="101"/>
                  </a:lnTo>
                  <a:lnTo>
                    <a:pt y="522" x="97"/>
                  </a:lnTo>
                  <a:lnTo>
                    <a:pt y="518" x="94"/>
                  </a:lnTo>
                  <a:lnTo>
                    <a:pt y="516" x="93"/>
                  </a:lnTo>
                  <a:lnTo>
                    <a:pt y="509" x="92"/>
                  </a:lnTo>
                  <a:lnTo>
                    <a:pt y="503" x="89"/>
                  </a:lnTo>
                  <a:lnTo>
                    <a:pt y="508" x="88"/>
                  </a:lnTo>
                  <a:lnTo>
                    <a:pt y="511" x="87"/>
                  </a:lnTo>
                  <a:lnTo>
                    <a:pt y="511" x="84"/>
                  </a:lnTo>
                  <a:lnTo>
                    <a:pt y="509" x="81"/>
                  </a:lnTo>
                  <a:lnTo>
                    <a:pt y="507" x="76"/>
                  </a:lnTo>
                  <a:lnTo>
                    <a:pt y="501" x="73"/>
                  </a:lnTo>
                  <a:lnTo>
                    <a:pt y="497" x="71"/>
                  </a:lnTo>
                  <a:lnTo>
                    <a:pt y="492" x="70"/>
                  </a:lnTo>
                  <a:lnTo>
                    <a:pt y="481" x="67"/>
                  </a:lnTo>
                  <a:lnTo>
                    <a:pt y="472" x="62"/>
                  </a:lnTo>
                  <a:lnTo>
                    <a:pt y="471" x="72"/>
                  </a:lnTo>
                  <a:lnTo>
                    <a:pt y="471" x="79"/>
                  </a:lnTo>
                  <a:lnTo>
                    <a:pt y="473" x="84"/>
                  </a:lnTo>
                  <a:lnTo>
                    <a:pt y="476" x="88"/>
                  </a:lnTo>
                  <a:lnTo>
                    <a:pt y="484" x="94"/>
                  </a:lnTo>
                  <a:lnTo>
                    <a:pt y="492" x="101"/>
                  </a:lnTo>
                  <a:lnTo>
                    <a:pt y="511" x="106"/>
                  </a:lnTo>
                  <a:lnTo>
                    <a:pt y="528" x="108"/>
                  </a:lnTo>
                  <a:close/>
                  <a:moveTo>
                    <a:pt y="477" x="100"/>
                  </a:moveTo>
                  <a:lnTo>
                    <a:pt y="492" x="106"/>
                  </a:lnTo>
                  <a:lnTo>
                    <a:pt y="507" x="112"/>
                  </a:lnTo>
                  <a:lnTo>
                    <a:pt y="521" x="117"/>
                  </a:lnTo>
                  <a:lnTo>
                    <a:pt y="536" x="121"/>
                  </a:lnTo>
                  <a:lnTo>
                    <a:pt y="540" x="121"/>
                  </a:lnTo>
                  <a:lnTo>
                    <a:pt y="542" x="123"/>
                  </a:lnTo>
                  <a:lnTo>
                    <a:pt y="545" x="126"/>
                  </a:lnTo>
                  <a:lnTo>
                    <a:pt y="546" x="129"/>
                  </a:lnTo>
                  <a:lnTo>
                    <a:pt y="548" x="133"/>
                  </a:lnTo>
                  <a:lnTo>
                    <a:pt y="548" x="137"/>
                  </a:lnTo>
                  <a:lnTo>
                    <a:pt y="548" x="140"/>
                  </a:lnTo>
                  <a:lnTo>
                    <a:pt y="546" x="143"/>
                  </a:lnTo>
                  <a:lnTo>
                    <a:pt y="537" x="151"/>
                  </a:lnTo>
                  <a:lnTo>
                    <a:pt y="529" x="157"/>
                  </a:lnTo>
                  <a:lnTo>
                    <a:pt y="513" x="152"/>
                  </a:lnTo>
                  <a:lnTo>
                    <a:pt y="496" x="147"/>
                  </a:lnTo>
                  <a:lnTo>
                    <a:pt y="496" x="138"/>
                  </a:lnTo>
                  <a:lnTo>
                    <a:pt y="493" x="133"/>
                  </a:lnTo>
                  <a:lnTo>
                    <a:pt y="491" x="128"/>
                  </a:lnTo>
                  <a:lnTo>
                    <a:pt y="488" x="126"/>
                  </a:lnTo>
                  <a:lnTo>
                    <a:pt y="485" x="122"/>
                  </a:lnTo>
                  <a:lnTo>
                    <a:pt y="481" x="117"/>
                  </a:lnTo>
                  <a:lnTo>
                    <a:pt y="479" x="111"/>
                  </a:lnTo>
                  <a:lnTo>
                    <a:pt y="477" x="100"/>
                  </a:lnTo>
                  <a:close/>
                  <a:moveTo>
                    <a:pt y="532" x="169"/>
                  </a:moveTo>
                  <a:lnTo>
                    <a:pt y="532" x="167"/>
                  </a:lnTo>
                  <a:lnTo>
                    <a:pt y="530" x="166"/>
                  </a:lnTo>
                  <a:lnTo>
                    <a:pt y="530" x="165"/>
                  </a:lnTo>
                  <a:lnTo>
                    <a:pt y="528" x="164"/>
                  </a:lnTo>
                  <a:lnTo>
                    <a:pt y="522" x="162"/>
                  </a:lnTo>
                  <a:lnTo>
                    <a:pt y="517" x="161"/>
                  </a:lnTo>
                  <a:lnTo>
                    <a:pt y="509" x="160"/>
                  </a:lnTo>
                  <a:lnTo>
                    <a:pt y="501" x="157"/>
                  </a:lnTo>
                  <a:lnTo>
                    <a:pt y="495" x="154"/>
                  </a:lnTo>
                  <a:lnTo>
                    <a:pt y="487" x="150"/>
                  </a:lnTo>
                  <a:lnTo>
                    <a:pt y="487" x="142"/>
                  </a:lnTo>
                  <a:lnTo>
                    <a:pt y="485" x="137"/>
                  </a:lnTo>
                  <a:lnTo>
                    <a:pt y="483" x="131"/>
                  </a:lnTo>
                  <a:lnTo>
                    <a:pt y="479" x="127"/>
                  </a:lnTo>
                  <a:lnTo>
                    <a:pt y="475" x="122"/>
                  </a:lnTo>
                  <a:lnTo>
                    <a:pt y="471" x="113"/>
                  </a:lnTo>
                  <a:lnTo>
                    <a:pt y="467" x="103"/>
                  </a:lnTo>
                  <a:lnTo>
                    <a:pt y="465" x="89"/>
                  </a:lnTo>
                  <a:lnTo>
                    <a:pt y="463" x="86"/>
                  </a:lnTo>
                  <a:lnTo>
                    <a:pt y="459" x="84"/>
                  </a:lnTo>
                  <a:lnTo>
                    <a:pt y="456" x="83"/>
                  </a:lnTo>
                  <a:lnTo>
                    <a:pt y="452" x="81"/>
                  </a:lnTo>
                  <a:lnTo>
                    <a:pt y="446" x="80"/>
                  </a:lnTo>
                  <a:lnTo>
                    <a:pt y="436" x="80"/>
                  </a:lnTo>
                  <a:lnTo>
                    <a:pt y="427" x="78"/>
                  </a:lnTo>
                  <a:lnTo>
                    <a:pt y="416" x="73"/>
                  </a:lnTo>
                  <a:lnTo>
                    <a:pt y="411" x="70"/>
                  </a:lnTo>
                  <a:lnTo>
                    <a:pt y="406" x="66"/>
                  </a:lnTo>
                  <a:lnTo>
                    <a:pt y="401" x="60"/>
                  </a:lnTo>
                  <a:lnTo>
                    <a:pt y="394" x="54"/>
                  </a:lnTo>
                  <a:lnTo>
                    <a:pt y="393" x="65"/>
                  </a:lnTo>
                  <a:lnTo>
                    <a:pt y="394" x="75"/>
                  </a:lnTo>
                  <a:lnTo>
                    <a:pt y="395" x="80"/>
                  </a:lnTo>
                  <a:lnTo>
                    <a:pt y="397" x="84"/>
                  </a:lnTo>
                  <a:lnTo>
                    <a:pt y="399" x="87"/>
                  </a:lnTo>
                  <a:lnTo>
                    <a:pt y="403" x="89"/>
                  </a:lnTo>
                  <a:lnTo>
                    <a:pt y="401" x="89"/>
                  </a:lnTo>
                  <a:lnTo>
                    <a:pt y="399" x="89"/>
                  </a:lnTo>
                  <a:lnTo>
                    <a:pt y="397" x="89"/>
                  </a:lnTo>
                  <a:lnTo>
                    <a:pt y="395" x="92"/>
                  </a:lnTo>
                  <a:lnTo>
                    <a:pt y="391" x="96"/>
                  </a:lnTo>
                  <a:lnTo>
                    <a:pt y="389" x="101"/>
                  </a:lnTo>
                  <a:lnTo>
                    <a:pt y="387" x="106"/>
                  </a:lnTo>
                  <a:lnTo>
                    <a:pt y="386" x="110"/>
                  </a:lnTo>
                  <a:lnTo>
                    <a:pt y="386" x="113"/>
                  </a:lnTo>
                  <a:lnTo>
                    <a:pt y="387" x="117"/>
                  </a:lnTo>
                  <a:lnTo>
                    <a:pt y="390" x="121"/>
                  </a:lnTo>
                  <a:lnTo>
                    <a:pt y="394" x="123"/>
                  </a:lnTo>
                  <a:lnTo>
                    <a:pt y="393" x="127"/>
                  </a:lnTo>
                  <a:lnTo>
                    <a:pt y="391" x="131"/>
                  </a:lnTo>
                  <a:lnTo>
                    <a:pt y="391" x="137"/>
                  </a:lnTo>
                  <a:lnTo>
                    <a:pt y="393" x="143"/>
                  </a:lnTo>
                  <a:lnTo>
                    <a:pt y="397" x="156"/>
                  </a:lnTo>
                  <a:lnTo>
                    <a:pt y="403" x="168"/>
                  </a:lnTo>
                  <a:lnTo>
                    <a:pt y="411" x="175"/>
                  </a:lnTo>
                  <a:lnTo>
                    <a:pt y="418" x="178"/>
                  </a:lnTo>
                  <a:lnTo>
                    <a:pt y="424" x="180"/>
                  </a:lnTo>
                  <a:lnTo>
                    <a:pt y="431" x="181"/>
                  </a:lnTo>
                  <a:lnTo>
                    <a:pt y="436" x="182"/>
                  </a:lnTo>
                  <a:lnTo>
                    <a:pt y="440" x="183"/>
                  </a:lnTo>
                  <a:lnTo>
                    <a:pt y="446" x="185"/>
                  </a:lnTo>
                  <a:lnTo>
                    <a:pt y="450" x="190"/>
                  </a:lnTo>
                  <a:lnTo>
                    <a:pt y="452" x="199"/>
                  </a:lnTo>
                  <a:lnTo>
                    <a:pt y="455" x="209"/>
                  </a:lnTo>
                  <a:lnTo>
                    <a:pt y="456" x="213"/>
                  </a:lnTo>
                  <a:lnTo>
                    <a:pt y="459" x="219"/>
                  </a:lnTo>
                  <a:lnTo>
                    <a:pt y="462" x="223"/>
                  </a:lnTo>
                  <a:lnTo>
                    <a:pt y="465" x="227"/>
                  </a:lnTo>
                  <a:lnTo>
                    <a:pt y="465" x="232"/>
                  </a:lnTo>
                  <a:lnTo>
                    <a:pt y="467" x="236"/>
                  </a:lnTo>
                  <a:lnTo>
                    <a:pt y="468" x="239"/>
                  </a:lnTo>
                  <a:lnTo>
                    <a:pt y="471" x="243"/>
                  </a:lnTo>
                  <a:lnTo>
                    <a:pt y="476" x="248"/>
                  </a:lnTo>
                  <a:lnTo>
                    <a:pt y="483" x="252"/>
                  </a:lnTo>
                  <a:lnTo>
                    <a:pt y="491" x="254"/>
                  </a:lnTo>
                  <a:lnTo>
                    <a:pt y="500" x="257"/>
                  </a:lnTo>
                  <a:lnTo>
                    <a:pt y="508" x="259"/>
                  </a:lnTo>
                  <a:lnTo>
                    <a:pt y="517" x="260"/>
                  </a:lnTo>
                  <a:lnTo>
                    <a:pt y="538" x="261"/>
                  </a:lnTo>
                  <a:lnTo>
                    <a:pt y="554" x="264"/>
                  </a:lnTo>
                  <a:lnTo>
                    <a:pt y="566" x="267"/>
                  </a:lnTo>
                  <a:lnTo>
                    <a:pt y="575" x="271"/>
                  </a:lnTo>
                  <a:lnTo>
                    <a:pt y="582" x="274"/>
                  </a:lnTo>
                  <a:lnTo>
                    <a:pt y="589" x="276"/>
                  </a:lnTo>
                  <a:lnTo>
                    <a:pt y="595" x="277"/>
                  </a:lnTo>
                  <a:lnTo>
                    <a:pt y="603" x="276"/>
                  </a:lnTo>
                  <a:lnTo>
                    <a:pt y="605" x="274"/>
                  </a:lnTo>
                  <a:lnTo>
                    <a:pt y="603" x="272"/>
                  </a:lnTo>
                  <a:lnTo>
                    <a:pt y="603" x="270"/>
                  </a:lnTo>
                  <a:lnTo>
                    <a:pt y="602" x="267"/>
                  </a:lnTo>
                  <a:lnTo>
                    <a:pt y="597" x="263"/>
                  </a:lnTo>
                  <a:lnTo>
                    <a:pt y="590" x="258"/>
                  </a:lnTo>
                  <a:lnTo>
                    <a:pt y="583" x="252"/>
                  </a:lnTo>
                  <a:lnTo>
                    <a:pt y="577" x="247"/>
                  </a:lnTo>
                  <a:lnTo>
                    <a:pt y="570" x="241"/>
                  </a:lnTo>
                  <a:lnTo>
                    <a:pt y="565" x="235"/>
                  </a:lnTo>
                  <a:lnTo>
                    <a:pt y="558" x="218"/>
                  </a:lnTo>
                  <a:lnTo>
                    <a:pt y="553" x="197"/>
                  </a:lnTo>
                  <a:lnTo>
                    <a:pt y="550" x="189"/>
                  </a:lnTo>
                  <a:lnTo>
                    <a:pt y="546" x="181"/>
                  </a:lnTo>
                  <a:lnTo>
                    <a:pt y="544" x="176"/>
                  </a:lnTo>
                  <a:lnTo>
                    <a:pt y="541" x="174"/>
                  </a:lnTo>
                  <a:lnTo>
                    <a:pt y="533" x="178"/>
                  </a:lnTo>
                  <a:lnTo>
                    <a:pt y="525" x="180"/>
                  </a:lnTo>
                  <a:lnTo>
                    <a:pt y="516" x="181"/>
                  </a:lnTo>
                  <a:lnTo>
                    <a:pt y="508" x="182"/>
                  </a:lnTo>
                  <a:lnTo>
                    <a:pt y="499" x="181"/>
                  </a:lnTo>
                  <a:lnTo>
                    <a:pt y="488" x="179"/>
                  </a:lnTo>
                  <a:lnTo>
                    <a:pt y="479" x="176"/>
                  </a:lnTo>
                  <a:lnTo>
                    <a:pt y="468" x="171"/>
                  </a:lnTo>
                  <a:lnTo>
                    <a:pt y="477" x="175"/>
                  </a:lnTo>
                  <a:lnTo>
                    <a:pt y="487" x="176"/>
                  </a:lnTo>
                  <a:lnTo>
                    <a:pt y="496" x="178"/>
                  </a:lnTo>
                  <a:lnTo>
                    <a:pt y="504" x="178"/>
                  </a:lnTo>
                  <a:lnTo>
                    <a:pt y="512" x="178"/>
                  </a:lnTo>
                  <a:lnTo>
                    <a:pt y="520" x="176"/>
                  </a:lnTo>
                  <a:lnTo>
                    <a:pt y="526" x="174"/>
                  </a:lnTo>
                  <a:lnTo>
                    <a:pt y="532" x="169"/>
                  </a:lnTo>
                  <a:close/>
                  <a:moveTo>
                    <a:pt y="505" x="323"/>
                  </a:moveTo>
                  <a:lnTo>
                    <a:pt y="491" x="322"/>
                  </a:lnTo>
                  <a:lnTo>
                    <a:pt y="477" x="323"/>
                  </a:lnTo>
                  <a:lnTo>
                    <a:pt y="475" x="325"/>
                  </a:lnTo>
                  <a:lnTo>
                    <a:pt y="473" x="327"/>
                  </a:lnTo>
                  <a:lnTo>
                    <a:pt y="472" x="329"/>
                  </a:lnTo>
                  <a:lnTo>
                    <a:pt y="472" x="330"/>
                  </a:lnTo>
                  <a:lnTo>
                    <a:pt y="475" x="332"/>
                  </a:lnTo>
                  <a:lnTo>
                    <a:pt y="479" x="333"/>
                  </a:lnTo>
                  <a:lnTo>
                    <a:pt y="492" x="330"/>
                  </a:lnTo>
                  <a:lnTo>
                    <a:pt y="505" x="323"/>
                  </a:lnTo>
                  <a:close/>
                  <a:moveTo>
                    <a:pt y="465" x="369"/>
                  </a:moveTo>
                  <a:lnTo>
                    <a:pt y="462" x="366"/>
                  </a:lnTo>
                  <a:lnTo>
                    <a:pt y="460" x="362"/>
                  </a:lnTo>
                  <a:lnTo>
                    <a:pt y="460" x="358"/>
                  </a:lnTo>
                  <a:lnTo>
                    <a:pt y="460" x="355"/>
                  </a:lnTo>
                  <a:lnTo>
                    <a:pt y="460" x="353"/>
                  </a:lnTo>
                  <a:lnTo>
                    <a:pt y="459" x="349"/>
                  </a:lnTo>
                  <a:lnTo>
                    <a:pt y="455" x="347"/>
                  </a:lnTo>
                  <a:lnTo>
                    <a:pt y="450" x="346"/>
                  </a:lnTo>
                  <a:lnTo>
                    <a:pt y="440" x="346"/>
                  </a:lnTo>
                  <a:lnTo>
                    <a:pt y="431" x="346"/>
                  </a:lnTo>
                  <a:lnTo>
                    <a:pt y="422" x="347"/>
                  </a:lnTo>
                  <a:lnTo>
                    <a:pt y="411" x="348"/>
                  </a:lnTo>
                  <a:lnTo>
                    <a:pt y="393" x="353"/>
                  </a:lnTo>
                  <a:lnTo>
                    <a:pt y="374" x="357"/>
                  </a:lnTo>
                  <a:lnTo>
                    <a:pt y="383" x="362"/>
                  </a:lnTo>
                  <a:lnTo>
                    <a:pt y="391" x="366"/>
                  </a:lnTo>
                  <a:lnTo>
                    <a:pt y="401" x="367"/>
                  </a:lnTo>
                  <a:lnTo>
                    <a:pt y="409" x="368"/>
                  </a:lnTo>
                  <a:lnTo>
                    <a:pt y="424" x="367"/>
                  </a:lnTo>
                  <a:lnTo>
                    <a:pt y="439" x="369"/>
                  </a:lnTo>
                  <a:lnTo>
                    <a:pt y="447" x="372"/>
                  </a:lnTo>
                  <a:lnTo>
                    <a:pt y="454" x="373"/>
                  </a:lnTo>
                  <a:lnTo>
                    <a:pt y="456" x="373"/>
                  </a:lnTo>
                  <a:lnTo>
                    <a:pt y="460" x="372"/>
                  </a:lnTo>
                  <a:lnTo>
                    <a:pt y="463" x="371"/>
                  </a:lnTo>
                  <a:lnTo>
                    <a:pt y="465" x="369"/>
                  </a:lnTo>
                  <a:close/>
                  <a:moveTo>
                    <a:pt y="455" x="336"/>
                  </a:moveTo>
                  <a:lnTo>
                    <a:pt y="462" x="331"/>
                  </a:lnTo>
                  <a:lnTo>
                    <a:pt y="464" x="328"/>
                  </a:lnTo>
                  <a:lnTo>
                    <a:pt y="464" x="328"/>
                  </a:lnTo>
                  <a:lnTo>
                    <a:pt y="463" x="327"/>
                  </a:lnTo>
                  <a:lnTo>
                    <a:pt y="460" x="327"/>
                  </a:lnTo>
                  <a:lnTo>
                    <a:pt y="458" x="327"/>
                  </a:lnTo>
                  <a:lnTo>
                    <a:pt y="454" x="325"/>
                  </a:lnTo>
                  <a:lnTo>
                    <a:pt y="446" x="323"/>
                  </a:lnTo>
                  <a:lnTo>
                    <a:pt y="435" x="323"/>
                  </a:lnTo>
                  <a:lnTo>
                    <a:pt y="422" x="323"/>
                  </a:lnTo>
                  <a:lnTo>
                    <a:pt y="391" x="325"/>
                  </a:lnTo>
                  <a:lnTo>
                    <a:pt y="363" x="326"/>
                  </a:lnTo>
                  <a:lnTo>
                    <a:pt y="355" x="335"/>
                  </a:lnTo>
                  <a:lnTo>
                    <a:pt y="350" x="343"/>
                  </a:lnTo>
                  <a:lnTo>
                    <a:pt y="361" x="343"/>
                  </a:lnTo>
                  <a:lnTo>
                    <a:pt y="373" x="344"/>
                  </a:lnTo>
                  <a:lnTo>
                    <a:pt y="378" x="344"/>
                  </a:lnTo>
                  <a:lnTo>
                    <a:pt y="383" x="344"/>
                  </a:lnTo>
                  <a:lnTo>
                    <a:pt y="387" x="343"/>
                  </a:lnTo>
                  <a:lnTo>
                    <a:pt y="391" x="341"/>
                  </a:lnTo>
                  <a:lnTo>
                    <a:pt y="407" x="340"/>
                  </a:lnTo>
                  <a:lnTo>
                    <a:pt y="424" x="337"/>
                  </a:lnTo>
                  <a:lnTo>
                    <a:pt y="432" x="336"/>
                  </a:lnTo>
                  <a:lnTo>
                    <a:pt y="440" x="336"/>
                  </a:lnTo>
                  <a:lnTo>
                    <a:pt y="447" x="335"/>
                  </a:lnTo>
                  <a:lnTo>
                    <a:pt y="455" x="336"/>
                  </a:lnTo>
                  <a:close/>
                  <a:moveTo>
                    <a:pt y="458" x="311"/>
                  </a:moveTo>
                  <a:lnTo>
                    <a:pt y="465" x="311"/>
                  </a:lnTo>
                  <a:lnTo>
                    <a:pt y="473" x="308"/>
                  </a:lnTo>
                  <a:lnTo>
                    <a:pt y="480" x="304"/>
                  </a:lnTo>
                  <a:lnTo>
                    <a:pt y="487" x="300"/>
                  </a:lnTo>
                  <a:lnTo>
                    <a:pt y="495" x="295"/>
                  </a:lnTo>
                  <a:lnTo>
                    <a:pt y="503" x="290"/>
                  </a:lnTo>
                  <a:lnTo>
                    <a:pt y="512" x="286"/>
                  </a:lnTo>
                  <a:lnTo>
                    <a:pt y="524" x="284"/>
                  </a:lnTo>
                  <a:lnTo>
                    <a:pt y="528" x="281"/>
                  </a:lnTo>
                  <a:lnTo>
                    <a:pt y="529" x="280"/>
                  </a:lnTo>
                  <a:lnTo>
                    <a:pt y="528" x="279"/>
                  </a:lnTo>
                  <a:lnTo>
                    <a:pt y="526" x="279"/>
                  </a:lnTo>
                  <a:lnTo>
                    <a:pt y="521" x="278"/>
                  </a:lnTo>
                  <a:lnTo>
                    <a:pt y="517" x="277"/>
                  </a:lnTo>
                  <a:lnTo>
                    <a:pt y="505" x="274"/>
                  </a:lnTo>
                  <a:lnTo>
                    <a:pt y="493" x="272"/>
                  </a:lnTo>
                  <a:lnTo>
                    <a:pt y="480" x="270"/>
                  </a:lnTo>
                  <a:lnTo>
                    <a:pt y="465" x="268"/>
                  </a:lnTo>
                  <a:lnTo>
                    <a:pt y="438" x="267"/>
                  </a:lnTo>
                  <a:lnTo>
                    <a:pt y="409" x="268"/>
                  </a:lnTo>
                  <a:lnTo>
                    <a:pt y="390" x="272"/>
                  </a:lnTo>
                  <a:lnTo>
                    <a:pt y="375" x="276"/>
                  </a:lnTo>
                  <a:lnTo>
                    <a:pt y="370" x="278"/>
                  </a:lnTo>
                  <a:lnTo>
                    <a:pt y="367" x="279"/>
                  </a:lnTo>
                  <a:lnTo>
                    <a:pt y="370" x="281"/>
                  </a:lnTo>
                  <a:lnTo>
                    <a:pt y="375" x="284"/>
                  </a:lnTo>
                  <a:lnTo>
                    <a:pt y="382" x="287"/>
                  </a:lnTo>
                  <a:lnTo>
                    <a:pt y="390" x="289"/>
                  </a:lnTo>
                  <a:lnTo>
                    <a:pt y="398" x="289"/>
                  </a:lnTo>
                  <a:lnTo>
                    <a:pt y="406" x="289"/>
                  </a:lnTo>
                  <a:lnTo>
                    <a:pt y="414" x="289"/>
                  </a:lnTo>
                  <a:lnTo>
                    <a:pt y="422" x="289"/>
                  </a:lnTo>
                  <a:lnTo>
                    <a:pt y="431" x="290"/>
                  </a:lnTo>
                  <a:lnTo>
                    <a:pt y="439" x="292"/>
                  </a:lnTo>
                  <a:lnTo>
                    <a:pt y="448" x="302"/>
                  </a:lnTo>
                  <a:lnTo>
                    <a:pt y="458" x="311"/>
                  </a:lnTo>
                  <a:close/>
                  <a:moveTo>
                    <a:pt y="448" x="252"/>
                  </a:moveTo>
                  <a:lnTo>
                    <a:pt y="452" x="252"/>
                  </a:lnTo>
                  <a:lnTo>
                    <a:pt y="455" x="251"/>
                  </a:lnTo>
                  <a:lnTo>
                    <a:pt y="455" x="250"/>
                  </a:lnTo>
                  <a:lnTo>
                    <a:pt y="456" x="249"/>
                  </a:lnTo>
                  <a:lnTo>
                    <a:pt y="455" x="246"/>
                  </a:lnTo>
                  <a:lnTo>
                    <a:pt y="455" x="243"/>
                  </a:lnTo>
                  <a:lnTo>
                    <a:pt y="450" x="235"/>
                  </a:lnTo>
                  <a:lnTo>
                    <a:pt y="447" x="226"/>
                  </a:lnTo>
                  <a:lnTo>
                    <a:pt y="444" x="219"/>
                  </a:lnTo>
                  <a:lnTo>
                    <a:pt y="443" x="211"/>
                  </a:lnTo>
                  <a:lnTo>
                    <a:pt y="442" x="205"/>
                  </a:lnTo>
                  <a:lnTo>
                    <a:pt y="440" x="199"/>
                  </a:lnTo>
                  <a:lnTo>
                    <a:pt y="436" x="195"/>
                  </a:lnTo>
                  <a:lnTo>
                    <a:pt y="432" x="192"/>
                  </a:lnTo>
                  <a:lnTo>
                    <a:pt y="422" x="188"/>
                  </a:lnTo>
                  <a:lnTo>
                    <a:pt y="410" x="183"/>
                  </a:lnTo>
                  <a:lnTo>
                    <a:pt y="405" x="181"/>
                  </a:lnTo>
                  <a:lnTo>
                    <a:pt y="399" x="180"/>
                  </a:lnTo>
                  <a:lnTo>
                    <a:pt y="395" x="180"/>
                  </a:lnTo>
                  <a:lnTo>
                    <a:pt y="393" x="181"/>
                  </a:lnTo>
                  <a:lnTo>
                    <a:pt y="387" x="184"/>
                  </a:lnTo>
                  <a:lnTo>
                    <a:pt y="385" x="185"/>
                  </a:lnTo>
                  <a:lnTo>
                    <a:pt y="386" x="184"/>
                  </a:lnTo>
                  <a:lnTo>
                    <a:pt y="387" x="183"/>
                  </a:lnTo>
                  <a:lnTo>
                    <a:pt y="387" x="181"/>
                  </a:lnTo>
                  <a:lnTo>
                    <a:pt y="387" x="178"/>
                  </a:lnTo>
                  <a:lnTo>
                    <a:pt y="386" x="176"/>
                  </a:lnTo>
                  <a:lnTo>
                    <a:pt y="379" x="175"/>
                  </a:lnTo>
                  <a:lnTo>
                    <a:pt y="373" x="175"/>
                  </a:lnTo>
                  <a:lnTo>
                    <a:pt y="366" x="174"/>
                  </a:lnTo>
                  <a:lnTo>
                    <a:pt y="359" x="171"/>
                  </a:lnTo>
                  <a:lnTo>
                    <a:pt y="354" x="170"/>
                  </a:lnTo>
                  <a:lnTo>
                    <a:pt y="349" x="168"/>
                  </a:lnTo>
                  <a:lnTo>
                    <a:pt y="346" x="167"/>
                  </a:lnTo>
                  <a:lnTo>
                    <a:pt y="344" x="168"/>
                  </a:lnTo>
                  <a:lnTo>
                    <a:pt y="342" x="169"/>
                  </a:lnTo>
                  <a:lnTo>
                    <a:pt y="341" x="174"/>
                  </a:lnTo>
                  <a:lnTo>
                    <a:pt y="342" x="178"/>
                  </a:lnTo>
                  <a:lnTo>
                    <a:pt y="345" x="183"/>
                  </a:lnTo>
                  <a:lnTo>
                    <a:pt y="349" x="189"/>
                  </a:lnTo>
                  <a:lnTo>
                    <a:pt y="358" x="198"/>
                  </a:lnTo>
                  <a:lnTo>
                    <a:pt y="369" x="206"/>
                  </a:lnTo>
                  <a:lnTo>
                    <a:pt y="377" x="219"/>
                  </a:lnTo>
                  <a:lnTo>
                    <a:pt y="386" x="234"/>
                  </a:lnTo>
                  <a:lnTo>
                    <a:pt y="385" x="230"/>
                  </a:lnTo>
                  <a:lnTo>
                    <a:pt y="385" x="226"/>
                  </a:lnTo>
                  <a:lnTo>
                    <a:pt y="385" x="224"/>
                  </a:lnTo>
                  <a:lnTo>
                    <a:pt y="386" x="221"/>
                  </a:lnTo>
                  <a:lnTo>
                    <a:pt y="389" x="217"/>
                  </a:lnTo>
                  <a:lnTo>
                    <a:pt y="390" x="211"/>
                  </a:lnTo>
                  <a:lnTo>
                    <a:pt y="393" x="221"/>
                  </a:lnTo>
                  <a:lnTo>
                    <a:pt y="397" x="230"/>
                  </a:lnTo>
                  <a:lnTo>
                    <a:pt y="403" x="237"/>
                  </a:lnTo>
                  <a:lnTo>
                    <a:pt y="410" x="244"/>
                  </a:lnTo>
                  <a:lnTo>
                    <a:pt y="419" x="249"/>
                  </a:lnTo>
                  <a:lnTo>
                    <a:pt y="428" x="252"/>
                  </a:lnTo>
                  <a:lnTo>
                    <a:pt y="432" x="253"/>
                  </a:lnTo>
                  <a:lnTo>
                    <a:pt y="438" x="253"/>
                  </a:lnTo>
                  <a:lnTo>
                    <a:pt y="443" x="253"/>
                  </a:lnTo>
                  <a:lnTo>
                    <a:pt y="448" x="252"/>
                  </a:lnTo>
                  <a:close/>
                  <a:moveTo>
                    <a:pt y="362" x="164"/>
                  </a:moveTo>
                  <a:lnTo>
                    <a:pt y="355" x="149"/>
                  </a:lnTo>
                  <a:lnTo>
                    <a:pt y="350" x="140"/>
                  </a:lnTo>
                  <a:lnTo>
                    <a:pt y="345" x="135"/>
                  </a:lnTo>
                  <a:lnTo>
                    <a:pt y="342" x="131"/>
                  </a:lnTo>
                  <a:lnTo>
                    <a:pt y="338" x="129"/>
                  </a:lnTo>
                  <a:lnTo>
                    <a:pt y="336" x="127"/>
                  </a:lnTo>
                  <a:lnTo>
                    <a:pt y="332" x="124"/>
                  </a:lnTo>
                  <a:lnTo>
                    <a:pt y="326" x="117"/>
                  </a:lnTo>
                  <a:lnTo>
                    <a:pt y="325" x="119"/>
                  </a:lnTo>
                  <a:lnTo>
                    <a:pt y="325" x="121"/>
                  </a:lnTo>
                  <a:lnTo>
                    <a:pt y="325" x="122"/>
                  </a:lnTo>
                  <a:lnTo>
                    <a:pt y="325" x="124"/>
                  </a:lnTo>
                  <a:lnTo>
                    <a:pt y="328" x="128"/>
                  </a:lnTo>
                  <a:lnTo>
                    <a:pt y="329" x="133"/>
                  </a:lnTo>
                  <a:lnTo>
                    <a:pt y="333" x="134"/>
                  </a:lnTo>
                  <a:lnTo>
                    <a:pt y="334" x="135"/>
                  </a:lnTo>
                  <a:lnTo>
                    <a:pt y="336" x="136"/>
                  </a:lnTo>
                  <a:lnTo>
                    <a:pt y="336" x="137"/>
                  </a:lnTo>
                  <a:lnTo>
                    <a:pt y="333" x="140"/>
                  </a:lnTo>
                  <a:lnTo>
                    <a:pt y="333" x="143"/>
                  </a:lnTo>
                  <a:lnTo>
                    <a:pt y="337" x="149"/>
                  </a:lnTo>
                  <a:lnTo>
                    <a:pt y="338" x="153"/>
                  </a:lnTo>
                  <a:lnTo>
                    <a:pt y="341" x="155"/>
                  </a:lnTo>
                  <a:lnTo>
                    <a:pt y="345" x="158"/>
                  </a:lnTo>
                  <a:lnTo>
                    <a:pt y="352" x="161"/>
                  </a:lnTo>
                  <a:lnTo>
                    <a:pt y="362" x="164"/>
                  </a:lnTo>
                  <a:close/>
                  <a:moveTo>
                    <a:pt y="338" x="180"/>
                  </a:moveTo>
                  <a:lnTo>
                    <a:pt y="334" x="169"/>
                  </a:lnTo>
                  <a:lnTo>
                    <a:pt y="332" x="158"/>
                  </a:lnTo>
                  <a:lnTo>
                    <a:pt y="330" x="154"/>
                  </a:lnTo>
                  <a:lnTo>
                    <a:pt y="329" x="150"/>
                  </a:lnTo>
                  <a:lnTo>
                    <a:pt y="326" x="145"/>
                  </a:lnTo>
                  <a:lnTo>
                    <a:pt y="322" x="141"/>
                  </a:lnTo>
                  <a:lnTo>
                    <a:pt y="317" x="141"/>
                  </a:lnTo>
                  <a:lnTo>
                    <a:pt y="312" x="139"/>
                  </a:lnTo>
                  <a:lnTo>
                    <a:pt y="309" x="138"/>
                  </a:lnTo>
                  <a:lnTo>
                    <a:pt y="306" x="137"/>
                  </a:lnTo>
                  <a:lnTo>
                    <a:pt y="305" x="138"/>
                  </a:lnTo>
                  <a:lnTo>
                    <a:pt y="304" x="141"/>
                  </a:lnTo>
                  <a:lnTo>
                    <a:pt y="309" x="154"/>
                  </a:lnTo>
                  <a:lnTo>
                    <a:pt y="314" x="168"/>
                  </a:lnTo>
                  <a:lnTo>
                    <a:pt y="317" x="175"/>
                  </a:lnTo>
                  <a:lnTo>
                    <a:pt y="321" x="181"/>
                  </a:lnTo>
                  <a:lnTo>
                    <a:pt y="326" x="186"/>
                  </a:lnTo>
                  <a:lnTo>
                    <a:pt y="334" x="191"/>
                  </a:lnTo>
                  <a:lnTo>
                    <a:pt y="338" x="192"/>
                  </a:lnTo>
                  <a:lnTo>
                    <a:pt y="340" x="192"/>
                  </a:lnTo>
                  <a:lnTo>
                    <a:pt y="341" x="191"/>
                  </a:lnTo>
                  <a:lnTo>
                    <a:pt y="342" x="190"/>
                  </a:lnTo>
                  <a:lnTo>
                    <a:pt y="341" x="184"/>
                  </a:lnTo>
                  <a:lnTo>
                    <a:pt y="338" x="180"/>
                  </a:lnTo>
                  <a:close/>
                  <a:moveTo>
                    <a:pt y="308" x="169"/>
                  </a:moveTo>
                  <a:lnTo>
                    <a:pt y="305" x="161"/>
                  </a:lnTo>
                  <a:lnTo>
                    <a:pt y="301" x="153"/>
                  </a:lnTo>
                  <a:lnTo>
                    <a:pt y="299" x="145"/>
                  </a:lnTo>
                  <a:lnTo>
                    <a:pt y="295" x="137"/>
                  </a:lnTo>
                  <a:lnTo>
                    <a:pt y="289" x="134"/>
                  </a:lnTo>
                  <a:lnTo>
                    <a:pt y="284" x="129"/>
                  </a:lnTo>
                  <a:lnTo>
                    <a:pt y="280" x="127"/>
                  </a:lnTo>
                  <a:lnTo>
                    <a:pt y="279" x="126"/>
                  </a:lnTo>
                  <a:lnTo>
                    <a:pt y="276" x="126"/>
                  </a:lnTo>
                  <a:lnTo>
                    <a:pt y="275" x="127"/>
                  </a:lnTo>
                  <a:lnTo>
                    <a:pt y="280" x="138"/>
                  </a:lnTo>
                  <a:lnTo>
                    <a:pt y="287" x="148"/>
                  </a:lnTo>
                  <a:lnTo>
                    <a:pt y="293" x="157"/>
                  </a:lnTo>
                  <a:lnTo>
                    <a:pt y="299" x="168"/>
                  </a:lnTo>
                  <a:lnTo>
                    <a:pt y="301" x="170"/>
                  </a:lnTo>
                  <a:lnTo>
                    <a:pt y="304" x="171"/>
                  </a:lnTo>
                  <a:lnTo>
                    <a:pt y="306" x="171"/>
                  </a:lnTo>
                  <a:lnTo>
                    <a:pt y="308" x="169"/>
                  </a:lnTo>
                  <a:close/>
                  <a:moveTo>
                    <a:pt y="349" x="331"/>
                  </a:moveTo>
                  <a:lnTo>
                    <a:pt y="349" x="328"/>
                  </a:lnTo>
                  <a:lnTo>
                    <a:pt y="348" x="327"/>
                  </a:lnTo>
                  <a:lnTo>
                    <a:pt y="346" x="327"/>
                  </a:lnTo>
                  <a:lnTo>
                    <a:pt y="344" x="329"/>
                  </a:lnTo>
                  <a:lnTo>
                    <a:pt y="326" x="331"/>
                  </a:lnTo>
                  <a:lnTo>
                    <a:pt y="313" x="334"/>
                  </a:lnTo>
                  <a:lnTo>
                    <a:pt y="305" x="336"/>
                  </a:lnTo>
                  <a:lnTo>
                    <a:pt y="299" x="339"/>
                  </a:lnTo>
                  <a:lnTo>
                    <a:pt y="291" x="345"/>
                  </a:lnTo>
                  <a:lnTo>
                    <a:pt y="280" x="353"/>
                  </a:lnTo>
                  <a:lnTo>
                    <a:pt y="275" x="355"/>
                  </a:lnTo>
                  <a:lnTo>
                    <a:pt y="269" x="359"/>
                  </a:lnTo>
                  <a:lnTo>
                    <a:pt y="268" x="361"/>
                  </a:lnTo>
                  <a:lnTo>
                    <a:pt y="267" x="363"/>
                  </a:lnTo>
                  <a:lnTo>
                    <a:pt y="268" x="364"/>
                  </a:lnTo>
                  <a:lnTo>
                    <a:pt y="269" x="366"/>
                  </a:lnTo>
                  <a:lnTo>
                    <a:pt y="280" x="362"/>
                  </a:lnTo>
                  <a:lnTo>
                    <a:pt y="289" x="361"/>
                  </a:lnTo>
                  <a:lnTo>
                    <a:pt y="295" x="360"/>
                  </a:lnTo>
                  <a:lnTo>
                    <a:pt y="299" x="359"/>
                  </a:lnTo>
                  <a:lnTo>
                    <a:pt y="301" x="358"/>
                  </a:lnTo>
                  <a:lnTo>
                    <a:pt y="302" x="356"/>
                  </a:lnTo>
                  <a:lnTo>
                    <a:pt y="316" x="350"/>
                  </a:lnTo>
                  <a:lnTo>
                    <a:pt y="329" x="346"/>
                  </a:lnTo>
                  <a:lnTo>
                    <a:pt y="336" x="344"/>
                  </a:lnTo>
                  <a:lnTo>
                    <a:pt y="341" x="341"/>
                  </a:lnTo>
                  <a:lnTo>
                    <a:pt y="346" x="336"/>
                  </a:lnTo>
                  <a:lnTo>
                    <a:pt y="349" x="331"/>
                  </a:lnTo>
                  <a:close/>
                  <a:moveTo>
                    <a:pt y="371" x="263"/>
                  </a:moveTo>
                  <a:lnTo>
                    <a:pt y="366" x="261"/>
                  </a:lnTo>
                  <a:lnTo>
                    <a:pt y="362" x="261"/>
                  </a:lnTo>
                  <a:lnTo>
                    <a:pt y="357" x="261"/>
                  </a:lnTo>
                  <a:lnTo>
                    <a:pt y="352" x="261"/>
                  </a:lnTo>
                  <a:lnTo>
                    <a:pt y="350" x="262"/>
                  </a:lnTo>
                  <a:lnTo>
                    <a:pt y="350" x="263"/>
                  </a:lnTo>
                  <a:lnTo>
                    <a:pt y="350" x="264"/>
                  </a:lnTo>
                  <a:lnTo>
                    <a:pt y="352" x="265"/>
                  </a:lnTo>
                  <a:lnTo>
                    <a:pt y="355" x="267"/>
                  </a:lnTo>
                  <a:lnTo>
                    <a:pt y="358" x="270"/>
                  </a:lnTo>
                  <a:lnTo>
                    <a:pt y="366" x="266"/>
                  </a:lnTo>
                  <a:lnTo>
                    <a:pt y="371" x="263"/>
                  </a:lnTo>
                  <a:close/>
                  <a:moveTo>
                    <a:pt y="352" x="280"/>
                  </a:moveTo>
                  <a:lnTo>
                    <a:pt y="355" x="282"/>
                  </a:lnTo>
                  <a:lnTo>
                    <a:pt y="358" x="285"/>
                  </a:lnTo>
                  <a:lnTo>
                    <a:pt y="359" x="286"/>
                  </a:lnTo>
                  <a:lnTo>
                    <a:pt y="361" x="287"/>
                  </a:lnTo>
                  <a:lnTo>
                    <a:pt y="359" x="288"/>
                  </a:lnTo>
                  <a:lnTo>
                    <a:pt y="358" x="289"/>
                  </a:lnTo>
                  <a:lnTo>
                    <a:pt y="340" x="288"/>
                  </a:lnTo>
                  <a:lnTo>
                    <a:pt y="320" x="288"/>
                  </a:lnTo>
                  <a:lnTo>
                    <a:pt y="329" x="287"/>
                  </a:lnTo>
                  <a:lnTo>
                    <a:pt y="337" x="286"/>
                  </a:lnTo>
                  <a:lnTo>
                    <a:pt y="345" x="284"/>
                  </a:lnTo>
                  <a:lnTo>
                    <a:pt y="352" x="280"/>
                  </a:lnTo>
                  <a:close/>
                  <a:moveTo>
                    <a:pt y="424" x="296"/>
                  </a:moveTo>
                  <a:lnTo>
                    <a:pt y="428" x="299"/>
                  </a:lnTo>
                  <a:lnTo>
                    <a:pt y="432" x="300"/>
                  </a:lnTo>
                  <a:lnTo>
                    <a:pt y="435" x="301"/>
                  </a:lnTo>
                  <a:lnTo>
                    <a:pt y="436" x="303"/>
                  </a:lnTo>
                  <a:lnTo>
                    <a:pt y="438" x="305"/>
                  </a:lnTo>
                  <a:lnTo>
                    <a:pt y="438" x="308"/>
                  </a:lnTo>
                  <a:lnTo>
                    <a:pt y="436" x="309"/>
                  </a:lnTo>
                  <a:lnTo>
                    <a:pt y="436" x="311"/>
                  </a:lnTo>
                  <a:lnTo>
                    <a:pt y="435" x="312"/>
                  </a:lnTo>
                  <a:lnTo>
                    <a:pt y="432" x="313"/>
                  </a:lnTo>
                  <a:lnTo>
                    <a:pt y="397" x="315"/>
                  </a:lnTo>
                  <a:lnTo>
                    <a:pt y="359" x="315"/>
                  </a:lnTo>
                  <a:lnTo>
                    <a:pt y="341" x="316"/>
                  </a:lnTo>
                  <a:lnTo>
                    <a:pt y="325" x="318"/>
                  </a:lnTo>
                  <a:lnTo>
                    <a:pt y="317" x="319"/>
                  </a:lnTo>
                  <a:lnTo>
                    <a:pt y="309" x="321"/>
                  </a:lnTo>
                  <a:lnTo>
                    <a:pt y="302" x="325"/>
                  </a:lnTo>
                  <a:lnTo>
                    <a:pt y="297" x="328"/>
                  </a:lnTo>
                  <a:lnTo>
                    <a:pt y="288" x="329"/>
                  </a:lnTo>
                  <a:lnTo>
                    <a:pt y="279" x="330"/>
                  </a:lnTo>
                  <a:lnTo>
                    <a:pt y="275" x="331"/>
                  </a:lnTo>
                  <a:lnTo>
                    <a:pt y="271" x="330"/>
                  </a:lnTo>
                  <a:lnTo>
                    <a:pt y="269" x="329"/>
                  </a:lnTo>
                  <a:lnTo>
                    <a:pt y="268" x="327"/>
                  </a:lnTo>
                  <a:lnTo>
                    <a:pt y="272" x="318"/>
                  </a:lnTo>
                  <a:lnTo>
                    <a:pt y="276" x="313"/>
                  </a:lnTo>
                  <a:lnTo>
                    <a:pt y="280" x="309"/>
                  </a:lnTo>
                  <a:lnTo>
                    <a:pt y="284" x="307"/>
                  </a:lnTo>
                  <a:lnTo>
                    <a:pt y="291" x="305"/>
                  </a:lnTo>
                  <a:lnTo>
                    <a:pt y="299" x="301"/>
                  </a:lnTo>
                  <a:lnTo>
                    <a:pt y="301" x="298"/>
                  </a:lnTo>
                  <a:lnTo>
                    <a:pt y="305" x="295"/>
                  </a:lnTo>
                  <a:lnTo>
                    <a:pt y="332" x="295"/>
                  </a:lnTo>
                  <a:lnTo>
                    <a:pt y="353" x="296"/>
                  </a:lnTo>
                  <a:lnTo>
                    <a:pt y="374" x="299"/>
                  </a:lnTo>
                  <a:lnTo>
                    <a:pt y="402" x="300"/>
                  </a:lnTo>
                  <a:lnTo>
                    <a:pt y="407" x="299"/>
                  </a:lnTo>
                  <a:lnTo>
                    <a:pt y="412" x="298"/>
                  </a:lnTo>
                  <a:lnTo>
                    <a:pt y="418" x="296"/>
                  </a:lnTo>
                  <a:lnTo>
                    <a:pt y="424" x="296"/>
                  </a:lnTo>
                  <a:close/>
                  <a:moveTo>
                    <a:pt y="338" x="272"/>
                  </a:moveTo>
                  <a:lnTo>
                    <a:pt y="342" x="271"/>
                  </a:lnTo>
                  <a:lnTo>
                    <a:pt y="344" x="268"/>
                  </a:lnTo>
                  <a:lnTo>
                    <a:pt y="342" x="266"/>
                  </a:lnTo>
                  <a:lnTo>
                    <a:pt y="338" x="265"/>
                  </a:lnTo>
                  <a:lnTo>
                    <a:pt y="329" x="264"/>
                  </a:lnTo>
                  <a:lnTo>
                    <a:pt y="318" x="263"/>
                  </a:lnTo>
                  <a:lnTo>
                    <a:pt y="313" x="262"/>
                  </a:lnTo>
                  <a:lnTo>
                    <a:pt y="308" x="263"/>
                  </a:lnTo>
                  <a:lnTo>
                    <a:pt y="302" x="264"/>
                  </a:lnTo>
                  <a:lnTo>
                    <a:pt y="297" x="267"/>
                  </a:lnTo>
                  <a:lnTo>
                    <a:pt y="291" x="268"/>
                  </a:lnTo>
                  <a:lnTo>
                    <a:pt y="284" x="270"/>
                  </a:lnTo>
                  <a:lnTo>
                    <a:pt y="280" x="271"/>
                  </a:lnTo>
                  <a:lnTo>
                    <a:pt y="277" x="272"/>
                  </a:lnTo>
                  <a:lnTo>
                    <a:pt y="276" x="273"/>
                  </a:lnTo>
                  <a:lnTo>
                    <a:pt y="275" x="275"/>
                  </a:lnTo>
                  <a:lnTo>
                    <a:pt y="275" x="277"/>
                  </a:lnTo>
                  <a:lnTo>
                    <a:pt y="275" x="279"/>
                  </a:lnTo>
                  <a:lnTo>
                    <a:pt y="275" x="280"/>
                  </a:lnTo>
                  <a:lnTo>
                    <a:pt y="275" x="281"/>
                  </a:lnTo>
                  <a:lnTo>
                    <a:pt y="277" x="281"/>
                  </a:lnTo>
                  <a:lnTo>
                    <a:pt y="283" x="282"/>
                  </a:lnTo>
                  <a:lnTo>
                    <a:pt y="291" x="282"/>
                  </a:lnTo>
                  <a:lnTo>
                    <a:pt y="297" x="282"/>
                  </a:lnTo>
                  <a:lnTo>
                    <a:pt y="305" x="281"/>
                  </a:lnTo>
                  <a:lnTo>
                    <a:pt y="312" x="279"/>
                  </a:lnTo>
                  <a:lnTo>
                    <a:pt y="325" x="275"/>
                  </a:lnTo>
                  <a:lnTo>
                    <a:pt y="338" x="272"/>
                  </a:lnTo>
                  <a:close/>
                  <a:moveTo>
                    <a:pt y="283" x="233"/>
                  </a:moveTo>
                  <a:lnTo>
                    <a:pt y="280" x="229"/>
                  </a:lnTo>
                  <a:lnTo>
                    <a:pt y="276" x="225"/>
                  </a:lnTo>
                  <a:lnTo>
                    <a:pt y="272" x="224"/>
                  </a:lnTo>
                  <a:lnTo>
                    <a:pt y="267" x="222"/>
                  </a:lnTo>
                  <a:lnTo>
                    <a:pt y="255" x="221"/>
                  </a:lnTo>
                  <a:lnTo>
                    <a:pt y="244" x="219"/>
                  </a:lnTo>
                  <a:lnTo>
                    <a:pt y="238" x="218"/>
                  </a:lnTo>
                  <a:lnTo>
                    <a:pt y="231" x="218"/>
                  </a:lnTo>
                  <a:lnTo>
                    <a:pt y="226" x="218"/>
                  </a:lnTo>
                  <a:lnTo>
                    <a:pt y="220" x="219"/>
                  </a:lnTo>
                  <a:lnTo>
                    <a:pt y="210" x="221"/>
                  </a:lnTo>
                  <a:lnTo>
                    <a:pt y="199" x="223"/>
                  </a:lnTo>
                  <a:lnTo>
                    <a:pt y="204" x="227"/>
                  </a:lnTo>
                  <a:lnTo>
                    <a:pt y="211" x="231"/>
                  </a:lnTo>
                  <a:lnTo>
                    <a:pt y="216" x="233"/>
                  </a:lnTo>
                  <a:lnTo>
                    <a:pt y="223" x="234"/>
                  </a:lnTo>
                  <a:lnTo>
                    <a:pt y="236" x="235"/>
                  </a:lnTo>
                  <a:lnTo>
                    <a:pt y="249" x="236"/>
                  </a:lnTo>
                  <a:lnTo>
                    <a:pt y="259" x="236"/>
                  </a:lnTo>
                  <a:lnTo>
                    <a:pt y="268" x="237"/>
                  </a:lnTo>
                  <a:lnTo>
                    <a:pt y="273" x="237"/>
                  </a:lnTo>
                  <a:lnTo>
                    <a:pt y="277" x="236"/>
                  </a:lnTo>
                  <a:lnTo>
                    <a:pt y="280" x="235"/>
                  </a:lnTo>
                  <a:lnTo>
                    <a:pt y="283" x="233"/>
                  </a:lnTo>
                  <a:close/>
                  <a:moveTo>
                    <a:pt y="306" x="246"/>
                  </a:moveTo>
                  <a:lnTo>
                    <a:pt y="277" x="244"/>
                  </a:lnTo>
                  <a:lnTo>
                    <a:pt y="248" x="241"/>
                  </a:lnTo>
                  <a:lnTo>
                    <a:pt y="234" x="243"/>
                  </a:lnTo>
                  <a:lnTo>
                    <a:pt y="218" x="243"/>
                  </a:lnTo>
                  <a:lnTo>
                    <a:pt y="203" x="245"/>
                  </a:lnTo>
                  <a:lnTo>
                    <a:pt y="187" x="246"/>
                  </a:lnTo>
                  <a:lnTo>
                    <a:pt y="177" x="245"/>
                  </a:lnTo>
                  <a:lnTo>
                    <a:pt y="170" x="245"/>
                  </a:lnTo>
                  <a:lnTo>
                    <a:pt y="165" x="246"/>
                  </a:lnTo>
                  <a:lnTo>
                    <a:pt y="161" x="248"/>
                  </a:lnTo>
                  <a:lnTo>
                    <a:pt y="154" x="252"/>
                  </a:lnTo>
                  <a:lnTo>
                    <a:pt y="146" x="257"/>
                  </a:lnTo>
                  <a:lnTo>
                    <a:pt y="153" x="260"/>
                  </a:lnTo>
                  <a:lnTo>
                    <a:pt y="159" x="263"/>
                  </a:lnTo>
                  <a:lnTo>
                    <a:pt y="167" x="265"/>
                  </a:lnTo>
                  <a:lnTo>
                    <a:pt y="175" x="266"/>
                  </a:lnTo>
                  <a:lnTo>
                    <a:pt y="190" x="268"/>
                  </a:lnTo>
                  <a:lnTo>
                    <a:pt y="207" x="270"/>
                  </a:lnTo>
                  <a:lnTo>
                    <a:pt y="223" x="267"/>
                  </a:lnTo>
                  <a:lnTo>
                    <a:pt y="239" x="265"/>
                  </a:lnTo>
                  <a:lnTo>
                    <a:pt y="253" x="263"/>
                  </a:lnTo>
                  <a:lnTo>
                    <a:pt y="268" x="259"/>
                  </a:lnTo>
                  <a:lnTo>
                    <a:pt y="292" x="251"/>
                  </a:lnTo>
                  <a:lnTo>
                    <a:pt y="306" x="246"/>
                  </a:lnTo>
                  <a:close/>
                  <a:moveTo>
                    <a:pt y="198" x="279"/>
                  </a:moveTo>
                  <a:lnTo>
                    <a:pt y="203" x="279"/>
                  </a:lnTo>
                  <a:lnTo>
                    <a:pt y="206" x="281"/>
                  </a:lnTo>
                  <a:lnTo>
                    <a:pt y="206" x="281"/>
                  </a:lnTo>
                  <a:lnTo>
                    <a:pt y="206" x="282"/>
                  </a:lnTo>
                  <a:lnTo>
                    <a:pt y="203" x="284"/>
                  </a:lnTo>
                  <a:lnTo>
                    <a:pt y="200" x="285"/>
                  </a:lnTo>
                  <a:lnTo>
                    <a:pt y="183" x="291"/>
                  </a:lnTo>
                  <a:lnTo>
                    <a:pt y="163" x="298"/>
                  </a:lnTo>
                  <a:lnTo>
                    <a:pt y="153" x="300"/>
                  </a:lnTo>
                  <a:lnTo>
                    <a:pt y="142" x="301"/>
                  </a:lnTo>
                  <a:lnTo>
                    <a:pt y="138" x="301"/>
                  </a:lnTo>
                  <a:lnTo>
                    <a:pt y="134" x="301"/>
                  </a:lnTo>
                  <a:lnTo>
                    <a:pt y="130" x="300"/>
                  </a:lnTo>
                  <a:lnTo>
                    <a:pt y="126" x="298"/>
                  </a:lnTo>
                  <a:lnTo>
                    <a:pt y="125" x="295"/>
                  </a:lnTo>
                  <a:lnTo>
                    <a:pt y="126" x="292"/>
                  </a:lnTo>
                  <a:lnTo>
                    <a:pt y="130" x="290"/>
                  </a:lnTo>
                  <a:lnTo>
                    <a:pt y="134" x="287"/>
                  </a:lnTo>
                  <a:lnTo>
                    <a:pt y="141" x="284"/>
                  </a:lnTo>
                  <a:lnTo>
                    <a:pt y="146" x="281"/>
                  </a:lnTo>
                  <a:lnTo>
                    <a:pt y="153" x="279"/>
                  </a:lnTo>
                  <a:lnTo>
                    <a:pt y="158" x="279"/>
                  </a:lnTo>
                  <a:lnTo>
                    <a:pt y="169" x="279"/>
                  </a:lnTo>
                  <a:lnTo>
                    <a:pt y="178" x="279"/>
                  </a:lnTo>
                  <a:lnTo>
                    <a:pt y="187" x="279"/>
                  </a:lnTo>
                  <a:lnTo>
                    <a:pt y="198" x="279"/>
                  </a:lnTo>
                  <a:close/>
                  <a:moveTo>
                    <a:pt y="263" x="272"/>
                  </a:moveTo>
                  <a:lnTo>
                    <a:pt y="265" x="271"/>
                  </a:lnTo>
                  <a:lnTo>
                    <a:pt y="267" x="271"/>
                  </a:lnTo>
                  <a:lnTo>
                    <a:pt y="268" x="272"/>
                  </a:lnTo>
                  <a:lnTo>
                    <a:pt y="268" x="273"/>
                  </a:lnTo>
                  <a:lnTo>
                    <a:pt y="267" x="276"/>
                  </a:lnTo>
                  <a:lnTo>
                    <a:pt y="267" x="278"/>
                  </a:lnTo>
                  <a:lnTo>
                    <a:pt y="259" x="284"/>
                  </a:lnTo>
                  <a:lnTo>
                    <a:pt y="251" x="287"/>
                  </a:lnTo>
                  <a:lnTo>
                    <a:pt y="242" x="289"/>
                  </a:lnTo>
                  <a:lnTo>
                    <a:pt y="232" x="292"/>
                  </a:lnTo>
                  <a:lnTo>
                    <a:pt y="239" x="291"/>
                  </a:lnTo>
                  <a:lnTo>
                    <a:pt y="243" x="290"/>
                  </a:lnTo>
                  <a:lnTo>
                    <a:pt y="248" x="291"/>
                  </a:lnTo>
                  <a:lnTo>
                    <a:pt y="251" x="293"/>
                  </a:lnTo>
                  <a:lnTo>
                    <a:pt y="255" x="293"/>
                  </a:lnTo>
                  <a:lnTo>
                    <a:pt y="255" x="294"/>
                  </a:lnTo>
                  <a:lnTo>
                    <a:pt y="253" x="296"/>
                  </a:lnTo>
                  <a:lnTo>
                    <a:pt y="252" x="300"/>
                  </a:lnTo>
                  <a:lnTo>
                    <a:pt y="246" x="305"/>
                  </a:lnTo>
                  <a:lnTo>
                    <a:pt y="240" x="311"/>
                  </a:lnTo>
                  <a:lnTo>
                    <a:pt y="252" x="302"/>
                  </a:lnTo>
                  <a:lnTo>
                    <a:pt y="264" x="294"/>
                  </a:lnTo>
                  <a:lnTo>
                    <a:pt y="271" x="291"/>
                  </a:lnTo>
                  <a:lnTo>
                    <a:pt y="276" x="289"/>
                  </a:lnTo>
                  <a:lnTo>
                    <a:pt y="283" x="288"/>
                  </a:lnTo>
                  <a:lnTo>
                    <a:pt y="289" x="289"/>
                  </a:lnTo>
                  <a:lnTo>
                    <a:pt y="284" x="295"/>
                  </a:lnTo>
                  <a:lnTo>
                    <a:pt y="279" x="301"/>
                  </a:lnTo>
                  <a:lnTo>
                    <a:pt y="272" x="305"/>
                  </a:lnTo>
                  <a:lnTo>
                    <a:pt y="263" x="308"/>
                  </a:lnTo>
                  <a:lnTo>
                    <a:pt y="246" x="315"/>
                  </a:lnTo>
                  <a:lnTo>
                    <a:pt y="230" x="321"/>
                  </a:lnTo>
                  <a:lnTo>
                    <a:pt y="227" x="320"/>
                  </a:lnTo>
                  <a:lnTo>
                    <a:pt y="226" x="319"/>
                  </a:lnTo>
                  <a:lnTo>
                    <a:pt y="224" x="318"/>
                  </a:lnTo>
                  <a:lnTo>
                    <a:pt y="223" x="315"/>
                  </a:lnTo>
                  <a:lnTo>
                    <a:pt y="220" x="319"/>
                  </a:lnTo>
                  <a:lnTo>
                    <a:pt y="219" x="322"/>
                  </a:lnTo>
                  <a:lnTo>
                    <a:pt y="218" x="325"/>
                  </a:lnTo>
                  <a:lnTo>
                    <a:pt y="216" x="327"/>
                  </a:lnTo>
                  <a:lnTo>
                    <a:pt y="212" x="328"/>
                  </a:lnTo>
                  <a:lnTo>
                    <a:pt y="208" x="330"/>
                  </a:lnTo>
                  <a:lnTo>
                    <a:pt y="206" x="330"/>
                  </a:lnTo>
                  <a:lnTo>
                    <a:pt y="203" x="331"/>
                  </a:lnTo>
                  <a:lnTo>
                    <a:pt y="202" x="333"/>
                  </a:lnTo>
                  <a:lnTo>
                    <a:pt y="199" x="335"/>
                  </a:lnTo>
                  <a:lnTo>
                    <a:pt y="191" x="336"/>
                  </a:lnTo>
                  <a:lnTo>
                    <a:pt y="186" x="336"/>
                  </a:lnTo>
                  <a:lnTo>
                    <a:pt y="181" x="336"/>
                  </a:lnTo>
                  <a:lnTo>
                    <a:pt y="178" x="335"/>
                  </a:lnTo>
                  <a:lnTo>
                    <a:pt y="173" x="332"/>
                  </a:lnTo>
                  <a:lnTo>
                    <a:pt y="165" x="330"/>
                  </a:lnTo>
                  <a:lnTo>
                    <a:pt y="158" x="328"/>
                  </a:lnTo>
                  <a:lnTo>
                    <a:pt y="150" x="327"/>
                  </a:lnTo>
                  <a:lnTo>
                    <a:pt y="146" x="326"/>
                  </a:lnTo>
                  <a:lnTo>
                    <a:pt y="143" x="325"/>
                  </a:lnTo>
                  <a:lnTo>
                    <a:pt y="142" x="322"/>
                  </a:lnTo>
                  <a:lnTo>
                    <a:pt y="142" x="319"/>
                  </a:lnTo>
                  <a:lnTo>
                    <a:pt y="142" x="316"/>
                  </a:lnTo>
                  <a:lnTo>
                    <a:pt y="145" x="314"/>
                  </a:lnTo>
                  <a:lnTo>
                    <a:pt y="147" x="312"/>
                  </a:lnTo>
                  <a:lnTo>
                    <a:pt y="150" x="309"/>
                  </a:lnTo>
                  <a:lnTo>
                    <a:pt y="158" x="306"/>
                  </a:lnTo>
                  <a:lnTo>
                    <a:pt y="165" x="302"/>
                  </a:lnTo>
                  <a:lnTo>
                    <a:pt y="179" x="299"/>
                  </a:lnTo>
                  <a:lnTo>
                    <a:pt y="191" x="294"/>
                  </a:lnTo>
                  <a:lnTo>
                    <a:pt y="196" x="292"/>
                  </a:lnTo>
                  <a:lnTo>
                    <a:pt y="203" x="291"/>
                  </a:lnTo>
                  <a:lnTo>
                    <a:pt y="210" x="290"/>
                  </a:lnTo>
                  <a:lnTo>
                    <a:pt y="216" x="289"/>
                  </a:lnTo>
                  <a:lnTo>
                    <a:pt y="220" x="284"/>
                  </a:lnTo>
                  <a:lnTo>
                    <a:pt y="226" x="279"/>
                  </a:lnTo>
                  <a:lnTo>
                    <a:pt y="232" x="277"/>
                  </a:lnTo>
                  <a:lnTo>
                    <a:pt y="238" x="274"/>
                  </a:lnTo>
                  <a:lnTo>
                    <a:pt y="251" x="272"/>
                  </a:lnTo>
                  <a:lnTo>
                    <a:pt y="263" x="272"/>
                  </a:lnTo>
                  <a:close/>
                  <a:moveTo>
                    <a:pt y="253" x="320"/>
                  </a:moveTo>
                  <a:lnTo>
                    <a:pt y="255" x="322"/>
                  </a:lnTo>
                  <a:lnTo>
                    <a:pt y="256" x="325"/>
                  </a:lnTo>
                  <a:lnTo>
                    <a:pt y="255" x="327"/>
                  </a:lnTo>
                  <a:lnTo>
                    <a:pt y="253" x="329"/>
                  </a:lnTo>
                  <a:lnTo>
                    <a:pt y="249" x="332"/>
                  </a:lnTo>
                  <a:lnTo>
                    <a:pt y="244" x="334"/>
                  </a:lnTo>
                  <a:lnTo>
                    <a:pt y="240" x="335"/>
                  </a:lnTo>
                  <a:lnTo>
                    <a:pt y="235" x="336"/>
                  </a:lnTo>
                  <a:lnTo>
                    <a:pt y="232" x="336"/>
                  </a:lnTo>
                  <a:lnTo>
                    <a:pt y="230" x="336"/>
                  </a:lnTo>
                  <a:lnTo>
                    <a:pt y="228" x="335"/>
                  </a:lnTo>
                  <a:lnTo>
                    <a:pt y="227" x="333"/>
                  </a:lnTo>
                  <a:lnTo>
                    <a:pt y="240" x="327"/>
                  </a:lnTo>
                  <a:lnTo>
                    <a:pt y="253" x="320"/>
                  </a:lnTo>
                  <a:close/>
                  <a:moveTo>
                    <a:pt y="223" x="347"/>
                  </a:moveTo>
                  <a:lnTo>
                    <a:pt y="230" x="346"/>
                  </a:lnTo>
                  <a:lnTo>
                    <a:pt y="231" x="347"/>
                  </a:lnTo>
                  <a:lnTo>
                    <a:pt y="230" x="349"/>
                  </a:lnTo>
                  <a:lnTo>
                    <a:pt y="226" x="352"/>
                  </a:lnTo>
                  <a:lnTo>
                    <a:pt y="212" x="359"/>
                  </a:lnTo>
                  <a:lnTo>
                    <a:pt y="196" x="367"/>
                  </a:lnTo>
                  <a:lnTo>
                    <a:pt y="194" x="367"/>
                  </a:lnTo>
                  <a:lnTo>
                    <a:pt y="191" x="368"/>
                  </a:lnTo>
                  <a:lnTo>
                    <a:pt y="190" x="368"/>
                  </a:lnTo>
                  <a:lnTo>
                    <a:pt y="189" x="368"/>
                  </a:lnTo>
                  <a:lnTo>
                    <a:pt y="189" x="367"/>
                  </a:lnTo>
                  <a:lnTo>
                    <a:pt y="187" x="366"/>
                  </a:lnTo>
                  <a:lnTo>
                    <a:pt y="189" x="359"/>
                  </a:lnTo>
                  <a:lnTo>
                    <a:pt y="191" x="356"/>
                  </a:lnTo>
                  <a:lnTo>
                    <a:pt y="194" x="354"/>
                  </a:lnTo>
                  <a:lnTo>
                    <a:pt y="196" x="350"/>
                  </a:lnTo>
                  <a:lnTo>
                    <a:pt y="200" x="348"/>
                  </a:lnTo>
                  <a:lnTo>
                    <a:pt y="203" x="347"/>
                  </a:lnTo>
                  <a:lnTo>
                    <a:pt y="207" x="346"/>
                  </a:lnTo>
                  <a:lnTo>
                    <a:pt y="210" x="346"/>
                  </a:lnTo>
                  <a:lnTo>
                    <a:pt y="216" x="347"/>
                  </a:lnTo>
                  <a:lnTo>
                    <a:pt y="223" x="347"/>
                  </a:lnTo>
                  <a:close/>
                  <a:moveTo>
                    <a:pt y="133" x="313"/>
                  </a:moveTo>
                  <a:lnTo>
                    <a:pt y="133" x="309"/>
                  </a:lnTo>
                  <a:lnTo>
                    <a:pt y="130" x="309"/>
                  </a:lnTo>
                  <a:lnTo>
                    <a:pt y="129" x="309"/>
                  </a:lnTo>
                  <a:lnTo>
                    <a:pt y="126" x="309"/>
                  </a:lnTo>
                  <a:lnTo>
                    <a:pt y="120" x="311"/>
                  </a:lnTo>
                  <a:lnTo>
                    <a:pt y="112" x="309"/>
                  </a:lnTo>
                  <a:lnTo>
                    <a:pt y="109" x="309"/>
                  </a:lnTo>
                  <a:lnTo>
                    <a:pt y="105" x="311"/>
                  </a:lnTo>
                  <a:lnTo>
                    <a:pt y="101" x="312"/>
                  </a:lnTo>
                  <a:lnTo>
                    <a:pt y="98" x="314"/>
                  </a:lnTo>
                  <a:lnTo>
                    <a:pt y="96" x="316"/>
                  </a:lnTo>
                  <a:lnTo>
                    <a:pt y="96" x="317"/>
                  </a:lnTo>
                  <a:lnTo>
                    <a:pt y="96" x="317"/>
                  </a:lnTo>
                  <a:lnTo>
                    <a:pt y="96" x="318"/>
                  </a:lnTo>
                  <a:lnTo>
                    <a:pt y="98" x="318"/>
                  </a:lnTo>
                  <a:lnTo>
                    <a:pt y="100" x="319"/>
                  </a:lnTo>
                  <a:lnTo>
                    <a:pt y="109" x="318"/>
                  </a:lnTo>
                  <a:lnTo>
                    <a:pt y="118" x="318"/>
                  </a:lnTo>
                  <a:lnTo>
                    <a:pt y="122" x="318"/>
                  </a:lnTo>
                  <a:lnTo>
                    <a:pt y="126" x="317"/>
                  </a:lnTo>
                  <a:lnTo>
                    <a:pt y="130" x="315"/>
                  </a:lnTo>
                  <a:lnTo>
                    <a:pt y="133" x="313"/>
                  </a:lnTo>
                  <a:close/>
                  <a:moveTo>
                    <a:pt y="162" x="337"/>
                  </a:moveTo>
                  <a:lnTo>
                    <a:pt y="155" x="335"/>
                  </a:lnTo>
                  <a:lnTo>
                    <a:pt y="149" x="332"/>
                  </a:lnTo>
                  <a:lnTo>
                    <a:pt y="145" x="330"/>
                  </a:lnTo>
                  <a:lnTo>
                    <a:pt y="141" x="330"/>
                  </a:lnTo>
                  <a:lnTo>
                    <a:pt y="137" x="329"/>
                  </a:lnTo>
                  <a:lnTo>
                    <a:pt y="130" x="330"/>
                  </a:lnTo>
                  <a:lnTo>
                    <a:pt y="124" x="331"/>
                  </a:lnTo>
                  <a:lnTo>
                    <a:pt y="117" x="334"/>
                  </a:lnTo>
                  <a:lnTo>
                    <a:pt y="113" x="339"/>
                  </a:lnTo>
                  <a:lnTo>
                    <a:pt y="109" x="344"/>
                  </a:lnTo>
                  <a:lnTo>
                    <a:pt y="109" x="347"/>
                  </a:lnTo>
                  <a:lnTo>
                    <a:pt y="112" x="348"/>
                  </a:lnTo>
                  <a:lnTo>
                    <a:pt y="116" x="349"/>
                  </a:lnTo>
                  <a:lnTo>
                    <a:pt y="120" x="348"/>
                  </a:lnTo>
                  <a:lnTo>
                    <a:pt y="129" x="346"/>
                  </a:lnTo>
                  <a:lnTo>
                    <a:pt y="137" x="345"/>
                  </a:lnTo>
                  <a:lnTo>
                    <a:pt y="140" x="343"/>
                  </a:lnTo>
                  <a:lnTo>
                    <a:pt y="142" x="342"/>
                  </a:lnTo>
                  <a:lnTo>
                    <a:pt y="145" x="341"/>
                  </a:lnTo>
                  <a:lnTo>
                    <a:pt y="149" x="340"/>
                  </a:lnTo>
                  <a:lnTo>
                    <a:pt y="155" x="339"/>
                  </a:lnTo>
                  <a:lnTo>
                    <a:pt y="162" x="337"/>
                  </a:lnTo>
                  <a:close/>
                  <a:moveTo>
                    <a:pt y="162" x="271"/>
                  </a:moveTo>
                  <a:lnTo>
                    <a:pt y="154" x="267"/>
                  </a:lnTo>
                  <a:lnTo>
                    <a:pt y="146" x="267"/>
                  </a:lnTo>
                  <a:lnTo>
                    <a:pt y="138" x="267"/>
                  </a:lnTo>
                  <a:lnTo>
                    <a:pt y="129" x="268"/>
                  </a:lnTo>
                  <a:lnTo>
                    <a:pt y="112" x="273"/>
                  </a:lnTo>
                  <a:lnTo>
                    <a:pt y="93" x="274"/>
                  </a:lnTo>
                  <a:lnTo>
                    <a:pt y="89" x="275"/>
                  </a:lnTo>
                  <a:lnTo>
                    <a:pt y="87" x="275"/>
                  </a:lnTo>
                  <a:lnTo>
                    <a:pt y="84" x="276"/>
                  </a:lnTo>
                  <a:lnTo>
                    <a:pt y="83" x="277"/>
                  </a:lnTo>
                  <a:lnTo>
                    <a:pt y="83" x="279"/>
                  </a:lnTo>
                  <a:lnTo>
                    <a:pt y="84" x="280"/>
                  </a:lnTo>
                  <a:lnTo>
                    <a:pt y="85" x="282"/>
                  </a:lnTo>
                  <a:lnTo>
                    <a:pt y="87" x="284"/>
                  </a:lnTo>
                  <a:lnTo>
                    <a:pt y="90" x="285"/>
                  </a:lnTo>
                  <a:lnTo>
                    <a:pt y="93" x="286"/>
                  </a:lnTo>
                  <a:lnTo>
                    <a:pt y="97" x="286"/>
                  </a:lnTo>
                  <a:lnTo>
                    <a:pt y="101" x="286"/>
                  </a:lnTo>
                  <a:lnTo>
                    <a:pt y="109" x="285"/>
                  </a:lnTo>
                  <a:lnTo>
                    <a:pt y="117" x="285"/>
                  </a:lnTo>
                  <a:lnTo>
                    <a:pt y="122" x="285"/>
                  </a:lnTo>
                  <a:lnTo>
                    <a:pt y="128" x="284"/>
                  </a:lnTo>
                  <a:lnTo>
                    <a:pt y="133" x="281"/>
                  </a:lnTo>
                  <a:lnTo>
                    <a:pt y="138" x="279"/>
                  </a:lnTo>
                  <a:lnTo>
                    <a:pt y="149" x="274"/>
                  </a:lnTo>
                  <a:lnTo>
                    <a:pt y="162" x="271"/>
                  </a:lnTo>
                  <a:close/>
                  <a:moveTo>
                    <a:pt y="540" x="387"/>
                  </a:moveTo>
                  <a:lnTo>
                    <a:pt y="534" x="377"/>
                  </a:lnTo>
                  <a:lnTo>
                    <a:pt y="528" x="377"/>
                  </a:lnTo>
                  <a:lnTo>
                    <a:pt y="518" x="380"/>
                  </a:lnTo>
                  <a:lnTo>
                    <a:pt y="509" x="382"/>
                  </a:lnTo>
                  <a:lnTo>
                    <a:pt y="501" x="385"/>
                  </a:lnTo>
                  <a:lnTo>
                    <a:pt y="426" x="383"/>
                  </a:lnTo>
                  <a:lnTo>
                    <a:pt y="428" x="381"/>
                  </a:lnTo>
                  <a:lnTo>
                    <a:pt y="430" x="380"/>
                  </a:lnTo>
                  <a:lnTo>
                    <a:pt y="430" x="377"/>
                  </a:lnTo>
                  <a:lnTo>
                    <a:pt y="428" x="376"/>
                  </a:lnTo>
                  <a:lnTo>
                    <a:pt y="420" x="375"/>
                  </a:lnTo>
                  <a:lnTo>
                    <a:pt y="414" x="375"/>
                  </a:lnTo>
                  <a:lnTo>
                    <a:pt y="406" x="375"/>
                  </a:lnTo>
                  <a:lnTo>
                    <a:pt y="398" x="372"/>
                  </a:lnTo>
                  <a:lnTo>
                    <a:pt y="397" x="373"/>
                  </a:lnTo>
                  <a:lnTo>
                    <a:pt y="394" x="374"/>
                  </a:lnTo>
                  <a:lnTo>
                    <a:pt y="393" x="375"/>
                  </a:lnTo>
                  <a:lnTo>
                    <a:pt y="387" x="375"/>
                  </a:lnTo>
                  <a:lnTo>
                    <a:pt y="385" x="375"/>
                  </a:lnTo>
                  <a:lnTo>
                    <a:pt y="383" x="375"/>
                  </a:lnTo>
                  <a:lnTo>
                    <a:pt y="382" x="374"/>
                  </a:lnTo>
                  <a:lnTo>
                    <a:pt y="382" x="372"/>
                  </a:lnTo>
                  <a:lnTo>
                    <a:pt y="382" x="370"/>
                  </a:lnTo>
                  <a:lnTo>
                    <a:pt y="382" x="368"/>
                  </a:lnTo>
                  <a:lnTo>
                    <a:pt y="381" x="367"/>
                  </a:lnTo>
                  <a:lnTo>
                    <a:pt y="378" x="364"/>
                  </a:lnTo>
                  <a:lnTo>
                    <a:pt y="369" x="362"/>
                  </a:lnTo>
                  <a:lnTo>
                    <a:pt y="359" x="362"/>
                  </a:lnTo>
                  <a:lnTo>
                    <a:pt y="357" x="363"/>
                  </a:lnTo>
                  <a:lnTo>
                    <a:pt y="353" x="366"/>
                  </a:lnTo>
                  <a:lnTo>
                    <a:pt y="350" x="368"/>
                  </a:lnTo>
                  <a:lnTo>
                    <a:pt y="348" x="372"/>
                  </a:lnTo>
                  <a:lnTo>
                    <a:pt y="345" x="375"/>
                  </a:lnTo>
                  <a:lnTo>
                    <a:pt y="342" x="380"/>
                  </a:lnTo>
                  <a:lnTo>
                    <a:pt y="332" x="378"/>
                  </a:lnTo>
                  <a:lnTo>
                    <a:pt y="334" x="376"/>
                  </a:lnTo>
                  <a:lnTo>
                    <a:pt y="337" x="375"/>
                  </a:lnTo>
                  <a:lnTo>
                    <a:pt y="338" x="373"/>
                  </a:lnTo>
                  <a:lnTo>
                    <a:pt y="337" x="372"/>
                  </a:lnTo>
                  <a:lnTo>
                    <a:pt y="334" x="372"/>
                  </a:lnTo>
                  <a:lnTo>
                    <a:pt y="333" x="372"/>
                  </a:lnTo>
                  <a:lnTo>
                    <a:pt y="329" x="372"/>
                  </a:lnTo>
                  <a:lnTo>
                    <a:pt y="325" x="373"/>
                  </a:lnTo>
                  <a:lnTo>
                    <a:pt y="320" x="375"/>
                  </a:lnTo>
                  <a:lnTo>
                    <a:pt y="314" x="378"/>
                  </a:lnTo>
                  <a:lnTo>
                    <a:pt y="300" x="377"/>
                  </a:lnTo>
                  <a:lnTo>
                    <a:pt y="306" x="374"/>
                  </a:lnTo>
                  <a:lnTo>
                    <a:pt y="312" x="369"/>
                  </a:lnTo>
                  <a:lnTo>
                    <a:pt y="314" x="367"/>
                  </a:lnTo>
                  <a:lnTo>
                    <a:pt y="314" x="366"/>
                  </a:lnTo>
                  <a:lnTo>
                    <a:pt y="313" x="364"/>
                  </a:lnTo>
                  <a:lnTo>
                    <a:pt y="310" x="364"/>
                  </a:lnTo>
                  <a:lnTo>
                    <a:pt y="306" x="364"/>
                  </a:lnTo>
                  <a:lnTo>
                    <a:pt y="301" x="366"/>
                  </a:lnTo>
                  <a:lnTo>
                    <a:pt y="297" x="367"/>
                  </a:lnTo>
                  <a:lnTo>
                    <a:pt y="292" x="369"/>
                  </a:lnTo>
                  <a:lnTo>
                    <a:pt y="288" x="370"/>
                  </a:lnTo>
                  <a:lnTo>
                    <a:pt y="283" x="371"/>
                  </a:lnTo>
                  <a:lnTo>
                    <a:pt y="276" x="372"/>
                  </a:lnTo>
                  <a:lnTo>
                    <a:pt y="268" x="372"/>
                  </a:lnTo>
                  <a:lnTo>
                    <a:pt y="265" x="374"/>
                  </a:lnTo>
                  <a:lnTo>
                    <a:pt y="264" x="376"/>
                  </a:lnTo>
                  <a:lnTo>
                    <a:pt y="253" x="376"/>
                  </a:lnTo>
                  <a:lnTo>
                    <a:pt y="253" x="372"/>
                  </a:lnTo>
                  <a:lnTo>
                    <a:pt y="253" x="369"/>
                  </a:lnTo>
                  <a:lnTo>
                    <a:pt y="251" x="367"/>
                  </a:lnTo>
                  <a:lnTo>
                    <a:pt y="249" x="367"/>
                  </a:lnTo>
                  <a:lnTo>
                    <a:pt y="242" x="369"/>
                  </a:lnTo>
                  <a:lnTo>
                    <a:pt y="227" x="375"/>
                  </a:lnTo>
                  <a:lnTo>
                    <a:pt y="210" x="374"/>
                  </a:lnTo>
                  <a:lnTo>
                    <a:pt y="219" x="372"/>
                  </a:lnTo>
                  <a:lnTo>
                    <a:pt y="230" x="369"/>
                  </a:lnTo>
                  <a:lnTo>
                    <a:pt y="240" x="362"/>
                  </a:lnTo>
                  <a:lnTo>
                    <a:pt y="252" x="358"/>
                  </a:lnTo>
                  <a:lnTo>
                    <a:pt y="257" x="356"/>
                  </a:lnTo>
                  <a:lnTo>
                    <a:pt y="263" x="353"/>
                  </a:lnTo>
                  <a:lnTo>
                    <a:pt y="267" x="350"/>
                  </a:lnTo>
                  <a:lnTo>
                    <a:pt y="271" x="346"/>
                  </a:lnTo>
                  <a:lnTo>
                    <a:pt y="271" x="345"/>
                  </a:lnTo>
                  <a:lnTo>
                    <a:pt y="269" x="343"/>
                  </a:lnTo>
                  <a:lnTo>
                    <a:pt y="269" x="342"/>
                  </a:lnTo>
                  <a:lnTo>
                    <a:pt y="268" x="342"/>
                  </a:lnTo>
                  <a:lnTo>
                    <a:pt y="267" x="342"/>
                  </a:lnTo>
                  <a:lnTo>
                    <a:pt y="265" x="344"/>
                  </a:lnTo>
                  <a:lnTo>
                    <a:pt y="257" x="345"/>
                  </a:lnTo>
                  <a:lnTo>
                    <a:pt y="249" x="346"/>
                  </a:lnTo>
                  <a:lnTo>
                    <a:pt y="246" x="347"/>
                  </a:lnTo>
                  <a:lnTo>
                    <a:pt y="240" x="349"/>
                  </a:lnTo>
                  <a:lnTo>
                    <a:pt y="236" x="353"/>
                  </a:lnTo>
                  <a:lnTo>
                    <a:pt y="230" x="357"/>
                  </a:lnTo>
                  <a:lnTo>
                    <a:pt y="211" x="364"/>
                  </a:lnTo>
                  <a:lnTo>
                    <a:pt y="195" x="374"/>
                  </a:lnTo>
                  <a:lnTo>
                    <a:pt y="177" x="373"/>
                  </a:lnTo>
                  <a:lnTo>
                    <a:pt y="179" x="370"/>
                  </a:lnTo>
                  <a:lnTo>
                    <a:pt y="181" x="368"/>
                  </a:lnTo>
                  <a:lnTo>
                    <a:pt y="181" x="366"/>
                  </a:lnTo>
                  <a:lnTo>
                    <a:pt y="179" x="364"/>
                  </a:lnTo>
                  <a:lnTo>
                    <a:pt y="175" x="363"/>
                  </a:lnTo>
                  <a:lnTo>
                    <a:pt y="169" x="364"/>
                  </a:lnTo>
                  <a:lnTo>
                    <a:pt y="154" x="369"/>
                  </a:lnTo>
                  <a:lnTo>
                    <a:pt y="145" x="372"/>
                  </a:lnTo>
                  <a:lnTo>
                    <a:pt y="129" x="371"/>
                  </a:lnTo>
                  <a:lnTo>
                    <a:pt y="141" x="368"/>
                  </a:lnTo>
                  <a:lnTo>
                    <a:pt y="153" x="363"/>
                  </a:lnTo>
                  <a:lnTo>
                    <a:pt y="167" x="359"/>
                  </a:lnTo>
                  <a:lnTo>
                    <a:pt y="185" x="353"/>
                  </a:lnTo>
                  <a:lnTo>
                    <a:pt y="185" x="350"/>
                  </a:lnTo>
                  <a:lnTo>
                    <a:pt y="185" x="348"/>
                  </a:lnTo>
                  <a:lnTo>
                    <a:pt y="185" x="348"/>
                  </a:lnTo>
                  <a:lnTo>
                    <a:pt y="185" x="347"/>
                  </a:lnTo>
                  <a:lnTo>
                    <a:pt y="183" x="347"/>
                  </a:lnTo>
                  <a:lnTo>
                    <a:pt y="179" x="347"/>
                  </a:lnTo>
                  <a:lnTo>
                    <a:pt y="169" x="348"/>
                  </a:lnTo>
                  <a:lnTo>
                    <a:pt y="158" x="349"/>
                  </a:lnTo>
                  <a:lnTo>
                    <a:pt y="146" x="350"/>
                  </a:lnTo>
                  <a:lnTo>
                    <a:pt y="134" x="349"/>
                  </a:lnTo>
                  <a:lnTo>
                    <a:pt y="129" x="353"/>
                  </a:lnTo>
                  <a:lnTo>
                    <a:pt y="121" x="354"/>
                  </a:lnTo>
                  <a:lnTo>
                    <a:pt y="112" x="356"/>
                  </a:lnTo>
                  <a:lnTo>
                    <a:pt y="104" x="358"/>
                  </a:lnTo>
                  <a:lnTo>
                    <a:pt y="102" x="360"/>
                  </a:lnTo>
                  <a:lnTo>
                    <a:pt y="101" x="361"/>
                  </a:lnTo>
                  <a:lnTo>
                    <a:pt y="100" x="362"/>
                  </a:lnTo>
                  <a:lnTo>
                    <a:pt y="98" x="363"/>
                  </a:lnTo>
                  <a:lnTo>
                    <a:pt y="94" x="363"/>
                  </a:lnTo>
                  <a:lnTo>
                    <a:pt y="90" x="363"/>
                  </a:lnTo>
                  <a:lnTo>
                    <a:pt y="85" x="367"/>
                  </a:lnTo>
                  <a:lnTo>
                    <a:pt y="81" x="369"/>
                  </a:lnTo>
                  <a:lnTo>
                    <a:pt y="73" x="369"/>
                  </a:lnTo>
                  <a:lnTo>
                    <a:pt y="83" x="363"/>
                  </a:lnTo>
                  <a:lnTo>
                    <a:pt y="92" x="358"/>
                  </a:lnTo>
                  <a:lnTo>
                    <a:pt y="100" x="354"/>
                  </a:lnTo>
                  <a:lnTo>
                    <a:pt y="104" x="348"/>
                  </a:lnTo>
                  <a:lnTo>
                    <a:pt y="102" x="347"/>
                  </a:lnTo>
                  <a:lnTo>
                    <a:pt y="96" x="347"/>
                  </a:lnTo>
                  <a:lnTo>
                    <a:pt y="87" x="347"/>
                  </a:lnTo>
                  <a:lnTo>
                    <a:pt y="76" x="348"/>
                  </a:lnTo>
                  <a:lnTo>
                    <a:pt y="65" x="350"/>
                  </a:lnTo>
                  <a:lnTo>
                    <a:pt y="56" x="353"/>
                  </a:lnTo>
                  <a:lnTo>
                    <a:pt y="52" x="354"/>
                  </a:lnTo>
                  <a:lnTo>
                    <a:pt y="49" x="356"/>
                  </a:lnTo>
                  <a:lnTo>
                    <a:pt y="47" x="357"/>
                  </a:lnTo>
                  <a:lnTo>
                    <a:pt y="45" x="359"/>
                  </a:lnTo>
                  <a:lnTo>
                    <a:pt y="45" x="361"/>
                  </a:lnTo>
                  <a:lnTo>
                    <a:pt y="47" x="363"/>
                  </a:lnTo>
                  <a:lnTo>
                    <a:pt y="47" x="364"/>
                  </a:lnTo>
                  <a:lnTo>
                    <a:pt y="49" x="366"/>
                  </a:lnTo>
                  <a:lnTo>
                    <a:pt y="55" x="364"/>
                  </a:lnTo>
                  <a:lnTo>
                    <a:pt y="63" x="362"/>
                  </a:lnTo>
                  <a:lnTo>
                    <a:pt y="56" x="364"/>
                  </a:lnTo>
                  <a:lnTo>
                    <a:pt y="52" x="366"/>
                  </a:lnTo>
                  <a:lnTo>
                    <a:pt y="48" x="367"/>
                  </a:lnTo>
                  <a:lnTo>
                    <a:pt y="44" x="366"/>
                  </a:lnTo>
                  <a:lnTo>
                    <a:pt y="43" x="364"/>
                  </a:lnTo>
                  <a:lnTo>
                    <a:pt y="41" x="362"/>
                  </a:lnTo>
                  <a:lnTo>
                    <a:pt y="41" x="358"/>
                  </a:lnTo>
                  <a:lnTo>
                    <a:pt y="41" x="354"/>
                  </a:lnTo>
                  <a:lnTo>
                    <a:pt y="36" x="354"/>
                  </a:lnTo>
                  <a:lnTo>
                    <a:pt y="31" x="355"/>
                  </a:lnTo>
                  <a:lnTo>
                    <a:pt y="26" x="356"/>
                  </a:lnTo>
                  <a:lnTo>
                    <a:pt y="20" x="358"/>
                  </a:lnTo>
                  <a:lnTo>
                    <a:pt y="10" x="362"/>
                  </a:lnTo>
                  <a:lnTo>
                    <a:pt y="0" x="367"/>
                  </a:lnTo>
                  <a:lnTo>
                    <a:pt y="14" x="359"/>
                  </a:lnTo>
                  <a:lnTo>
                    <a:pt y="19" x="356"/>
                  </a:lnTo>
                  <a:lnTo>
                    <a:pt y="18" x="354"/>
                  </a:lnTo>
                  <a:lnTo>
                    <a:pt y="15" x="353"/>
                  </a:lnTo>
                  <a:lnTo>
                    <a:pt y="10" x="352"/>
                  </a:lnTo>
                  <a:lnTo>
                    <a:pt y="3" x="349"/>
                  </a:lnTo>
                  <a:lnTo>
                    <a:pt y="14" x="352"/>
                  </a:lnTo>
                  <a:lnTo>
                    <a:pt y="30" x="352"/>
                  </a:lnTo>
                  <a:lnTo>
                    <a:pt y="48" x="350"/>
                  </a:lnTo>
                  <a:lnTo>
                    <a:pt y="67" x="347"/>
                  </a:lnTo>
                  <a:lnTo>
                    <a:pt y="84" x="344"/>
                  </a:lnTo>
                  <a:lnTo>
                    <a:pt y="98" x="340"/>
                  </a:lnTo>
                  <a:lnTo>
                    <a:pt y="105" x="337"/>
                  </a:lnTo>
                  <a:lnTo>
                    <a:pt y="109" x="335"/>
                  </a:lnTo>
                  <a:lnTo>
                    <a:pt y="112" x="332"/>
                  </a:lnTo>
                  <a:lnTo>
                    <a:pt y="113" x="330"/>
                  </a:lnTo>
                  <a:lnTo>
                    <a:pt y="112" x="329"/>
                  </a:lnTo>
                  <a:lnTo>
                    <a:pt y="109" x="328"/>
                  </a:lnTo>
                  <a:lnTo>
                    <a:pt y="105" x="328"/>
                  </a:lnTo>
                  <a:lnTo>
                    <a:pt y="101" x="328"/>
                  </a:lnTo>
                  <a:lnTo>
                    <a:pt y="88" x="329"/>
                  </a:lnTo>
                  <a:lnTo>
                    <a:pt y="73" x="331"/>
                  </a:lnTo>
                  <a:lnTo>
                    <a:pt y="41" x="336"/>
                  </a:lnTo>
                  <a:lnTo>
                    <a:pt y="11" x="340"/>
                  </a:lnTo>
                  <a:lnTo>
                    <a:pt y="27" x="336"/>
                  </a:lnTo>
                  <a:lnTo>
                    <a:pt y="35" x="334"/>
                  </a:lnTo>
                  <a:lnTo>
                    <a:pt y="36" x="333"/>
                  </a:lnTo>
                  <a:lnTo>
                    <a:pt y="35" x="331"/>
                  </a:lnTo>
                  <a:lnTo>
                    <a:pt y="34" x="330"/>
                  </a:lnTo>
                  <a:lnTo>
                    <a:pt y="30" x="328"/>
                  </a:lnTo>
                  <a:lnTo>
                    <a:pt y="37" x="330"/>
                  </a:lnTo>
                  <a:lnTo>
                    <a:pt y="45" x="331"/>
                  </a:lnTo>
                  <a:lnTo>
                    <a:pt y="53" x="331"/>
                  </a:lnTo>
                  <a:lnTo>
                    <a:pt y="61" x="329"/>
                  </a:lnTo>
                  <a:lnTo>
                    <a:pt y="68" x="327"/>
                  </a:lnTo>
                  <a:lnTo>
                    <a:pt y="75" x="322"/>
                  </a:lnTo>
                  <a:lnTo>
                    <a:pt y="80" x="317"/>
                  </a:lnTo>
                  <a:lnTo>
                    <a:pt y="85" x="312"/>
                  </a:lnTo>
                  <a:lnTo>
                    <a:pt y="98" x="306"/>
                  </a:lnTo>
                  <a:lnTo>
                    <a:pt y="108" x="302"/>
                  </a:lnTo>
                  <a:lnTo>
                    <a:pt y="113" x="298"/>
                  </a:lnTo>
                  <a:lnTo>
                    <a:pt y="114" x="294"/>
                  </a:lnTo>
                  <a:lnTo>
                    <a:pt y="112" x="292"/>
                  </a:lnTo>
                  <a:lnTo>
                    <a:pt y="108" x="290"/>
                  </a:lnTo>
                  <a:lnTo>
                    <a:pt y="101" x="290"/>
                  </a:lnTo>
                  <a:lnTo>
                    <a:pt y="92" x="291"/>
                  </a:lnTo>
                  <a:lnTo>
                    <a:pt y="84" x="290"/>
                  </a:lnTo>
                  <a:lnTo>
                    <a:pt y="77" x="291"/>
                  </a:lnTo>
                  <a:lnTo>
                    <a:pt y="69" x="292"/>
                  </a:lnTo>
                  <a:lnTo>
                    <a:pt y="63" x="294"/>
                  </a:lnTo>
                  <a:lnTo>
                    <a:pt y="55" x="298"/>
                  </a:lnTo>
                  <a:lnTo>
                    <a:pt y="47" x="299"/>
                  </a:lnTo>
                  <a:lnTo>
                    <a:pt y="37" x="300"/>
                  </a:lnTo>
                  <a:lnTo>
                    <a:pt y="28" x="300"/>
                  </a:lnTo>
                  <a:lnTo>
                    <a:pt y="36" x="299"/>
                  </a:lnTo>
                  <a:lnTo>
                    <a:pt y="45" x="298"/>
                  </a:lnTo>
                  <a:lnTo>
                    <a:pt y="49" x="295"/>
                  </a:lnTo>
                  <a:lnTo>
                    <a:pt y="52" x="294"/>
                  </a:lnTo>
                  <a:lnTo>
                    <a:pt y="55" x="292"/>
                  </a:lnTo>
                  <a:lnTo>
                    <a:pt y="56" x="291"/>
                  </a:lnTo>
                  <a:lnTo>
                    <a:pt y="55" x="289"/>
                  </a:lnTo>
                  <a:lnTo>
                    <a:pt y="52" x="288"/>
                  </a:lnTo>
                  <a:lnTo>
                    <a:pt y="49" x="287"/>
                  </a:lnTo>
                  <a:lnTo>
                    <a:pt y="45" x="286"/>
                  </a:lnTo>
                  <a:lnTo>
                    <a:pt y="36" x="285"/>
                  </a:lnTo>
                  <a:lnTo>
                    <a:pt y="27" x="285"/>
                  </a:lnTo>
                  <a:lnTo>
                    <a:pt y="41" x="285"/>
                  </a:lnTo>
                  <a:lnTo>
                    <a:pt y="57" x="286"/>
                  </a:lnTo>
                  <a:lnTo>
                    <a:pt y="64" x="286"/>
                  </a:lnTo>
                  <a:lnTo>
                    <a:pt y="71" x="286"/>
                  </a:lnTo>
                  <a:lnTo>
                    <a:pt y="75" x="285"/>
                  </a:lnTo>
                  <a:lnTo>
                    <a:pt y="77" x="282"/>
                  </a:lnTo>
                  <a:lnTo>
                    <a:pt y="79" x="281"/>
                  </a:lnTo>
                  <a:lnTo>
                    <a:pt y="79" x="279"/>
                  </a:lnTo>
                  <a:lnTo>
                    <a:pt y="77" x="278"/>
                  </a:lnTo>
                  <a:lnTo>
                    <a:pt y="76" x="277"/>
                  </a:lnTo>
                  <a:lnTo>
                    <a:pt y="72" x="275"/>
                  </a:lnTo>
                  <a:lnTo>
                    <a:pt y="67" x="274"/>
                  </a:lnTo>
                  <a:lnTo>
                    <a:pt y="53" x="271"/>
                  </a:lnTo>
                  <a:lnTo>
                    <a:pt y="43" x="265"/>
                  </a:lnTo>
                  <a:lnTo>
                    <a:pt y="52" x="267"/>
                  </a:lnTo>
                  <a:lnTo>
                    <a:pt y="64" x="270"/>
                  </a:lnTo>
                  <a:lnTo>
                    <a:pt y="77" x="271"/>
                  </a:lnTo>
                  <a:lnTo>
                    <a:pt y="92" x="270"/>
                  </a:lnTo>
                  <a:lnTo>
                    <a:pt y="105" x="270"/>
                  </a:lnTo>
                  <a:lnTo>
                    <a:pt y="117" x="267"/>
                  </a:lnTo>
                  <a:lnTo>
                    <a:pt y="128" x="265"/>
                  </a:lnTo>
                  <a:lnTo>
                    <a:pt y="134" x="261"/>
                  </a:lnTo>
                  <a:lnTo>
                    <a:pt y="134" x="258"/>
                  </a:lnTo>
                  <a:lnTo>
                    <a:pt y="134" x="256"/>
                  </a:lnTo>
                  <a:lnTo>
                    <a:pt y="133" x="253"/>
                  </a:lnTo>
                  <a:lnTo>
                    <a:pt y="132" x="251"/>
                  </a:lnTo>
                  <a:lnTo>
                    <a:pt y="126" x="249"/>
                  </a:lnTo>
                  <a:lnTo>
                    <a:pt y="120" x="248"/>
                  </a:lnTo>
                  <a:lnTo>
                    <a:pt y="105" x="248"/>
                  </a:lnTo>
                  <a:lnTo>
                    <a:pt y="89" x="249"/>
                  </a:lnTo>
                  <a:lnTo>
                    <a:pt y="98" x="246"/>
                  </a:lnTo>
                  <a:lnTo>
                    <a:pt y="109" x="245"/>
                  </a:lnTo>
                  <a:lnTo>
                    <a:pt y="120" x="245"/>
                  </a:lnTo>
                  <a:lnTo>
                    <a:pt y="129" x="246"/>
                  </a:lnTo>
                  <a:lnTo>
                    <a:pt y="138" x="247"/>
                  </a:lnTo>
                  <a:lnTo>
                    <a:pt y="146" x="247"/>
                  </a:lnTo>
                  <a:lnTo>
                    <a:pt y="151" x="246"/>
                  </a:lnTo>
                  <a:lnTo>
                    <a:pt y="155" x="244"/>
                  </a:lnTo>
                  <a:lnTo>
                    <a:pt y="141" x="238"/>
                  </a:lnTo>
                  <a:lnTo>
                    <a:pt y="125" x="232"/>
                  </a:lnTo>
                  <a:lnTo>
                    <a:pt y="110" x="226"/>
                  </a:lnTo>
                  <a:lnTo>
                    <a:pt y="94" x="220"/>
                  </a:lnTo>
                  <a:lnTo>
                    <a:pt y="122" x="227"/>
                  </a:lnTo>
                  <a:lnTo>
                    <a:pt y="147" x="235"/>
                  </a:lnTo>
                  <a:lnTo>
                    <a:pt y="161" x="239"/>
                  </a:lnTo>
                  <a:lnTo>
                    <a:pt y="175" x="240"/>
                  </a:lnTo>
                  <a:lnTo>
                    <a:pt y="183" x="240"/>
                  </a:lnTo>
                  <a:lnTo>
                    <a:pt y="191" x="240"/>
                  </a:lnTo>
                  <a:lnTo>
                    <a:pt y="200" x="239"/>
                  </a:lnTo>
                  <a:lnTo>
                    <a:pt y="210" x="237"/>
                  </a:lnTo>
                  <a:lnTo>
                    <a:pt y="202" x="233"/>
                  </a:lnTo>
                  <a:lnTo>
                    <a:pt y="195" x="229"/>
                  </a:lnTo>
                  <a:lnTo>
                    <a:pt y="189" x="225"/>
                  </a:lnTo>
                  <a:lnTo>
                    <a:pt y="182" x="222"/>
                  </a:lnTo>
                  <a:lnTo>
                    <a:pt y="170" x="220"/>
                  </a:lnTo>
                  <a:lnTo>
                    <a:pt y="158" x="219"/>
                  </a:lnTo>
                  <a:lnTo>
                    <a:pt y="146" x="218"/>
                  </a:lnTo>
                  <a:lnTo>
                    <a:pt y="134" x="218"/>
                  </a:lnTo>
                  <a:lnTo>
                    <a:pt y="122" x="216"/>
                  </a:lnTo>
                  <a:lnTo>
                    <a:pt y="110" x="211"/>
                  </a:lnTo>
                  <a:lnTo>
                    <a:pt y="122" x="213"/>
                  </a:lnTo>
                  <a:lnTo>
                    <a:pt y="136" x="215"/>
                  </a:lnTo>
                  <a:lnTo>
                    <a:pt y="141" x="215"/>
                  </a:lnTo>
                  <a:lnTo>
                    <a:pt y="145" x="215"/>
                  </a:lnTo>
                  <a:lnTo>
                    <a:pt y="149" x="213"/>
                  </a:lnTo>
                  <a:lnTo>
                    <a:pt y="149" x="212"/>
                  </a:lnTo>
                  <a:lnTo>
                    <a:pt y="141" x="206"/>
                  </a:lnTo>
                  <a:lnTo>
                    <a:pt y="132" x="200"/>
                  </a:lnTo>
                  <a:lnTo>
                    <a:pt y="122" x="197"/>
                  </a:lnTo>
                  <a:lnTo>
                    <a:pt y="110" x="194"/>
                  </a:lnTo>
                  <a:lnTo>
                    <a:pt y="120" x="195"/>
                  </a:lnTo>
                  <a:lnTo>
                    <a:pt y="129" x="197"/>
                  </a:lnTo>
                  <a:lnTo>
                    <a:pt y="137" x="200"/>
                  </a:lnTo>
                  <a:lnTo>
                    <a:pt y="143" x="204"/>
                  </a:lnTo>
                  <a:lnTo>
                    <a:pt y="158" x="210"/>
                  </a:lnTo>
                  <a:lnTo>
                    <a:pt y="174" x="216"/>
                  </a:lnTo>
                  <a:lnTo>
                    <a:pt y="174" x="213"/>
                  </a:lnTo>
                  <a:lnTo>
                    <a:pt y="173" x="210"/>
                  </a:lnTo>
                  <a:lnTo>
                    <a:pt y="170" x="207"/>
                  </a:lnTo>
                  <a:lnTo>
                    <a:pt y="166" x="203"/>
                  </a:lnTo>
                  <a:lnTo>
                    <a:pt y="155" x="194"/>
                  </a:lnTo>
                  <a:lnTo>
                    <a:pt y="146" x="186"/>
                  </a:lnTo>
                  <a:lnTo>
                    <a:pt y="162" x="197"/>
                  </a:lnTo>
                  <a:lnTo>
                    <a:pt y="177" x="209"/>
                  </a:lnTo>
                  <a:lnTo>
                    <a:pt y="185" x="215"/>
                  </a:lnTo>
                  <a:lnTo>
                    <a:pt y="194" x="218"/>
                  </a:lnTo>
                  <a:lnTo>
                    <a:pt y="198" x="219"/>
                  </a:lnTo>
                  <a:lnTo>
                    <a:pt y="203" x="219"/>
                  </a:lnTo>
                  <a:lnTo>
                    <a:pt y="208" x="218"/>
                  </a:lnTo>
                  <a:lnTo>
                    <a:pt y="214" x="217"/>
                  </a:lnTo>
                  <a:lnTo>
                    <a:pt y="216" x="215"/>
                  </a:lnTo>
                  <a:lnTo>
                    <a:pt y="215" x="212"/>
                  </a:lnTo>
                  <a:lnTo>
                    <a:pt y="214" x="210"/>
                  </a:lnTo>
                  <a:lnTo>
                    <a:pt y="210" x="207"/>
                  </a:lnTo>
                  <a:lnTo>
                    <a:pt y="200" x="202"/>
                  </a:lnTo>
                  <a:lnTo>
                    <a:pt y="194" x="196"/>
                  </a:lnTo>
                  <a:lnTo>
                    <a:pt y="200" x="200"/>
                  </a:lnTo>
                  <a:lnTo>
                    <a:pt y="208" x="204"/>
                  </a:lnTo>
                  <a:lnTo>
                    <a:pt y="215" x="206"/>
                  </a:lnTo>
                  <a:lnTo>
                    <a:pt y="223" x="208"/>
                  </a:lnTo>
                  <a:lnTo>
                    <a:pt y="239" x="212"/>
                  </a:lnTo>
                  <a:lnTo>
                    <a:pt y="253" x="215"/>
                  </a:lnTo>
                  <a:lnTo>
                    <a:pt y="269" x="218"/>
                  </a:lnTo>
                  <a:lnTo>
                    <a:pt y="284" x="221"/>
                  </a:lnTo>
                  <a:lnTo>
                    <a:pt y="291" x="223"/>
                  </a:lnTo>
                  <a:lnTo>
                    <a:pt y="297" x="225"/>
                  </a:lnTo>
                  <a:lnTo>
                    <a:pt y="304" x="229"/>
                  </a:lnTo>
                  <a:lnTo>
                    <a:pt y="310" x="233"/>
                  </a:lnTo>
                  <a:lnTo>
                    <a:pt y="312" x="230"/>
                  </a:lnTo>
                  <a:lnTo>
                    <a:pt y="312" x="226"/>
                  </a:lnTo>
                  <a:lnTo>
                    <a:pt y="309" x="223"/>
                  </a:lnTo>
                  <a:lnTo>
                    <a:pt y="305" x="220"/>
                  </a:lnTo>
                  <a:lnTo>
                    <a:pt y="296" x="211"/>
                  </a:lnTo>
                  <a:lnTo>
                    <a:pt y="288" x="204"/>
                  </a:lnTo>
                  <a:lnTo>
                    <a:pt y="259" x="172"/>
                  </a:lnTo>
                  <a:lnTo>
                    <a:pt y="261" x="174"/>
                  </a:lnTo>
                  <a:lnTo>
                    <a:pt y="263" x="174"/>
                  </a:lnTo>
                  <a:lnTo>
                    <a:pt y="263" x="172"/>
                  </a:lnTo>
                  <a:lnTo>
                    <a:pt y="264" x="171"/>
                  </a:lnTo>
                  <a:lnTo>
                    <a:pt y="263" x="167"/>
                  </a:lnTo>
                  <a:lnTo>
                    <a:pt y="261" x="163"/>
                  </a:lnTo>
                  <a:lnTo>
                    <a:pt y="259" x="156"/>
                  </a:lnTo>
                  <a:lnTo>
                    <a:pt y="257" x="150"/>
                  </a:lnTo>
                  <a:lnTo>
                    <a:pt y="257" x="142"/>
                  </a:lnTo>
                  <a:lnTo>
                    <a:pt y="260" x="135"/>
                  </a:lnTo>
                  <a:lnTo>
                    <a:pt y="259" x="143"/>
                  </a:lnTo>
                  <a:lnTo>
                    <a:pt y="260" x="153"/>
                  </a:lnTo>
                  <a:lnTo>
                    <a:pt y="264" x="162"/>
                  </a:lnTo>
                  <a:lnTo>
                    <a:pt y="268" x="170"/>
                  </a:lnTo>
                  <a:lnTo>
                    <a:pt y="273" x="179"/>
                  </a:lnTo>
                  <a:lnTo>
                    <a:pt y="279" x="186"/>
                  </a:lnTo>
                  <a:lnTo>
                    <a:pt y="285" x="194"/>
                  </a:lnTo>
                  <a:lnTo>
                    <a:pt y="292" x="200"/>
                  </a:lnTo>
                  <a:lnTo>
                    <a:pt y="301" x="209"/>
                  </a:lnTo>
                  <a:lnTo>
                    <a:pt y="309" x="217"/>
                  </a:lnTo>
                  <a:lnTo>
                    <a:pt y="318" x="226"/>
                  </a:lnTo>
                  <a:lnTo>
                    <a:pt y="326" x="237"/>
                  </a:lnTo>
                  <a:lnTo>
                    <a:pt y="345" x="241"/>
                  </a:lnTo>
                  <a:lnTo>
                    <a:pt y="363" x="247"/>
                  </a:lnTo>
                  <a:lnTo>
                    <a:pt y="371" x="248"/>
                  </a:lnTo>
                  <a:lnTo>
                    <a:pt y="379" x="249"/>
                  </a:lnTo>
                  <a:lnTo>
                    <a:pt y="382" x="249"/>
                  </a:lnTo>
                  <a:lnTo>
                    <a:pt y="385" x="249"/>
                  </a:lnTo>
                  <a:lnTo>
                    <a:pt y="387" x="248"/>
                  </a:lnTo>
                  <a:lnTo>
                    <a:pt y="389" x="247"/>
                  </a:lnTo>
                  <a:lnTo>
                    <a:pt y="383" x="243"/>
                  </a:lnTo>
                  <a:lnTo>
                    <a:pt y="379" x="237"/>
                  </a:lnTo>
                  <a:lnTo>
                    <a:pt y="375" x="231"/>
                  </a:lnTo>
                  <a:lnTo>
                    <a:pt y="371" x="223"/>
                  </a:lnTo>
                  <a:lnTo>
                    <a:pt y="366" x="217"/>
                  </a:lnTo>
                  <a:lnTo>
                    <a:pt y="362" x="210"/>
                  </a:lnTo>
                  <a:lnTo>
                    <a:pt y="357" x="205"/>
                  </a:lnTo>
                  <a:lnTo>
                    <a:pt y="350" x="202"/>
                  </a:lnTo>
                  <a:lnTo>
                    <a:pt y="338" x="198"/>
                  </a:lnTo>
                  <a:lnTo>
                    <a:pt y="329" x="195"/>
                  </a:lnTo>
                  <a:lnTo>
                    <a:pt y="321" x="191"/>
                  </a:lnTo>
                  <a:lnTo>
                    <a:pt y="316" x="185"/>
                  </a:lnTo>
                  <a:lnTo>
                    <a:pt y="310" x="181"/>
                  </a:lnTo>
                  <a:lnTo>
                    <a:pt y="305" x="177"/>
                  </a:lnTo>
                  <a:lnTo>
                    <a:pt y="300" x="172"/>
                  </a:lnTo>
                  <a:lnTo>
                    <a:pt y="292" x="169"/>
                  </a:lnTo>
                  <a:lnTo>
                    <a:pt y="284" x="152"/>
                  </a:lnTo>
                  <a:lnTo>
                    <a:pt y="273" x="136"/>
                  </a:lnTo>
                  <a:lnTo>
                    <a:pt y="268" x="127"/>
                  </a:lnTo>
                  <a:lnTo>
                    <a:pt y="263" x="119"/>
                  </a:lnTo>
                  <a:lnTo>
                    <a:pt y="259" x="110"/>
                  </a:lnTo>
                  <a:lnTo>
                    <a:pt y="256" x="100"/>
                  </a:lnTo>
                  <a:lnTo>
                    <a:pt y="263" x="109"/>
                  </a:lnTo>
                  <a:lnTo>
                    <a:pt y="271" x="116"/>
                  </a:lnTo>
                  <a:lnTo>
                    <a:pt y="275" x="120"/>
                  </a:lnTo>
                  <a:lnTo>
                    <a:pt y="280" x="123"/>
                  </a:lnTo>
                  <a:lnTo>
                    <a:pt y="284" x="124"/>
                  </a:lnTo>
                  <a:lnTo>
                    <a:pt y="287" x="124"/>
                  </a:lnTo>
                  <a:lnTo>
                    <a:pt y="289" x="123"/>
                  </a:lnTo>
                  <a:lnTo>
                    <a:pt y="289" x="122"/>
                  </a:lnTo>
                  <a:lnTo>
                    <a:pt y="289" x="121"/>
                  </a:lnTo>
                  <a:lnTo>
                    <a:pt y="289" x="120"/>
                  </a:lnTo>
                  <a:lnTo>
                    <a:pt y="287" x="116"/>
                  </a:lnTo>
                  <a:lnTo>
                    <a:pt y="284" x="113"/>
                  </a:lnTo>
                  <a:lnTo>
                    <a:pt y="293" x="120"/>
                  </a:lnTo>
                  <a:lnTo>
                    <a:pt y="301" x="127"/>
                  </a:lnTo>
                  <a:lnTo>
                    <a:pt y="306" x="130"/>
                  </a:lnTo>
                  <a:lnTo>
                    <a:pt y="310" x="133"/>
                  </a:lnTo>
                  <a:lnTo>
                    <a:pt y="314" x="133"/>
                  </a:lnTo>
                  <a:lnTo>
                    <a:pt y="318" x="130"/>
                  </a:lnTo>
                  <a:lnTo>
                    <a:pt y="320" x="127"/>
                  </a:lnTo>
                  <a:lnTo>
                    <a:pt y="320" x="124"/>
                  </a:lnTo>
                  <a:lnTo>
                    <a:pt y="320" x="120"/>
                  </a:lnTo>
                  <a:lnTo>
                    <a:pt y="318" x="115"/>
                  </a:lnTo>
                  <a:lnTo>
                    <a:pt y="316" x="106"/>
                  </a:lnTo>
                  <a:lnTo>
                    <a:pt y="313" x="96"/>
                  </a:lnTo>
                  <a:lnTo>
                    <a:pt y="316" x="100"/>
                  </a:lnTo>
                  <a:lnTo>
                    <a:pt y="318" x="106"/>
                  </a:lnTo>
                  <a:lnTo>
                    <a:pt y="320" x="108"/>
                  </a:lnTo>
                  <a:lnTo>
                    <a:pt y="321" x="110"/>
                  </a:lnTo>
                  <a:lnTo>
                    <a:pt y="322" x="110"/>
                  </a:lnTo>
                  <a:lnTo>
                    <a:pt y="324" x="110"/>
                  </a:lnTo>
                  <a:lnTo>
                    <a:pt y="326" x="109"/>
                  </a:lnTo>
                  <a:lnTo>
                    <a:pt y="326" x="106"/>
                  </a:lnTo>
                  <a:lnTo>
                    <a:pt y="326" x="102"/>
                  </a:lnTo>
                  <a:lnTo>
                    <a:pt y="326" x="98"/>
                  </a:lnTo>
                  <a:lnTo>
                    <a:pt y="326" x="89"/>
                  </a:lnTo>
                  <a:lnTo>
                    <a:pt y="325" x="81"/>
                  </a:lnTo>
                  <a:lnTo>
                    <a:pt y="329" x="93"/>
                  </a:lnTo>
                  <a:lnTo>
                    <a:pt y="332" x="106"/>
                  </a:lnTo>
                  <a:lnTo>
                    <a:pt y="333" x="112"/>
                  </a:lnTo>
                  <a:lnTo>
                    <a:pt y="334" x="116"/>
                  </a:lnTo>
                  <a:lnTo>
                    <a:pt y="337" x="120"/>
                  </a:lnTo>
                  <a:lnTo>
                    <a:pt y="340" x="122"/>
                  </a:lnTo>
                  <a:lnTo>
                    <a:pt y="342" x="120"/>
                  </a:lnTo>
                  <a:lnTo>
                    <a:pt y="346" x="115"/>
                  </a:lnTo>
                  <a:lnTo>
                    <a:pt y="349" x="109"/>
                  </a:lnTo>
                  <a:lnTo>
                    <a:pt y="350" x="102"/>
                  </a:lnTo>
                  <a:lnTo>
                    <a:pt y="352" x="94"/>
                  </a:lnTo>
                  <a:lnTo>
                    <a:pt y="352" x="85"/>
                  </a:lnTo>
                  <a:lnTo>
                    <a:pt y="349" x="76"/>
                  </a:lnTo>
                  <a:lnTo>
                    <a:pt y="345" x="68"/>
                  </a:lnTo>
                  <a:lnTo>
                    <a:pt y="349" x="72"/>
                  </a:lnTo>
                  <a:lnTo>
                    <a:pt y="353" x="78"/>
                  </a:lnTo>
                  <a:lnTo>
                    <a:pt y="354" x="83"/>
                  </a:lnTo>
                  <a:lnTo>
                    <a:pt y="355" x="89"/>
                  </a:lnTo>
                  <a:lnTo>
                    <a:pt y="355" x="97"/>
                  </a:lnTo>
                  <a:lnTo>
                    <a:pt y="354" x="106"/>
                  </a:lnTo>
                  <a:lnTo>
                    <a:pt y="352" x="113"/>
                  </a:lnTo>
                  <a:lnTo>
                    <a:pt y="349" x="123"/>
                  </a:lnTo>
                  <a:lnTo>
                    <a:pt y="354" x="137"/>
                  </a:lnTo>
                  <a:lnTo>
                    <a:pt y="363" x="150"/>
                  </a:lnTo>
                  <a:lnTo>
                    <a:pt y="369" x="156"/>
                  </a:lnTo>
                  <a:lnTo>
                    <a:pt y="375" x="161"/>
                  </a:lnTo>
                  <a:lnTo>
                    <a:pt y="382" x="164"/>
                  </a:lnTo>
                  <a:lnTo>
                    <a:pt y="390" x="165"/>
                  </a:lnTo>
                  <a:lnTo>
                    <a:pt y="391" x="164"/>
                  </a:lnTo>
                  <a:lnTo>
                    <a:pt y="391" x="160"/>
                  </a:lnTo>
                  <a:lnTo>
                    <a:pt y="390" x="153"/>
                  </a:lnTo>
                  <a:lnTo>
                    <a:pt y="389" x="147"/>
                  </a:lnTo>
                  <a:lnTo>
                    <a:pt y="386" x="139"/>
                  </a:lnTo>
                  <a:lnTo>
                    <a:pt y="382" x="133"/>
                  </a:lnTo>
                  <a:lnTo>
                    <a:pt y="379" x="130"/>
                  </a:lnTo>
                  <a:lnTo>
                    <a:pt y="377" x="128"/>
                  </a:lnTo>
                  <a:lnTo>
                    <a:pt y="374" x="126"/>
                  </a:lnTo>
                  <a:lnTo>
                    <a:pt y="371" x="125"/>
                  </a:lnTo>
                  <a:lnTo>
                    <a:pt y="375" x="124"/>
                  </a:lnTo>
                  <a:lnTo>
                    <a:pt y="377" x="122"/>
                  </a:lnTo>
                  <a:lnTo>
                    <a:pt y="379" x="120"/>
                  </a:lnTo>
                  <a:lnTo>
                    <a:pt y="381" x="117"/>
                  </a:lnTo>
                  <a:lnTo>
                    <a:pt y="382" x="112"/>
                  </a:lnTo>
                  <a:lnTo>
                    <a:pt y="381" x="106"/>
                  </a:lnTo>
                  <a:lnTo>
                    <a:pt y="379" x="93"/>
                  </a:lnTo>
                  <a:lnTo>
                    <a:pt y="378" x="80"/>
                  </a:lnTo>
                  <a:lnTo>
                    <a:pt y="379" x="85"/>
                  </a:lnTo>
                  <a:lnTo>
                    <a:pt y="381" x="90"/>
                  </a:lnTo>
                  <a:lnTo>
                    <a:pt y="382" x="93"/>
                  </a:lnTo>
                  <a:lnTo>
                    <a:pt y="383" x="94"/>
                  </a:lnTo>
                  <a:lnTo>
                    <a:pt y="385" x="95"/>
                  </a:lnTo>
                  <a:lnTo>
                    <a:pt y="387" x="94"/>
                  </a:lnTo>
                  <a:lnTo>
                    <a:pt y="389" x="93"/>
                  </a:lnTo>
                  <a:lnTo>
                    <a:pt y="390" x="88"/>
                  </a:lnTo>
                  <a:lnTo>
                    <a:pt y="391" x="83"/>
                  </a:lnTo>
                  <a:lnTo>
                    <a:pt y="391" x="78"/>
                  </a:lnTo>
                  <a:lnTo>
                    <a:pt y="391" x="64"/>
                  </a:lnTo>
                  <a:lnTo>
                    <a:pt y="393" x="51"/>
                  </a:lnTo>
                  <a:lnTo>
                    <a:pt y="405" x="59"/>
                  </a:lnTo>
                  <a:lnTo>
                    <a:pt y="416" x="68"/>
                  </a:lnTo>
                  <a:lnTo>
                    <a:pt y="423" x="71"/>
                  </a:lnTo>
                  <a:lnTo>
                    <a:pt y="430" x="73"/>
                  </a:lnTo>
                  <a:lnTo>
                    <a:pt y="435" x="73"/>
                  </a:lnTo>
                  <a:lnTo>
                    <a:pt y="440" x="72"/>
                  </a:lnTo>
                  <a:lnTo>
                    <a:pt y="442" x="71"/>
                  </a:lnTo>
                  <a:lnTo>
                    <a:pt y="442" x="69"/>
                  </a:lnTo>
                  <a:lnTo>
                    <a:pt y="442" x="68"/>
                  </a:lnTo>
                  <a:lnTo>
                    <a:pt y="440" x="66"/>
                  </a:lnTo>
                  <a:lnTo>
                    <a:pt y="438" x="62"/>
                  </a:lnTo>
                  <a:lnTo>
                    <a:pt y="435" x="59"/>
                  </a:lnTo>
                  <a:lnTo>
                    <a:pt y="443" x="66"/>
                  </a:lnTo>
                  <a:lnTo>
                    <a:pt y="450" x="71"/>
                  </a:lnTo>
                  <a:lnTo>
                    <a:pt y="454" x="73"/>
                  </a:lnTo>
                  <a:lnTo>
                    <a:pt y="458" x="74"/>
                  </a:lnTo>
                  <a:lnTo>
                    <a:pt y="462" x="74"/>
                  </a:lnTo>
                  <a:lnTo>
                    <a:pt y="465" x="73"/>
                  </a:lnTo>
                  <a:lnTo>
                    <a:pt y="465" x="67"/>
                  </a:lnTo>
                  <a:lnTo>
                    <a:pt y="465" x="62"/>
                  </a:lnTo>
                  <a:lnTo>
                    <a:pt y="463" x="58"/>
                  </a:lnTo>
                  <a:lnTo>
                    <a:pt y="460" x="55"/>
                  </a:lnTo>
                  <a:lnTo>
                    <a:pt y="452" x="51"/>
                  </a:lnTo>
                  <a:lnTo>
                    <a:pt y="446" x="44"/>
                  </a:lnTo>
                  <a:lnTo>
                    <a:pt y="452" x="47"/>
                  </a:lnTo>
                  <a:lnTo>
                    <a:pt y="456" x="49"/>
                  </a:lnTo>
                  <a:lnTo>
                    <a:pt y="459" x="49"/>
                  </a:lnTo>
                  <a:lnTo>
                    <a:pt y="459" x="47"/>
                  </a:lnTo>
                  <a:lnTo>
                    <a:pt y="454" x="42"/>
                  </a:lnTo>
                  <a:lnTo>
                    <a:pt y="444" x="31"/>
                  </a:lnTo>
                  <a:lnTo>
                    <a:pt y="456" x="42"/>
                  </a:lnTo>
                  <a:lnTo>
                    <a:pt y="469" x="54"/>
                  </a:lnTo>
                  <a:lnTo>
                    <a:pt y="476" x="59"/>
                  </a:lnTo>
                  <a:lnTo>
                    <a:pt y="483" x="64"/>
                  </a:lnTo>
                  <a:lnTo>
                    <a:pt y="485" x="65"/>
                  </a:lnTo>
                  <a:lnTo>
                    <a:pt y="488" x="65"/>
                  </a:lnTo>
                  <a:lnTo>
                    <a:pt y="491" x="65"/>
                  </a:lnTo>
                  <a:lnTo>
                    <a:pt y="493" x="65"/>
                  </a:lnTo>
                  <a:lnTo>
                    <a:pt y="492" x="54"/>
                  </a:lnTo>
                  <a:lnTo>
                    <a:pt y="489" x="46"/>
                  </a:lnTo>
                  <a:lnTo>
                    <a:pt y="484" x="41"/>
                  </a:lnTo>
                  <a:lnTo>
                    <a:pt y="479" x="37"/>
                  </a:lnTo>
                  <a:lnTo>
                    <a:pt y="465" x="31"/>
                  </a:lnTo>
                  <a:lnTo>
                    <a:pt y="454" x="27"/>
                  </a:lnTo>
                  <a:lnTo>
                    <a:pt y="458" x="28"/>
                  </a:lnTo>
                  <a:lnTo>
                    <a:pt y="462" x="28"/>
                  </a:lnTo>
                  <a:lnTo>
                    <a:pt y="464" x="27"/>
                  </a:lnTo>
                  <a:lnTo>
                    <a:pt y="467" x="26"/>
                  </a:lnTo>
                  <a:lnTo>
                    <a:pt y="460" x="13"/>
                  </a:lnTo>
                  <a:lnTo>
                    <a:pt y="455" x="0"/>
                  </a:lnTo>
                  <a:lnTo>
                    <a:pt y="462" x="12"/>
                  </a:lnTo>
                  <a:lnTo>
                    <a:pt y="468" x="21"/>
                  </a:lnTo>
                  <a:lnTo>
                    <a:pt y="472" x="26"/>
                  </a:lnTo>
                  <a:lnTo>
                    <a:pt y="477" x="30"/>
                  </a:lnTo>
                  <a:lnTo>
                    <a:pt y="481" x="32"/>
                  </a:lnTo>
                  <a:lnTo>
                    <a:pt y="487" x="34"/>
                  </a:lnTo>
                  <a:lnTo>
                    <a:pt y="489" x="33"/>
                  </a:lnTo>
                  <a:lnTo>
                    <a:pt y="491" x="32"/>
                  </a:lnTo>
                  <a:lnTo>
                    <a:pt y="492" x="30"/>
                  </a:lnTo>
                  <a:lnTo>
                    <a:pt y="492" x="27"/>
                  </a:lnTo>
                  <a:lnTo>
                    <a:pt y="493" x="20"/>
                  </a:lnTo>
                  <a:lnTo>
                    <a:pt y="495" x="14"/>
                  </a:lnTo>
                  <a:lnTo>
                    <a:pt y="495" x="33"/>
                  </a:lnTo>
                  <a:lnTo>
                    <a:pt y="496" x="47"/>
                  </a:lnTo>
                  <a:lnTo>
                    <a:pt y="497" x="56"/>
                  </a:lnTo>
                  <a:lnTo>
                    <a:pt y="499" x="61"/>
                  </a:lnTo>
                  <a:lnTo>
                    <a:pt y="505" x="70"/>
                  </a:lnTo>
                  <a:lnTo>
                    <a:pt y="516" x="83"/>
                  </a:lnTo>
                  <a:lnTo>
                    <a:pt y="530" x="95"/>
                  </a:lnTo>
                  <a:lnTo>
                    <a:pt y="544" x="107"/>
                  </a:lnTo>
                  <a:lnTo>
                    <a:pt y="557" x="117"/>
                  </a:lnTo>
                  <a:lnTo>
                    <a:pt y="570" x="126"/>
                  </a:lnTo>
                  <a:lnTo>
                    <a:pt y="573" x="124"/>
                  </a:lnTo>
                  <a:lnTo>
                    <a:pt y="574" x="121"/>
                  </a:lnTo>
                  <a:lnTo>
                    <a:pt y="574" x="117"/>
                  </a:lnTo>
                  <a:lnTo>
                    <a:pt y="573" x="114"/>
                  </a:lnTo>
                  <a:lnTo>
                    <a:pt y="570" x="106"/>
                  </a:lnTo>
                  <a:lnTo>
                    <a:pt y="565" x="98"/>
                  </a:lnTo>
                  <a:lnTo>
                    <a:pt y="553" x="82"/>
                  </a:lnTo>
                  <a:lnTo>
                    <a:pt y="541" x="69"/>
                  </a:lnTo>
                  <a:lnTo>
                    <a:pt y="546" x="73"/>
                  </a:lnTo>
                  <a:lnTo>
                    <a:pt y="550" x="75"/>
                  </a:lnTo>
                  <a:lnTo>
                    <a:pt y="556" x="78"/>
                  </a:lnTo>
                  <a:lnTo>
                    <a:pt y="558" x="79"/>
                  </a:lnTo>
                  <a:lnTo>
                    <a:pt y="561" x="79"/>
                  </a:lnTo>
                  <a:lnTo>
                    <a:pt y="562" x="75"/>
                  </a:lnTo>
                  <a:lnTo>
                    <a:pt y="561" x="71"/>
                  </a:lnTo>
                  <a:lnTo>
                    <a:pt y="557" x="65"/>
                  </a:lnTo>
                  <a:lnTo>
                    <a:pt y="560" x="68"/>
                  </a:lnTo>
                  <a:lnTo>
                    <a:pt y="564" x="72"/>
                  </a:lnTo>
                  <a:lnTo>
                    <a:pt y="566" x="76"/>
                  </a:lnTo>
                  <a:lnTo>
                    <a:pt y="570" x="78"/>
                  </a:lnTo>
                  <a:lnTo>
                    <a:pt y="574" x="75"/>
                  </a:lnTo>
                  <a:lnTo>
                    <a:pt y="575" x="72"/>
                  </a:lnTo>
                  <a:lnTo>
                    <a:pt y="575" x="68"/>
                  </a:lnTo>
                  <a:lnTo>
                    <a:pt y="575" x="64"/>
                  </a:lnTo>
                  <a:lnTo>
                    <a:pt y="577" x="69"/>
                  </a:lnTo>
                  <a:lnTo>
                    <a:pt y="578" x="75"/>
                  </a:lnTo>
                  <a:lnTo>
                    <a:pt y="578" x="79"/>
                  </a:lnTo>
                  <a:lnTo>
                    <a:pt y="579" x="81"/>
                  </a:lnTo>
                  <a:lnTo>
                    <a:pt y="581" x="82"/>
                  </a:lnTo>
                  <a:lnTo>
                    <a:pt y="582" x="82"/>
                  </a:lnTo>
                  <a:lnTo>
                    <a:pt y="585" x="81"/>
                  </a:lnTo>
                  <a:lnTo>
                    <a:pt y="586" x="79"/>
                  </a:lnTo>
                  <a:lnTo>
                    <a:pt y="587" x="75"/>
                  </a:lnTo>
                  <a:lnTo>
                    <a:pt y="587" x="71"/>
                  </a:lnTo>
                  <a:lnTo>
                    <a:pt y="587" x="62"/>
                  </a:lnTo>
                  <a:lnTo>
                    <a:pt y="587" x="55"/>
                  </a:lnTo>
                  <a:lnTo>
                    <a:pt y="589" x="62"/>
                  </a:lnTo>
                  <a:lnTo>
                    <a:pt y="589" x="71"/>
                  </a:lnTo>
                  <a:lnTo>
                    <a:pt y="590" x="75"/>
                  </a:lnTo>
                  <a:lnTo>
                    <a:pt y="591" x="78"/>
                  </a:lnTo>
                  <a:lnTo>
                    <a:pt y="594" x="80"/>
                  </a:lnTo>
                  <a:lnTo>
                    <a:pt y="597" x="81"/>
                  </a:lnTo>
                  <a:lnTo>
                    <a:pt y="599" x="80"/>
                  </a:lnTo>
                  <a:lnTo>
                    <a:pt y="601" x="79"/>
                  </a:lnTo>
                  <a:lnTo>
                    <a:pt y="601" x="75"/>
                  </a:lnTo>
                  <a:lnTo>
                    <a:pt y="601" x="71"/>
                  </a:lnTo>
                  <a:lnTo>
                    <a:pt y="598" x="60"/>
                  </a:lnTo>
                  <a:lnTo>
                    <a:pt y="598" x="48"/>
                  </a:lnTo>
                  <a:lnTo>
                    <a:pt y="598" x="44"/>
                  </a:lnTo>
                  <a:lnTo>
                    <a:pt y="598" x="40"/>
                  </a:lnTo>
                  <a:lnTo>
                    <a:pt y="597" x="35"/>
                  </a:lnTo>
                  <a:lnTo>
                    <a:pt y="595" x="32"/>
                  </a:lnTo>
                  <a:lnTo>
                    <a:pt y="591" x="27"/>
                  </a:lnTo>
                  <a:lnTo>
                    <a:pt y="587" x="23"/>
                  </a:lnTo>
                  <a:lnTo>
                    <a:pt y="590" x="25"/>
                  </a:lnTo>
                  <a:lnTo>
                    <a:pt y="593" x="27"/>
                  </a:lnTo>
                  <a:lnTo>
                    <a:pt y="597" x="28"/>
                  </a:lnTo>
                  <a:lnTo>
                    <a:pt y="599" x="28"/>
                  </a:lnTo>
                  <a:lnTo>
                    <a:pt y="601" x="24"/>
                  </a:lnTo>
                  <a:lnTo>
                    <a:pt y="602" x="17"/>
                  </a:lnTo>
                  <a:lnTo>
                    <a:pt y="603" x="32"/>
                  </a:lnTo>
                  <a:lnTo>
                    <a:pt y="607" x="46"/>
                  </a:lnTo>
                  <a:lnTo>
                    <a:pt y="610" x="53"/>
                  </a:lnTo>
                  <a:lnTo>
                    <a:pt y="614" x="59"/>
                  </a:lnTo>
                  <a:lnTo>
                    <a:pt y="618" x="64"/>
                  </a:lnTo>
                  <a:lnTo>
                    <a:pt y="624" x="68"/>
                  </a:lnTo>
                  <a:lnTo>
                    <a:pt y="624" x="79"/>
                  </a:lnTo>
                  <a:lnTo>
                    <a:pt y="621" x="78"/>
                  </a:lnTo>
                  <a:lnTo>
                    <a:pt y="618" x="75"/>
                  </a:lnTo>
                  <a:lnTo>
                    <a:pt y="617" x="73"/>
                  </a:lnTo>
                  <a:lnTo>
                    <a:pt y="615" x="73"/>
                  </a:lnTo>
                  <a:lnTo>
                    <a:pt y="613" x="73"/>
                  </a:lnTo>
                  <a:lnTo>
                    <a:pt y="611" x="73"/>
                  </a:lnTo>
                  <a:lnTo>
                    <a:pt y="609" x="76"/>
                  </a:lnTo>
                  <a:lnTo>
                    <a:pt y="605" x="80"/>
                  </a:lnTo>
                  <a:lnTo>
                    <a:pt y="602" x="85"/>
                  </a:lnTo>
                  <a:lnTo>
                    <a:pt y="601" x="89"/>
                  </a:lnTo>
                  <a:lnTo>
                    <a:pt y="602" x="93"/>
                  </a:lnTo>
                  <a:lnTo>
                    <a:pt y="603" x="95"/>
                  </a:lnTo>
                  <a:lnTo>
                    <a:pt y="615" x="99"/>
                  </a:lnTo>
                  <a:lnTo>
                    <a:pt y="624" x="104"/>
                  </a:lnTo>
                  <a:lnTo>
                    <a:pt y="624" x="117"/>
                  </a:lnTo>
                  <a:lnTo>
                    <a:pt y="619" x="120"/>
                  </a:lnTo>
                  <a:lnTo>
                    <a:pt y="615" x="123"/>
                  </a:lnTo>
                  <a:lnTo>
                    <a:pt y="614" x="126"/>
                  </a:lnTo>
                  <a:lnTo>
                    <a:pt y="614" x="130"/>
                  </a:lnTo>
                  <a:lnTo>
                    <a:pt y="614" x="135"/>
                  </a:lnTo>
                  <a:lnTo>
                    <a:pt y="617" x="138"/>
                  </a:lnTo>
                  <a:lnTo>
                    <a:pt y="621" x="141"/>
                  </a:lnTo>
                  <a:lnTo>
                    <a:pt y="624" x="143"/>
                  </a:lnTo>
                  <a:lnTo>
                    <a:pt y="624" x="172"/>
                  </a:lnTo>
                  <a:lnTo>
                    <a:pt y="623" x="170"/>
                  </a:lnTo>
                  <a:lnTo>
                    <a:pt y="621" x="168"/>
                  </a:lnTo>
                  <a:lnTo>
                    <a:pt y="619" x="167"/>
                  </a:lnTo>
                  <a:lnTo>
                    <a:pt y="617" x="167"/>
                  </a:lnTo>
                  <a:lnTo>
                    <a:pt y="611" x="167"/>
                  </a:lnTo>
                  <a:lnTo>
                    <a:pt y="606" x="168"/>
                  </a:lnTo>
                  <a:lnTo>
                    <a:pt y="594" x="171"/>
                  </a:lnTo>
                  <a:lnTo>
                    <a:pt y="582" x="175"/>
                  </a:lnTo>
                  <a:lnTo>
                    <a:pt y="579" x="183"/>
                  </a:lnTo>
                  <a:lnTo>
                    <a:pt y="575" x="190"/>
                  </a:lnTo>
                  <a:lnTo>
                    <a:pt y="574" x="194"/>
                  </a:lnTo>
                  <a:lnTo>
                    <a:pt y="573" x="200"/>
                  </a:lnTo>
                  <a:lnTo>
                    <a:pt y="573" x="209"/>
                  </a:lnTo>
                  <a:lnTo>
                    <a:pt y="573" x="221"/>
                  </a:lnTo>
                  <a:lnTo>
                    <a:pt y="577" x="229"/>
                  </a:lnTo>
                  <a:lnTo>
                    <a:pt y="582" x="235"/>
                  </a:lnTo>
                  <a:lnTo>
                    <a:pt y="589" x="240"/>
                  </a:lnTo>
                  <a:lnTo>
                    <a:pt y="594" x="245"/>
                  </a:lnTo>
                  <a:lnTo>
                    <a:pt y="601" x="248"/>
                  </a:lnTo>
                  <a:lnTo>
                    <a:pt y="606" x="252"/>
                  </a:lnTo>
                  <a:lnTo>
                    <a:pt y="611" x="258"/>
                  </a:lnTo>
                  <a:lnTo>
                    <a:pt y="615" x="264"/>
                  </a:lnTo>
                  <a:lnTo>
                    <a:pt y="621" x="266"/>
                  </a:lnTo>
                  <a:lnTo>
                    <a:pt y="624" x="270"/>
                  </a:lnTo>
                  <a:lnTo>
                    <a:pt y="624" x="301"/>
                  </a:lnTo>
                  <a:lnTo>
                    <a:pt y="621" x="301"/>
                  </a:lnTo>
                  <a:lnTo>
                    <a:pt y="615" x="301"/>
                  </a:lnTo>
                  <a:lnTo>
                    <a:pt y="613" x="299"/>
                  </a:lnTo>
                  <a:lnTo>
                    <a:pt y="609" x="296"/>
                  </a:lnTo>
                  <a:lnTo>
                    <a:pt y="606" x="295"/>
                  </a:lnTo>
                  <a:lnTo>
                    <a:pt y="602" x="295"/>
                  </a:lnTo>
                  <a:lnTo>
                    <a:pt y="595" x="295"/>
                  </a:lnTo>
                  <a:lnTo>
                    <a:pt y="587" x="298"/>
                  </a:lnTo>
                  <a:lnTo>
                    <a:pt y="571" x="305"/>
                  </a:lnTo>
                  <a:lnTo>
                    <a:pt y="556" x="309"/>
                  </a:lnTo>
                  <a:lnTo>
                    <a:pt y="540" x="320"/>
                  </a:lnTo>
                  <a:lnTo>
                    <a:pt y="522" x="330"/>
                  </a:lnTo>
                  <a:lnTo>
                    <a:pt y="513" x="334"/>
                  </a:lnTo>
                  <a:lnTo>
                    <a:pt y="504" x="339"/>
                  </a:lnTo>
                  <a:lnTo>
                    <a:pt y="495" x="342"/>
                  </a:lnTo>
                  <a:lnTo>
                    <a:pt y="484" x="343"/>
                  </a:lnTo>
                  <a:lnTo>
                    <a:pt y="480" x="344"/>
                  </a:lnTo>
                  <a:lnTo>
                    <a:pt y="477" x="347"/>
                  </a:lnTo>
                  <a:lnTo>
                    <a:pt y="476" x="352"/>
                  </a:lnTo>
                  <a:lnTo>
                    <a:pt y="475" x="356"/>
                  </a:lnTo>
                  <a:lnTo>
                    <a:pt y="476" x="359"/>
                  </a:lnTo>
                  <a:lnTo>
                    <a:pt y="477" x="363"/>
                  </a:lnTo>
                  <a:lnTo>
                    <a:pt y="480" x="364"/>
                  </a:lnTo>
                  <a:lnTo>
                    <a:pt y="484" x="364"/>
                  </a:lnTo>
                  <a:lnTo>
                    <a:pt y="497" x="360"/>
                  </a:lnTo>
                  <a:lnTo>
                    <a:pt y="512" x="355"/>
                  </a:lnTo>
                  <a:lnTo>
                    <a:pt y="518" x="353"/>
                  </a:lnTo>
                  <a:lnTo>
                    <a:pt y="525" x="352"/>
                  </a:lnTo>
                  <a:lnTo>
                    <a:pt y="533" x="350"/>
                  </a:lnTo>
                  <a:lnTo>
                    <a:pt y="540" x="350"/>
                  </a:lnTo>
                  <a:lnTo>
                    <a:pt y="550" x="354"/>
                  </a:lnTo>
                  <a:lnTo>
                    <a:pt y="560" x="354"/>
                  </a:lnTo>
                  <a:lnTo>
                    <a:pt y="570" x="354"/>
                  </a:lnTo>
                  <a:lnTo>
                    <a:pt y="579" x="352"/>
                  </a:lnTo>
                  <a:lnTo>
                    <a:pt y="589" x="348"/>
                  </a:lnTo>
                  <a:lnTo>
                    <a:pt y="598" x="344"/>
                  </a:lnTo>
                  <a:lnTo>
                    <a:pt y="606" x="339"/>
                  </a:lnTo>
                  <a:lnTo>
                    <a:pt y="611" x="332"/>
                  </a:lnTo>
                  <a:lnTo>
                    <a:pt y="615" x="327"/>
                  </a:lnTo>
                  <a:lnTo>
                    <a:pt y="617" x="322"/>
                  </a:lnTo>
                  <a:lnTo>
                    <a:pt y="619" x="318"/>
                  </a:lnTo>
                  <a:lnTo>
                    <a:pt y="624" x="315"/>
                  </a:lnTo>
                  <a:lnTo>
                    <a:pt y="624" x="342"/>
                  </a:lnTo>
                  <a:lnTo>
                    <a:pt y="615" x="349"/>
                  </a:lnTo>
                  <a:lnTo>
                    <a:pt y="606" x="356"/>
                  </a:lnTo>
                  <a:lnTo>
                    <a:pt y="595" x="361"/>
                  </a:lnTo>
                  <a:lnTo>
                    <a:pt y="582" x="364"/>
                  </a:lnTo>
                  <a:lnTo>
                    <a:pt y="577" x="367"/>
                  </a:lnTo>
                  <a:lnTo>
                    <a:pt y="571" x="369"/>
                  </a:lnTo>
                  <a:lnTo>
                    <a:pt y="565" x="369"/>
                  </a:lnTo>
                  <a:lnTo>
                    <a:pt y="560" x="368"/>
                  </a:lnTo>
                  <a:lnTo>
                    <a:pt y="548" x="364"/>
                  </a:lnTo>
                  <a:lnTo>
                    <a:pt y="536" x="363"/>
                  </a:lnTo>
                  <a:lnTo>
                    <a:pt y="528" x="363"/>
                  </a:lnTo>
                  <a:lnTo>
                    <a:pt y="521" x="364"/>
                  </a:lnTo>
                  <a:lnTo>
                    <a:pt y="518" x="367"/>
                  </a:lnTo>
                  <a:lnTo>
                    <a:pt y="517" x="368"/>
                  </a:lnTo>
                  <a:lnTo>
                    <a:pt y="516" x="370"/>
                  </a:lnTo>
                  <a:lnTo>
                    <a:pt y="515" x="373"/>
                  </a:lnTo>
                  <a:lnTo>
                    <a:pt y="525" x="372"/>
                  </a:lnTo>
                  <a:lnTo>
                    <a:pt y="541" x="371"/>
                  </a:lnTo>
                  <a:lnTo>
                    <a:pt y="542" x="376"/>
                  </a:lnTo>
                  <a:lnTo>
                    <a:pt y="545" x="381"/>
                  </a:lnTo>
                  <a:lnTo>
                    <a:pt y="549" x="385"/>
                  </a:lnTo>
                  <a:lnTo>
                    <a:pt y="554" x="387"/>
                  </a:lnTo>
                  <a:lnTo>
                    <a:pt y="540" x="38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8" name="Shape 28"/>
            <p:cNvSpPr/>
            <p:nvPr/>
          </p:nvSpPr>
          <p:spPr>
            <a:xfrm>
              <a:off y="5006975" x="2951161"/>
              <a:ext cy="311149" cx="234949"/>
            </a:xfrm>
            <a:custGeom>
              <a:pathLst>
                <a:path w="444" extrusionOk="0" h="783">
                  <a:moveTo>
                    <a:pt y="225" x="230"/>
                  </a:moveTo>
                  <a:lnTo>
                    <a:pt y="221" x="215"/>
                  </a:lnTo>
                  <a:lnTo>
                    <a:pt y="216" x="204"/>
                  </a:lnTo>
                  <a:lnTo>
                    <a:pt y="210" x="196"/>
                  </a:lnTo>
                  <a:lnTo>
                    <a:pt y="204" x="188"/>
                  </a:lnTo>
                  <a:lnTo>
                    <a:pt y="191" x="177"/>
                  </a:lnTo>
                  <a:lnTo>
                    <a:pt y="177" x="164"/>
                  </a:lnTo>
                  <a:lnTo>
                    <a:pt y="175" x="156"/>
                  </a:lnTo>
                  <a:lnTo>
                    <a:pt y="173" x="146"/>
                  </a:lnTo>
                  <a:lnTo>
                    <a:pt y="172" x="142"/>
                  </a:lnTo>
                  <a:lnTo>
                    <a:pt y="169" x="138"/>
                  </a:lnTo>
                  <a:lnTo>
                    <a:pt y="164" x="135"/>
                  </a:lnTo>
                  <a:lnTo>
                    <a:pt y="156" x="132"/>
                  </a:lnTo>
                  <a:lnTo>
                    <a:pt y="161" x="131"/>
                  </a:lnTo>
                  <a:lnTo>
                    <a:pt y="165" x="130"/>
                  </a:lnTo>
                  <a:lnTo>
                    <a:pt y="168" x="128"/>
                  </a:lnTo>
                  <a:lnTo>
                    <a:pt y="169" x="126"/>
                  </a:lnTo>
                  <a:lnTo>
                    <a:pt y="171" x="121"/>
                  </a:lnTo>
                  <a:lnTo>
                    <a:pt y="169" x="116"/>
                  </a:lnTo>
                  <a:lnTo>
                    <a:pt y="156" x="119"/>
                  </a:lnTo>
                  <a:lnTo>
                    <a:pt y="143" x="124"/>
                  </a:lnTo>
                  <a:lnTo>
                    <a:pt y="132" x="135"/>
                  </a:lnTo>
                  <a:lnTo>
                    <a:pt y="126" x="145"/>
                  </a:lnTo>
                  <a:lnTo>
                    <a:pt y="123" x="149"/>
                  </a:lnTo>
                  <a:lnTo>
                    <a:pt y="120" x="155"/>
                  </a:lnTo>
                  <a:lnTo>
                    <a:pt y="118" x="162"/>
                  </a:lnTo>
                  <a:lnTo>
                    <a:pt y="116" x="171"/>
                  </a:lnTo>
                  <a:lnTo>
                    <a:pt y="118" x="174"/>
                  </a:lnTo>
                  <a:lnTo>
                    <a:pt y="120" x="176"/>
                  </a:lnTo>
                  <a:lnTo>
                    <a:pt y="124" x="178"/>
                  </a:lnTo>
                  <a:lnTo>
                    <a:pt y="130" x="179"/>
                  </a:lnTo>
                  <a:lnTo>
                    <a:pt y="142" x="179"/>
                  </a:lnTo>
                  <a:lnTo>
                    <a:pt y="152" x="182"/>
                  </a:lnTo>
                  <a:lnTo>
                    <a:pt y="153" x="187"/>
                  </a:lnTo>
                  <a:lnTo>
                    <a:pt y="156" x="190"/>
                  </a:lnTo>
                  <a:lnTo>
                    <a:pt y="160" x="192"/>
                  </a:lnTo>
                  <a:lnTo>
                    <a:pt y="165" x="195"/>
                  </a:lnTo>
                  <a:lnTo>
                    <a:pt y="172" x="198"/>
                  </a:lnTo>
                  <a:lnTo>
                    <a:pt y="179" x="200"/>
                  </a:lnTo>
                  <a:lnTo>
                    <a:pt y="185" x="204"/>
                  </a:lnTo>
                  <a:lnTo>
                    <a:pt y="192" x="211"/>
                  </a:lnTo>
                  <a:lnTo>
                    <a:pt y="200" x="217"/>
                  </a:lnTo>
                  <a:lnTo>
                    <a:pt y="208" x="223"/>
                  </a:lnTo>
                  <a:lnTo>
                    <a:pt y="217" x="226"/>
                  </a:lnTo>
                  <a:lnTo>
                    <a:pt y="225" x="230"/>
                  </a:lnTo>
                  <a:close/>
                  <a:moveTo>
                    <a:pt y="229" x="259"/>
                  </a:moveTo>
                  <a:lnTo>
                    <a:pt y="230" x="255"/>
                  </a:lnTo>
                  <a:lnTo>
                    <a:pt y="229" x="252"/>
                  </a:lnTo>
                  <a:lnTo>
                    <a:pt y="226" x="250"/>
                  </a:lnTo>
                  <a:lnTo>
                    <a:pt y="224" x="250"/>
                  </a:lnTo>
                  <a:lnTo>
                    <a:pt y="220" x="250"/>
                  </a:lnTo>
                  <a:lnTo>
                    <a:pt y="214" x="251"/>
                  </a:lnTo>
                  <a:lnTo>
                    <a:pt y="209" x="253"/>
                  </a:lnTo>
                  <a:lnTo>
                    <a:pt y="204" x="256"/>
                  </a:lnTo>
                  <a:lnTo>
                    <a:pt y="202" x="252"/>
                  </a:lnTo>
                  <a:lnTo>
                    <a:pt y="200" x="247"/>
                  </a:lnTo>
                  <a:lnTo>
                    <a:pt y="197" x="245"/>
                  </a:lnTo>
                  <a:lnTo>
                    <a:pt y="193" x="243"/>
                  </a:lnTo>
                  <a:lnTo>
                    <a:pt y="184" x="241"/>
                  </a:lnTo>
                  <a:lnTo>
                    <a:pt y="172" x="240"/>
                  </a:lnTo>
                  <a:lnTo>
                    <a:pt y="160" x="240"/>
                  </a:lnTo>
                  <a:lnTo>
                    <a:pt y="145" x="239"/>
                  </a:lnTo>
                  <a:lnTo>
                    <a:pt y="132" x="238"/>
                  </a:lnTo>
                  <a:lnTo>
                    <a:pt y="119" x="236"/>
                  </a:lnTo>
                  <a:lnTo>
                    <a:pt y="114" x="231"/>
                  </a:lnTo>
                  <a:lnTo>
                    <a:pt y="108" x="226"/>
                  </a:lnTo>
                  <a:lnTo>
                    <a:pt y="104" x="220"/>
                  </a:lnTo>
                  <a:lnTo>
                    <a:pt y="102" x="216"/>
                  </a:lnTo>
                  <a:lnTo>
                    <a:pt y="98" x="211"/>
                  </a:lnTo>
                  <a:lnTo>
                    <a:pt y="94" x="206"/>
                  </a:lnTo>
                  <a:lnTo>
                    <a:pt y="90" x="203"/>
                  </a:lnTo>
                  <a:lnTo>
                    <a:pt y="85" x="201"/>
                  </a:lnTo>
                  <a:lnTo>
                    <a:pt y="69" x="209"/>
                  </a:lnTo>
                  <a:lnTo>
                    <a:pt y="49" x="216"/>
                  </a:lnTo>
                  <a:lnTo>
                    <a:pt y="41" x="219"/>
                  </a:lnTo>
                  <a:lnTo>
                    <a:pt y="34" x="224"/>
                  </a:lnTo>
                  <a:lnTo>
                    <a:pt y="33" x="226"/>
                  </a:lnTo>
                  <a:lnTo>
                    <a:pt y="32" x="228"/>
                  </a:lnTo>
                  <a:lnTo>
                    <a:pt y="33" x="230"/>
                  </a:lnTo>
                  <a:lnTo>
                    <a:pt y="34" x="233"/>
                  </a:lnTo>
                  <a:lnTo>
                    <a:pt y="39" x="237"/>
                  </a:lnTo>
                  <a:lnTo>
                    <a:pt y="46" x="240"/>
                  </a:lnTo>
                  <a:lnTo>
                    <a:pt y="51" x="242"/>
                  </a:lnTo>
                  <a:lnTo>
                    <a:pt y="57" x="243"/>
                  </a:lnTo>
                  <a:lnTo>
                    <a:pt y="62" x="243"/>
                  </a:lnTo>
                  <a:lnTo>
                    <a:pt y="67" x="243"/>
                  </a:lnTo>
                  <a:lnTo>
                    <a:pt y="73" x="242"/>
                  </a:lnTo>
                  <a:lnTo>
                    <a:pt y="77" x="240"/>
                  </a:lnTo>
                  <a:lnTo>
                    <a:pt y="77" x="243"/>
                  </a:lnTo>
                  <a:lnTo>
                    <a:pt y="78" x="247"/>
                  </a:lnTo>
                  <a:lnTo>
                    <a:pt y="81" x="252"/>
                  </a:lnTo>
                  <a:lnTo>
                    <a:pt y="85" x="256"/>
                  </a:lnTo>
                  <a:lnTo>
                    <a:pt y="92" x="266"/>
                  </a:lnTo>
                  <a:lnTo>
                    <a:pt y="100" x="275"/>
                  </a:lnTo>
                  <a:lnTo>
                    <a:pt y="102" x="272"/>
                  </a:lnTo>
                  <a:lnTo>
                    <a:pt y="103" x="269"/>
                  </a:lnTo>
                  <a:lnTo>
                    <a:pt y="115" x="281"/>
                  </a:lnTo>
                  <a:lnTo>
                    <a:pt y="127" x="293"/>
                  </a:lnTo>
                  <a:lnTo>
                    <a:pt y="140" x="302"/>
                  </a:lnTo>
                  <a:lnTo>
                    <a:pt y="153" x="312"/>
                  </a:lnTo>
                  <a:lnTo>
                    <a:pt y="167" x="321"/>
                  </a:lnTo>
                  <a:lnTo>
                    <a:pt y="183" x="328"/>
                  </a:lnTo>
                  <a:lnTo>
                    <a:pt y="197" x="336"/>
                  </a:lnTo>
                  <a:lnTo>
                    <a:pt y="213" x="341"/>
                  </a:lnTo>
                  <a:lnTo>
                    <a:pt y="217" x="340"/>
                  </a:lnTo>
                  <a:lnTo>
                    <a:pt y="221" x="337"/>
                  </a:lnTo>
                  <a:lnTo>
                    <a:pt y="225" x="335"/>
                  </a:lnTo>
                  <a:lnTo>
                    <a:pt y="225" x="333"/>
                  </a:lnTo>
                  <a:lnTo>
                    <a:pt y="210" x="328"/>
                  </a:lnTo>
                  <a:lnTo>
                    <a:pt y="201" x="324"/>
                  </a:lnTo>
                  <a:lnTo>
                    <a:pt y="195" x="319"/>
                  </a:lnTo>
                  <a:lnTo>
                    <a:pt y="188" x="312"/>
                  </a:lnTo>
                  <a:lnTo>
                    <a:pt y="181" x="310"/>
                  </a:lnTo>
                  <a:lnTo>
                    <a:pt y="177" x="308"/>
                  </a:lnTo>
                  <a:lnTo>
                    <a:pt y="172" x="306"/>
                  </a:lnTo>
                  <a:lnTo>
                    <a:pt y="168" x="302"/>
                  </a:lnTo>
                  <a:lnTo>
                    <a:pt y="160" x="296"/>
                  </a:lnTo>
                  <a:lnTo>
                    <a:pt y="153" x="289"/>
                  </a:lnTo>
                  <a:lnTo>
                    <a:pt y="160" x="295"/>
                  </a:lnTo>
                  <a:lnTo>
                    <a:pt y="168" x="300"/>
                  </a:lnTo>
                  <a:lnTo>
                    <a:pt y="172" x="301"/>
                  </a:lnTo>
                  <a:lnTo>
                    <a:pt y="176" x="303"/>
                  </a:lnTo>
                  <a:lnTo>
                    <a:pt y="179" x="303"/>
                  </a:lnTo>
                  <a:lnTo>
                    <a:pt y="183" x="302"/>
                  </a:lnTo>
                  <a:lnTo>
                    <a:pt y="184" x="301"/>
                  </a:lnTo>
                  <a:lnTo>
                    <a:pt y="184" x="299"/>
                  </a:lnTo>
                  <a:lnTo>
                    <a:pt y="184" x="295"/>
                  </a:lnTo>
                  <a:lnTo>
                    <a:pt y="181" x="291"/>
                  </a:lnTo>
                  <a:lnTo>
                    <a:pt y="179" x="286"/>
                  </a:lnTo>
                  <a:lnTo>
                    <a:pt y="173" x="283"/>
                  </a:lnTo>
                  <a:lnTo>
                    <a:pt y="167" x="280"/>
                  </a:lnTo>
                  <a:lnTo>
                    <a:pt y="159" x="279"/>
                  </a:lnTo>
                  <a:lnTo>
                    <a:pt y="164" x="279"/>
                  </a:lnTo>
                  <a:lnTo>
                    <a:pt y="169" x="279"/>
                  </a:lnTo>
                  <a:lnTo>
                    <a:pt y="173" x="280"/>
                  </a:lnTo>
                  <a:lnTo>
                    <a:pt y="177" x="282"/>
                  </a:lnTo>
                  <a:lnTo>
                    <a:pt y="183" x="286"/>
                  </a:lnTo>
                  <a:lnTo>
                    <a:pt y="188" x="292"/>
                  </a:lnTo>
                  <a:lnTo>
                    <a:pt y="192" x="297"/>
                  </a:lnTo>
                  <a:lnTo>
                    <a:pt y="195" x="301"/>
                  </a:lnTo>
                  <a:lnTo>
                    <a:pt y="196" x="302"/>
                  </a:lnTo>
                  <a:lnTo>
                    <a:pt y="197" x="303"/>
                  </a:lnTo>
                  <a:lnTo>
                    <a:pt y="198" x="305"/>
                  </a:lnTo>
                  <a:lnTo>
                    <a:pt y="200" x="303"/>
                  </a:lnTo>
                  <a:lnTo>
                    <a:pt y="202" x="298"/>
                  </a:lnTo>
                  <a:lnTo>
                    <a:pt y="204" x="292"/>
                  </a:lnTo>
                  <a:lnTo>
                    <a:pt y="202" x="285"/>
                  </a:lnTo>
                  <a:lnTo>
                    <a:pt y="200" x="279"/>
                  </a:lnTo>
                  <a:lnTo>
                    <a:pt y="198" x="275"/>
                  </a:lnTo>
                  <a:lnTo>
                    <a:pt y="196" x="272"/>
                  </a:lnTo>
                  <a:lnTo>
                    <a:pt y="192" x="269"/>
                  </a:lnTo>
                  <a:lnTo>
                    <a:pt y="188" x="267"/>
                  </a:lnTo>
                  <a:lnTo>
                    <a:pt y="184" x="265"/>
                  </a:lnTo>
                  <a:lnTo>
                    <a:pt y="177" x="263"/>
                  </a:lnTo>
                  <a:lnTo>
                    <a:pt y="171" x="260"/>
                  </a:lnTo>
                  <a:lnTo>
                    <a:pt y="164" x="259"/>
                  </a:lnTo>
                  <a:lnTo>
                    <a:pt y="180" x="260"/>
                  </a:lnTo>
                  <a:lnTo>
                    <a:pt y="191" x="264"/>
                  </a:lnTo>
                  <a:lnTo>
                    <a:pt y="196" x="265"/>
                  </a:lnTo>
                  <a:lnTo>
                    <a:pt y="200" x="267"/>
                  </a:lnTo>
                  <a:lnTo>
                    <a:pt y="202" x="269"/>
                  </a:lnTo>
                  <a:lnTo>
                    <a:pt y="205" x="272"/>
                  </a:lnTo>
                  <a:lnTo>
                    <a:pt y="208" x="278"/>
                  </a:lnTo>
                  <a:lnTo>
                    <a:pt y="210" x="285"/>
                  </a:lnTo>
                  <a:lnTo>
                    <a:pt y="212" x="293"/>
                  </a:lnTo>
                  <a:lnTo>
                    <a:pt y="213" x="301"/>
                  </a:lnTo>
                  <a:lnTo>
                    <a:pt y="216" x="305"/>
                  </a:lnTo>
                  <a:lnTo>
                    <a:pt y="221" x="306"/>
                  </a:lnTo>
                  <a:lnTo>
                    <a:pt y="226" x="306"/>
                  </a:lnTo>
                  <a:lnTo>
                    <a:pt y="230" x="307"/>
                  </a:lnTo>
                  <a:lnTo>
                    <a:pt y="233" x="301"/>
                  </a:lnTo>
                  <a:lnTo>
                    <a:pt y="234" x="296"/>
                  </a:lnTo>
                  <a:lnTo>
                    <a:pt y="234" x="292"/>
                  </a:lnTo>
                  <a:lnTo>
                    <a:pt y="233" x="287"/>
                  </a:lnTo>
                  <a:lnTo>
                    <a:pt y="229" x="278"/>
                  </a:lnTo>
                  <a:lnTo>
                    <a:pt y="226" x="269"/>
                  </a:lnTo>
                  <a:lnTo>
                    <a:pt y="224" x="265"/>
                  </a:lnTo>
                  <a:lnTo>
                    <a:pt y="221" x="263"/>
                  </a:lnTo>
                  <a:lnTo>
                    <a:pt y="221" x="261"/>
                  </a:lnTo>
                  <a:lnTo>
                    <a:pt y="222" x="260"/>
                  </a:lnTo>
                  <a:lnTo>
                    <a:pt y="225" x="259"/>
                  </a:lnTo>
                  <a:lnTo>
                    <a:pt y="229" x="259"/>
                  </a:lnTo>
                  <a:close/>
                  <a:moveTo>
                    <a:pt y="71" x="190"/>
                  </a:moveTo>
                  <a:lnTo>
                    <a:pt y="67" x="189"/>
                  </a:lnTo>
                  <a:lnTo>
                    <a:pt y="62" x="189"/>
                  </a:lnTo>
                  <a:lnTo>
                    <a:pt y="55" x="191"/>
                  </a:lnTo>
                  <a:lnTo>
                    <a:pt y="49" x="193"/>
                  </a:lnTo>
                  <a:lnTo>
                    <a:pt y="41" x="196"/>
                  </a:lnTo>
                  <a:lnTo>
                    <a:pt y="33" x="198"/>
                  </a:lnTo>
                  <a:lnTo>
                    <a:pt y="24" x="199"/>
                  </a:lnTo>
                  <a:lnTo>
                    <a:pt y="16" x="198"/>
                  </a:lnTo>
                  <a:lnTo>
                    <a:pt y="12" x="199"/>
                  </a:lnTo>
                  <a:lnTo>
                    <a:pt y="10" x="200"/>
                  </a:lnTo>
                  <a:lnTo>
                    <a:pt y="10" x="203"/>
                  </a:lnTo>
                  <a:lnTo>
                    <a:pt y="13" x="205"/>
                  </a:lnTo>
                  <a:lnTo>
                    <a:pt y="17" x="211"/>
                  </a:lnTo>
                  <a:lnTo>
                    <a:pt y="22" x="215"/>
                  </a:lnTo>
                  <a:lnTo>
                    <a:pt y="34" x="210"/>
                  </a:lnTo>
                  <a:lnTo>
                    <a:pt y="51" x="203"/>
                  </a:lnTo>
                  <a:lnTo>
                    <a:pt y="61" x="200"/>
                  </a:lnTo>
                  <a:lnTo>
                    <a:pt y="67" x="197"/>
                  </a:lnTo>
                  <a:lnTo>
                    <a:pt y="69" x="195"/>
                  </a:lnTo>
                  <a:lnTo>
                    <a:pt y="71" x="193"/>
                  </a:lnTo>
                  <a:lnTo>
                    <a:pt y="71" x="191"/>
                  </a:lnTo>
                  <a:lnTo>
                    <a:pt y="71" x="190"/>
                  </a:lnTo>
                  <a:close/>
                  <a:moveTo>
                    <a:pt y="17" x="254"/>
                  </a:moveTo>
                  <a:lnTo>
                    <a:pt y="17" x="250"/>
                  </a:lnTo>
                  <a:lnTo>
                    <a:pt y="18" x="245"/>
                  </a:lnTo>
                  <a:lnTo>
                    <a:pt y="20" x="244"/>
                  </a:lnTo>
                  <a:lnTo>
                    <a:pt y="22" x="244"/>
                  </a:lnTo>
                  <a:lnTo>
                    <a:pt y="24" x="244"/>
                  </a:lnTo>
                  <a:lnTo>
                    <a:pt y="28" x="245"/>
                  </a:lnTo>
                  <a:lnTo>
                    <a:pt y="41" x="250"/>
                  </a:lnTo>
                  <a:lnTo>
                    <a:pt y="51" x="254"/>
                  </a:lnTo>
                  <a:lnTo>
                    <a:pt y="61" x="258"/>
                  </a:lnTo>
                  <a:lnTo>
                    <a:pt y="69" x="264"/>
                  </a:lnTo>
                  <a:lnTo>
                    <a:pt y="78" x="271"/>
                  </a:lnTo>
                  <a:lnTo>
                    <a:pt y="87" x="280"/>
                  </a:lnTo>
                  <a:lnTo>
                    <a:pt y="96" x="291"/>
                  </a:lnTo>
                  <a:lnTo>
                    <a:pt y="110" x="306"/>
                  </a:lnTo>
                  <a:lnTo>
                    <a:pt y="112" x="309"/>
                  </a:lnTo>
                  <a:lnTo>
                    <a:pt y="120" x="314"/>
                  </a:lnTo>
                  <a:lnTo>
                    <a:pt y="123" x="316"/>
                  </a:lnTo>
                  <a:lnTo>
                    <a:pt y="124" x="319"/>
                  </a:lnTo>
                  <a:lnTo>
                    <a:pt y="120" x="321"/>
                  </a:lnTo>
                  <a:lnTo>
                    <a:pt y="112" x="322"/>
                  </a:lnTo>
                  <a:lnTo>
                    <a:pt y="104" x="320"/>
                  </a:lnTo>
                  <a:lnTo>
                    <a:pt y="98" x="320"/>
                  </a:lnTo>
                  <a:lnTo>
                    <a:pt y="90" x="321"/>
                  </a:lnTo>
                  <a:lnTo>
                    <a:pt y="83" x="321"/>
                  </a:lnTo>
                  <a:lnTo>
                    <a:pt y="79" x="321"/>
                  </a:lnTo>
                  <a:lnTo>
                    <a:pt y="74" x="321"/>
                  </a:lnTo>
                  <a:lnTo>
                    <a:pt y="73" x="321"/>
                  </a:lnTo>
                  <a:lnTo>
                    <a:pt y="70" x="320"/>
                  </a:lnTo>
                  <a:lnTo>
                    <a:pt y="69" x="319"/>
                  </a:lnTo>
                  <a:lnTo>
                    <a:pt y="66" x="316"/>
                  </a:lnTo>
                  <a:lnTo>
                    <a:pt y="55" x="308"/>
                  </a:lnTo>
                  <a:lnTo>
                    <a:pt y="43" x="298"/>
                  </a:lnTo>
                  <a:lnTo>
                    <a:pt y="38" x="294"/>
                  </a:lnTo>
                  <a:lnTo>
                    <a:pt y="33" x="291"/>
                  </a:lnTo>
                  <a:lnTo>
                    <a:pt y="28" x="288"/>
                  </a:lnTo>
                  <a:lnTo>
                    <a:pt y="24" x="286"/>
                  </a:lnTo>
                  <a:lnTo>
                    <a:pt y="21" x="285"/>
                  </a:lnTo>
                  <a:lnTo>
                    <a:pt y="18" x="284"/>
                  </a:lnTo>
                  <a:lnTo>
                    <a:pt y="18" x="281"/>
                  </a:lnTo>
                  <a:lnTo>
                    <a:pt y="17" x="277"/>
                  </a:lnTo>
                  <a:lnTo>
                    <a:pt y="16" x="269"/>
                  </a:lnTo>
                  <a:lnTo>
                    <a:pt y="16" x="265"/>
                  </a:lnTo>
                  <a:lnTo>
                    <a:pt y="14" x="260"/>
                  </a:lnTo>
                  <a:lnTo>
                    <a:pt y="17" x="254"/>
                  </a:lnTo>
                  <a:close/>
                  <a:moveTo>
                    <a:pt y="269" x="268"/>
                  </a:moveTo>
                  <a:lnTo>
                    <a:pt y="262" x="264"/>
                  </a:lnTo>
                  <a:lnTo>
                    <a:pt y="254" x="260"/>
                  </a:lnTo>
                  <a:lnTo>
                    <a:pt y="249" x="260"/>
                  </a:lnTo>
                  <a:lnTo>
                    <a:pt y="245" x="259"/>
                  </a:lnTo>
                  <a:lnTo>
                    <a:pt y="242" x="260"/>
                  </a:lnTo>
                  <a:lnTo>
                    <a:pt y="238" x="260"/>
                  </a:lnTo>
                  <a:lnTo>
                    <a:pt y="238" x="265"/>
                  </a:lnTo>
                  <a:lnTo>
                    <a:pt y="238" x="268"/>
                  </a:lnTo>
                  <a:lnTo>
                    <a:pt y="240" x="272"/>
                  </a:lnTo>
                  <a:lnTo>
                    <a:pt y="241" x="275"/>
                  </a:lnTo>
                  <a:lnTo>
                    <a:pt y="245" x="283"/>
                  </a:lnTo>
                  <a:lnTo>
                    <a:pt y="248" x="293"/>
                  </a:lnTo>
                  <a:lnTo>
                    <a:pt y="253" x="298"/>
                  </a:lnTo>
                  <a:lnTo>
                    <a:pt y="259" x="302"/>
                  </a:lnTo>
                  <a:lnTo>
                    <a:pt y="266" x="306"/>
                  </a:lnTo>
                  <a:lnTo>
                    <a:pt y="273" x="309"/>
                  </a:lnTo>
                  <a:lnTo>
                    <a:pt y="275" x="303"/>
                  </a:lnTo>
                  <a:lnTo>
                    <a:pt y="277" x="298"/>
                  </a:lnTo>
                  <a:lnTo>
                    <a:pt y="275" x="294"/>
                  </a:lnTo>
                  <a:lnTo>
                    <a:pt y="274" x="291"/>
                  </a:lnTo>
                  <a:lnTo>
                    <a:pt y="273" x="286"/>
                  </a:lnTo>
                  <a:lnTo>
                    <a:pt y="270" x="281"/>
                  </a:lnTo>
                  <a:lnTo>
                    <a:pt y="269" x="275"/>
                  </a:lnTo>
                  <a:lnTo>
                    <a:pt y="269" x="268"/>
                  </a:lnTo>
                  <a:close/>
                  <a:moveTo>
                    <a:pt y="261" x="313"/>
                  </a:moveTo>
                  <a:lnTo>
                    <a:pt y="263" x="323"/>
                  </a:lnTo>
                  <a:lnTo>
                    <a:pt y="265" x="333"/>
                  </a:lnTo>
                  <a:lnTo>
                    <a:pt y="266" x="342"/>
                  </a:lnTo>
                  <a:lnTo>
                    <a:pt y="266" x="353"/>
                  </a:lnTo>
                  <a:lnTo>
                    <a:pt y="273" x="355"/>
                  </a:lnTo>
                  <a:lnTo>
                    <a:pt y="281" x="357"/>
                  </a:lnTo>
                  <a:lnTo>
                    <a:pt y="286" x="359"/>
                  </a:lnTo>
                  <a:lnTo>
                    <a:pt y="293" x="360"/>
                  </a:lnTo>
                  <a:lnTo>
                    <a:pt y="298" x="360"/>
                  </a:lnTo>
                  <a:lnTo>
                    <a:pt y="303" x="359"/>
                  </a:lnTo>
                  <a:lnTo>
                    <a:pt y="307" x="357"/>
                  </a:lnTo>
                  <a:lnTo>
                    <a:pt y="311" x="355"/>
                  </a:lnTo>
                  <a:lnTo>
                    <a:pt y="306" x="350"/>
                  </a:lnTo>
                  <a:lnTo>
                    <a:pt y="303" x="343"/>
                  </a:lnTo>
                  <a:lnTo>
                    <a:pt y="302" x="338"/>
                  </a:lnTo>
                  <a:lnTo>
                    <a:pt y="299" x="332"/>
                  </a:lnTo>
                  <a:lnTo>
                    <a:pt y="290" x="328"/>
                  </a:lnTo>
                  <a:lnTo>
                    <a:pt y="281" x="325"/>
                  </a:lnTo>
                  <a:lnTo>
                    <a:pt y="275" x="323"/>
                  </a:lnTo>
                  <a:lnTo>
                    <a:pt y="271" x="321"/>
                  </a:lnTo>
                  <a:lnTo>
                    <a:pt y="266" x="318"/>
                  </a:lnTo>
                  <a:lnTo>
                    <a:pt y="261" x="313"/>
                  </a:lnTo>
                  <a:close/>
                  <a:moveTo>
                    <a:pt y="251" x="330"/>
                  </a:moveTo>
                  <a:lnTo>
                    <a:pt y="254" x="325"/>
                  </a:lnTo>
                  <a:lnTo>
                    <a:pt y="254" x="321"/>
                  </a:lnTo>
                  <a:lnTo>
                    <a:pt y="253" x="319"/>
                  </a:lnTo>
                  <a:lnTo>
                    <a:pt y="249" x="316"/>
                  </a:lnTo>
                  <a:lnTo>
                    <a:pt y="240" x="313"/>
                  </a:lnTo>
                  <a:lnTo>
                    <a:pt y="230" x="311"/>
                  </a:lnTo>
                  <a:lnTo>
                    <a:pt y="217" x="311"/>
                  </a:lnTo>
                  <a:lnTo>
                    <a:pt y="206" x="312"/>
                  </a:lnTo>
                  <a:lnTo>
                    <a:pt y="204" x="313"/>
                  </a:lnTo>
                  <a:lnTo>
                    <a:pt y="202" x="314"/>
                  </a:lnTo>
                  <a:lnTo>
                    <a:pt y="202" x="316"/>
                  </a:lnTo>
                  <a:lnTo>
                    <a:pt y="204" x="319"/>
                  </a:lnTo>
                  <a:lnTo>
                    <a:pt y="209" x="322"/>
                  </a:lnTo>
                  <a:lnTo>
                    <a:pt y="216" x="324"/>
                  </a:lnTo>
                  <a:lnTo>
                    <a:pt y="222" x="326"/>
                  </a:lnTo>
                  <a:lnTo>
                    <a:pt y="228" x="328"/>
                  </a:lnTo>
                  <a:lnTo>
                    <a:pt y="241" x="330"/>
                  </a:lnTo>
                  <a:lnTo>
                    <a:pt y="251" x="330"/>
                  </a:lnTo>
                  <a:close/>
                  <a:moveTo>
                    <a:pt y="226" x="343"/>
                  </a:moveTo>
                  <a:lnTo>
                    <a:pt y="230" x="340"/>
                  </a:lnTo>
                  <a:lnTo>
                    <a:pt y="237" x="339"/>
                  </a:lnTo>
                  <a:lnTo>
                    <a:pt y="244" x="339"/>
                  </a:lnTo>
                  <a:lnTo>
                    <a:pt y="250" x="340"/>
                  </a:lnTo>
                  <a:lnTo>
                    <a:pt y="251" x="343"/>
                  </a:lnTo>
                  <a:lnTo>
                    <a:pt y="254" x="347"/>
                  </a:lnTo>
                  <a:lnTo>
                    <a:pt y="254" x="350"/>
                  </a:lnTo>
                  <a:lnTo>
                    <a:pt y="253" x="353"/>
                  </a:lnTo>
                  <a:lnTo>
                    <a:pt y="246" x="352"/>
                  </a:lnTo>
                  <a:lnTo>
                    <a:pt y="240" x="350"/>
                  </a:lnTo>
                  <a:lnTo>
                    <a:pt y="233" x="348"/>
                  </a:lnTo>
                  <a:lnTo>
                    <a:pt y="226" x="343"/>
                  </a:lnTo>
                  <a:close/>
                  <a:moveTo>
                    <a:pt y="277" x="407"/>
                  </a:moveTo>
                  <a:lnTo>
                    <a:pt y="262" x="408"/>
                  </a:lnTo>
                  <a:lnTo>
                    <a:pt y="253" x="409"/>
                  </a:lnTo>
                  <a:lnTo>
                    <a:pt y="245" x="411"/>
                  </a:lnTo>
                  <a:lnTo>
                    <a:pt y="236" x="412"/>
                  </a:lnTo>
                  <a:lnTo>
                    <a:pt y="233" x="414"/>
                  </a:lnTo>
                  <a:lnTo>
                    <a:pt y="230" x="415"/>
                  </a:lnTo>
                  <a:lnTo>
                    <a:pt y="232" x="415"/>
                  </a:lnTo>
                  <a:lnTo>
                    <a:pt y="236" x="417"/>
                  </a:lnTo>
                  <a:lnTo>
                    <a:pt y="246" x="417"/>
                  </a:lnTo>
                  <a:lnTo>
                    <a:pt y="257" x="418"/>
                  </a:lnTo>
                  <a:lnTo>
                    <a:pt y="267" x="419"/>
                  </a:lnTo>
                  <a:lnTo>
                    <a:pt y="277" x="418"/>
                  </a:lnTo>
                  <a:lnTo>
                    <a:pt y="279" x="417"/>
                  </a:lnTo>
                  <a:lnTo>
                    <a:pt y="281" x="416"/>
                  </a:lnTo>
                  <a:lnTo>
                    <a:pt y="281" x="414"/>
                  </a:lnTo>
                  <a:lnTo>
                    <a:pt y="281" x="412"/>
                  </a:lnTo>
                  <a:lnTo>
                    <a:pt y="279" x="409"/>
                  </a:lnTo>
                  <a:lnTo>
                    <a:pt y="277" x="407"/>
                  </a:lnTo>
                  <a:close/>
                  <a:moveTo>
                    <a:pt y="263" x="389"/>
                  </a:moveTo>
                  <a:lnTo>
                    <a:pt y="263" x="384"/>
                  </a:lnTo>
                  <a:lnTo>
                    <a:pt y="261" x="380"/>
                  </a:lnTo>
                  <a:lnTo>
                    <a:pt y="257" x="378"/>
                  </a:lnTo>
                  <a:lnTo>
                    <a:pt y="253" x="376"/>
                  </a:lnTo>
                  <a:lnTo>
                    <a:pt y="241" x="374"/>
                  </a:lnTo>
                  <a:lnTo>
                    <a:pt y="232" x="370"/>
                  </a:lnTo>
                  <a:lnTo>
                    <a:pt y="221" x="366"/>
                  </a:lnTo>
                  <a:lnTo>
                    <a:pt y="212" x="364"/>
                  </a:lnTo>
                  <a:lnTo>
                    <a:pt y="205" x="363"/>
                  </a:lnTo>
                  <a:lnTo>
                    <a:pt y="200" x="363"/>
                  </a:lnTo>
                  <a:lnTo>
                    <a:pt y="195" x="364"/>
                  </a:lnTo>
                  <a:lnTo>
                    <a:pt y="191" x="366"/>
                  </a:lnTo>
                  <a:lnTo>
                    <a:pt y="188" x="369"/>
                  </a:lnTo>
                  <a:lnTo>
                    <a:pt y="184" x="374"/>
                  </a:lnTo>
                  <a:lnTo>
                    <a:pt y="181" x="374"/>
                  </a:lnTo>
                  <a:lnTo>
                    <a:pt y="180" x="376"/>
                  </a:lnTo>
                  <a:lnTo>
                    <a:pt y="180" x="378"/>
                  </a:lnTo>
                  <a:lnTo>
                    <a:pt y="179" x="381"/>
                  </a:lnTo>
                  <a:lnTo>
                    <a:pt y="179" x="388"/>
                  </a:lnTo>
                  <a:lnTo>
                    <a:pt y="176" x="391"/>
                  </a:lnTo>
                  <a:lnTo>
                    <a:pt y="173" x="389"/>
                  </a:lnTo>
                  <a:lnTo>
                    <a:pt y="172" x="385"/>
                  </a:lnTo>
                  <a:lnTo>
                    <a:pt y="171" x="381"/>
                  </a:lnTo>
                  <a:lnTo>
                    <a:pt y="171" x="378"/>
                  </a:lnTo>
                  <a:lnTo>
                    <a:pt y="169" x="374"/>
                  </a:lnTo>
                  <a:lnTo>
                    <a:pt y="168" x="370"/>
                  </a:lnTo>
                  <a:lnTo>
                    <a:pt y="165" x="370"/>
                  </a:lnTo>
                  <a:lnTo>
                    <a:pt y="164" x="369"/>
                  </a:lnTo>
                  <a:lnTo>
                    <a:pt y="161" x="369"/>
                  </a:lnTo>
                  <a:lnTo>
                    <a:pt y="159" x="370"/>
                  </a:lnTo>
                  <a:lnTo>
                    <a:pt y="156" x="370"/>
                  </a:lnTo>
                  <a:lnTo>
                    <a:pt y="155" x="370"/>
                  </a:lnTo>
                  <a:lnTo>
                    <a:pt y="153" x="371"/>
                  </a:lnTo>
                  <a:lnTo>
                    <a:pt y="153" x="374"/>
                  </a:lnTo>
                  <a:lnTo>
                    <a:pt y="155" x="377"/>
                  </a:lnTo>
                  <a:lnTo>
                    <a:pt y="157" x="381"/>
                  </a:lnTo>
                  <a:lnTo>
                    <a:pt y="165" x="391"/>
                  </a:lnTo>
                  <a:lnTo>
                    <a:pt y="171" x="399"/>
                  </a:lnTo>
                  <a:lnTo>
                    <a:pt y="176" x="398"/>
                  </a:lnTo>
                  <a:lnTo>
                    <a:pt y="181" x="399"/>
                  </a:lnTo>
                  <a:lnTo>
                    <a:pt y="187" x="402"/>
                  </a:lnTo>
                  <a:lnTo>
                    <a:pt y="192" x="404"/>
                  </a:lnTo>
                  <a:lnTo>
                    <a:pt y="189" x="399"/>
                  </a:lnTo>
                  <a:lnTo>
                    <a:pt y="187" x="395"/>
                  </a:lnTo>
                  <a:lnTo>
                    <a:pt y="200" x="398"/>
                  </a:lnTo>
                  <a:lnTo>
                    <a:pt y="210" x="399"/>
                  </a:lnTo>
                  <a:lnTo>
                    <a:pt y="221" x="398"/>
                  </a:lnTo>
                  <a:lnTo>
                    <a:pt y="229" x="397"/>
                  </a:lnTo>
                  <a:lnTo>
                    <a:pt y="246" x="392"/>
                  </a:lnTo>
                  <a:lnTo>
                    <a:pt y="263" x="389"/>
                  </a:lnTo>
                  <a:close/>
                  <a:moveTo>
                    <a:pt y="184" x="231"/>
                  </a:moveTo>
                  <a:lnTo>
                    <a:pt y="188" x="231"/>
                  </a:lnTo>
                  <a:lnTo>
                    <a:pt y="189" x="231"/>
                  </a:lnTo>
                  <a:lnTo>
                    <a:pt y="188" x="230"/>
                  </a:lnTo>
                  <a:lnTo>
                    <a:pt y="185" x="227"/>
                  </a:lnTo>
                  <a:lnTo>
                    <a:pt y="167" x="213"/>
                  </a:lnTo>
                  <a:lnTo>
                    <a:pt y="151" x="200"/>
                  </a:lnTo>
                  <a:lnTo>
                    <a:pt y="142" x="195"/>
                  </a:lnTo>
                  <a:lnTo>
                    <a:pt y="131" x="191"/>
                  </a:lnTo>
                  <a:lnTo>
                    <a:pt y="126" x="191"/>
                  </a:lnTo>
                  <a:lnTo>
                    <a:pt y="119" x="190"/>
                  </a:lnTo>
                  <a:lnTo>
                    <a:pt y="112" x="191"/>
                  </a:lnTo>
                  <a:lnTo>
                    <a:pt y="104" x="192"/>
                  </a:lnTo>
                  <a:lnTo>
                    <a:pt y="102" x="193"/>
                  </a:lnTo>
                  <a:lnTo>
                    <a:pt y="102" x="196"/>
                  </a:lnTo>
                  <a:lnTo>
                    <a:pt y="104" x="197"/>
                  </a:lnTo>
                  <a:lnTo>
                    <a:pt y="107" x="199"/>
                  </a:lnTo>
                  <a:lnTo>
                    <a:pt y="120" x="214"/>
                  </a:lnTo>
                  <a:lnTo>
                    <a:pt y="134" x="228"/>
                  </a:lnTo>
                  <a:lnTo>
                    <a:pt y="140" x="230"/>
                  </a:lnTo>
                  <a:lnTo>
                    <a:pt y="145" x="231"/>
                  </a:lnTo>
                  <a:lnTo>
                    <a:pt y="152" x="231"/>
                  </a:lnTo>
                  <a:lnTo>
                    <a:pt y="159" x="231"/>
                  </a:lnTo>
                  <a:lnTo>
                    <a:pt y="172" x="231"/>
                  </a:lnTo>
                  <a:lnTo>
                    <a:pt y="184" x="231"/>
                  </a:lnTo>
                  <a:close/>
                  <a:moveTo>
                    <a:pt y="444" x="369"/>
                  </a:moveTo>
                  <a:lnTo>
                    <a:pt y="446" x="370"/>
                  </a:lnTo>
                  <a:lnTo>
                    <a:pt y="448" x="371"/>
                  </a:lnTo>
                  <a:lnTo>
                    <a:pt y="449" x="373"/>
                  </a:lnTo>
                  <a:lnTo>
                    <a:pt y="449" x="375"/>
                  </a:lnTo>
                  <a:lnTo>
                    <a:pt y="448" x="376"/>
                  </a:lnTo>
                  <a:lnTo>
                    <a:pt y="446" x="377"/>
                  </a:lnTo>
                  <a:lnTo>
                    <a:pt y="444" x="378"/>
                  </a:lnTo>
                  <a:lnTo>
                    <a:pt y="441" x="378"/>
                  </a:lnTo>
                  <a:lnTo>
                    <a:pt y="422" x="379"/>
                  </a:lnTo>
                  <a:lnTo>
                    <a:pt y="405" x="378"/>
                  </a:lnTo>
                  <a:lnTo>
                    <a:pt y="388" x="376"/>
                  </a:lnTo>
                  <a:lnTo>
                    <a:pt y="371" x="374"/>
                  </a:lnTo>
                  <a:lnTo>
                    <a:pt y="359" x="369"/>
                  </a:lnTo>
                  <a:lnTo>
                    <a:pt y="344" x="366"/>
                  </a:lnTo>
                  <a:lnTo>
                    <a:pt y="339" x="364"/>
                  </a:lnTo>
                  <a:lnTo>
                    <a:pt y="334" x="362"/>
                  </a:lnTo>
                  <a:lnTo>
                    <a:pt y="330" x="359"/>
                  </a:lnTo>
                  <a:lnTo>
                    <a:pt y="327" x="355"/>
                  </a:lnTo>
                  <a:lnTo>
                    <a:pt y="324" x="343"/>
                  </a:lnTo>
                  <a:lnTo>
                    <a:pt y="320" x="334"/>
                  </a:lnTo>
                  <a:lnTo>
                    <a:pt y="315" x="327"/>
                  </a:lnTo>
                  <a:lnTo>
                    <a:pt y="307" x="321"/>
                  </a:lnTo>
                  <a:lnTo>
                    <a:pt y="298" x="307"/>
                  </a:lnTo>
                  <a:lnTo>
                    <a:pt y="291" x="293"/>
                  </a:lnTo>
                  <a:lnTo>
                    <a:pt y="289" x="285"/>
                  </a:lnTo>
                  <a:lnTo>
                    <a:pt y="287" x="279"/>
                  </a:lnTo>
                  <a:lnTo>
                    <a:pt y="289" x="273"/>
                  </a:lnTo>
                  <a:lnTo>
                    <a:pt y="291" x="268"/>
                  </a:lnTo>
                  <a:lnTo>
                    <a:pt y="298" x="265"/>
                  </a:lnTo>
                  <a:lnTo>
                    <a:pt y="306" x="263"/>
                  </a:lnTo>
                  <a:lnTo>
                    <a:pt y="316" x="261"/>
                  </a:lnTo>
                  <a:lnTo>
                    <a:pt y="328" x="260"/>
                  </a:lnTo>
                  <a:lnTo>
                    <a:pt y="339" x="260"/>
                  </a:lnTo>
                  <a:lnTo>
                    <a:pt y="348" x="261"/>
                  </a:lnTo>
                  <a:lnTo>
                    <a:pt y="356" x="264"/>
                  </a:lnTo>
                  <a:lnTo>
                    <a:pt y="360" x="266"/>
                  </a:lnTo>
                  <a:lnTo>
                    <a:pt y="363" x="266"/>
                  </a:lnTo>
                  <a:lnTo>
                    <a:pt y="364" x="266"/>
                  </a:lnTo>
                  <a:lnTo>
                    <a:pt y="367" x="267"/>
                  </a:lnTo>
                  <a:lnTo>
                    <a:pt y="368" x="268"/>
                  </a:lnTo>
                  <a:lnTo>
                    <a:pt y="371" x="272"/>
                  </a:lnTo>
                  <a:lnTo>
                    <a:pt y="373" x="278"/>
                  </a:lnTo>
                  <a:lnTo>
                    <a:pt y="377" x="284"/>
                  </a:lnTo>
                  <a:lnTo>
                    <a:pt y="381" x="291"/>
                  </a:lnTo>
                  <a:lnTo>
                    <a:pt y="388" x="296"/>
                  </a:lnTo>
                  <a:lnTo>
                    <a:pt y="396" x="300"/>
                  </a:lnTo>
                  <a:lnTo>
                    <a:pt y="401" x="312"/>
                  </a:lnTo>
                  <a:lnTo>
                    <a:pt y="408" x="323"/>
                  </a:lnTo>
                  <a:lnTo>
                    <a:pt y="414" x="334"/>
                  </a:lnTo>
                  <a:lnTo>
                    <a:pt y="420" x="346"/>
                  </a:lnTo>
                  <a:lnTo>
                    <a:pt y="420" x="349"/>
                  </a:lnTo>
                  <a:lnTo>
                    <a:pt y="418" x="351"/>
                  </a:lnTo>
                  <a:lnTo>
                    <a:pt y="414" x="354"/>
                  </a:lnTo>
                  <a:lnTo>
                    <a:pt y="412" x="355"/>
                  </a:lnTo>
                  <a:lnTo>
                    <a:pt y="421" x="356"/>
                  </a:lnTo>
                  <a:lnTo>
                    <a:pt y="430" x="359"/>
                  </a:lnTo>
                  <a:lnTo>
                    <a:pt y="434" x="361"/>
                  </a:lnTo>
                  <a:lnTo>
                    <a:pt y="438" x="363"/>
                  </a:lnTo>
                  <a:lnTo>
                    <a:pt y="441" x="366"/>
                  </a:lnTo>
                  <a:lnTo>
                    <a:pt y="444" x="369"/>
                  </a:lnTo>
                  <a:close/>
                  <a:moveTo>
                    <a:pt y="311" x="223"/>
                  </a:moveTo>
                  <a:lnTo>
                    <a:pt y="308" x="226"/>
                  </a:lnTo>
                  <a:lnTo>
                    <a:pt y="307" x="229"/>
                  </a:lnTo>
                  <a:lnTo>
                    <a:pt y="307" x="231"/>
                  </a:lnTo>
                  <a:lnTo>
                    <a:pt y="307" x="234"/>
                  </a:lnTo>
                  <a:lnTo>
                    <a:pt y="310" x="240"/>
                  </a:lnTo>
                  <a:lnTo>
                    <a:pt y="312" x="246"/>
                  </a:lnTo>
                  <a:lnTo>
                    <a:pt y="320" x="245"/>
                  </a:lnTo>
                  <a:lnTo>
                    <a:pt y="328" x="246"/>
                  </a:lnTo>
                  <a:lnTo>
                    <a:pt y="335" x="245"/>
                  </a:lnTo>
                  <a:lnTo>
                    <a:pt y="340" x="243"/>
                  </a:lnTo>
                  <a:lnTo>
                    <a:pt y="352" x="243"/>
                  </a:lnTo>
                  <a:lnTo>
                    <a:pt y="361" x="242"/>
                  </a:lnTo>
                  <a:lnTo>
                    <a:pt y="364" x="243"/>
                  </a:lnTo>
                  <a:lnTo>
                    <a:pt y="368" x="244"/>
                  </a:lnTo>
                  <a:lnTo>
                    <a:pt y="373" x="246"/>
                  </a:lnTo>
                  <a:lnTo>
                    <a:pt y="377" x="251"/>
                  </a:lnTo>
                  <a:lnTo>
                    <a:pt y="392" x="265"/>
                  </a:lnTo>
                  <a:lnTo>
                    <a:pt y="408" x="277"/>
                  </a:lnTo>
                  <a:lnTo>
                    <a:pt y="412" x="280"/>
                  </a:lnTo>
                  <a:lnTo>
                    <a:pt y="416" x="280"/>
                  </a:lnTo>
                  <a:lnTo>
                    <a:pt y="420" x="280"/>
                  </a:lnTo>
                  <a:lnTo>
                    <a:pt y="424" x="279"/>
                  </a:lnTo>
                  <a:lnTo>
                    <a:pt y="433" x="274"/>
                  </a:lnTo>
                  <a:lnTo>
                    <a:pt y="440" x="270"/>
                  </a:lnTo>
                  <a:lnTo>
                    <a:pt y="440" x="264"/>
                  </a:lnTo>
                  <a:lnTo>
                    <a:pt y="437" x="256"/>
                  </a:lnTo>
                  <a:lnTo>
                    <a:pt y="437" x="253"/>
                  </a:lnTo>
                  <a:lnTo>
                    <a:pt y="438" x="248"/>
                  </a:lnTo>
                  <a:lnTo>
                    <a:pt y="442" x="243"/>
                  </a:lnTo>
                  <a:lnTo>
                    <a:pt y="449" x="237"/>
                  </a:lnTo>
                  <a:lnTo>
                    <a:pt y="442" x="229"/>
                  </a:lnTo>
                  <a:lnTo>
                    <a:pt y="438" x="222"/>
                  </a:lnTo>
                  <a:lnTo>
                    <a:pt y="434" x="213"/>
                  </a:lnTo>
                  <a:lnTo>
                    <a:pt y="430" x="204"/>
                  </a:lnTo>
                  <a:lnTo>
                    <a:pt y="426" x="198"/>
                  </a:lnTo>
                  <a:lnTo>
                    <a:pt y="422" x="193"/>
                  </a:lnTo>
                  <a:lnTo>
                    <a:pt y="417" x="190"/>
                  </a:lnTo>
                  <a:lnTo>
                    <a:pt y="413" x="187"/>
                  </a:lnTo>
                  <a:lnTo>
                    <a:pt y="404" x="184"/>
                  </a:lnTo>
                  <a:lnTo>
                    <a:pt y="395" x="178"/>
                  </a:lnTo>
                  <a:lnTo>
                    <a:pt y="388" x="182"/>
                  </a:lnTo>
                  <a:lnTo>
                    <a:pt y="384" x="184"/>
                  </a:lnTo>
                  <a:lnTo>
                    <a:pt y="376" x="187"/>
                  </a:lnTo>
                  <a:lnTo>
                    <a:pt y="361" x="191"/>
                  </a:lnTo>
                  <a:lnTo>
                    <a:pt y="346" x="198"/>
                  </a:lnTo>
                  <a:lnTo>
                    <a:pt y="332" x="206"/>
                  </a:lnTo>
                  <a:lnTo>
                    <a:pt y="320" x="214"/>
                  </a:lnTo>
                  <a:lnTo>
                    <a:pt y="311" x="223"/>
                  </a:lnTo>
                  <a:close/>
                  <a:moveTo>
                    <a:pt y="479" x="154"/>
                  </a:moveTo>
                  <a:lnTo>
                    <a:pt y="477" x="150"/>
                  </a:lnTo>
                  <a:lnTo>
                    <a:pt y="473" x="149"/>
                  </a:lnTo>
                  <a:lnTo>
                    <a:pt y="471" x="148"/>
                  </a:lnTo>
                  <a:lnTo>
                    <a:pt y="469" x="148"/>
                  </a:lnTo>
                  <a:lnTo>
                    <a:pt y="465" x="152"/>
                  </a:lnTo>
                  <a:lnTo>
                    <a:pt y="461" x="161"/>
                  </a:lnTo>
                  <a:lnTo>
                    <a:pt y="464" x="172"/>
                  </a:lnTo>
                  <a:lnTo>
                    <a:pt y="467" x="181"/>
                  </a:lnTo>
                  <a:lnTo>
                    <a:pt y="470" x="188"/>
                  </a:lnTo>
                  <a:lnTo>
                    <a:pt y="471" x="199"/>
                  </a:lnTo>
                  <a:lnTo>
                    <a:pt y="474" x="200"/>
                  </a:lnTo>
                  <a:lnTo>
                    <a:pt y="477" x="200"/>
                  </a:lnTo>
                  <a:lnTo>
                    <a:pt y="478" x="198"/>
                  </a:lnTo>
                  <a:lnTo>
                    <a:pt y="479" x="193"/>
                  </a:lnTo>
                  <a:lnTo>
                    <a:pt y="482" x="184"/>
                  </a:lnTo>
                  <a:lnTo>
                    <a:pt y="482" x="173"/>
                  </a:lnTo>
                  <a:lnTo>
                    <a:pt y="482" x="163"/>
                  </a:lnTo>
                  <a:lnTo>
                    <a:pt y="479" x="154"/>
                  </a:lnTo>
                  <a:close/>
                  <a:moveTo>
                    <a:pt y="461" x="136"/>
                  </a:moveTo>
                  <a:lnTo>
                    <a:pt y="458" x="136"/>
                  </a:lnTo>
                  <a:lnTo>
                    <a:pt y="456" x="138"/>
                  </a:lnTo>
                  <a:lnTo>
                    <a:pt y="453" x="142"/>
                  </a:lnTo>
                  <a:lnTo>
                    <a:pt y="452" x="145"/>
                  </a:lnTo>
                  <a:lnTo>
                    <a:pt y="452" x="147"/>
                  </a:lnTo>
                  <a:lnTo>
                    <a:pt y="453" x="149"/>
                  </a:lnTo>
                  <a:lnTo>
                    <a:pt y="454" x="150"/>
                  </a:lnTo>
                  <a:lnTo>
                    <a:pt y="457" x="150"/>
                  </a:lnTo>
                  <a:lnTo>
                    <a:pt y="458" x="149"/>
                  </a:lnTo>
                  <a:lnTo>
                    <a:pt y="461" x="148"/>
                  </a:lnTo>
                  <a:lnTo>
                    <a:pt y="462" x="147"/>
                  </a:lnTo>
                  <a:lnTo>
                    <a:pt y="462" x="145"/>
                  </a:lnTo>
                  <a:lnTo>
                    <a:pt y="462" x="141"/>
                  </a:lnTo>
                  <a:lnTo>
                    <a:pt y="461" x="136"/>
                  </a:lnTo>
                  <a:close/>
                  <a:moveTo>
                    <a:pt y="412" x="134"/>
                  </a:moveTo>
                  <a:lnTo>
                    <a:pt y="412" x="137"/>
                  </a:lnTo>
                  <a:lnTo>
                    <a:pt y="413" x="143"/>
                  </a:lnTo>
                  <a:lnTo>
                    <a:pt y="414" x="146"/>
                  </a:lnTo>
                  <a:lnTo>
                    <a:pt y="414" x="148"/>
                  </a:lnTo>
                  <a:lnTo>
                    <a:pt y="414" x="150"/>
                  </a:lnTo>
                  <a:lnTo>
                    <a:pt y="412" x="151"/>
                  </a:lnTo>
                  <a:lnTo>
                    <a:pt y="409" x="151"/>
                  </a:lnTo>
                  <a:lnTo>
                    <a:pt y="407" x="148"/>
                  </a:lnTo>
                  <a:lnTo>
                    <a:pt y="404" x="144"/>
                  </a:lnTo>
                  <a:lnTo>
                    <a:pt y="401" x="140"/>
                  </a:lnTo>
                  <a:lnTo>
                    <a:pt y="399" x="134"/>
                  </a:lnTo>
                  <a:lnTo>
                    <a:pt y="397" x="129"/>
                  </a:lnTo>
                  <a:lnTo>
                    <a:pt y="397" x="126"/>
                  </a:lnTo>
                  <a:lnTo>
                    <a:pt y="399" x="123"/>
                  </a:lnTo>
                  <a:lnTo>
                    <a:pt y="401" x="121"/>
                  </a:lnTo>
                  <a:lnTo>
                    <a:pt y="408" x="121"/>
                  </a:lnTo>
                  <a:lnTo>
                    <a:pt y="407" x="118"/>
                  </a:lnTo>
                  <a:lnTo>
                    <a:pt y="407" x="116"/>
                  </a:lnTo>
                  <a:lnTo>
                    <a:pt y="407" x="113"/>
                  </a:lnTo>
                  <a:lnTo>
                    <a:pt y="409" x="110"/>
                  </a:lnTo>
                  <a:lnTo>
                    <a:pt y="412" x="110"/>
                  </a:lnTo>
                  <a:lnTo>
                    <a:pt y="416" x="113"/>
                  </a:lnTo>
                  <a:lnTo>
                    <a:pt y="418" x="116"/>
                  </a:lnTo>
                  <a:lnTo>
                    <a:pt y="422" x="120"/>
                  </a:lnTo>
                  <a:lnTo>
                    <a:pt y="425" x="124"/>
                  </a:lnTo>
                  <a:lnTo>
                    <a:pt y="428" x="130"/>
                  </a:lnTo>
                  <a:lnTo>
                    <a:pt y="429" x="133"/>
                  </a:lnTo>
                  <a:lnTo>
                    <a:pt y="428" x="136"/>
                  </a:lnTo>
                  <a:lnTo>
                    <a:pt y="425" x="138"/>
                  </a:lnTo>
                  <a:lnTo>
                    <a:pt y="422" x="140"/>
                  </a:lnTo>
                  <a:lnTo>
                    <a:pt y="421" x="140"/>
                  </a:lnTo>
                  <a:lnTo>
                    <a:pt y="420" x="138"/>
                  </a:lnTo>
                  <a:lnTo>
                    <a:pt y="416" x="135"/>
                  </a:lnTo>
                  <a:lnTo>
                    <a:pt y="412" x="134"/>
                  </a:lnTo>
                  <a:close/>
                  <a:moveTo>
                    <a:pt y="395" x="137"/>
                  </a:moveTo>
                  <a:lnTo>
                    <a:pt y="392" x="137"/>
                  </a:lnTo>
                  <a:lnTo>
                    <a:pt y="389" x="138"/>
                  </a:lnTo>
                  <a:lnTo>
                    <a:pt y="388" x="140"/>
                  </a:lnTo>
                  <a:lnTo>
                    <a:pt y="385" x="143"/>
                  </a:lnTo>
                  <a:lnTo>
                    <a:pt y="384" x="149"/>
                  </a:lnTo>
                  <a:lnTo>
                    <a:pt y="383" x="152"/>
                  </a:lnTo>
                  <a:lnTo>
                    <a:pt y="384" x="157"/>
                  </a:lnTo>
                  <a:lnTo>
                    <a:pt y="387" x="159"/>
                  </a:lnTo>
                  <a:lnTo>
                    <a:pt y="391" x="159"/>
                  </a:lnTo>
                  <a:lnTo>
                    <a:pt y="395" x="158"/>
                  </a:lnTo>
                  <a:lnTo>
                    <a:pt y="396" x="152"/>
                  </a:lnTo>
                  <a:lnTo>
                    <a:pt y="400" x="148"/>
                  </a:lnTo>
                  <a:lnTo>
                    <a:pt y="397" x="144"/>
                  </a:lnTo>
                  <a:lnTo>
                    <a:pt y="395" x="137"/>
                  </a:lnTo>
                  <a:close/>
                  <a:moveTo>
                    <a:pt y="417" x="160"/>
                  </a:moveTo>
                  <a:lnTo>
                    <a:pt y="405" x="167"/>
                  </a:lnTo>
                  <a:lnTo>
                    <a:pt y="399" x="170"/>
                  </a:lnTo>
                  <a:lnTo>
                    <a:pt y="401" x="174"/>
                  </a:lnTo>
                  <a:lnTo>
                    <a:pt y="407" x="178"/>
                  </a:lnTo>
                  <a:lnTo>
                    <a:pt y="409" x="181"/>
                  </a:lnTo>
                  <a:lnTo>
                    <a:pt y="413" x="182"/>
                  </a:lnTo>
                  <a:lnTo>
                    <a:pt y="417" x="182"/>
                  </a:lnTo>
                  <a:lnTo>
                    <a:pt y="421" x="182"/>
                  </a:lnTo>
                  <a:lnTo>
                    <a:pt y="422" x="179"/>
                  </a:lnTo>
                  <a:lnTo>
                    <a:pt y="424" x="177"/>
                  </a:lnTo>
                  <a:lnTo>
                    <a:pt y="425" x="174"/>
                  </a:lnTo>
                  <a:lnTo>
                    <a:pt y="424" x="171"/>
                  </a:lnTo>
                  <a:lnTo>
                    <a:pt y="422" x="168"/>
                  </a:lnTo>
                  <a:lnTo>
                    <a:pt y="421" x="164"/>
                  </a:lnTo>
                  <a:lnTo>
                    <a:pt y="420" x="162"/>
                  </a:lnTo>
                  <a:lnTo>
                    <a:pt y="417" x="160"/>
                  </a:lnTo>
                  <a:close/>
                  <a:moveTo>
                    <a:pt y="381" x="165"/>
                  </a:moveTo>
                  <a:lnTo>
                    <a:pt y="379" x="164"/>
                  </a:lnTo>
                  <a:lnTo>
                    <a:pt y="376" x="165"/>
                  </a:lnTo>
                  <a:lnTo>
                    <a:pt y="373" x="167"/>
                  </a:lnTo>
                  <a:lnTo>
                    <a:pt y="371" x="169"/>
                  </a:lnTo>
                  <a:lnTo>
                    <a:pt y="367" x="175"/>
                  </a:lnTo>
                  <a:lnTo>
                    <a:pt y="361" x="179"/>
                  </a:lnTo>
                  <a:lnTo>
                    <a:pt y="365" x="181"/>
                  </a:lnTo>
                  <a:lnTo>
                    <a:pt y="368" x="181"/>
                  </a:lnTo>
                  <a:lnTo>
                    <a:pt y="369" x="181"/>
                  </a:lnTo>
                  <a:lnTo>
                    <a:pt y="372" x="179"/>
                  </a:lnTo>
                  <a:lnTo>
                    <a:pt y="376" x="177"/>
                  </a:lnTo>
                  <a:lnTo>
                    <a:pt y="380" x="175"/>
                  </a:lnTo>
                  <a:lnTo>
                    <a:pt y="384" x="173"/>
                  </a:lnTo>
                  <a:lnTo>
                    <a:pt y="387" x="171"/>
                  </a:lnTo>
                  <a:lnTo>
                    <a:pt y="387" x="169"/>
                  </a:lnTo>
                  <a:lnTo>
                    <a:pt y="387" x="168"/>
                  </a:lnTo>
                  <a:lnTo>
                    <a:pt y="384" x="167"/>
                  </a:lnTo>
                  <a:lnTo>
                    <a:pt y="381" x="165"/>
                  </a:lnTo>
                  <a:close/>
                  <a:moveTo>
                    <a:pt y="426" x="155"/>
                  </a:moveTo>
                  <a:lnTo>
                    <a:pt y="428" x="157"/>
                  </a:lnTo>
                  <a:lnTo>
                    <a:pt y="429" x="159"/>
                  </a:lnTo>
                  <a:lnTo>
                    <a:pt y="430" x="159"/>
                  </a:lnTo>
                  <a:lnTo>
                    <a:pt y="433" x="159"/>
                  </a:lnTo>
                  <a:lnTo>
                    <a:pt y="436" x="159"/>
                  </a:lnTo>
                  <a:lnTo>
                    <a:pt y="438" x="158"/>
                  </a:lnTo>
                  <a:lnTo>
                    <a:pt y="440" x="159"/>
                  </a:lnTo>
                  <a:lnTo>
                    <a:pt y="441" x="160"/>
                  </a:lnTo>
                  <a:lnTo>
                    <a:pt y="441" x="162"/>
                  </a:lnTo>
                  <a:lnTo>
                    <a:pt y="438" x="164"/>
                  </a:lnTo>
                  <a:lnTo>
                    <a:pt y="436" x="167"/>
                  </a:lnTo>
                  <a:lnTo>
                    <a:pt y="432" x="170"/>
                  </a:lnTo>
                  <a:lnTo>
                    <a:pt y="430" x="175"/>
                  </a:lnTo>
                  <a:lnTo>
                    <a:pt y="429" x="184"/>
                  </a:lnTo>
                  <a:lnTo>
                    <a:pt y="430" x="188"/>
                  </a:lnTo>
                  <a:lnTo>
                    <a:pt y="430" x="191"/>
                  </a:lnTo>
                  <a:lnTo>
                    <a:pt y="432" x="195"/>
                  </a:lnTo>
                  <a:lnTo>
                    <a:pt y="434" x="197"/>
                  </a:lnTo>
                  <a:lnTo>
                    <a:pt y="440" x="202"/>
                  </a:lnTo>
                  <a:lnTo>
                    <a:pt y="444" x="206"/>
                  </a:lnTo>
                  <a:lnTo>
                    <a:pt y="446" x="210"/>
                  </a:lnTo>
                  <a:lnTo>
                    <a:pt y="448" x="213"/>
                  </a:lnTo>
                  <a:lnTo>
                    <a:pt y="449" x="216"/>
                  </a:lnTo>
                  <a:lnTo>
                    <a:pt y="450" x="220"/>
                  </a:lnTo>
                  <a:lnTo>
                    <a:pt y="452" x="204"/>
                  </a:lnTo>
                  <a:lnTo>
                    <a:pt y="454" x="197"/>
                  </a:lnTo>
                  <a:lnTo>
                    <a:pt y="457" x="193"/>
                  </a:lnTo>
                  <a:lnTo>
                    <a:pt y="458" x="190"/>
                  </a:lnTo>
                  <a:lnTo>
                    <a:pt y="457" x="181"/>
                  </a:lnTo>
                  <a:lnTo>
                    <a:pt y="454" x="172"/>
                  </a:lnTo>
                  <a:lnTo>
                    <a:pt y="452" x="163"/>
                  </a:lnTo>
                  <a:lnTo>
                    <a:pt y="448" x="155"/>
                  </a:lnTo>
                  <a:lnTo>
                    <a:pt y="445" x="150"/>
                  </a:lnTo>
                  <a:lnTo>
                    <a:pt y="442" x="148"/>
                  </a:lnTo>
                  <a:lnTo>
                    <a:pt y="438" x="147"/>
                  </a:lnTo>
                  <a:lnTo>
                    <a:pt y="436" x="147"/>
                  </a:lnTo>
                  <a:lnTo>
                    <a:pt y="432" x="148"/>
                  </a:lnTo>
                  <a:lnTo>
                    <a:pt y="429" x="150"/>
                  </a:lnTo>
                  <a:lnTo>
                    <a:pt y="428" x="152"/>
                  </a:lnTo>
                  <a:lnTo>
                    <a:pt y="426" x="155"/>
                  </a:lnTo>
                  <a:close/>
                  <a:moveTo>
                    <a:pt y="136" x="114"/>
                  </a:moveTo>
                  <a:lnTo>
                    <a:pt y="122" x="119"/>
                  </a:lnTo>
                  <a:lnTo>
                    <a:pt y="107" x="123"/>
                  </a:lnTo>
                  <a:lnTo>
                    <a:pt y="99" x="126"/>
                  </a:lnTo>
                  <a:lnTo>
                    <a:pt y="92" x="130"/>
                  </a:lnTo>
                  <a:lnTo>
                    <a:pt y="91" x="133"/>
                  </a:lnTo>
                  <a:lnTo>
                    <a:pt y="89" x="136"/>
                  </a:lnTo>
                  <a:lnTo>
                    <a:pt y="87" x="141"/>
                  </a:lnTo>
                  <a:lnTo>
                    <a:pt y="86" x="146"/>
                  </a:lnTo>
                  <a:lnTo>
                    <a:pt y="86" x="157"/>
                  </a:lnTo>
                  <a:lnTo>
                    <a:pt y="87" x="163"/>
                  </a:lnTo>
                  <a:lnTo>
                    <a:pt y="89" x="165"/>
                  </a:lnTo>
                  <a:lnTo>
                    <a:pt y="87" x="168"/>
                  </a:lnTo>
                  <a:lnTo>
                    <a:pt y="85" x="169"/>
                  </a:lnTo>
                  <a:lnTo>
                    <a:pt y="81" x="171"/>
                  </a:lnTo>
                  <a:lnTo>
                    <a:pt y="81" x="175"/>
                  </a:lnTo>
                  <a:lnTo>
                    <a:pt y="82" x="179"/>
                  </a:lnTo>
                  <a:lnTo>
                    <a:pt y="83" x="182"/>
                  </a:lnTo>
                  <a:lnTo>
                    <a:pt y="86" x="183"/>
                  </a:lnTo>
                  <a:lnTo>
                    <a:pt y="89" x="183"/>
                  </a:lnTo>
                  <a:lnTo>
                    <a:pt y="92" x="183"/>
                  </a:lnTo>
                  <a:lnTo>
                    <a:pt y="96" x="182"/>
                  </a:lnTo>
                  <a:lnTo>
                    <a:pt y="100" x="179"/>
                  </a:lnTo>
                  <a:lnTo>
                    <a:pt y="98" x="177"/>
                  </a:lnTo>
                  <a:lnTo>
                    <a:pt y="95" x="176"/>
                  </a:lnTo>
                  <a:lnTo>
                    <a:pt y="94" x="174"/>
                  </a:lnTo>
                  <a:lnTo>
                    <a:pt y="94" x="172"/>
                  </a:lnTo>
                  <a:lnTo>
                    <a:pt y="94" x="171"/>
                  </a:lnTo>
                  <a:lnTo>
                    <a:pt y="95" x="169"/>
                  </a:lnTo>
                  <a:lnTo>
                    <a:pt y="98" x="168"/>
                  </a:lnTo>
                  <a:lnTo>
                    <a:pt y="100" x="167"/>
                  </a:lnTo>
                  <a:lnTo>
                    <a:pt y="106" x="165"/>
                  </a:lnTo>
                  <a:lnTo>
                    <a:pt y="108" x="163"/>
                  </a:lnTo>
                  <a:lnTo>
                    <a:pt y="111" x="160"/>
                  </a:lnTo>
                  <a:lnTo>
                    <a:pt y="114" x="156"/>
                  </a:lnTo>
                  <a:lnTo>
                    <a:pt y="118" x="146"/>
                  </a:lnTo>
                  <a:lnTo>
                    <a:pt y="122" x="136"/>
                  </a:lnTo>
                  <a:lnTo>
                    <a:pt y="126" x="134"/>
                  </a:lnTo>
                  <a:lnTo>
                    <a:pt y="130" x="132"/>
                  </a:lnTo>
                  <a:lnTo>
                    <a:pt y="132" x="129"/>
                  </a:lnTo>
                  <a:lnTo>
                    <a:pt y="135" x="126"/>
                  </a:lnTo>
                  <a:lnTo>
                    <a:pt y="136" x="122"/>
                  </a:lnTo>
                  <a:lnTo>
                    <a:pt y="136" x="119"/>
                  </a:lnTo>
                  <a:lnTo>
                    <a:pt y="136" x="116"/>
                  </a:lnTo>
                  <a:lnTo>
                    <a:pt y="136" x="114"/>
                  </a:lnTo>
                  <a:close/>
                  <a:moveTo>
                    <a:pt y="50" x="143"/>
                  </a:moveTo>
                  <a:lnTo>
                    <a:pt y="43" x="136"/>
                  </a:lnTo>
                  <a:lnTo>
                    <a:pt y="38" x="129"/>
                  </a:lnTo>
                  <a:lnTo>
                    <a:pt y="34" x="124"/>
                  </a:lnTo>
                  <a:lnTo>
                    <a:pt y="32" x="122"/>
                  </a:lnTo>
                  <a:lnTo>
                    <a:pt y="28" x="120"/>
                  </a:lnTo>
                  <a:lnTo>
                    <a:pt y="22" x="118"/>
                  </a:lnTo>
                  <a:lnTo>
                    <a:pt y="20" x="117"/>
                  </a:lnTo>
                  <a:lnTo>
                    <a:pt y="20" x="116"/>
                  </a:lnTo>
                  <a:lnTo>
                    <a:pt y="20" x="114"/>
                  </a:lnTo>
                  <a:lnTo>
                    <a:pt y="21" x="113"/>
                  </a:lnTo>
                  <a:lnTo>
                    <a:pt y="24" x="110"/>
                  </a:lnTo>
                  <a:lnTo>
                    <a:pt y="26" x="110"/>
                  </a:lnTo>
                  <a:lnTo>
                    <a:pt y="30" x="110"/>
                  </a:lnTo>
                  <a:lnTo>
                    <a:pt y="34" x="111"/>
                  </a:lnTo>
                  <a:lnTo>
                    <a:pt y="37" x="111"/>
                  </a:lnTo>
                  <a:lnTo>
                    <a:pt y="41" x="114"/>
                  </a:lnTo>
                  <a:lnTo>
                    <a:pt y="43" x="117"/>
                  </a:lnTo>
                  <a:lnTo>
                    <a:pt y="46" x="121"/>
                  </a:lnTo>
                  <a:lnTo>
                    <a:pt y="49" x="132"/>
                  </a:lnTo>
                  <a:lnTo>
                    <a:pt y="50" x="143"/>
                  </a:lnTo>
                  <a:close/>
                  <a:moveTo>
                    <a:pt y="768" x="443"/>
                  </a:moveTo>
                  <a:lnTo>
                    <a:pt y="767" x="432"/>
                  </a:lnTo>
                  <a:lnTo>
                    <a:pt y="768" x="420"/>
                  </a:lnTo>
                  <a:lnTo>
                    <a:pt y="771" x="408"/>
                  </a:lnTo>
                  <a:lnTo>
                    <a:pt y="774" x="397"/>
                  </a:lnTo>
                  <a:lnTo>
                    <a:pt y="780" x="378"/>
                  </a:lnTo>
                  <a:lnTo>
                    <a:pt y="783" x="366"/>
                  </a:lnTo>
                  <a:lnTo>
                    <a:pt y="771" x="383"/>
                  </a:lnTo>
                  <a:lnTo>
                    <a:pt y="759" x="402"/>
                  </a:lnTo>
                  <a:lnTo>
                    <a:pt y="754" x="410"/>
                  </a:lnTo>
                  <a:lnTo>
                    <a:pt y="747" x="417"/>
                  </a:lnTo>
                  <a:lnTo>
                    <a:pt y="744" x="419"/>
                  </a:lnTo>
                  <a:lnTo>
                    <a:pt y="740" x="421"/>
                  </a:lnTo>
                  <a:lnTo>
                    <a:pt y="736" x="422"/>
                  </a:lnTo>
                  <a:lnTo>
                    <a:pt y="734" x="422"/>
                  </a:lnTo>
                  <a:lnTo>
                    <a:pt y="698" x="420"/>
                  </a:lnTo>
                  <a:lnTo>
                    <a:pt y="664" x="418"/>
                  </a:lnTo>
                  <a:lnTo>
                    <a:pt y="645" x="417"/>
                  </a:lnTo>
                  <a:lnTo>
                    <a:pt y="628" x="415"/>
                  </a:lnTo>
                  <a:lnTo>
                    <a:pt y="611" x="411"/>
                  </a:lnTo>
                  <a:lnTo>
                    <a:pt y="593" x="407"/>
                  </a:lnTo>
                  <a:lnTo>
                    <a:pt y="570" x="402"/>
                  </a:lnTo>
                  <a:lnTo>
                    <a:pt y="546" x="397"/>
                  </a:lnTo>
                  <a:lnTo>
                    <a:pt y="534" x="395"/>
                  </a:lnTo>
                  <a:lnTo>
                    <a:pt y="522" x="392"/>
                  </a:lnTo>
                  <a:lnTo>
                    <a:pt y="510" x="389"/>
                  </a:lnTo>
                  <a:lnTo>
                    <a:pt y="498" x="384"/>
                  </a:lnTo>
                  <a:lnTo>
                    <a:pt y="491" x="378"/>
                  </a:lnTo>
                  <a:lnTo>
                    <a:pt y="486" x="374"/>
                  </a:lnTo>
                  <a:lnTo>
                    <a:pt y="479" x="370"/>
                  </a:lnTo>
                  <a:lnTo>
                    <a:pt y="473" x="367"/>
                  </a:lnTo>
                  <a:lnTo>
                    <a:pt y="473" x="364"/>
                  </a:lnTo>
                  <a:lnTo>
                    <a:pt y="471" x="362"/>
                  </a:lnTo>
                  <a:lnTo>
                    <a:pt y="470" x="360"/>
                  </a:lnTo>
                  <a:lnTo>
                    <a:pt y="467" x="359"/>
                  </a:lnTo>
                  <a:lnTo>
                    <a:pt y="462" x="355"/>
                  </a:lnTo>
                  <a:lnTo>
                    <a:pt y="456" x="352"/>
                  </a:lnTo>
                  <a:lnTo>
                    <a:pt y="450" x="349"/>
                  </a:lnTo>
                  <a:lnTo>
                    <a:pt y="446" x="344"/>
                  </a:lnTo>
                  <a:lnTo>
                    <a:pt y="446" x="342"/>
                  </a:lnTo>
                  <a:lnTo>
                    <a:pt y="448" x="339"/>
                  </a:lnTo>
                  <a:lnTo>
                    <a:pt y="449" x="336"/>
                  </a:lnTo>
                  <a:lnTo>
                    <a:pt y="452" x="333"/>
                  </a:lnTo>
                  <a:lnTo>
                    <a:pt y="444" x="328"/>
                  </a:lnTo>
                  <a:lnTo>
                    <a:pt y="437" x="323"/>
                  </a:lnTo>
                  <a:lnTo>
                    <a:pt y="433" x="319"/>
                  </a:lnTo>
                  <a:lnTo>
                    <a:pt y="432" x="313"/>
                  </a:lnTo>
                  <a:lnTo>
                    <a:pt y="429" x="309"/>
                  </a:lnTo>
                  <a:lnTo>
                    <a:pt y="429" x="305"/>
                  </a:lnTo>
                  <a:lnTo>
                    <a:pt y="429" x="301"/>
                  </a:lnTo>
                  <a:lnTo>
                    <a:pt y="429" x="298"/>
                  </a:lnTo>
                  <a:lnTo>
                    <a:pt y="432" x="294"/>
                  </a:lnTo>
                  <a:lnTo>
                    <a:pt y="436" x="291"/>
                  </a:lnTo>
                  <a:lnTo>
                    <a:pt y="441" x="288"/>
                  </a:lnTo>
                  <a:lnTo>
                    <a:pt y="446" x="286"/>
                  </a:lnTo>
                  <a:lnTo>
                    <a:pt y="450" x="283"/>
                  </a:lnTo>
                  <a:lnTo>
                    <a:pt y="452" x="280"/>
                  </a:lnTo>
                  <a:lnTo>
                    <a:pt y="452" x="267"/>
                  </a:lnTo>
                  <a:lnTo>
                    <a:pt y="452" x="251"/>
                  </a:lnTo>
                  <a:lnTo>
                    <a:pt y="457" x="241"/>
                  </a:lnTo>
                  <a:lnTo>
                    <a:pt y="461" x="233"/>
                  </a:lnTo>
                  <a:lnTo>
                    <a:pt y="466" x="227"/>
                  </a:lnTo>
                  <a:lnTo>
                    <a:pt y="471" x="222"/>
                  </a:lnTo>
                  <a:lnTo>
                    <a:pt y="482" x="213"/>
                  </a:lnTo>
                  <a:lnTo>
                    <a:pt y="494" x="205"/>
                  </a:lnTo>
                  <a:lnTo>
                    <a:pt y="491" x="200"/>
                  </a:lnTo>
                  <a:lnTo>
                    <a:pt y="490" x="193"/>
                  </a:lnTo>
                  <a:lnTo>
                    <a:pt y="489" x="186"/>
                  </a:lnTo>
                  <a:lnTo>
                    <a:pt y="489" x="179"/>
                  </a:lnTo>
                  <a:lnTo>
                    <a:pt y="489" x="165"/>
                  </a:lnTo>
                  <a:lnTo>
                    <a:pt y="489" x="152"/>
                  </a:lnTo>
                  <a:lnTo>
                    <a:pt y="495" x="148"/>
                  </a:lnTo>
                  <a:lnTo>
                    <a:pt y="501" x="143"/>
                  </a:lnTo>
                  <a:lnTo>
                    <a:pt y="505" x="136"/>
                  </a:lnTo>
                  <a:lnTo>
                    <a:pt y="506" x="130"/>
                  </a:lnTo>
                  <a:lnTo>
                    <a:pt y="507" x="122"/>
                  </a:lnTo>
                  <a:lnTo>
                    <a:pt y="506" x="115"/>
                  </a:lnTo>
                  <a:lnTo>
                    <a:pt y="505" x="108"/>
                  </a:lnTo>
                  <a:lnTo>
                    <a:pt y="501" x="102"/>
                  </a:lnTo>
                  <a:lnTo>
                    <a:pt y="503" x="107"/>
                  </a:lnTo>
                  <a:lnTo>
                    <a:pt y="505" x="114"/>
                  </a:lnTo>
                  <a:lnTo>
                    <a:pt y="505" x="121"/>
                  </a:lnTo>
                  <a:lnTo>
                    <a:pt y="503" x="128"/>
                  </a:lnTo>
                  <a:lnTo>
                    <a:pt y="501" x="134"/>
                  </a:lnTo>
                  <a:lnTo>
                    <a:pt y="495" x="141"/>
                  </a:lnTo>
                  <a:lnTo>
                    <a:pt y="490" x="146"/>
                  </a:lnTo>
                  <a:lnTo>
                    <a:pt y="483" x="149"/>
                  </a:lnTo>
                  <a:lnTo>
                    <a:pt y="477" x="145"/>
                  </a:lnTo>
                  <a:lnTo>
                    <a:pt y="471" x="141"/>
                  </a:lnTo>
                  <a:lnTo>
                    <a:pt y="469" x="135"/>
                  </a:lnTo>
                  <a:lnTo>
                    <a:pt y="465" x="130"/>
                  </a:lnTo>
                  <a:lnTo>
                    <a:pt y="461" x="119"/>
                  </a:lnTo>
                  <a:lnTo>
                    <a:pt y="458" x="106"/>
                  </a:lnTo>
                  <a:lnTo>
                    <a:pt y="458" x="118"/>
                  </a:lnTo>
                  <a:lnTo>
                    <a:pt y="457" x="129"/>
                  </a:lnTo>
                  <a:lnTo>
                    <a:pt y="456" x="133"/>
                  </a:lnTo>
                  <a:lnTo>
                    <a:pt y="453" x="135"/>
                  </a:lnTo>
                  <a:lnTo>
                    <a:pt y="448" x="136"/>
                  </a:lnTo>
                  <a:lnTo>
                    <a:pt y="441" x="136"/>
                  </a:lnTo>
                  <a:lnTo>
                    <a:pt y="438" x="133"/>
                  </a:lnTo>
                  <a:lnTo>
                    <a:pt y="437" x="129"/>
                  </a:lnTo>
                  <a:lnTo>
                    <a:pt y="437" x="122"/>
                  </a:lnTo>
                  <a:lnTo>
                    <a:pt y="437" x="116"/>
                  </a:lnTo>
                  <a:lnTo>
                    <a:pt y="438" x="100"/>
                  </a:lnTo>
                  <a:lnTo>
                    <a:pt y="438" x="86"/>
                  </a:lnTo>
                  <a:lnTo>
                    <a:pt y="437" x="94"/>
                  </a:lnTo>
                  <a:lnTo>
                    <a:pt y="436" x="105"/>
                  </a:lnTo>
                  <a:lnTo>
                    <a:pt y="433" x="114"/>
                  </a:lnTo>
                  <a:lnTo>
                    <a:pt y="430" x="119"/>
                  </a:lnTo>
                  <a:lnTo>
                    <a:pt y="424" x="115"/>
                  </a:lnTo>
                  <a:lnTo>
                    <a:pt y="417" x="108"/>
                  </a:lnTo>
                  <a:lnTo>
                    <a:pt y="412" x="102"/>
                  </a:lnTo>
                  <a:lnTo>
                    <a:pt y="407" x="94"/>
                  </a:lnTo>
                  <a:lnTo>
                    <a:pt y="399" x="78"/>
                  </a:lnTo>
                  <a:lnTo>
                    <a:pt y="388" x="63"/>
                  </a:lnTo>
                  <a:lnTo>
                    <a:pt y="395" x="76"/>
                  </a:lnTo>
                  <a:lnTo>
                    <a:pt y="399" x="89"/>
                  </a:lnTo>
                  <a:lnTo>
                    <a:pt y="401" x="95"/>
                  </a:lnTo>
                  <a:lnTo>
                    <a:pt y="401" x="101"/>
                  </a:lnTo>
                  <a:lnTo>
                    <a:pt y="401" x="105"/>
                  </a:lnTo>
                  <a:lnTo>
                    <a:pt y="399" x="107"/>
                  </a:lnTo>
                  <a:lnTo>
                    <a:pt y="397" x="109"/>
                  </a:lnTo>
                  <a:lnTo>
                    <a:pt y="396" x="110"/>
                  </a:lnTo>
                  <a:lnTo>
                    <a:pt y="393" x="110"/>
                  </a:lnTo>
                  <a:lnTo>
                    <a:pt y="392" x="110"/>
                  </a:lnTo>
                  <a:lnTo>
                    <a:pt y="389" x="108"/>
                  </a:lnTo>
                  <a:lnTo>
                    <a:pt y="387" x="105"/>
                  </a:lnTo>
                  <a:lnTo>
                    <a:pt y="380" x="96"/>
                  </a:lnTo>
                  <a:lnTo>
                    <a:pt y="375" x="89"/>
                  </a:lnTo>
                  <a:lnTo>
                    <a:pt y="379" x="99"/>
                  </a:lnTo>
                  <a:lnTo>
                    <a:pt y="381" x="108"/>
                  </a:lnTo>
                  <a:lnTo>
                    <a:pt y="384" x="114"/>
                  </a:lnTo>
                  <a:lnTo>
                    <a:pt y="385" x="118"/>
                  </a:lnTo>
                  <a:lnTo>
                    <a:pt y="388" x="121"/>
                  </a:lnTo>
                  <a:lnTo>
                    <a:pt y="391" x="123"/>
                  </a:lnTo>
                  <a:lnTo>
                    <a:pt y="389" x="128"/>
                  </a:lnTo>
                  <a:lnTo>
                    <a:pt y="387" x="132"/>
                  </a:lnTo>
                  <a:lnTo>
                    <a:pt y="384" x="135"/>
                  </a:lnTo>
                  <a:lnTo>
                    <a:pt y="380" x="137"/>
                  </a:lnTo>
                  <a:lnTo>
                    <a:pt y="376" x="137"/>
                  </a:lnTo>
                  <a:lnTo>
                    <a:pt y="371" x="136"/>
                  </a:lnTo>
                  <a:lnTo>
                    <a:pt y="365" x="131"/>
                  </a:lnTo>
                  <a:lnTo>
                    <a:pt y="360" x="123"/>
                  </a:lnTo>
                  <a:lnTo>
                    <a:pt y="364" x="133"/>
                  </a:lnTo>
                  <a:lnTo>
                    <a:pt y="369" x="142"/>
                  </a:lnTo>
                  <a:lnTo>
                    <a:pt y="371" x="146"/>
                  </a:lnTo>
                  <a:lnTo>
                    <a:pt y="372" x="150"/>
                  </a:lnTo>
                  <a:lnTo>
                    <a:pt y="372" x="155"/>
                  </a:lnTo>
                  <a:lnTo>
                    <a:pt y="369" x="160"/>
                  </a:lnTo>
                  <a:lnTo>
                    <a:pt y="363" x="167"/>
                  </a:lnTo>
                  <a:lnTo>
                    <a:pt y="355" x="173"/>
                  </a:lnTo>
                  <a:lnTo>
                    <a:pt y="351" x="176"/>
                  </a:lnTo>
                  <a:lnTo>
                    <a:pt y="348" x="181"/>
                  </a:lnTo>
                  <a:lnTo>
                    <a:pt y="346" x="184"/>
                  </a:lnTo>
                  <a:lnTo>
                    <a:pt y="344" x="188"/>
                  </a:lnTo>
                  <a:lnTo>
                    <a:pt y="335" x="192"/>
                  </a:lnTo>
                  <a:lnTo>
                    <a:pt y="326" x="197"/>
                  </a:lnTo>
                  <a:lnTo>
                    <a:pt y="319" x="202"/>
                  </a:lnTo>
                  <a:lnTo>
                    <a:pt y="312" x="206"/>
                  </a:lnTo>
                  <a:lnTo>
                    <a:pt y="301" x="218"/>
                  </a:lnTo>
                  <a:lnTo>
                    <a:pt y="293" x="229"/>
                  </a:lnTo>
                  <a:lnTo>
                    <a:pt y="293" x="232"/>
                  </a:lnTo>
                  <a:lnTo>
                    <a:pt y="293" x="237"/>
                  </a:lnTo>
                  <a:lnTo>
                    <a:pt y="290" x="241"/>
                  </a:lnTo>
                  <a:lnTo>
                    <a:pt y="287" x="245"/>
                  </a:lnTo>
                  <a:lnTo>
                    <a:pt y="285" x="248"/>
                  </a:lnTo>
                  <a:lnTo>
                    <a:pt y="279" x="252"/>
                  </a:lnTo>
                  <a:lnTo>
                    <a:pt y="274" x="254"/>
                  </a:lnTo>
                  <a:lnTo>
                    <a:pt y="267" x="255"/>
                  </a:lnTo>
                  <a:lnTo>
                    <a:pt y="262" x="254"/>
                  </a:lnTo>
                  <a:lnTo>
                    <a:pt y="257" x="252"/>
                  </a:lnTo>
                  <a:lnTo>
                    <a:pt y="254" x="252"/>
                  </a:lnTo>
                  <a:lnTo>
                    <a:pt y="251" x="251"/>
                  </a:lnTo>
                  <a:lnTo>
                    <a:pt y="251" x="248"/>
                  </a:lnTo>
                  <a:lnTo>
                    <a:pt y="251" x="246"/>
                  </a:lnTo>
                  <a:lnTo>
                    <a:pt y="262" x="247"/>
                  </a:lnTo>
                  <a:lnTo>
                    <a:pt y="274" x="248"/>
                  </a:lnTo>
                  <a:lnTo>
                    <a:pt y="267" x="246"/>
                  </a:lnTo>
                  <a:lnTo>
                    <a:pt y="258" x="243"/>
                  </a:lnTo>
                  <a:lnTo>
                    <a:pt y="255" x="242"/>
                  </a:lnTo>
                  <a:lnTo>
                    <a:pt y="253" x="241"/>
                  </a:lnTo>
                  <a:lnTo>
                    <a:pt y="253" x="240"/>
                  </a:lnTo>
                  <a:lnTo>
                    <a:pt y="255" x="238"/>
                  </a:lnTo>
                  <a:lnTo>
                    <a:pt y="265" x="230"/>
                  </a:lnTo>
                  <a:lnTo>
                    <a:pt y="274" x="223"/>
                  </a:lnTo>
                  <a:lnTo>
                    <a:pt y="282" x="215"/>
                  </a:lnTo>
                  <a:lnTo>
                    <a:pt y="290" x="206"/>
                  </a:lnTo>
                  <a:lnTo>
                    <a:pt y="306" x="190"/>
                  </a:lnTo>
                  <a:lnTo>
                    <a:pt y="324" x="174"/>
                  </a:lnTo>
                  <a:lnTo>
                    <a:pt y="311" x="182"/>
                  </a:lnTo>
                  <a:lnTo>
                    <a:pt y="301" x="188"/>
                  </a:lnTo>
                  <a:lnTo>
                    <a:pt y="295" x="189"/>
                  </a:lnTo>
                  <a:lnTo>
                    <a:pt y="291" x="189"/>
                  </a:lnTo>
                  <a:lnTo>
                    <a:pt y="286" x="187"/>
                  </a:lnTo>
                  <a:lnTo>
                    <a:pt y="282" x="183"/>
                  </a:lnTo>
                  <a:lnTo>
                    <a:pt y="283" x="192"/>
                  </a:lnTo>
                  <a:lnTo>
                    <a:pt y="286" x="202"/>
                  </a:lnTo>
                  <a:lnTo>
                    <a:pt y="281" x="210"/>
                  </a:lnTo>
                  <a:lnTo>
                    <a:pt y="273" x="216"/>
                  </a:lnTo>
                  <a:lnTo>
                    <a:pt y="267" x="217"/>
                  </a:lnTo>
                  <a:lnTo>
                    <a:pt y="263" x="216"/>
                  </a:lnTo>
                  <a:lnTo>
                    <a:pt y="259" x="214"/>
                  </a:lnTo>
                  <a:lnTo>
                    <a:pt y="257" x="211"/>
                  </a:lnTo>
                  <a:lnTo>
                    <a:pt y="254" x="206"/>
                  </a:lnTo>
                  <a:lnTo>
                    <a:pt y="254" x="200"/>
                  </a:lnTo>
                  <a:lnTo>
                    <a:pt y="254" x="192"/>
                  </a:lnTo>
                  <a:lnTo>
                    <a:pt y="255" x="185"/>
                  </a:lnTo>
                  <a:lnTo>
                    <a:pt y="251" x="191"/>
                  </a:lnTo>
                  <a:lnTo>
                    <a:pt y="250" x="198"/>
                  </a:lnTo>
                  <a:lnTo>
                    <a:pt y="250" x="203"/>
                  </a:lnTo>
                  <a:lnTo>
                    <a:pt y="250" x="209"/>
                  </a:lnTo>
                  <a:lnTo>
                    <a:pt y="253" x="217"/>
                  </a:lnTo>
                  <a:lnTo>
                    <a:pt y="255" x="228"/>
                  </a:lnTo>
                  <a:lnTo>
                    <a:pt y="250" x="229"/>
                  </a:lnTo>
                  <a:lnTo>
                    <a:pt y="245" x="229"/>
                  </a:lnTo>
                  <a:lnTo>
                    <a:pt y="240" x="227"/>
                  </a:lnTo>
                  <a:lnTo>
                    <a:pt y="234" x="225"/>
                  </a:lnTo>
                  <a:lnTo>
                    <a:pt y="232" x="215"/>
                  </a:lnTo>
                  <a:lnTo>
                    <a:pt y="229" x="206"/>
                  </a:lnTo>
                  <a:lnTo>
                    <a:pt y="224" x="200"/>
                  </a:lnTo>
                  <a:lnTo>
                    <a:pt y="218" x="192"/>
                  </a:lnTo>
                  <a:lnTo>
                    <a:pt y="214" x="185"/>
                  </a:lnTo>
                  <a:lnTo>
                    <a:pt y="210" x="176"/>
                  </a:lnTo>
                  <a:lnTo>
                    <a:pt y="208" x="165"/>
                  </a:lnTo>
                  <a:lnTo>
                    <a:pt y="208" x="154"/>
                  </a:lnTo>
                  <a:lnTo>
                    <a:pt y="214" x="148"/>
                  </a:lnTo>
                  <a:lnTo>
                    <a:pt y="221" x="142"/>
                  </a:lnTo>
                  <a:lnTo>
                    <a:pt y="226" x="135"/>
                  </a:lnTo>
                  <a:lnTo>
                    <a:pt y="232" x="129"/>
                  </a:lnTo>
                  <a:lnTo>
                    <a:pt y="241" x="114"/>
                  </a:lnTo>
                  <a:lnTo>
                    <a:pt y="250" x="100"/>
                  </a:lnTo>
                  <a:lnTo>
                    <a:pt y="258" x="94"/>
                  </a:lnTo>
                  <a:lnTo>
                    <a:pt y="263" x="87"/>
                  </a:lnTo>
                  <a:lnTo>
                    <a:pt y="270" x="79"/>
                  </a:lnTo>
                  <a:lnTo>
                    <a:pt y="274" x="72"/>
                  </a:lnTo>
                  <a:lnTo>
                    <a:pt y="279" x="63"/>
                  </a:lnTo>
                  <a:lnTo>
                    <a:pt y="286" x="55"/>
                  </a:lnTo>
                  <a:lnTo>
                    <a:pt y="291" x="49"/>
                  </a:lnTo>
                  <a:lnTo>
                    <a:pt y="299" x="42"/>
                  </a:lnTo>
                  <a:lnTo>
                    <a:pt y="290" x="48"/>
                  </a:lnTo>
                  <a:lnTo>
                    <a:pt y="282" x="53"/>
                  </a:lnTo>
                  <a:lnTo>
                    <a:pt y="282" x="41"/>
                  </a:lnTo>
                  <a:lnTo>
                    <a:pt y="279" x="32"/>
                  </a:lnTo>
                  <a:lnTo>
                    <a:pt y="275" x="22"/>
                  </a:lnTo>
                  <a:lnTo>
                    <a:pt y="273" x="11"/>
                  </a:lnTo>
                  <a:lnTo>
                    <a:pt y="274" x="22"/>
                  </a:lnTo>
                  <a:lnTo>
                    <a:pt y="275" x="32"/>
                  </a:lnTo>
                  <a:lnTo>
                    <a:pt y="275" x="36"/>
                  </a:lnTo>
                  <a:lnTo>
                    <a:pt y="275" x="41"/>
                  </a:lnTo>
                  <a:lnTo>
                    <a:pt y="275" x="47"/>
                  </a:lnTo>
                  <a:lnTo>
                    <a:pt y="274" x="52"/>
                  </a:lnTo>
                  <a:lnTo>
                    <a:pt y="273" x="59"/>
                  </a:lnTo>
                  <a:lnTo>
                    <a:pt y="269" x="65"/>
                  </a:lnTo>
                  <a:lnTo>
                    <a:pt y="266" x="73"/>
                  </a:lnTo>
                  <a:lnTo>
                    <a:pt y="261" x="79"/>
                  </a:lnTo>
                  <a:lnTo>
                    <a:pt y="257" x="85"/>
                  </a:lnTo>
                  <a:lnTo>
                    <a:pt y="253" x="89"/>
                  </a:lnTo>
                  <a:lnTo>
                    <a:pt y="249" x="92"/>
                  </a:lnTo>
                  <a:lnTo>
                    <a:pt y="245" x="92"/>
                  </a:lnTo>
                  <a:lnTo>
                    <a:pt y="241" x="89"/>
                  </a:lnTo>
                  <a:lnTo>
                    <a:pt y="238" x="86"/>
                  </a:lnTo>
                  <a:lnTo>
                    <a:pt y="237" x="81"/>
                  </a:lnTo>
                  <a:lnTo>
                    <a:pt y="238" x="76"/>
                  </a:lnTo>
                  <a:lnTo>
                    <a:pt y="244" x="65"/>
                  </a:lnTo>
                  <a:lnTo>
                    <a:pt y="250" x="53"/>
                  </a:lnTo>
                  <a:lnTo>
                    <a:pt y="253" x="46"/>
                  </a:lnTo>
                  <a:lnTo>
                    <a:pt y="254" x="38"/>
                  </a:lnTo>
                  <a:lnTo>
                    <a:pt y="254" x="31"/>
                  </a:lnTo>
                  <a:lnTo>
                    <a:pt y="253" x="23"/>
                  </a:lnTo>
                  <a:lnTo>
                    <a:pt y="250" x="17"/>
                  </a:lnTo>
                  <a:lnTo>
                    <a:pt y="246" x="10"/>
                  </a:lnTo>
                  <a:lnTo>
                    <a:pt y="240" x="5"/>
                  </a:lnTo>
                  <a:lnTo>
                    <a:pt y="232" x="0"/>
                  </a:lnTo>
                  <a:lnTo>
                    <a:pt y="237" x="5"/>
                  </a:lnTo>
                  <a:lnTo>
                    <a:pt y="241" x="9"/>
                  </a:lnTo>
                  <a:lnTo>
                    <a:pt y="245" x="14"/>
                  </a:lnTo>
                  <a:lnTo>
                    <a:pt y="246" x="21"/>
                  </a:lnTo>
                  <a:lnTo>
                    <a:pt y="248" x="26"/>
                  </a:lnTo>
                  <a:lnTo>
                    <a:pt y="248" x="33"/>
                  </a:lnTo>
                  <a:lnTo>
                    <a:pt y="246" x="39"/>
                  </a:lnTo>
                  <a:lnTo>
                    <a:pt y="245" x="46"/>
                  </a:lnTo>
                  <a:lnTo>
                    <a:pt y="240" x="36"/>
                  </a:lnTo>
                  <a:lnTo>
                    <a:pt y="232" x="26"/>
                  </a:lnTo>
                  <a:lnTo>
                    <a:pt y="228" x="23"/>
                  </a:lnTo>
                  <a:lnTo>
                    <a:pt y="222" x="21"/>
                  </a:lnTo>
                  <a:lnTo>
                    <a:pt y="217" x="20"/>
                  </a:lnTo>
                  <a:lnTo>
                    <a:pt y="210" x="20"/>
                  </a:lnTo>
                  <a:lnTo>
                    <a:pt y="218" x="22"/>
                  </a:lnTo>
                  <a:lnTo>
                    <a:pt y="225" x="26"/>
                  </a:lnTo>
                  <a:lnTo>
                    <a:pt y="232" x="32"/>
                  </a:lnTo>
                  <a:lnTo>
                    <a:pt y="236" x="38"/>
                  </a:lnTo>
                  <a:lnTo>
                    <a:pt y="237" x="46"/>
                  </a:lnTo>
                  <a:lnTo>
                    <a:pt y="238" x="54"/>
                  </a:lnTo>
                  <a:lnTo>
                    <a:pt y="236" x="63"/>
                  </a:lnTo>
                  <a:lnTo>
                    <a:pt y="232" x="73"/>
                  </a:lnTo>
                  <a:lnTo>
                    <a:pt y="229" x="73"/>
                  </a:lnTo>
                  <a:lnTo>
                    <a:pt y="226" x="72"/>
                  </a:lnTo>
                  <a:lnTo>
                    <a:pt y="224" x="72"/>
                  </a:lnTo>
                  <a:lnTo>
                    <a:pt y="221" x="74"/>
                  </a:lnTo>
                  <a:lnTo>
                    <a:pt y="225" x="79"/>
                  </a:lnTo>
                  <a:lnTo>
                    <a:pt y="232" x="83"/>
                  </a:lnTo>
                  <a:lnTo>
                    <a:pt y="236" x="90"/>
                  </a:lnTo>
                  <a:lnTo>
                    <a:pt y="237" x="97"/>
                  </a:lnTo>
                  <a:lnTo>
                    <a:pt y="236" x="104"/>
                  </a:lnTo>
                  <a:lnTo>
                    <a:pt y="234" x="111"/>
                  </a:lnTo>
                  <a:lnTo>
                    <a:pt y="230" x="119"/>
                  </a:lnTo>
                  <a:lnTo>
                    <a:pt y="226" x="127"/>
                  </a:lnTo>
                  <a:lnTo>
                    <a:pt y="221" x="134"/>
                  </a:lnTo>
                  <a:lnTo>
                    <a:pt y="213" x="142"/>
                  </a:lnTo>
                  <a:lnTo>
                    <a:pt y="208" x="141"/>
                  </a:lnTo>
                  <a:lnTo>
                    <a:pt y="202" x="141"/>
                  </a:lnTo>
                  <a:lnTo>
                    <a:pt y="198" x="141"/>
                  </a:lnTo>
                  <a:lnTo>
                    <a:pt y="197" x="143"/>
                  </a:lnTo>
                  <a:lnTo>
                    <a:pt y="195" x="145"/>
                  </a:lnTo>
                  <a:lnTo>
                    <a:pt y="195" x="147"/>
                  </a:lnTo>
                  <a:lnTo>
                    <a:pt y="195" x="149"/>
                  </a:lnTo>
                  <a:lnTo>
                    <a:pt y="196" x="152"/>
                  </a:lnTo>
                  <a:lnTo>
                    <a:pt y="198" x="158"/>
                  </a:lnTo>
                  <a:lnTo>
                    <a:pt y="200" x="163"/>
                  </a:lnTo>
                  <a:lnTo>
                    <a:pt y="198" x="167"/>
                  </a:lnTo>
                  <a:lnTo>
                    <a:pt y="198" x="168"/>
                  </a:lnTo>
                  <a:lnTo>
                    <a:pt y="196" x="170"/>
                  </a:lnTo>
                  <a:lnTo>
                    <a:pt y="193" x="170"/>
                  </a:lnTo>
                  <a:lnTo>
                    <a:pt y="188" x="165"/>
                  </a:lnTo>
                  <a:lnTo>
                    <a:pt y="184" x="158"/>
                  </a:lnTo>
                  <a:lnTo>
                    <a:pt y="180" x="147"/>
                  </a:lnTo>
                  <a:lnTo>
                    <a:pt y="177" x="135"/>
                  </a:lnTo>
                  <a:lnTo>
                    <a:pt y="177" x="122"/>
                  </a:lnTo>
                  <a:lnTo>
                    <a:pt y="177" x="109"/>
                  </a:lnTo>
                  <a:lnTo>
                    <a:pt y="179" x="103"/>
                  </a:lnTo>
                  <a:lnTo>
                    <a:pt y="180" x="97"/>
                  </a:lnTo>
                  <a:lnTo>
                    <a:pt y="183" x="92"/>
                  </a:lnTo>
                  <a:lnTo>
                    <a:pt y="185" x="87"/>
                  </a:lnTo>
                  <a:lnTo>
                    <a:pt y="179" x="95"/>
                  </a:lnTo>
                  <a:lnTo>
                    <a:pt y="175" x="104"/>
                  </a:lnTo>
                  <a:lnTo>
                    <a:pt y="171" x="107"/>
                  </a:lnTo>
                  <a:lnTo>
                    <a:pt y="165" x="111"/>
                  </a:lnTo>
                  <a:lnTo>
                    <a:pt y="159" x="114"/>
                  </a:lnTo>
                  <a:lnTo>
                    <a:pt y="148" x="116"/>
                  </a:lnTo>
                  <a:lnTo>
                    <a:pt y="145" x="116"/>
                  </a:lnTo>
                  <a:lnTo>
                    <a:pt y="143" x="114"/>
                  </a:lnTo>
                  <a:lnTo>
                    <a:pt y="142" x="113"/>
                  </a:lnTo>
                  <a:lnTo>
                    <a:pt y="140" x="110"/>
                  </a:lnTo>
                  <a:lnTo>
                    <a:pt y="140" x="105"/>
                  </a:lnTo>
                  <a:lnTo>
                    <a:pt y="142" x="100"/>
                  </a:lnTo>
                  <a:lnTo>
                    <a:pt y="147" x="88"/>
                  </a:lnTo>
                  <a:lnTo>
                    <a:pt y="149" x="76"/>
                  </a:lnTo>
                  <a:lnTo>
                    <a:pt y="143" x="88"/>
                  </a:lnTo>
                  <a:lnTo>
                    <a:pt y="138" x="101"/>
                  </a:lnTo>
                  <a:lnTo>
                    <a:pt y="134" x="106"/>
                  </a:lnTo>
                  <a:lnTo>
                    <a:pt y="128" x="111"/>
                  </a:lnTo>
                  <a:lnTo>
                    <a:pt y="126" x="114"/>
                  </a:lnTo>
                  <a:lnTo>
                    <a:pt y="122" x="115"/>
                  </a:lnTo>
                  <a:lnTo>
                    <a:pt y="116" x="117"/>
                  </a:lnTo>
                  <a:lnTo>
                    <a:pt y="111" x="117"/>
                  </a:lnTo>
                  <a:lnTo>
                    <a:pt y="108" x="116"/>
                  </a:lnTo>
                  <a:lnTo>
                    <a:pt y="108" x="115"/>
                  </a:lnTo>
                  <a:lnTo>
                    <a:pt y="107" x="111"/>
                  </a:lnTo>
                  <a:lnTo>
                    <a:pt y="107" x="108"/>
                  </a:lnTo>
                  <a:lnTo>
                    <a:pt y="108" x="99"/>
                  </a:lnTo>
                  <a:lnTo>
                    <a:pt y="110" x="88"/>
                  </a:lnTo>
                  <a:lnTo>
                    <a:pt y="110" x="76"/>
                  </a:lnTo>
                  <a:lnTo>
                    <a:pt y="107" x="64"/>
                  </a:lnTo>
                  <a:lnTo>
                    <a:pt y="106" x="58"/>
                  </a:lnTo>
                  <a:lnTo>
                    <a:pt y="102" x="52"/>
                  </a:lnTo>
                  <a:lnTo>
                    <a:pt y="96" x="47"/>
                  </a:lnTo>
                  <a:lnTo>
                    <a:pt y="91" x="41"/>
                  </a:lnTo>
                  <a:lnTo>
                    <a:pt y="96" x="50"/>
                  </a:lnTo>
                  <a:lnTo>
                    <a:pt y="100" x="58"/>
                  </a:lnTo>
                  <a:lnTo>
                    <a:pt y="103" x="64"/>
                  </a:lnTo>
                  <a:lnTo>
                    <a:pt y="103" x="71"/>
                  </a:lnTo>
                  <a:lnTo>
                    <a:pt y="102" x="75"/>
                  </a:lnTo>
                  <a:lnTo>
                    <a:pt y="98" x="78"/>
                  </a:lnTo>
                  <a:lnTo>
                    <a:pt y="92" x="79"/>
                  </a:lnTo>
                  <a:lnTo>
                    <a:pt y="85" x="78"/>
                  </a:lnTo>
                  <a:lnTo>
                    <a:pt y="91" x="79"/>
                  </a:lnTo>
                  <a:lnTo>
                    <a:pt y="95" x="80"/>
                  </a:lnTo>
                  <a:lnTo>
                    <a:pt y="99" x="82"/>
                  </a:lnTo>
                  <a:lnTo>
                    <a:pt y="102" x="86"/>
                  </a:lnTo>
                  <a:lnTo>
                    <a:pt y="104" x="89"/>
                  </a:lnTo>
                  <a:lnTo>
                    <a:pt y="106" x="92"/>
                  </a:lnTo>
                  <a:lnTo>
                    <a:pt y="106" x="96"/>
                  </a:lnTo>
                  <a:lnTo>
                    <a:pt y="106" x="101"/>
                  </a:lnTo>
                  <a:lnTo>
                    <a:pt y="104" x="108"/>
                  </a:lnTo>
                  <a:lnTo>
                    <a:pt y="100" x="115"/>
                  </a:lnTo>
                  <a:lnTo>
                    <a:pt y="98" x="118"/>
                  </a:lnTo>
                  <a:lnTo>
                    <a:pt y="95" x="119"/>
                  </a:lnTo>
                  <a:lnTo>
                    <a:pt y="92" x="121"/>
                  </a:lnTo>
                  <a:lnTo>
                    <a:pt y="89" x="121"/>
                  </a:lnTo>
                  <a:lnTo>
                    <a:pt y="90" x="118"/>
                  </a:lnTo>
                  <a:lnTo>
                    <a:pt y="89" x="115"/>
                  </a:lnTo>
                  <a:lnTo>
                    <a:pt y="87" x="111"/>
                  </a:lnTo>
                  <a:lnTo>
                    <a:pt y="86" x="108"/>
                  </a:lnTo>
                  <a:lnTo>
                    <a:pt y="81" x="104"/>
                  </a:lnTo>
                  <a:lnTo>
                    <a:pt y="73" x="102"/>
                  </a:lnTo>
                  <a:lnTo>
                    <a:pt y="77" x="103"/>
                  </a:lnTo>
                  <a:lnTo>
                    <a:pt y="79" x="105"/>
                  </a:lnTo>
                  <a:lnTo>
                    <a:pt y="82" x="107"/>
                  </a:lnTo>
                  <a:lnTo>
                    <a:pt y="83" x="110"/>
                  </a:lnTo>
                  <a:lnTo>
                    <a:pt y="85" x="117"/>
                  </a:lnTo>
                  <a:lnTo>
                    <a:pt y="85" x="124"/>
                  </a:lnTo>
                  <a:lnTo>
                    <a:pt y="83" x="132"/>
                  </a:lnTo>
                  <a:lnTo>
                    <a:pt y="81" x="141"/>
                  </a:lnTo>
                  <a:lnTo>
                    <a:pt y="78" x="148"/>
                  </a:lnTo>
                  <a:lnTo>
                    <a:pt y="74" x="157"/>
                  </a:lnTo>
                  <a:lnTo>
                    <a:pt y="71" x="156"/>
                  </a:lnTo>
                  <a:lnTo>
                    <a:pt y="69" x="156"/>
                  </a:lnTo>
                  <a:lnTo>
                    <a:pt y="66" x="155"/>
                  </a:lnTo>
                  <a:lnTo>
                    <a:pt y="65" x="152"/>
                  </a:lnTo>
                  <a:lnTo>
                    <a:pt y="62" x="149"/>
                  </a:lnTo>
                  <a:lnTo>
                    <a:pt y="61" x="144"/>
                  </a:lnTo>
                  <a:lnTo>
                    <a:pt y="61" x="133"/>
                  </a:lnTo>
                  <a:lnTo>
                    <a:pt y="58" x="124"/>
                  </a:lnTo>
                  <a:lnTo>
                    <a:pt y="54" x="121"/>
                  </a:lnTo>
                  <a:lnTo>
                    <a:pt y="50" x="117"/>
                  </a:lnTo>
                  <a:lnTo>
                    <a:pt y="49" x="113"/>
                  </a:lnTo>
                  <a:lnTo>
                    <a:pt y="47" x="107"/>
                  </a:lnTo>
                  <a:lnTo>
                    <a:pt y="47" x="94"/>
                  </a:lnTo>
                  <a:lnTo>
                    <a:pt y="49" x="80"/>
                  </a:lnTo>
                  <a:lnTo>
                    <a:pt y="50" x="65"/>
                  </a:lnTo>
                  <a:lnTo>
                    <a:pt y="50" x="52"/>
                  </a:lnTo>
                  <a:lnTo>
                    <a:pt y="49" x="46"/>
                  </a:lnTo>
                  <a:lnTo>
                    <a:pt y="47" x="40"/>
                  </a:lnTo>
                  <a:lnTo>
                    <a:pt y="43" x="36"/>
                  </a:lnTo>
                  <a:lnTo>
                    <a:pt y="39" x="33"/>
                  </a:lnTo>
                  <a:lnTo>
                    <a:pt y="43" x="38"/>
                  </a:lnTo>
                  <a:lnTo>
                    <a:pt y="46" x="45"/>
                  </a:lnTo>
                  <a:lnTo>
                    <a:pt y="47" x="52"/>
                  </a:lnTo>
                  <a:lnTo>
                    <a:pt y="47" x="60"/>
                  </a:lnTo>
                  <a:lnTo>
                    <a:pt y="46" x="66"/>
                  </a:lnTo>
                  <a:lnTo>
                    <a:pt y="45" x="73"/>
                  </a:lnTo>
                  <a:lnTo>
                    <a:pt y="42" x="76"/>
                  </a:lnTo>
                  <a:lnTo>
                    <a:pt y="38" x="78"/>
                  </a:lnTo>
                  <a:lnTo>
                    <a:pt y="34" x="77"/>
                  </a:lnTo>
                  <a:lnTo>
                    <a:pt y="30" x="75"/>
                  </a:lnTo>
                  <a:lnTo>
                    <a:pt y="26" x="71"/>
                  </a:lnTo>
                  <a:lnTo>
                    <a:pt y="24" x="66"/>
                  </a:lnTo>
                  <a:lnTo>
                    <a:pt y="20" x="61"/>
                  </a:lnTo>
                  <a:lnTo>
                    <a:pt y="17" x="53"/>
                  </a:lnTo>
                  <a:lnTo>
                    <a:pt y="14" x="45"/>
                  </a:lnTo>
                  <a:lnTo>
                    <a:pt y="13" x="36"/>
                  </a:lnTo>
                  <a:lnTo>
                    <a:pt y="13" x="44"/>
                  </a:lnTo>
                  <a:lnTo>
                    <a:pt y="14" x="52"/>
                  </a:lnTo>
                  <a:lnTo>
                    <a:pt y="16" x="59"/>
                  </a:lnTo>
                  <a:lnTo>
                    <a:pt y="18" x="65"/>
                  </a:lnTo>
                  <a:lnTo>
                    <a:pt y="25" x="76"/>
                  </a:lnTo>
                  <a:lnTo>
                    <a:pt y="32" x="85"/>
                  </a:lnTo>
                  <a:lnTo>
                    <a:pt y="37" x="92"/>
                  </a:lnTo>
                  <a:lnTo>
                    <a:pt y="39" x="97"/>
                  </a:lnTo>
                  <a:lnTo>
                    <a:pt y="41" x="100"/>
                  </a:lnTo>
                  <a:lnTo>
                    <a:pt y="39" x="102"/>
                  </a:lnTo>
                  <a:lnTo>
                    <a:pt y="37" x="104"/>
                  </a:lnTo>
                  <a:lnTo>
                    <a:pt y="33" x="106"/>
                  </a:lnTo>
                  <a:lnTo>
                    <a:pt y="30" x="105"/>
                  </a:lnTo>
                  <a:lnTo>
                    <a:pt y="28" x="104"/>
                  </a:lnTo>
                  <a:lnTo>
                    <a:pt y="25" x="103"/>
                  </a:lnTo>
                  <a:lnTo>
                    <a:pt y="24" x="100"/>
                  </a:lnTo>
                  <a:lnTo>
                    <a:pt y="21" x="94"/>
                  </a:lnTo>
                  <a:lnTo>
                    <a:pt y="17" x="87"/>
                  </a:lnTo>
                  <a:lnTo>
                    <a:pt y="14" x="78"/>
                  </a:lnTo>
                  <a:lnTo>
                    <a:pt y="12" x="71"/>
                  </a:lnTo>
                  <a:lnTo>
                    <a:pt y="6" x="64"/>
                  </a:lnTo>
                  <a:lnTo>
                    <a:pt y="0" x="58"/>
                  </a:lnTo>
                  <a:lnTo>
                    <a:pt y="4" x="62"/>
                  </a:lnTo>
                  <a:lnTo>
                    <a:pt y="6" x="66"/>
                  </a:lnTo>
                  <a:lnTo>
                    <a:pt y="9" x="71"/>
                  </a:lnTo>
                  <a:lnTo>
                    <a:pt y="10" x="76"/>
                  </a:lnTo>
                  <a:lnTo>
                    <a:pt y="13" x="85"/>
                  </a:lnTo>
                  <a:lnTo>
                    <a:pt y="17" x="94"/>
                  </a:lnTo>
                  <a:lnTo>
                    <a:pt y="14" x="95"/>
                  </a:lnTo>
                  <a:lnTo>
                    <a:pt y="10" x="94"/>
                  </a:lnTo>
                  <a:lnTo>
                    <a:pt y="6" x="92"/>
                  </a:lnTo>
                  <a:lnTo>
                    <a:pt y="4" x="90"/>
                  </a:lnTo>
                  <a:lnTo>
                    <a:pt y="8" x="95"/>
                  </a:lnTo>
                  <a:lnTo>
                    <a:pt y="14" x="103"/>
                  </a:lnTo>
                  <a:lnTo>
                    <a:pt y="17" x="107"/>
                  </a:lnTo>
                  <a:lnTo>
                    <a:pt y="17" x="110"/>
                  </a:lnTo>
                  <a:lnTo>
                    <a:pt y="17" x="111"/>
                  </a:lnTo>
                  <a:lnTo>
                    <a:pt y="16" x="113"/>
                  </a:lnTo>
                  <a:lnTo>
                    <a:pt y="13" x="113"/>
                  </a:lnTo>
                  <a:lnTo>
                    <a:pt y="10" x="113"/>
                  </a:lnTo>
                  <a:lnTo>
                    <a:pt y="6" x="111"/>
                  </a:lnTo>
                  <a:lnTo>
                    <a:pt y="2" x="109"/>
                  </a:lnTo>
                  <a:lnTo>
                    <a:pt y="2" x="120"/>
                  </a:lnTo>
                  <a:lnTo>
                    <a:pt y="9" x="123"/>
                  </a:lnTo>
                  <a:lnTo>
                    <a:pt y="16" x="124"/>
                  </a:lnTo>
                  <a:lnTo>
                    <a:pt y="18" x="126"/>
                  </a:lnTo>
                  <a:lnTo>
                    <a:pt y="21" x="129"/>
                  </a:lnTo>
                  <a:lnTo>
                    <a:pt y="25" x="133"/>
                  </a:lnTo>
                  <a:lnTo>
                    <a:pt y="30" x="140"/>
                  </a:lnTo>
                  <a:lnTo>
                    <a:pt y="36" x="145"/>
                  </a:lnTo>
                  <a:lnTo>
                    <a:pt y="39" x="151"/>
                  </a:lnTo>
                  <a:lnTo>
                    <a:pt y="42" x="155"/>
                  </a:lnTo>
                  <a:lnTo>
                    <a:pt y="46" x="157"/>
                  </a:lnTo>
                  <a:lnTo>
                    <a:pt y="50" x="160"/>
                  </a:lnTo>
                  <a:lnTo>
                    <a:pt y="55" x="162"/>
                  </a:lnTo>
                  <a:lnTo>
                    <a:pt y="59" x="168"/>
                  </a:lnTo>
                  <a:lnTo>
                    <a:pt y="62" x="173"/>
                  </a:lnTo>
                  <a:lnTo>
                    <a:pt y="61" x="175"/>
                  </a:lnTo>
                  <a:lnTo>
                    <a:pt y="58" x="177"/>
                  </a:lnTo>
                  <a:lnTo>
                    <a:pt y="53" x="181"/>
                  </a:lnTo>
                  <a:lnTo>
                    <a:pt y="45" x="184"/>
                  </a:lnTo>
                  <a:lnTo>
                    <a:pt y="36" x="173"/>
                  </a:lnTo>
                  <a:lnTo>
                    <a:pt y="28" x="162"/>
                  </a:lnTo>
                  <a:lnTo>
                    <a:pt y="22" x="157"/>
                  </a:lnTo>
                  <a:lnTo>
                    <a:pt y="17" x="152"/>
                  </a:lnTo>
                  <a:lnTo>
                    <a:pt y="10" x="149"/>
                  </a:lnTo>
                  <a:lnTo>
                    <a:pt y="2" x="146"/>
                  </a:lnTo>
                  <a:lnTo>
                    <a:pt y="2" x="159"/>
                  </a:lnTo>
                  <a:lnTo>
                    <a:pt y="8" x="159"/>
                  </a:lnTo>
                  <a:lnTo>
                    <a:pt y="12" x="160"/>
                  </a:lnTo>
                  <a:lnTo>
                    <a:pt y="14" x="163"/>
                  </a:lnTo>
                  <a:lnTo>
                    <a:pt y="17" x="167"/>
                  </a:lnTo>
                  <a:lnTo>
                    <a:pt y="18" x="174"/>
                  </a:lnTo>
                  <a:lnTo>
                    <a:pt y="24" x="182"/>
                  </a:lnTo>
                  <a:lnTo>
                    <a:pt y="16" x="185"/>
                  </a:lnTo>
                  <a:lnTo>
                    <a:pt y="13" x="185"/>
                  </a:lnTo>
                  <a:lnTo>
                    <a:pt y="9" x="184"/>
                  </a:lnTo>
                  <a:lnTo>
                    <a:pt y="2" x="184"/>
                  </a:lnTo>
                  <a:lnTo>
                    <a:pt y="2" x="213"/>
                  </a:lnTo>
                  <a:lnTo>
                    <a:pt y="5" x="216"/>
                  </a:lnTo>
                  <a:lnTo>
                    <a:pt y="8" x="222"/>
                  </a:lnTo>
                  <a:lnTo>
                    <a:pt y="8" x="226"/>
                  </a:lnTo>
                  <a:lnTo>
                    <a:pt y="6" x="231"/>
                  </a:lnTo>
                  <a:lnTo>
                    <a:pt y="4" x="242"/>
                  </a:lnTo>
                  <a:lnTo>
                    <a:pt y="2" x="253"/>
                  </a:lnTo>
                  <a:lnTo>
                    <a:pt y="2" x="285"/>
                  </a:lnTo>
                  <a:lnTo>
                    <a:pt y="9" x="293"/>
                  </a:lnTo>
                  <a:lnTo>
                    <a:pt y="17" x="298"/>
                  </a:lnTo>
                  <a:lnTo>
                    <a:pt y="25" x="303"/>
                  </a:lnTo>
                  <a:lnTo>
                    <a:pt y="34" x="309"/>
                  </a:lnTo>
                  <a:lnTo>
                    <a:pt y="37" x="311"/>
                  </a:lnTo>
                  <a:lnTo>
                    <a:pt y="37" x="312"/>
                  </a:lnTo>
                  <a:lnTo>
                    <a:pt y="34" x="314"/>
                  </a:lnTo>
                  <a:lnTo>
                    <a:pt y="25" x="314"/>
                  </a:lnTo>
                  <a:lnTo>
                    <a:pt y="16" x="313"/>
                  </a:lnTo>
                  <a:lnTo>
                    <a:pt y="10" x="312"/>
                  </a:lnTo>
                  <a:lnTo>
                    <a:pt y="6" x="311"/>
                  </a:lnTo>
                  <a:lnTo>
                    <a:pt y="2" x="309"/>
                  </a:lnTo>
                  <a:lnTo>
                    <a:pt y="2" x="339"/>
                  </a:lnTo>
                  <a:lnTo>
                    <a:pt y="6" x="338"/>
                  </a:lnTo>
                  <a:lnTo>
                    <a:pt y="10" x="338"/>
                  </a:lnTo>
                  <a:lnTo>
                    <a:pt y="12" x="339"/>
                  </a:lnTo>
                  <a:lnTo>
                    <a:pt y="12" x="340"/>
                  </a:lnTo>
                  <a:lnTo>
                    <a:pt y="9" x="344"/>
                  </a:lnTo>
                  <a:lnTo>
                    <a:pt y="2" x="353"/>
                  </a:lnTo>
                  <a:lnTo>
                    <a:pt y="2" x="380"/>
                  </a:lnTo>
                  <a:lnTo>
                    <a:pt y="10" x="373"/>
                  </a:lnTo>
                  <a:lnTo>
                    <a:pt y="17" x="366"/>
                  </a:lnTo>
                  <a:lnTo>
                    <a:pt y="20" x="361"/>
                  </a:lnTo>
                  <a:lnTo>
                    <a:pt y="24" x="357"/>
                  </a:lnTo>
                  <a:lnTo>
                    <a:pt y="29" x="354"/>
                  </a:lnTo>
                  <a:lnTo>
                    <a:pt y="36" x="351"/>
                  </a:lnTo>
                  <a:lnTo>
                    <a:pt y="49" x="346"/>
                  </a:lnTo>
                  <a:lnTo>
                    <a:pt y="62" x="340"/>
                  </a:lnTo>
                  <a:lnTo>
                    <a:pt y="90" x="341"/>
                  </a:lnTo>
                  <a:lnTo>
                    <a:pt y="122" x="341"/>
                  </a:lnTo>
                  <a:lnTo>
                    <a:pt y="136" x="342"/>
                  </a:lnTo>
                  <a:lnTo>
                    <a:pt y="148" x="343"/>
                  </a:lnTo>
                  <a:lnTo>
                    <a:pt y="153" x="346"/>
                  </a:lnTo>
                  <a:lnTo>
                    <a:pt y="159" x="347"/>
                  </a:lnTo>
                  <a:lnTo>
                    <a:pt y="161" x="349"/>
                  </a:lnTo>
                  <a:lnTo>
                    <a:pt y="165" x="352"/>
                  </a:lnTo>
                  <a:lnTo>
                    <a:pt y="161" x="353"/>
                  </a:lnTo>
                  <a:lnTo>
                    <a:pt y="156" x="354"/>
                  </a:lnTo>
                  <a:lnTo>
                    <a:pt y="149" x="353"/>
                  </a:lnTo>
                  <a:lnTo>
                    <a:pt y="142" x="352"/>
                  </a:lnTo>
                  <a:lnTo>
                    <a:pt y="132" x="350"/>
                  </a:lnTo>
                  <a:lnTo>
                    <a:pt y="124" x="349"/>
                  </a:lnTo>
                  <a:lnTo>
                    <a:pt y="115" x="349"/>
                  </a:lnTo>
                  <a:lnTo>
                    <a:pt y="108" x="350"/>
                  </a:lnTo>
                  <a:lnTo>
                    <a:pt y="116" x="351"/>
                  </a:lnTo>
                  <a:lnTo>
                    <a:pt y="123" x="352"/>
                  </a:lnTo>
                  <a:lnTo>
                    <a:pt y="126" x="354"/>
                  </a:lnTo>
                  <a:lnTo>
                    <a:pt y="126" x="355"/>
                  </a:lnTo>
                  <a:lnTo>
                    <a:pt y="126" x="359"/>
                  </a:lnTo>
                  <a:lnTo>
                    <a:pt y="122" x="362"/>
                  </a:lnTo>
                  <a:lnTo>
                    <a:pt y="116" x="368"/>
                  </a:lnTo>
                  <a:lnTo>
                    <a:pt y="111" x="374"/>
                  </a:lnTo>
                  <a:lnTo>
                    <a:pt y="103" x="380"/>
                  </a:lnTo>
                  <a:lnTo>
                    <a:pt y="91" x="388"/>
                  </a:lnTo>
                  <a:lnTo>
                    <a:pt y="65" x="396"/>
                  </a:lnTo>
                  <a:lnTo>
                    <a:pt y="45" x="404"/>
                  </a:lnTo>
                  <a:lnTo>
                    <a:pt y="37" x="407"/>
                  </a:lnTo>
                  <a:lnTo>
                    <a:pt y="30" x="410"/>
                  </a:lnTo>
                  <a:lnTo>
                    <a:pt y="22" x="412"/>
                  </a:lnTo>
                  <a:lnTo>
                    <a:pt y="14" x="414"/>
                  </a:lnTo>
                  <a:lnTo>
                    <a:pt y="24" x="417"/>
                  </a:lnTo>
                  <a:lnTo>
                    <a:pt y="32" x="419"/>
                  </a:lnTo>
                  <a:lnTo>
                    <a:pt y="34" x="420"/>
                  </a:lnTo>
                  <a:lnTo>
                    <a:pt y="38" x="421"/>
                  </a:lnTo>
                  <a:lnTo>
                    <a:pt y="41" x="424"/>
                  </a:lnTo>
                  <a:lnTo>
                    <a:pt y="45" x="429"/>
                  </a:lnTo>
                  <a:lnTo>
                    <a:pt y="70" x="429"/>
                  </a:lnTo>
                  <a:lnTo>
                    <a:pt y="62" x="426"/>
                  </a:lnTo>
                  <a:lnTo>
                    <a:pt y="54" x="426"/>
                  </a:lnTo>
                  <a:lnTo>
                    <a:pt y="50" x="425"/>
                  </a:lnTo>
                  <a:lnTo>
                    <a:pt y="49" x="423"/>
                  </a:lnTo>
                  <a:lnTo>
                    <a:pt y="47" x="420"/>
                  </a:lnTo>
                  <a:lnTo>
                    <a:pt y="50" x="416"/>
                  </a:lnTo>
                  <a:lnTo>
                    <a:pt y="54" x="410"/>
                  </a:lnTo>
                  <a:lnTo>
                    <a:pt y="59" x="407"/>
                  </a:lnTo>
                  <a:lnTo>
                    <a:pt y="65" x="405"/>
                  </a:lnTo>
                  <a:lnTo>
                    <a:pt y="70" x="405"/>
                  </a:lnTo>
                  <a:lnTo>
                    <a:pt y="75" x="405"/>
                  </a:lnTo>
                  <a:lnTo>
                    <a:pt y="81" x="404"/>
                  </a:lnTo>
                  <a:lnTo>
                    <a:pt y="86" x="404"/>
                  </a:lnTo>
                  <a:lnTo>
                    <a:pt y="92" x="401"/>
                  </a:lnTo>
                  <a:lnTo>
                    <a:pt y="98" x="398"/>
                  </a:lnTo>
                  <a:lnTo>
                    <a:pt y="103" x="397"/>
                  </a:lnTo>
                  <a:lnTo>
                    <a:pt y="107" x="397"/>
                  </a:lnTo>
                  <a:lnTo>
                    <a:pt y="111" x="397"/>
                  </a:lnTo>
                  <a:lnTo>
                    <a:pt y="115" x="398"/>
                  </a:lnTo>
                  <a:lnTo>
                    <a:pt y="118" x="401"/>
                  </a:lnTo>
                  <a:lnTo>
                    <a:pt y="120" x="403"/>
                  </a:lnTo>
                  <a:lnTo>
                    <a:pt y="122" x="406"/>
                  </a:lnTo>
                  <a:lnTo>
                    <a:pt y="122" x="402"/>
                  </a:lnTo>
                  <a:lnTo>
                    <a:pt y="120" x="399"/>
                  </a:lnTo>
                  <a:lnTo>
                    <a:pt y="118" x="396"/>
                  </a:lnTo>
                  <a:lnTo>
                    <a:pt y="115" x="395"/>
                  </a:lnTo>
                  <a:lnTo>
                    <a:pt y="112" x="393"/>
                  </a:lnTo>
                  <a:lnTo>
                    <a:pt y="111" x="391"/>
                  </a:lnTo>
                  <a:lnTo>
                    <a:pt y="112" x="389"/>
                  </a:lnTo>
                  <a:lnTo>
                    <a:pt y="116" x="385"/>
                  </a:lnTo>
                  <a:lnTo>
                    <a:pt y="118" x="381"/>
                  </a:lnTo>
                  <a:lnTo>
                    <a:pt y="120" x="378"/>
                  </a:lnTo>
                  <a:lnTo>
                    <a:pt y="123" x="376"/>
                  </a:lnTo>
                  <a:lnTo>
                    <a:pt y="126" x="375"/>
                  </a:lnTo>
                  <a:lnTo>
                    <a:pt y="130" x="375"/>
                  </a:lnTo>
                  <a:lnTo>
                    <a:pt y="134" x="375"/>
                  </a:lnTo>
                  <a:lnTo>
                    <a:pt y="136" x="375"/>
                  </a:lnTo>
                  <a:lnTo>
                    <a:pt y="140" x="375"/>
                  </a:lnTo>
                  <a:lnTo>
                    <a:pt y="143" x="376"/>
                  </a:lnTo>
                  <a:lnTo>
                    <a:pt y="145" x="377"/>
                  </a:lnTo>
                  <a:lnTo>
                    <a:pt y="148" x="379"/>
                  </a:lnTo>
                  <a:lnTo>
                    <a:pt y="151" x="382"/>
                  </a:lnTo>
                  <a:lnTo>
                    <a:pt y="152" x="385"/>
                  </a:lnTo>
                  <a:lnTo>
                    <a:pt y="152" x="389"/>
                  </a:lnTo>
                  <a:lnTo>
                    <a:pt y="143" x="387"/>
                  </a:lnTo>
                  <a:lnTo>
                    <a:pt y="134" x="382"/>
                  </a:lnTo>
                  <a:lnTo>
                    <a:pt y="134" x="384"/>
                  </a:lnTo>
                  <a:lnTo>
                    <a:pt y="135" x="387"/>
                  </a:lnTo>
                  <a:lnTo>
                    <a:pt y="138" x="389"/>
                  </a:lnTo>
                  <a:lnTo>
                    <a:pt y="142" x="392"/>
                  </a:lnTo>
                  <a:lnTo>
                    <a:pt y="152" x="396"/>
                  </a:lnTo>
                  <a:lnTo>
                    <a:pt y="160" x="401"/>
                  </a:lnTo>
                  <a:lnTo>
                    <a:pt y="157" x="403"/>
                  </a:lnTo>
                  <a:lnTo>
                    <a:pt y="157" x="404"/>
                  </a:lnTo>
                  <a:lnTo>
                    <a:pt y="159" x="405"/>
                  </a:lnTo>
                  <a:lnTo>
                    <a:pt y="163" x="406"/>
                  </a:lnTo>
                  <a:lnTo>
                    <a:pt y="172" x="406"/>
                  </a:lnTo>
                  <a:lnTo>
                    <a:pt y="180" x="407"/>
                  </a:lnTo>
                  <a:lnTo>
                    <a:pt y="183" x="409"/>
                  </a:lnTo>
                  <a:lnTo>
                    <a:pt y="184" x="410"/>
                  </a:lnTo>
                  <a:lnTo>
                    <a:pt y="184" x="411"/>
                  </a:lnTo>
                  <a:lnTo>
                    <a:pt y="183" x="412"/>
                  </a:lnTo>
                  <a:lnTo>
                    <a:pt y="179" x="416"/>
                  </a:lnTo>
                  <a:lnTo>
                    <a:pt y="176" x="418"/>
                  </a:lnTo>
                  <a:lnTo>
                    <a:pt y="172" x="422"/>
                  </a:lnTo>
                  <a:lnTo>
                    <a:pt y="169" x="425"/>
                  </a:lnTo>
                  <a:lnTo>
                    <a:pt y="168" x="430"/>
                  </a:lnTo>
                  <a:lnTo>
                    <a:pt y="169" x="433"/>
                  </a:lnTo>
                  <a:lnTo>
                    <a:pt y="193" x="433"/>
                  </a:lnTo>
                  <a:lnTo>
                    <a:pt y="191" x="431"/>
                  </a:lnTo>
                  <a:lnTo>
                    <a:pt y="189" x="430"/>
                  </a:lnTo>
                  <a:lnTo>
                    <a:pt y="191" x="428"/>
                  </a:lnTo>
                  <a:lnTo>
                    <a:pt y="193" x="426"/>
                  </a:lnTo>
                  <a:lnTo>
                    <a:pt y="198" x="423"/>
                  </a:lnTo>
                  <a:lnTo>
                    <a:pt y="202" x="420"/>
                  </a:lnTo>
                  <a:lnTo>
                    <a:pt y="221" x="421"/>
                  </a:lnTo>
                  <a:lnTo>
                    <a:pt y="240" x="423"/>
                  </a:lnTo>
                  <a:lnTo>
                    <a:pt y="248" x="426"/>
                  </a:lnTo>
                  <a:lnTo>
                    <a:pt y="254" x="429"/>
                  </a:lnTo>
                  <a:lnTo>
                    <a:pt y="262" x="431"/>
                  </a:lnTo>
                  <a:lnTo>
                    <a:pt y="270" x="431"/>
                  </a:lnTo>
                  <a:lnTo>
                    <a:pt y="277" x="428"/>
                  </a:lnTo>
                  <a:lnTo>
                    <a:pt y="283" x="425"/>
                  </a:lnTo>
                  <a:lnTo>
                    <a:pt y="287" x="424"/>
                  </a:lnTo>
                  <a:lnTo>
                    <a:pt y="290" x="423"/>
                  </a:lnTo>
                  <a:lnTo>
                    <a:pt y="294" x="423"/>
                  </a:lnTo>
                  <a:lnTo>
                    <a:pt y="297" x="424"/>
                  </a:lnTo>
                  <a:lnTo>
                    <a:pt y="304" x="423"/>
                  </a:lnTo>
                  <a:lnTo>
                    <a:pt y="310" x="423"/>
                  </a:lnTo>
                  <a:lnTo>
                    <a:pt y="312" x="423"/>
                  </a:lnTo>
                  <a:lnTo>
                    <a:pt y="314" x="423"/>
                  </a:lnTo>
                  <a:lnTo>
                    <a:pt y="316" x="422"/>
                  </a:lnTo>
                  <a:lnTo>
                    <a:pt y="319" x="419"/>
                  </a:lnTo>
                  <a:lnTo>
                    <a:pt y="312" x="416"/>
                  </a:lnTo>
                  <a:lnTo>
                    <a:pt y="306" x="412"/>
                  </a:lnTo>
                  <a:lnTo>
                    <a:pt y="302" x="410"/>
                  </a:lnTo>
                  <a:lnTo>
                    <a:pt y="299" x="408"/>
                  </a:lnTo>
                  <a:lnTo>
                    <a:pt y="297" x="406"/>
                  </a:lnTo>
                  <a:lnTo>
                    <a:pt y="295" x="402"/>
                  </a:lnTo>
                  <a:lnTo>
                    <a:pt y="304" x="399"/>
                  </a:lnTo>
                  <a:lnTo>
                    <a:pt y="315" x="397"/>
                  </a:lnTo>
                  <a:lnTo>
                    <a:pt y="326" x="395"/>
                  </a:lnTo>
                  <a:lnTo>
                    <a:pt y="338" x="396"/>
                  </a:lnTo>
                  <a:lnTo>
                    <a:pt y="355" x="397"/>
                  </a:lnTo>
                  <a:lnTo>
                    <a:pt y="373" x="399"/>
                  </a:lnTo>
                  <a:lnTo>
                    <a:pt y="391" x="401"/>
                  </a:lnTo>
                  <a:lnTo>
                    <a:pt y="407" x="405"/>
                  </a:lnTo>
                  <a:lnTo>
                    <a:pt y="432" x="407"/>
                  </a:lnTo>
                  <a:lnTo>
                    <a:pt y="457" x="408"/>
                  </a:lnTo>
                  <a:lnTo>
                    <a:pt y="470" x="409"/>
                  </a:lnTo>
                  <a:lnTo>
                    <a:pt y="482" x="411"/>
                  </a:lnTo>
                  <a:lnTo>
                    <a:pt y="495" x="414"/>
                  </a:lnTo>
                  <a:lnTo>
                    <a:pt y="507" x="417"/>
                  </a:lnTo>
                  <a:lnTo>
                    <a:pt y="513" x="423"/>
                  </a:lnTo>
                  <a:lnTo>
                    <a:pt y="522" x="432"/>
                  </a:lnTo>
                  <a:lnTo>
                    <a:pt y="524" x="436"/>
                  </a:lnTo>
                  <a:lnTo>
                    <a:pt y="526" x="439"/>
                  </a:lnTo>
                  <a:lnTo>
                    <a:pt y="526" x="442"/>
                  </a:lnTo>
                  <a:lnTo>
                    <a:pt y="524" x="443"/>
                  </a:lnTo>
                  <a:lnTo>
                    <a:pt y="523" x="443"/>
                  </a:lnTo>
                  <a:lnTo>
                    <a:pt y="519" x="444"/>
                  </a:lnTo>
                  <a:lnTo>
                    <a:pt y="768" x="44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9" name="Shape 29"/>
            <p:cNvSpPr/>
            <p:nvPr/>
          </p:nvSpPr>
          <p:spPr>
            <a:xfrm>
              <a:off y="5008562" x="3178175"/>
              <a:ext cy="306386" cx="185737"/>
            </a:xfrm>
            <a:custGeom>
              <a:pathLst>
                <a:path w="353" extrusionOk="0" h="773">
                  <a:moveTo>
                    <a:pt y="238" x="180"/>
                  </a:moveTo>
                  <a:lnTo>
                    <a:pt y="232" x="194"/>
                  </a:lnTo>
                  <a:lnTo>
                    <a:pt y="227" x="203"/>
                  </a:lnTo>
                  <a:lnTo>
                    <a:pt y="220" x="211"/>
                  </a:lnTo>
                  <a:lnTo>
                    <a:pt y="214" x="218"/>
                  </a:lnTo>
                  <a:lnTo>
                    <a:pt y="200" x="227"/>
                  </a:lnTo>
                  <a:lnTo>
                    <a:pt y="187" x="239"/>
                  </a:lnTo>
                  <a:lnTo>
                    <a:pt y="183" x="247"/>
                  </a:lnTo>
                  <a:lnTo>
                    <a:pt y="182" x="255"/>
                  </a:lnTo>
                  <a:lnTo>
                    <a:pt y="179" x="258"/>
                  </a:lnTo>
                  <a:lnTo>
                    <a:pt y="177" x="262"/>
                  </a:lnTo>
                  <a:lnTo>
                    <a:pt y="171" x="265"/>
                  </a:lnTo>
                  <a:lnTo>
                    <a:pt y="165" x="267"/>
                  </a:lnTo>
                  <a:lnTo>
                    <a:pt y="169" x="268"/>
                  </a:lnTo>
                  <a:lnTo>
                    <a:pt y="173" x="270"/>
                  </a:lnTo>
                  <a:lnTo>
                    <a:pt y="174" x="271"/>
                  </a:lnTo>
                  <a:lnTo>
                    <a:pt y="177" x="274"/>
                  </a:lnTo>
                  <a:lnTo>
                    <a:pt y="177" x="278"/>
                  </a:lnTo>
                  <a:lnTo>
                    <a:pt y="174" x="282"/>
                  </a:lnTo>
                  <a:lnTo>
                    <a:pt y="162" x="279"/>
                  </a:lnTo>
                  <a:lnTo>
                    <a:pt y="151" x="274"/>
                  </a:lnTo>
                  <a:lnTo>
                    <a:pt y="143" x="263"/>
                  </a:lnTo>
                  <a:lnTo>
                    <a:pt y="137" x="254"/>
                  </a:lnTo>
                  <a:lnTo>
                    <a:pt y="134" x="250"/>
                  </a:lnTo>
                  <a:lnTo>
                    <a:pt y="133" x="244"/>
                  </a:lnTo>
                  <a:lnTo>
                    <a:pt y="132" x="238"/>
                  </a:lnTo>
                  <a:lnTo>
                    <a:pt y="132" x="229"/>
                  </a:lnTo>
                  <a:lnTo>
                    <a:pt y="133" x="227"/>
                  </a:lnTo>
                  <a:lnTo>
                    <a:pt y="136" x="225"/>
                  </a:lnTo>
                  <a:lnTo>
                    <a:pt y="140" x="224"/>
                  </a:lnTo>
                  <a:lnTo>
                    <a:pt y="145" x="223"/>
                  </a:lnTo>
                  <a:lnTo>
                    <a:pt y="155" x="223"/>
                  </a:lnTo>
                  <a:lnTo>
                    <a:pt y="166" x="222"/>
                  </a:lnTo>
                  <a:lnTo>
                    <a:pt y="167" x="218"/>
                  </a:lnTo>
                  <a:lnTo>
                    <a:pt y="170" x="214"/>
                  </a:lnTo>
                  <a:lnTo>
                    <a:pt y="174" x="212"/>
                  </a:lnTo>
                  <a:lnTo>
                    <a:pt y="179" x="210"/>
                  </a:lnTo>
                  <a:lnTo>
                    <a:pt y="186" x="208"/>
                  </a:lnTo>
                  <a:lnTo>
                    <a:pt y="193" x="206"/>
                  </a:lnTo>
                  <a:lnTo>
                    <a:pt y="199" x="201"/>
                  </a:lnTo>
                  <a:lnTo>
                    <a:pt y="206" x="197"/>
                  </a:lnTo>
                  <a:lnTo>
                    <a:pt y="212" x="191"/>
                  </a:lnTo>
                  <a:lnTo>
                    <a:pt y="220" x="186"/>
                  </a:lnTo>
                  <a:lnTo>
                    <a:pt y="230" x="183"/>
                  </a:lnTo>
                  <a:lnTo>
                    <a:pt y="238" x="180"/>
                  </a:lnTo>
                  <a:close/>
                  <a:moveTo>
                    <a:pt y="244" x="154"/>
                  </a:moveTo>
                  <a:lnTo>
                    <a:pt y="244" x="157"/>
                  </a:lnTo>
                  <a:lnTo>
                    <a:pt y="243" x="160"/>
                  </a:lnTo>
                  <a:lnTo>
                    <a:pt y="242" x="161"/>
                  </a:lnTo>
                  <a:lnTo>
                    <a:pt y="238" x="162"/>
                  </a:lnTo>
                  <a:lnTo>
                    <a:pt y="234" x="161"/>
                  </a:lnTo>
                  <a:lnTo>
                    <a:pt y="230" x="160"/>
                  </a:lnTo>
                  <a:lnTo>
                    <a:pt y="226" x="158"/>
                  </a:lnTo>
                  <a:lnTo>
                    <a:pt y="222" x="155"/>
                  </a:lnTo>
                  <a:lnTo>
                    <a:pt y="219" x="159"/>
                  </a:lnTo>
                  <a:lnTo>
                    <a:pt y="216" x="162"/>
                  </a:lnTo>
                  <a:lnTo>
                    <a:pt y="214" x="165"/>
                  </a:lnTo>
                  <a:lnTo>
                    <a:pt y="210" x="167"/>
                  </a:lnTo>
                  <a:lnTo>
                    <a:pt y="200" x="168"/>
                  </a:lnTo>
                  <a:lnTo>
                    <a:pt y="190" x="169"/>
                  </a:lnTo>
                  <a:lnTo>
                    <a:pt y="178" x="168"/>
                  </a:lnTo>
                  <a:lnTo>
                    <a:pt y="166" x="168"/>
                  </a:lnTo>
                  <a:lnTo>
                    <a:pt y="153" x="169"/>
                  </a:lnTo>
                  <a:lnTo>
                    <a:pt y="141" x="171"/>
                  </a:lnTo>
                  <a:lnTo>
                    <a:pt y="136" x="174"/>
                  </a:lnTo>
                  <a:lnTo>
                    <a:pt y="130" x="179"/>
                  </a:lnTo>
                  <a:lnTo>
                    <a:pt y="126" x="183"/>
                  </a:lnTo>
                  <a:lnTo>
                    <a:pt y="122" x="187"/>
                  </a:lnTo>
                  <a:lnTo>
                    <a:pt y="118" x="192"/>
                  </a:lnTo>
                  <a:lnTo>
                    <a:pt y="114" x="196"/>
                  </a:lnTo>
                  <a:lnTo>
                    <a:pt y="110" x="198"/>
                  </a:lnTo>
                  <a:lnTo>
                    <a:pt y="105" x="200"/>
                  </a:lnTo>
                  <a:lnTo>
                    <a:pt y="90" x="193"/>
                  </a:lnTo>
                  <a:lnTo>
                    <a:pt y="73" x="185"/>
                  </a:lnTo>
                  <a:lnTo>
                    <a:pt y="67" x="182"/>
                  </a:lnTo>
                  <a:lnTo>
                    <a:pt y="61" x="178"/>
                  </a:lnTo>
                  <a:lnTo>
                    <a:pt y="60" x="175"/>
                  </a:lnTo>
                  <a:lnTo>
                    <a:pt y="60" x="173"/>
                  </a:lnTo>
                  <a:lnTo>
                    <a:pt y="60" x="171"/>
                  </a:lnTo>
                  <a:lnTo>
                    <a:pt y="61" x="169"/>
                  </a:lnTo>
                  <a:lnTo>
                    <a:pt y="68" x="166"/>
                  </a:lnTo>
                  <a:lnTo>
                    <a:pt y="73" x="162"/>
                  </a:lnTo>
                  <a:lnTo>
                    <a:pt y="79" x="161"/>
                  </a:lnTo>
                  <a:lnTo>
                    <a:pt y="84" x="160"/>
                  </a:lnTo>
                  <a:lnTo>
                    <a:pt y="89" x="160"/>
                  </a:lnTo>
                  <a:lnTo>
                    <a:pt y="93" x="161"/>
                  </a:lnTo>
                  <a:lnTo>
                    <a:pt y="98" x="162"/>
                  </a:lnTo>
                  <a:lnTo>
                    <a:pt y="102" x="164"/>
                  </a:lnTo>
                  <a:lnTo>
                    <a:pt y="102" x="161"/>
                  </a:lnTo>
                  <a:lnTo>
                    <a:pt y="104" x="157"/>
                  </a:lnTo>
                  <a:lnTo>
                    <a:pt y="106" x="154"/>
                  </a:lnTo>
                  <a:lnTo>
                    <a:pt y="110" x="150"/>
                  </a:lnTo>
                  <a:lnTo>
                    <a:pt y="120" x="141"/>
                  </a:lnTo>
                  <a:lnTo>
                    <a:pt y="128" x="133"/>
                  </a:lnTo>
                  <a:lnTo>
                    <a:pt y="129" x="136"/>
                  </a:lnTo>
                  <a:lnTo>
                    <a:pt y="129" x="139"/>
                  </a:lnTo>
                  <a:lnTo>
                    <a:pt y="141" x="128"/>
                  </a:lnTo>
                  <a:lnTo>
                    <a:pt y="154" x="118"/>
                  </a:lnTo>
                  <a:lnTo>
                    <a:pt y="166" x="110"/>
                  </a:lnTo>
                  <a:lnTo>
                    <a:pt y="179" x="101"/>
                  </a:lnTo>
                  <a:lnTo>
                    <a:pt y="194" x="93"/>
                  </a:lnTo>
                  <a:lnTo>
                    <a:pt y="208" x="87"/>
                  </a:lnTo>
                  <a:lnTo>
                    <a:pt y="223" x="82"/>
                  </a:lnTo>
                  <a:lnTo>
                    <a:pt y="239" x="77"/>
                  </a:lnTo>
                  <a:lnTo>
                    <a:pt y="243" x="78"/>
                  </a:lnTo>
                  <a:lnTo>
                    <a:pt y="246" x="82"/>
                  </a:lnTo>
                  <a:lnTo>
                    <a:pt y="248" x="84"/>
                  </a:lnTo>
                  <a:lnTo>
                    <a:pt y="248" x="86"/>
                  </a:lnTo>
                  <a:lnTo>
                    <a:pt y="234" x="89"/>
                  </a:lnTo>
                  <a:lnTo>
                    <a:pt y="226" x="92"/>
                  </a:lnTo>
                  <a:lnTo>
                    <a:pt y="219" x="97"/>
                  </a:lnTo>
                  <a:lnTo>
                    <a:pt y="211" x="103"/>
                  </a:lnTo>
                  <a:lnTo>
                    <a:pt y="202" x="106"/>
                  </a:lnTo>
                  <a:lnTo>
                    <a:pt y="193" x="111"/>
                  </a:lnTo>
                  <a:lnTo>
                    <a:pt y="185" x="116"/>
                  </a:lnTo>
                  <a:lnTo>
                    <a:pt y="178" x="123"/>
                  </a:lnTo>
                  <a:lnTo>
                    <a:pt y="185" x="117"/>
                  </a:lnTo>
                  <a:lnTo>
                    <a:pt y="193" x="113"/>
                  </a:lnTo>
                  <a:lnTo>
                    <a:pt y="196" x="112"/>
                  </a:lnTo>
                  <a:lnTo>
                    <a:pt y="199" x="111"/>
                  </a:lnTo>
                  <a:lnTo>
                    <a:pt y="203" x="111"/>
                  </a:lnTo>
                  <a:lnTo>
                    <a:pt y="206" x="111"/>
                  </a:lnTo>
                  <a:lnTo>
                    <a:pt y="207" x="113"/>
                  </a:lnTo>
                  <a:lnTo>
                    <a:pt y="207" x="115"/>
                  </a:lnTo>
                  <a:lnTo>
                    <a:pt y="206" x="118"/>
                  </a:lnTo>
                  <a:lnTo>
                    <a:pt y="204" x="123"/>
                  </a:lnTo>
                  <a:lnTo>
                    <a:pt y="200" x="126"/>
                  </a:lnTo>
                  <a:lnTo>
                    <a:pt y="195" x="129"/>
                  </a:lnTo>
                  <a:lnTo>
                    <a:pt y="189" x="131"/>
                  </a:lnTo>
                  <a:lnTo>
                    <a:pt y="182" x="132"/>
                  </a:lnTo>
                  <a:lnTo>
                    <a:pt y="186" x="133"/>
                  </a:lnTo>
                  <a:lnTo>
                    <a:pt y="191" x="132"/>
                  </a:lnTo>
                  <a:lnTo>
                    <a:pt y="195" x="132"/>
                  </a:lnTo>
                  <a:lnTo>
                    <a:pt y="199" x="130"/>
                  </a:lnTo>
                  <a:lnTo>
                    <a:pt y="204" x="127"/>
                  </a:lnTo>
                  <a:lnTo>
                    <a:pt y="210" x="122"/>
                  </a:lnTo>
                  <a:lnTo>
                    <a:pt y="214" x="117"/>
                  </a:lnTo>
                  <a:lnTo>
                    <a:pt y="216" x="113"/>
                  </a:lnTo>
                  <a:lnTo>
                    <a:pt y="218" x="112"/>
                  </a:lnTo>
                  <a:lnTo>
                    <a:pt y="219" x="111"/>
                  </a:lnTo>
                  <a:lnTo>
                    <a:pt y="220" x="111"/>
                  </a:lnTo>
                  <a:lnTo>
                    <a:pt y="223" x="111"/>
                  </a:lnTo>
                  <a:lnTo>
                    <a:pt y="224" x="116"/>
                  </a:lnTo>
                  <a:lnTo>
                    <a:pt y="224" x="123"/>
                  </a:lnTo>
                  <a:lnTo>
                    <a:pt y="223" x="128"/>
                  </a:lnTo>
                  <a:lnTo>
                    <a:pt y="220" x="134"/>
                  </a:lnTo>
                  <a:lnTo>
                    <a:pt y="215" x="140"/>
                  </a:lnTo>
                  <a:lnTo>
                    <a:pt y="207" x="144"/>
                  </a:lnTo>
                  <a:lnTo>
                    <a:pt y="203" x="146"/>
                  </a:lnTo>
                  <a:lnTo>
                    <a:pt y="198" x="148"/>
                  </a:lnTo>
                  <a:lnTo>
                    <a:pt y="191" x="150"/>
                  </a:lnTo>
                  <a:lnTo>
                    <a:pt y="185" x="151"/>
                  </a:lnTo>
                  <a:lnTo>
                    <a:pt y="199" x="150"/>
                  </a:lnTo>
                  <a:lnTo>
                    <a:pt y="210" x="147"/>
                  </a:lnTo>
                  <a:lnTo>
                    <a:pt y="218" x="144"/>
                  </a:lnTo>
                  <a:lnTo>
                    <a:pt y="223" x="141"/>
                  </a:lnTo>
                  <a:lnTo>
                    <a:pt y="227" x="136"/>
                  </a:lnTo>
                  <a:lnTo>
                    <a:pt y="230" x="129"/>
                  </a:lnTo>
                  <a:lnTo>
                    <a:pt y="231" x="122"/>
                  </a:lnTo>
                  <a:lnTo>
                    <a:pt y="234" x="114"/>
                  </a:lnTo>
                  <a:lnTo>
                    <a:pt y="238" x="112"/>
                  </a:lnTo>
                  <a:lnTo>
                    <a:pt y="242" x="111"/>
                  </a:lnTo>
                  <a:lnTo>
                    <a:pt y="246" x="111"/>
                  </a:lnTo>
                  <a:lnTo>
                    <a:pt y="251" x="110"/>
                  </a:lnTo>
                  <a:lnTo>
                    <a:pt y="253" x="115"/>
                  </a:lnTo>
                  <a:lnTo>
                    <a:pt y="253" x="119"/>
                  </a:lnTo>
                  <a:lnTo>
                    <a:pt y="252" x="124"/>
                  </a:lnTo>
                  <a:lnTo>
                    <a:pt y="251" x="128"/>
                  </a:lnTo>
                  <a:lnTo>
                    <a:pt y="247" x="137"/>
                  </a:lnTo>
                  <a:lnTo>
                    <a:pt y="243" x="144"/>
                  </a:lnTo>
                  <a:lnTo>
                    <a:pt y="240" x="148"/>
                  </a:lnTo>
                  <a:lnTo>
                    <a:pt y="238" x="151"/>
                  </a:lnTo>
                  <a:lnTo>
                    <a:pt y="238" x="152"/>
                  </a:lnTo>
                  <a:lnTo>
                    <a:pt y="238" x="152"/>
                  </a:lnTo>
                  <a:lnTo>
                    <a:pt y="240" x="153"/>
                  </a:lnTo>
                  <a:lnTo>
                    <a:pt y="244" x="154"/>
                  </a:lnTo>
                  <a:close/>
                  <a:moveTo>
                    <a:pt y="143" x="283"/>
                  </a:moveTo>
                  <a:lnTo>
                    <a:pt y="132" x="278"/>
                  </a:lnTo>
                  <a:lnTo>
                    <a:pt y="117" x="274"/>
                  </a:lnTo>
                  <a:lnTo>
                    <a:pt y="112" x="270"/>
                  </a:lnTo>
                  <a:lnTo>
                    <a:pt y="106" x="266"/>
                  </a:lnTo>
                  <a:lnTo>
                    <a:pt y="104" x="263"/>
                  </a:lnTo>
                  <a:lnTo>
                    <a:pt y="102" x="260"/>
                  </a:lnTo>
                  <a:lnTo>
                    <a:pt y="101" x="256"/>
                  </a:lnTo>
                  <a:lnTo>
                    <a:pt y="101" x="252"/>
                  </a:lnTo>
                  <a:lnTo>
                    <a:pt y="102" x="241"/>
                  </a:lnTo>
                  <a:lnTo>
                    <a:pt y="104" x="236"/>
                  </a:lnTo>
                  <a:lnTo>
                    <a:pt y="105" x="234"/>
                  </a:lnTo>
                  <a:lnTo>
                    <a:pt y="104" x="232"/>
                  </a:lnTo>
                  <a:lnTo>
                    <a:pt y="102" x="230"/>
                  </a:lnTo>
                  <a:lnTo>
                    <a:pt y="98" x="228"/>
                  </a:lnTo>
                  <a:lnTo>
                    <a:pt y="100" x="224"/>
                  </a:lnTo>
                  <a:lnTo>
                    <a:pt y="101" x="221"/>
                  </a:lnTo>
                  <a:lnTo>
                    <a:pt y="102" x="219"/>
                  </a:lnTo>
                  <a:lnTo>
                    <a:pt y="105" x="218"/>
                  </a:lnTo>
                  <a:lnTo>
                    <a:pt y="108" x="218"/>
                  </a:lnTo>
                  <a:lnTo>
                    <a:pt y="110" x="218"/>
                  </a:lnTo>
                  <a:lnTo>
                    <a:pt y="114" x="220"/>
                  </a:lnTo>
                  <a:lnTo>
                    <a:pt y="117" x="222"/>
                  </a:lnTo>
                  <a:lnTo>
                    <a:pt y="113" x="224"/>
                  </a:lnTo>
                  <a:lnTo>
                    <a:pt y="110" x="227"/>
                  </a:lnTo>
                  <a:lnTo>
                    <a:pt y="110" x="229"/>
                  </a:lnTo>
                  <a:lnTo>
                    <a:pt y="112" x="230"/>
                  </a:lnTo>
                  <a:lnTo>
                    <a:pt y="113" x="232"/>
                  </a:lnTo>
                  <a:lnTo>
                    <a:pt y="117" x="233"/>
                  </a:lnTo>
                  <a:lnTo>
                    <a:pt y="121" x="234"/>
                  </a:lnTo>
                  <a:lnTo>
                    <a:pt y="124" x="237"/>
                  </a:lnTo>
                  <a:lnTo>
                    <a:pt y="126" x="240"/>
                  </a:lnTo>
                  <a:lnTo>
                    <a:pt y="128" x="244"/>
                  </a:lnTo>
                  <a:lnTo>
                    <a:pt y="130" x="253"/>
                  </a:lnTo>
                  <a:lnTo>
                    <a:pt y="133" x="262"/>
                  </a:lnTo>
                  <a:lnTo>
                    <a:pt y="136" x="264"/>
                  </a:lnTo>
                  <a:lnTo>
                    <a:pt y="140" x="266"/>
                  </a:lnTo>
                  <a:lnTo>
                    <a:pt y="142" x="269"/>
                  </a:lnTo>
                  <a:lnTo>
                    <a:pt y="143" x="273"/>
                  </a:lnTo>
                  <a:lnTo>
                    <a:pt y="145" x="276"/>
                  </a:lnTo>
                  <a:lnTo>
                    <a:pt y="145" x="279"/>
                  </a:lnTo>
                  <a:lnTo>
                    <a:pt y="145" x="281"/>
                  </a:lnTo>
                  <a:lnTo>
                    <a:pt y="143" x="283"/>
                  </a:lnTo>
                  <a:close/>
                  <a:moveTo>
                    <a:pt y="67" x="253"/>
                  </a:moveTo>
                  <a:lnTo>
                    <a:pt y="60" x="258"/>
                  </a:lnTo>
                  <a:lnTo>
                    <a:pt y="55" x="265"/>
                  </a:lnTo>
                  <a:lnTo>
                    <a:pt y="52" x="268"/>
                  </a:lnTo>
                  <a:lnTo>
                    <a:pt y="48" x="271"/>
                  </a:lnTo>
                  <a:lnTo>
                    <a:pt y="44" x="273"/>
                  </a:lnTo>
                  <a:lnTo>
                    <a:pt y="39" x="275"/>
                  </a:lnTo>
                  <a:lnTo>
                    <a:pt y="37" x="275"/>
                  </a:lnTo>
                  <a:lnTo>
                    <a:pt y="36" x="277"/>
                  </a:lnTo>
                  <a:lnTo>
                    <a:pt y="36" x="278"/>
                  </a:lnTo>
                  <a:lnTo>
                    <a:pt y="37" x="280"/>
                  </a:lnTo>
                  <a:lnTo>
                    <a:pt y="40" x="281"/>
                  </a:lnTo>
                  <a:lnTo>
                    <a:pt y="43" x="282"/>
                  </a:lnTo>
                  <a:lnTo>
                    <a:pt y="45" x="282"/>
                  </a:lnTo>
                  <a:lnTo>
                    <a:pt y="49" x="281"/>
                  </a:lnTo>
                  <a:lnTo>
                    <a:pt y="52" x="280"/>
                  </a:lnTo>
                  <a:lnTo>
                    <a:pt y="56" x="279"/>
                  </a:lnTo>
                  <a:lnTo>
                    <a:pt y="59" x="276"/>
                  </a:lnTo>
                  <a:lnTo>
                    <a:pt y="61" x="271"/>
                  </a:lnTo>
                  <a:lnTo>
                    <a:pt y="65" x="263"/>
                  </a:lnTo>
                  <a:lnTo>
                    <a:pt y="67" x="253"/>
                  </a:lnTo>
                  <a:close/>
                  <a:moveTo>
                    <a:pt y="92" x="210"/>
                  </a:moveTo>
                  <a:lnTo>
                    <a:pt y="88" x="211"/>
                  </a:lnTo>
                  <a:lnTo>
                    <a:pt y="84" x="210"/>
                  </a:lnTo>
                  <a:lnTo>
                    <a:pt y="77" x="208"/>
                  </a:lnTo>
                  <a:lnTo>
                    <a:pt y="71" x="206"/>
                  </a:lnTo>
                  <a:lnTo>
                    <a:pt y="64" x="203"/>
                  </a:lnTo>
                  <a:lnTo>
                    <a:pt y="57" x="201"/>
                  </a:lnTo>
                  <a:lnTo>
                    <a:pt y="49" x="200"/>
                  </a:lnTo>
                  <a:lnTo>
                    <a:pt y="41" x="200"/>
                  </a:lnTo>
                  <a:lnTo>
                    <a:pt y="37" x="199"/>
                  </a:lnTo>
                  <a:lnTo>
                    <a:pt y="37" x="198"/>
                  </a:lnTo>
                  <a:lnTo>
                    <a:pt y="37" x="196"/>
                  </a:lnTo>
                  <a:lnTo>
                    <a:pt y="39" x="194"/>
                  </a:lnTo>
                  <a:lnTo>
                    <a:pt y="44" x="188"/>
                  </a:lnTo>
                  <a:lnTo>
                    <a:pt y="49" x="185"/>
                  </a:lnTo>
                  <a:lnTo>
                    <a:pt y="60" x="191"/>
                  </a:lnTo>
                  <a:lnTo>
                    <a:pt y="76" x="197"/>
                  </a:lnTo>
                  <a:lnTo>
                    <a:pt y="83" x="200"/>
                  </a:lnTo>
                  <a:lnTo>
                    <a:pt y="88" x="203"/>
                  </a:lnTo>
                  <a:lnTo>
                    <a:pt y="90" x="206"/>
                  </a:lnTo>
                  <a:lnTo>
                    <a:pt y="92" x="207"/>
                  </a:lnTo>
                  <a:lnTo>
                    <a:pt y="92" x="209"/>
                  </a:lnTo>
                  <a:lnTo>
                    <a:pt y="92" x="210"/>
                  </a:lnTo>
                  <a:close/>
                  <a:moveTo>
                    <a:pt y="48" x="148"/>
                  </a:moveTo>
                  <a:lnTo>
                    <a:pt y="48" x="153"/>
                  </a:lnTo>
                  <a:lnTo>
                    <a:pt y="49" x="156"/>
                  </a:lnTo>
                  <a:lnTo>
                    <a:pt y="51" x="158"/>
                  </a:lnTo>
                  <a:lnTo>
                    <a:pt y="52" x="158"/>
                  </a:lnTo>
                  <a:lnTo>
                    <a:pt y="55" x="158"/>
                  </a:lnTo>
                  <a:lnTo>
                    <a:pt y="57" x="158"/>
                  </a:lnTo>
                  <a:lnTo>
                    <a:pt y="69" x="154"/>
                  </a:lnTo>
                  <a:lnTo>
                    <a:pt y="80" x="151"/>
                  </a:lnTo>
                  <a:lnTo>
                    <a:pt y="89" x="146"/>
                  </a:lnTo>
                  <a:lnTo>
                    <a:pt y="98" x="142"/>
                  </a:lnTo>
                  <a:lnTo>
                    <a:pt y="106" x="136"/>
                  </a:lnTo>
                  <a:lnTo>
                    <a:pt y="116" x="128"/>
                  </a:lnTo>
                  <a:lnTo>
                    <a:pt y="126" x="118"/>
                  </a:lnTo>
                  <a:lnTo>
                    <a:pt y="138" x="105"/>
                  </a:lnTo>
                  <a:lnTo>
                    <a:pt y="142" x="102"/>
                  </a:lnTo>
                  <a:lnTo>
                    <a:pt y="150" x="98"/>
                  </a:lnTo>
                  <a:lnTo>
                    <a:pt y="153" x="96"/>
                  </a:lnTo>
                  <a:lnTo>
                    <a:pt y="154" x="93"/>
                  </a:lnTo>
                  <a:lnTo>
                    <a:pt y="150" x="92"/>
                  </a:lnTo>
                  <a:lnTo>
                    <a:pt y="143" x="91"/>
                  </a:lnTo>
                  <a:lnTo>
                    <a:pt y="137" x="92"/>
                  </a:lnTo>
                  <a:lnTo>
                    <a:pt y="130" x="91"/>
                  </a:lnTo>
                  <a:lnTo>
                    <a:pt y="124" x="90"/>
                  </a:lnTo>
                  <a:lnTo>
                    <a:pt y="116" x="90"/>
                  </a:lnTo>
                  <a:lnTo>
                    <a:pt y="112" x="90"/>
                  </a:lnTo>
                  <a:lnTo>
                    <a:pt y="108" x="89"/>
                  </a:lnTo>
                  <a:lnTo>
                    <a:pt y="106" x="89"/>
                  </a:lnTo>
                  <a:lnTo>
                    <a:pt y="104" x="90"/>
                  </a:lnTo>
                  <a:lnTo>
                    <a:pt y="102" x="91"/>
                  </a:lnTo>
                  <a:lnTo>
                    <a:pt y="101" x="93"/>
                  </a:lnTo>
                  <a:lnTo>
                    <a:pt y="89" x="101"/>
                  </a:lnTo>
                  <a:lnTo>
                    <a:pt y="77" x="110"/>
                  </a:lnTo>
                  <a:lnTo>
                    <a:pt y="72" x="113"/>
                  </a:lnTo>
                  <a:lnTo>
                    <a:pt y="67" x="116"/>
                  </a:lnTo>
                  <a:lnTo>
                    <a:pt y="61" x="118"/>
                  </a:lnTo>
                  <a:lnTo>
                    <a:pt y="57" x="119"/>
                  </a:lnTo>
                  <a:lnTo>
                    <a:pt y="55" x="120"/>
                  </a:lnTo>
                  <a:lnTo>
                    <a:pt y="53" x="122"/>
                  </a:lnTo>
                  <a:lnTo>
                    <a:pt y="52" x="125"/>
                  </a:lnTo>
                  <a:lnTo>
                    <a:pt y="51" x="128"/>
                  </a:lnTo>
                  <a:lnTo>
                    <a:pt y="49" x="134"/>
                  </a:lnTo>
                  <a:lnTo>
                    <a:pt y="48" x="139"/>
                  </a:lnTo>
                  <a:lnTo>
                    <a:pt y="47" x="143"/>
                  </a:lnTo>
                  <a:lnTo>
                    <a:pt y="48" x="148"/>
                  </a:lnTo>
                  <a:close/>
                  <a:moveTo>
                    <a:pt y="4" x="246"/>
                  </a:moveTo>
                  <a:lnTo>
                    <a:pt y="6" x="247"/>
                  </a:lnTo>
                  <a:lnTo>
                    <a:pt y="8" x="247"/>
                  </a:lnTo>
                  <a:lnTo>
                    <a:pt y="10" x="246"/>
                  </a:lnTo>
                  <a:lnTo>
                    <a:pt y="11" x="246"/>
                  </a:lnTo>
                  <a:lnTo>
                    <a:pt y="15" x="243"/>
                  </a:lnTo>
                  <a:lnTo>
                    <a:pt y="22" x="242"/>
                  </a:lnTo>
                  <a:lnTo>
                    <a:pt y="20" x="240"/>
                  </a:lnTo>
                  <a:lnTo>
                    <a:pt y="19" x="239"/>
                  </a:lnTo>
                  <a:lnTo>
                    <a:pt y="16" x="237"/>
                  </a:lnTo>
                  <a:lnTo>
                    <a:pt y="14" x="237"/>
                  </a:lnTo>
                  <a:lnTo>
                    <a:pt y="10" x="239"/>
                  </a:lnTo>
                  <a:lnTo>
                    <a:pt y="6" x="240"/>
                  </a:lnTo>
                  <a:lnTo>
                    <a:pt y="4" x="241"/>
                  </a:lnTo>
                  <a:lnTo>
                    <a:pt y="3" x="242"/>
                  </a:lnTo>
                  <a:lnTo>
                    <a:pt y="3" x="243"/>
                  </a:lnTo>
                  <a:lnTo>
                    <a:pt y="4" x="246"/>
                  </a:lnTo>
                  <a:close/>
                  <a:moveTo>
                    <a:pt y="22" x="235"/>
                  </a:moveTo>
                  <a:lnTo>
                    <a:pt y="16" x="234"/>
                  </a:lnTo>
                  <a:lnTo>
                    <a:pt y="14" x="230"/>
                  </a:lnTo>
                  <a:lnTo>
                    <a:pt y="12" x="228"/>
                  </a:lnTo>
                  <a:lnTo>
                    <a:pt y="12" x="225"/>
                  </a:lnTo>
                  <a:lnTo>
                    <a:pt y="15" x="220"/>
                  </a:lnTo>
                  <a:lnTo>
                    <a:pt y="20" x="215"/>
                  </a:lnTo>
                  <a:lnTo>
                    <a:pt y="28" x="215"/>
                  </a:lnTo>
                  <a:lnTo>
                    <a:pt y="34" x="213"/>
                  </a:lnTo>
                  <a:lnTo>
                    <a:pt y="36" x="212"/>
                  </a:lnTo>
                  <a:lnTo>
                    <a:pt y="39" x="212"/>
                  </a:lnTo>
                  <a:lnTo>
                    <a:pt y="43" x="213"/>
                  </a:lnTo>
                  <a:lnTo>
                    <a:pt y="47" x="216"/>
                  </a:lnTo>
                  <a:lnTo>
                    <a:pt y="41" x="222"/>
                  </a:lnTo>
                  <a:lnTo>
                    <a:pt y="37" x="228"/>
                  </a:lnTo>
                  <a:lnTo>
                    <a:pt y="35" x="232"/>
                  </a:lnTo>
                  <a:lnTo>
                    <a:pt y="32" x="234"/>
                  </a:lnTo>
                  <a:lnTo>
                    <a:pt y="27" x="235"/>
                  </a:lnTo>
                  <a:lnTo>
                    <a:pt y="22" x="235"/>
                  </a:lnTo>
                  <a:close/>
                  <a:moveTo>
                    <a:pt y="281" x="147"/>
                  </a:moveTo>
                  <a:lnTo>
                    <a:pt y="275" x="151"/>
                  </a:lnTo>
                  <a:lnTo>
                    <a:pt y="267" x="153"/>
                  </a:lnTo>
                  <a:lnTo>
                    <a:pt y="259" x="154"/>
                  </a:lnTo>
                  <a:lnTo>
                    <a:pt y="253" x="153"/>
                  </a:lnTo>
                  <a:lnTo>
                    <a:pt y="252" x="148"/>
                  </a:lnTo>
                  <a:lnTo>
                    <a:pt y="253" x="145"/>
                  </a:lnTo>
                  <a:lnTo>
                    <a:pt y="255" x="142"/>
                  </a:lnTo>
                  <a:lnTo>
                    <a:pt y="257" x="139"/>
                  </a:lnTo>
                  <a:lnTo>
                    <a:pt y="261" x="132"/>
                  </a:lnTo>
                  <a:lnTo>
                    <a:pt y="265" x="124"/>
                  </a:lnTo>
                  <a:lnTo>
                    <a:pt y="271" x="118"/>
                  </a:lnTo>
                  <a:lnTo>
                    <a:pt y="277" x="115"/>
                  </a:lnTo>
                  <a:lnTo>
                    <a:pt y="284" x="113"/>
                  </a:lnTo>
                  <a:lnTo>
                    <a:pt y="291" x="110"/>
                  </a:lnTo>
                  <a:lnTo>
                    <a:pt y="292" x="115"/>
                  </a:lnTo>
                  <a:lnTo>
                    <a:pt y="292" x="119"/>
                  </a:lnTo>
                  <a:lnTo>
                    <a:pt y="291" x="124"/>
                  </a:lnTo>
                  <a:lnTo>
                    <a:pt y="289" x="127"/>
                  </a:lnTo>
                  <a:lnTo>
                    <a:pt y="285" x="136"/>
                  </a:lnTo>
                  <a:lnTo>
                    <a:pt y="281" x="147"/>
                  </a:lnTo>
                  <a:close/>
                  <a:moveTo>
                    <a:pt y="280" x="105"/>
                  </a:moveTo>
                  <a:lnTo>
                    <a:pt y="283" x="97"/>
                  </a:lnTo>
                  <a:lnTo>
                    <a:pt y="285" x="87"/>
                  </a:lnTo>
                  <a:lnTo>
                    <a:pt y="288" x="78"/>
                  </a:lnTo>
                  <a:lnTo>
                    <a:pt y="288" x="69"/>
                  </a:lnTo>
                  <a:lnTo>
                    <a:pt y="295" x="66"/>
                  </a:lnTo>
                  <a:lnTo>
                    <a:pt y="301" x="65"/>
                  </a:lnTo>
                  <a:lnTo>
                    <a:pt y="308" x="64"/>
                  </a:lnTo>
                  <a:lnTo>
                    <a:pt y="313" x="63"/>
                  </a:lnTo>
                  <a:lnTo>
                    <a:pt y="318" x="64"/>
                  </a:lnTo>
                  <a:lnTo>
                    <a:pt y="324" x="65"/>
                  </a:lnTo>
                  <a:lnTo>
                    <a:pt y="326" x="66"/>
                  </a:lnTo>
                  <a:lnTo>
                    <a:pt y="329" x="69"/>
                  </a:lnTo>
                  <a:lnTo>
                    <a:pt y="325" x="74"/>
                  </a:lnTo>
                  <a:lnTo>
                    <a:pt y="321" x="78"/>
                  </a:lnTo>
                  <a:lnTo>
                    <a:pt y="318" x="85"/>
                  </a:lnTo>
                  <a:lnTo>
                    <a:pt y="316" x="90"/>
                  </a:lnTo>
                  <a:lnTo>
                    <a:pt y="308" x="92"/>
                  </a:lnTo>
                  <a:lnTo>
                    <a:pt y="299" x="96"/>
                  </a:lnTo>
                  <a:lnTo>
                    <a:pt y="293" x="97"/>
                  </a:lnTo>
                  <a:lnTo>
                    <a:pt y="289" x="99"/>
                  </a:lnTo>
                  <a:lnTo>
                    <a:pt y="284" x="102"/>
                  </a:lnTo>
                  <a:lnTo>
                    <a:pt y="280" x="105"/>
                  </a:lnTo>
                  <a:close/>
                  <a:moveTo>
                    <a:pt y="273" x="89"/>
                  </a:moveTo>
                  <a:lnTo>
                    <a:pt y="275" x="93"/>
                  </a:lnTo>
                  <a:lnTo>
                    <a:pt y="275" x="98"/>
                  </a:lnTo>
                  <a:lnTo>
                    <a:pt y="272" x="100"/>
                  </a:lnTo>
                  <a:lnTo>
                    <a:pt y="269" x="102"/>
                  </a:lnTo>
                  <a:lnTo>
                    <a:pt y="260" x="104"/>
                  </a:lnTo>
                  <a:lnTo>
                    <a:pt y="251" x="105"/>
                  </a:lnTo>
                  <a:lnTo>
                    <a:pt y="238" x="104"/>
                  </a:lnTo>
                  <a:lnTo>
                    <a:pt y="230" x="103"/>
                  </a:lnTo>
                  <a:lnTo>
                    <a:pt y="227" x="103"/>
                  </a:lnTo>
                  <a:lnTo>
                    <a:pt y="226" x="101"/>
                  </a:lnTo>
                  <a:lnTo>
                    <a:pt y="226" x="100"/>
                  </a:lnTo>
                  <a:lnTo>
                    <a:pt y="227" x="98"/>
                  </a:lnTo>
                  <a:lnTo>
                    <a:pt y="239" x="92"/>
                  </a:lnTo>
                  <a:lnTo>
                    <a:pt y="251" x="90"/>
                  </a:lnTo>
                  <a:lnTo>
                    <a:pt y="263" x="89"/>
                  </a:lnTo>
                  <a:lnTo>
                    <a:pt y="273" x="89"/>
                  </a:lnTo>
                  <a:close/>
                  <a:moveTo>
                    <a:pt y="251" x="76"/>
                  </a:moveTo>
                  <a:lnTo>
                    <a:pt y="255" x="78"/>
                  </a:lnTo>
                  <a:lnTo>
                    <a:pt y="260" x="79"/>
                  </a:lnTo>
                  <a:lnTo>
                    <a:pt y="265" x="81"/>
                  </a:lnTo>
                  <a:lnTo>
                    <a:pt y="272" x="79"/>
                  </a:lnTo>
                  <a:lnTo>
                    <a:pt y="275" x="76"/>
                  </a:lnTo>
                  <a:lnTo>
                    <a:pt y="276" x="74"/>
                  </a:lnTo>
                  <a:lnTo>
                    <a:pt y="277" x="71"/>
                  </a:lnTo>
                  <a:lnTo>
                    <a:pt y="276" x="69"/>
                  </a:lnTo>
                  <a:lnTo>
                    <a:pt y="269" x="69"/>
                  </a:lnTo>
                  <a:lnTo>
                    <a:pt y="264" x="70"/>
                  </a:lnTo>
                  <a:lnTo>
                    <a:pt y="257" x="73"/>
                  </a:lnTo>
                  <a:lnTo>
                    <a:pt y="251" x="76"/>
                  </a:lnTo>
                  <a:close/>
                  <a:moveTo>
                    <a:pt y="289" x="35"/>
                  </a:moveTo>
                  <a:lnTo>
                    <a:pt y="289" x="40"/>
                  </a:lnTo>
                  <a:lnTo>
                    <a:pt y="287" x="43"/>
                  </a:lnTo>
                  <a:lnTo>
                    <a:pt y="283" x="45"/>
                  </a:lnTo>
                  <a:lnTo>
                    <a:pt y="277" x="47"/>
                  </a:lnTo>
                  <a:lnTo>
                    <a:pt y="268" x="48"/>
                  </a:lnTo>
                  <a:lnTo>
                    <a:pt y="259" x="51"/>
                  </a:lnTo>
                  <a:lnTo>
                    <a:pt y="248" x="55"/>
                  </a:lnTo>
                  <a:lnTo>
                    <a:pt y="240" x="57"/>
                  </a:lnTo>
                  <a:lnTo>
                    <a:pt y="234" x="57"/>
                  </a:lnTo>
                  <a:lnTo>
                    <a:pt y="228" x="57"/>
                  </a:lnTo>
                  <a:lnTo>
                    <a:pt y="223" x="56"/>
                  </a:lnTo>
                  <a:lnTo>
                    <a:pt y="220" x="52"/>
                  </a:lnTo>
                  <a:lnTo>
                    <a:pt y="218" x="50"/>
                  </a:lnTo>
                  <a:lnTo>
                    <a:pt y="215" x="46"/>
                  </a:lnTo>
                  <a:lnTo>
                    <a:pt y="212" x="46"/>
                  </a:lnTo>
                  <a:lnTo>
                    <a:pt y="211" x="44"/>
                  </a:lnTo>
                  <a:lnTo>
                    <a:pt y="211" x="42"/>
                  </a:lnTo>
                  <a:lnTo>
                    <a:pt y="211" x="38"/>
                  </a:lnTo>
                  <a:lnTo>
                    <a:pt y="211" x="33"/>
                  </a:lnTo>
                  <a:lnTo>
                    <a:pt y="210" x="30"/>
                  </a:lnTo>
                  <a:lnTo>
                    <a:pt y="207" x="32"/>
                  </a:lnTo>
                  <a:lnTo>
                    <a:pt y="204" x="34"/>
                  </a:lnTo>
                  <a:lnTo>
                    <a:pt y="203" x="38"/>
                  </a:lnTo>
                  <a:lnTo>
                    <a:pt y="202" x="42"/>
                  </a:lnTo>
                  <a:lnTo>
                    <a:pt y="202" x="45"/>
                  </a:lnTo>
                  <a:lnTo>
                    <a:pt y="199" x="48"/>
                  </a:lnTo>
                  <a:lnTo>
                    <a:pt y="196" x="49"/>
                  </a:lnTo>
                  <a:lnTo>
                    <a:pt y="191" x="48"/>
                  </a:lnTo>
                  <a:lnTo>
                    <a:pt y="189" x="48"/>
                  </a:lnTo>
                  <a:lnTo>
                    <a:pt y="187" x="47"/>
                  </a:lnTo>
                  <a:lnTo>
                    <a:pt y="187" x="46"/>
                  </a:lnTo>
                  <a:lnTo>
                    <a:pt y="187" x="45"/>
                  </a:lnTo>
                  <a:lnTo>
                    <a:pt y="189" x="42"/>
                  </a:lnTo>
                  <a:lnTo>
                    <a:pt y="191" x="38"/>
                  </a:lnTo>
                  <a:lnTo>
                    <a:pt y="199" x="30"/>
                  </a:lnTo>
                  <a:lnTo>
                    <a:pt y="204" x="21"/>
                  </a:lnTo>
                  <a:lnTo>
                    <a:pt y="210" x="22"/>
                  </a:lnTo>
                  <a:lnTo>
                    <a:pt y="215" x="21"/>
                  </a:lnTo>
                  <a:lnTo>
                    <a:pt y="220" x="20"/>
                  </a:lnTo>
                  <a:lnTo>
                    <a:pt y="224" x="19"/>
                  </a:lnTo>
                  <a:lnTo>
                    <a:pt y="222" x="22"/>
                  </a:lnTo>
                  <a:lnTo>
                    <a:pt y="219" x="26"/>
                  </a:lnTo>
                  <a:lnTo>
                    <a:pt y="231" x="24"/>
                  </a:lnTo>
                  <a:lnTo>
                    <a:pt y="242" x="23"/>
                  </a:lnTo>
                  <a:lnTo>
                    <a:pt y="251" x="24"/>
                  </a:lnTo>
                  <a:lnTo>
                    <a:pt y="259" x="27"/>
                  </a:lnTo>
                  <a:lnTo>
                    <a:pt y="273" x="32"/>
                  </a:lnTo>
                  <a:lnTo>
                    <a:pt y="289" x="35"/>
                  </a:lnTo>
                  <a:close/>
                  <a:moveTo>
                    <a:pt y="200" x="177"/>
                  </a:moveTo>
                  <a:lnTo>
                    <a:pt y="203" x="177"/>
                  </a:lnTo>
                  <a:lnTo>
                    <a:pt y="204" x="178"/>
                  </a:lnTo>
                  <a:lnTo>
                    <a:pt y="203" x="179"/>
                  </a:lnTo>
                  <a:lnTo>
                    <a:pt y="200" x="181"/>
                  </a:lnTo>
                  <a:lnTo>
                    <a:pt y="182" x="194"/>
                  </a:lnTo>
                  <a:lnTo>
                    <a:pt y="166" x="205"/>
                  </a:lnTo>
                  <a:lnTo>
                    <a:pt y="157" x="209"/>
                  </a:lnTo>
                  <a:lnTo>
                    <a:pt y="147" x="211"/>
                  </a:lnTo>
                  <a:lnTo>
                    <a:pt y="142" x="212"/>
                  </a:lnTo>
                  <a:lnTo>
                    <a:pt y="136" x="211"/>
                  </a:lnTo>
                  <a:lnTo>
                    <a:pt y="130" x="211"/>
                  </a:lnTo>
                  <a:lnTo>
                    <a:pt y="124" x="209"/>
                  </a:lnTo>
                  <a:lnTo>
                    <a:pt y="121" x="208"/>
                  </a:lnTo>
                  <a:lnTo>
                    <a:pt y="121" x="207"/>
                  </a:lnTo>
                  <a:lnTo>
                    <a:pt y="122" x="206"/>
                  </a:lnTo>
                  <a:lnTo>
                    <a:pt y="126" x="203"/>
                  </a:lnTo>
                  <a:lnTo>
                    <a:pt y="140" x="191"/>
                  </a:lnTo>
                  <a:lnTo>
                    <a:pt y="154" x="178"/>
                  </a:lnTo>
                  <a:lnTo>
                    <a:pt y="165" x="175"/>
                  </a:lnTo>
                  <a:lnTo>
                    <a:pt y="177" x="175"/>
                  </a:lnTo>
                  <a:lnTo>
                    <a:pt y="189" x="177"/>
                  </a:lnTo>
                  <a:lnTo>
                    <a:pt y="200" x="177"/>
                  </a:lnTo>
                  <a:close/>
                  <a:moveTo>
                    <a:pt y="458" x="97"/>
                  </a:moveTo>
                  <a:lnTo>
                    <a:pt y="460" x="98"/>
                  </a:lnTo>
                  <a:lnTo>
                    <a:pt y="463" x="101"/>
                  </a:lnTo>
                  <a:lnTo>
                    <a:pt y="463" x="103"/>
                  </a:lnTo>
                  <a:lnTo>
                    <a:pt y="464" x="107"/>
                  </a:lnTo>
                  <a:lnTo>
                    <a:pt y="463" x="115"/>
                  </a:lnTo>
                  <a:lnTo>
                    <a:pt y="463" x="122"/>
                  </a:lnTo>
                  <a:lnTo>
                    <a:pt y="469" x="126"/>
                  </a:lnTo>
                  <a:lnTo>
                    <a:pt y="479" x="130"/>
                  </a:lnTo>
                  <a:lnTo>
                    <a:pt y="484" x="139"/>
                  </a:lnTo>
                  <a:lnTo>
                    <a:pt y="489" x="148"/>
                  </a:lnTo>
                  <a:lnTo>
                    <a:pt y="489" x="157"/>
                  </a:lnTo>
                  <a:lnTo>
                    <a:pt y="488" x="166"/>
                  </a:lnTo>
                  <a:lnTo>
                    <a:pt y="487" x="174"/>
                  </a:lnTo>
                  <a:lnTo>
                    <a:pt y="485" x="182"/>
                  </a:lnTo>
                  <a:lnTo>
                    <a:pt y="476" x="194"/>
                  </a:lnTo>
                  <a:lnTo>
                    <a:pt y="469" x="206"/>
                  </a:lnTo>
                  <a:lnTo>
                    <a:pt y="463" x="198"/>
                  </a:lnTo>
                  <a:lnTo>
                    <a:pt y="458" x="189"/>
                  </a:lnTo>
                  <a:lnTo>
                    <a:pt y="454" x="186"/>
                  </a:lnTo>
                  <a:lnTo>
                    <a:pt y="452" x="182"/>
                  </a:lnTo>
                  <a:lnTo>
                    <a:pt y="450" x="178"/>
                  </a:lnTo>
                  <a:lnTo>
                    <a:pt y="450" x="174"/>
                  </a:lnTo>
                  <a:lnTo>
                    <a:pt y="447" x="168"/>
                  </a:lnTo>
                  <a:lnTo>
                    <a:pt y="448" x="162"/>
                  </a:lnTo>
                  <a:lnTo>
                    <a:pt y="450" x="157"/>
                  </a:lnTo>
                  <a:lnTo>
                    <a:pt y="454" x="152"/>
                  </a:lnTo>
                  <a:lnTo>
                    <a:pt y="452" x="146"/>
                  </a:lnTo>
                  <a:lnTo>
                    <a:pt y="451" x="142"/>
                  </a:lnTo>
                  <a:lnTo>
                    <a:pt y="447" x="139"/>
                  </a:lnTo>
                  <a:lnTo>
                    <a:pt y="443" x="136"/>
                  </a:lnTo>
                  <a:lnTo>
                    <a:pt y="438" x="132"/>
                  </a:lnTo>
                  <a:lnTo>
                    <a:pt y="434" x="129"/>
                  </a:lnTo>
                  <a:lnTo>
                    <a:pt y="431" x="125"/>
                  </a:lnTo>
                  <a:lnTo>
                    <a:pt y="432" x="120"/>
                  </a:lnTo>
                  <a:lnTo>
                    <a:pt y="436" x="112"/>
                  </a:lnTo>
                  <a:lnTo>
                    <a:pt y="444" x="103"/>
                  </a:lnTo>
                  <a:lnTo>
                    <a:pt y="447" x="101"/>
                  </a:lnTo>
                  <a:lnTo>
                    <a:pt y="450" x="99"/>
                  </a:lnTo>
                  <a:lnTo>
                    <a:pt y="454" x="97"/>
                  </a:lnTo>
                  <a:lnTo>
                    <a:pt y="458" x="97"/>
                  </a:lnTo>
                  <a:close/>
                  <a:moveTo>
                    <a:pt y="454" x="61"/>
                  </a:moveTo>
                  <a:lnTo>
                    <a:pt y="458" x="60"/>
                  </a:lnTo>
                  <a:lnTo>
                    <a:pt y="459" x="57"/>
                  </a:lnTo>
                  <a:lnTo>
                    <a:pt y="458" x="56"/>
                  </a:lnTo>
                  <a:lnTo>
                    <a:pt y="456" x="55"/>
                  </a:lnTo>
                  <a:lnTo>
                    <a:pt y="455" x="54"/>
                  </a:lnTo>
                  <a:lnTo>
                    <a:pt y="451" x="54"/>
                  </a:lnTo>
                  <a:lnTo>
                    <a:pt y="435" x="52"/>
                  </a:lnTo>
                  <a:lnTo>
                    <a:pt y="419" x="51"/>
                  </a:lnTo>
                  <a:lnTo>
                    <a:pt y="403" x="52"/>
                  </a:lnTo>
                  <a:lnTo>
                    <a:pt y="387" x="55"/>
                  </a:lnTo>
                  <a:lnTo>
                    <a:pt y="375" x="58"/>
                  </a:lnTo>
                  <a:lnTo>
                    <a:pt y="362" x="60"/>
                  </a:lnTo>
                  <a:lnTo>
                    <a:pt y="356" x="62"/>
                  </a:lnTo>
                  <a:lnTo>
                    <a:pt y="350" x="64"/>
                  </a:lnTo>
                  <a:lnTo>
                    <a:pt y="346" x="66"/>
                  </a:lnTo>
                  <a:lnTo>
                    <a:pt y="345" x="70"/>
                  </a:lnTo>
                  <a:lnTo>
                    <a:pt y="341" x="81"/>
                  </a:lnTo>
                  <a:lnTo>
                    <a:pt y="337" x="88"/>
                  </a:lnTo>
                  <a:lnTo>
                    <a:pt y="330" x="95"/>
                  </a:lnTo>
                  <a:lnTo>
                    <a:pt y="322" x="100"/>
                  </a:lnTo>
                  <a:lnTo>
                    <a:pt y="313" x="113"/>
                  </a:lnTo>
                  <a:lnTo>
                    <a:pt y="304" x="126"/>
                  </a:lnTo>
                  <a:lnTo>
                    <a:pt y="301" x="132"/>
                  </a:lnTo>
                  <a:lnTo>
                    <a:pt y="300" x="138"/>
                  </a:lnTo>
                  <a:lnTo>
                    <a:pt y="300" x="143"/>
                  </a:lnTo>
                  <a:lnTo>
                    <a:pt y="302" x="148"/>
                  </a:lnTo>
                  <a:lnTo>
                    <a:pt y="308" x="151"/>
                  </a:lnTo>
                  <a:lnTo>
                    <a:pt y="316" x="154"/>
                  </a:lnTo>
                  <a:lnTo>
                    <a:pt y="325" x="156"/>
                  </a:lnTo>
                  <a:lnTo>
                    <a:pt y="336" x="157"/>
                  </a:lnTo>
                  <a:lnTo>
                    <a:pt y="346" x="157"/>
                  </a:lnTo>
                  <a:lnTo>
                    <a:pt y="354" x="157"/>
                  </a:lnTo>
                  <a:lnTo>
                    <a:pt y="362" x="155"/>
                  </a:lnTo>
                  <a:lnTo>
                    <a:pt y="366" x="153"/>
                  </a:lnTo>
                  <a:lnTo>
                    <a:pt y="369" x="153"/>
                  </a:lnTo>
                  <a:lnTo>
                    <a:pt y="370" x="153"/>
                  </a:lnTo>
                  <a:lnTo>
                    <a:pt y="371" x="153"/>
                  </a:lnTo>
                  <a:lnTo>
                    <a:pt y="373" x="152"/>
                  </a:lnTo>
                  <a:lnTo>
                    <a:pt y="377" x="147"/>
                  </a:lnTo>
                  <a:lnTo>
                    <a:pt y="379" x="143"/>
                  </a:lnTo>
                  <a:lnTo>
                    <a:pt y="383" x="137"/>
                  </a:lnTo>
                  <a:lnTo>
                    <a:pt y="389" x="131"/>
                  </a:lnTo>
                  <a:lnTo>
                    <a:pt y="394" x="127"/>
                  </a:lnTo>
                  <a:lnTo>
                    <a:pt y="402" x="123"/>
                  </a:lnTo>
                  <a:lnTo>
                    <a:pt y="407" x="113"/>
                  </a:lnTo>
                  <a:lnTo>
                    <a:pt y="415" x="103"/>
                  </a:lnTo>
                  <a:lnTo>
                    <a:pt y="422" x="93"/>
                  </a:lnTo>
                  <a:lnTo>
                    <a:pt y="428" x="83"/>
                  </a:lnTo>
                  <a:lnTo>
                    <a:pt y="428" x="79"/>
                  </a:lnTo>
                  <a:lnTo>
                    <a:pt y="427" x="77"/>
                  </a:lnTo>
                  <a:lnTo>
                    <a:pt y="426" x="75"/>
                  </a:lnTo>
                  <a:lnTo>
                    <a:pt y="422" x="73"/>
                  </a:lnTo>
                  <a:lnTo>
                    <a:pt y="431" x="73"/>
                  </a:lnTo>
                  <a:lnTo>
                    <a:pt y="440" x="71"/>
                  </a:lnTo>
                  <a:lnTo>
                    <a:pt y="448" x="66"/>
                  </a:lnTo>
                  <a:lnTo>
                    <a:pt y="454" x="61"/>
                  </a:lnTo>
                  <a:close/>
                  <a:moveTo>
                    <a:pt y="316" x="191"/>
                  </a:moveTo>
                  <a:lnTo>
                    <a:pt y="314" x="187"/>
                  </a:lnTo>
                  <a:lnTo>
                    <a:pt y="313" x="185"/>
                  </a:lnTo>
                  <a:lnTo>
                    <a:pt y="313" x="182"/>
                  </a:lnTo>
                  <a:lnTo>
                    <a:pt y="314" x="180"/>
                  </a:lnTo>
                  <a:lnTo>
                    <a:pt y="317" x="174"/>
                  </a:lnTo>
                  <a:lnTo>
                    <a:pt y="320" x="169"/>
                  </a:lnTo>
                  <a:lnTo>
                    <a:pt y="326" x="170"/>
                  </a:lnTo>
                  <a:lnTo>
                    <a:pt y="334" x="170"/>
                  </a:lnTo>
                  <a:lnTo>
                    <a:pt y="341" x="171"/>
                  </a:lnTo>
                  <a:lnTo>
                    <a:pt y="345" x="173"/>
                  </a:lnTo>
                  <a:lnTo>
                    <a:pt y="356" x="174"/>
                  </a:lnTo>
                  <a:lnTo>
                    <a:pt y="363" x="174"/>
                  </a:lnTo>
                  <a:lnTo>
                    <a:pt y="367" x="174"/>
                  </a:lnTo>
                  <a:lnTo>
                    <a:pt y="371" x="173"/>
                  </a:lnTo>
                  <a:lnTo>
                    <a:pt y="375" x="171"/>
                  </a:lnTo>
                  <a:lnTo>
                    <a:pt y="379" x="168"/>
                  </a:lnTo>
                  <a:lnTo>
                    <a:pt y="395" x="156"/>
                  </a:lnTo>
                  <a:lnTo>
                    <a:pt y="411" x="145"/>
                  </a:lnTo>
                  <a:lnTo>
                    <a:pt y="414" x="143"/>
                  </a:lnTo>
                  <a:lnTo>
                    <a:pt y="418" x="142"/>
                  </a:lnTo>
                  <a:lnTo>
                    <a:pt y="422" x="143"/>
                  </a:lnTo>
                  <a:lnTo>
                    <a:pt y="426" x="144"/>
                  </a:lnTo>
                  <a:lnTo>
                    <a:pt y="434" x="147"/>
                  </a:lnTo>
                  <a:lnTo>
                    <a:pt y="439" x="153"/>
                  </a:lnTo>
                  <a:lnTo>
                    <a:pt y="438" x="159"/>
                  </a:lnTo>
                  <a:lnTo>
                    <a:pt y="435" x="165"/>
                  </a:lnTo>
                  <a:lnTo>
                    <a:pt y="435" x="168"/>
                  </a:lnTo>
                  <a:lnTo>
                    <a:pt y="436" x="172"/>
                  </a:lnTo>
                  <a:lnTo>
                    <a:pt y="439" x="178"/>
                  </a:lnTo>
                  <a:lnTo>
                    <a:pt y="444" x="184"/>
                  </a:lnTo>
                  <a:lnTo>
                    <a:pt y="438" x="191"/>
                  </a:lnTo>
                  <a:lnTo>
                    <a:pt y="432" x="198"/>
                  </a:lnTo>
                  <a:lnTo>
                    <a:pt y="428" x="206"/>
                  </a:lnTo>
                  <a:lnTo>
                    <a:pt y="424" x="212"/>
                  </a:lnTo>
                  <a:lnTo>
                    <a:pt y="420" x="219"/>
                  </a:lnTo>
                  <a:lnTo>
                    <a:pt y="415" x="223"/>
                  </a:lnTo>
                  <a:lnTo>
                    <a:pt y="411" x="225"/>
                  </a:lnTo>
                  <a:lnTo>
                    <a:pt y="406" x="227"/>
                  </a:lnTo>
                  <a:lnTo>
                    <a:pt y="398" x="230"/>
                  </a:lnTo>
                  <a:lnTo>
                    <a:pt y="389" x="235"/>
                  </a:lnTo>
                  <a:lnTo>
                    <a:pt y="379" x="229"/>
                  </a:lnTo>
                  <a:lnTo>
                    <a:pt y="359" x="222"/>
                  </a:lnTo>
                  <a:lnTo>
                    <a:pt y="345" x="214"/>
                  </a:lnTo>
                  <a:lnTo>
                    <a:pt y="333" x="207"/>
                  </a:lnTo>
                  <a:lnTo>
                    <a:pt y="324" x="198"/>
                  </a:lnTo>
                  <a:lnTo>
                    <a:pt y="316" x="191"/>
                  </a:lnTo>
                  <a:close/>
                  <a:moveTo>
                    <a:pt y="464" x="262"/>
                  </a:moveTo>
                  <a:lnTo>
                    <a:pt y="460" x="264"/>
                  </a:lnTo>
                  <a:lnTo>
                    <a:pt y="458" x="266"/>
                  </a:lnTo>
                  <a:lnTo>
                    <a:pt y="455" x="266"/>
                  </a:lnTo>
                  <a:lnTo>
                    <a:pt y="454" x="266"/>
                  </a:lnTo>
                  <a:lnTo>
                    <a:pt y="450" x="263"/>
                  </a:lnTo>
                  <a:lnTo>
                    <a:pt y="447" x="254"/>
                  </a:lnTo>
                  <a:lnTo>
                    <a:pt y="451" x="244"/>
                  </a:lnTo>
                  <a:lnTo>
                    <a:pt y="455" x="237"/>
                  </a:lnTo>
                  <a:lnTo>
                    <a:pt y="459" x="229"/>
                  </a:lnTo>
                  <a:lnTo>
                    <a:pt y="462" x="220"/>
                  </a:lnTo>
                  <a:lnTo>
                    <a:pt y="464" x="219"/>
                  </a:lnTo>
                  <a:lnTo>
                    <a:pt y="465" x="219"/>
                  </a:lnTo>
                  <a:lnTo>
                    <a:pt y="468" x="221"/>
                  </a:lnTo>
                  <a:lnTo>
                    <a:pt y="468" x="225"/>
                  </a:lnTo>
                  <a:lnTo>
                    <a:pt y="469" x="234"/>
                  </a:lnTo>
                  <a:lnTo>
                    <a:pt y="468" x="243"/>
                  </a:lnTo>
                  <a:lnTo>
                    <a:pt y="467" x="253"/>
                  </a:lnTo>
                  <a:lnTo>
                    <a:pt y="464" x="262"/>
                  </a:lnTo>
                  <a:close/>
                  <a:moveTo>
                    <a:pt y="444" x="277"/>
                  </a:moveTo>
                  <a:lnTo>
                    <a:pt y="443" x="277"/>
                  </a:lnTo>
                  <a:lnTo>
                    <a:pt y="440" x="275"/>
                  </a:lnTo>
                  <a:lnTo>
                    <a:pt y="438" x="271"/>
                  </a:lnTo>
                  <a:lnTo>
                    <a:pt y="436" x="268"/>
                  </a:lnTo>
                  <a:lnTo>
                    <a:pt y="438" x="266"/>
                  </a:lnTo>
                  <a:lnTo>
                    <a:pt y="439" x="265"/>
                  </a:lnTo>
                  <a:lnTo>
                    <a:pt y="440" x="264"/>
                  </a:lnTo>
                  <a:lnTo>
                    <a:pt y="442" x="264"/>
                  </a:lnTo>
                  <a:lnTo>
                    <a:pt y="444" x="264"/>
                  </a:lnTo>
                  <a:lnTo>
                    <a:pt y="446" x="266"/>
                  </a:lnTo>
                  <a:lnTo>
                    <a:pt y="447" x="267"/>
                  </a:lnTo>
                  <a:lnTo>
                    <a:pt y="447" x="269"/>
                  </a:lnTo>
                  <a:lnTo>
                    <a:pt y="447" x="274"/>
                  </a:lnTo>
                  <a:lnTo>
                    <a:pt y="444" x="277"/>
                  </a:lnTo>
                  <a:close/>
                  <a:moveTo>
                    <a:pt y="399" x="277"/>
                  </a:moveTo>
                  <a:lnTo>
                    <a:pt y="399" x="274"/>
                  </a:lnTo>
                  <a:lnTo>
                    <a:pt y="402" x="269"/>
                  </a:lnTo>
                  <a:lnTo>
                    <a:pt y="403" x="266"/>
                  </a:lnTo>
                  <a:lnTo>
                    <a:pt y="403" x="264"/>
                  </a:lnTo>
                  <a:lnTo>
                    <a:pt y="403" x="262"/>
                  </a:lnTo>
                  <a:lnTo>
                    <a:pt y="402" x="261"/>
                  </a:lnTo>
                  <a:lnTo>
                    <a:pt y="399" x="261"/>
                  </a:lnTo>
                  <a:lnTo>
                    <a:pt y="397" x="263"/>
                  </a:lnTo>
                  <a:lnTo>
                    <a:pt y="393" x="267"/>
                  </a:lnTo>
                  <a:lnTo>
                    <a:pt y="390" x="271"/>
                  </a:lnTo>
                  <a:lnTo>
                    <a:pt y="386" x="281"/>
                  </a:lnTo>
                  <a:lnTo>
                    <a:pt y="386" x="287"/>
                  </a:lnTo>
                  <a:lnTo>
                    <a:pt y="389" x="288"/>
                  </a:lnTo>
                  <a:lnTo>
                    <a:pt y="394" x="289"/>
                  </a:lnTo>
                  <a:lnTo>
                    <a:pt y="394" x="291"/>
                  </a:lnTo>
                  <a:lnTo>
                    <a:pt y="393" x="294"/>
                  </a:lnTo>
                  <a:lnTo>
                    <a:pt y="393" x="296"/>
                  </a:lnTo>
                  <a:lnTo>
                    <a:pt y="395" x="298"/>
                  </a:lnTo>
                  <a:lnTo>
                    <a:pt y="397" x="298"/>
                  </a:lnTo>
                  <a:lnTo>
                    <a:pt y="401" x="296"/>
                  </a:lnTo>
                  <a:lnTo>
                    <a:pt y="405" x="294"/>
                  </a:lnTo>
                  <a:lnTo>
                    <a:pt y="409" x="290"/>
                  </a:lnTo>
                  <a:lnTo>
                    <a:pt y="411" x="285"/>
                  </a:lnTo>
                  <a:lnTo>
                    <a:pt y="414" x="281"/>
                  </a:lnTo>
                  <a:lnTo>
                    <a:pt y="415" x="278"/>
                  </a:lnTo>
                  <a:lnTo>
                    <a:pt y="414" x="275"/>
                  </a:lnTo>
                  <a:lnTo>
                    <a:pt y="412" x="273"/>
                  </a:lnTo>
                  <a:lnTo>
                    <a:pt y="410" x="271"/>
                  </a:lnTo>
                  <a:lnTo>
                    <a:pt y="409" x="273"/>
                  </a:lnTo>
                  <a:lnTo>
                    <a:pt y="407" x="273"/>
                  </a:lnTo>
                  <a:lnTo>
                    <a:pt y="403" x="276"/>
                  </a:lnTo>
                  <a:lnTo>
                    <a:pt y="399" x="277"/>
                  </a:lnTo>
                  <a:close/>
                  <a:moveTo>
                    <a:pt y="383" x="273"/>
                  </a:moveTo>
                  <a:lnTo>
                    <a:pt y="381" x="273"/>
                  </a:lnTo>
                  <a:lnTo>
                    <a:pt y="379" x="273"/>
                  </a:lnTo>
                  <a:lnTo>
                    <a:pt y="378" x="270"/>
                  </a:lnTo>
                  <a:lnTo>
                    <a:pt y="377" x="267"/>
                  </a:lnTo>
                  <a:lnTo>
                    <a:pt y="375" x="262"/>
                  </a:lnTo>
                  <a:lnTo>
                    <a:pt y="375" x="258"/>
                  </a:lnTo>
                  <a:lnTo>
                    <a:pt y="377" x="254"/>
                  </a:lnTo>
                  <a:lnTo>
                    <a:pt y="379" x="253"/>
                  </a:lnTo>
                  <a:lnTo>
                    <a:pt y="382" x="252"/>
                  </a:lnTo>
                  <a:lnTo>
                    <a:pt y="386" x="254"/>
                  </a:lnTo>
                  <a:lnTo>
                    <a:pt y="387" x="258"/>
                  </a:lnTo>
                  <a:lnTo>
                    <a:pt y="390" x="263"/>
                  </a:lnTo>
                  <a:lnTo>
                    <a:pt y="387" x="267"/>
                  </a:lnTo>
                  <a:lnTo>
                    <a:pt y="383" x="273"/>
                  </a:lnTo>
                  <a:close/>
                  <a:moveTo>
                    <a:pt y="406" x="253"/>
                  </a:moveTo>
                  <a:lnTo>
                    <a:pt y="397" x="247"/>
                  </a:lnTo>
                  <a:lnTo>
                    <a:pt y="391" x="243"/>
                  </a:lnTo>
                  <a:lnTo>
                    <a:pt y="394" x="239"/>
                  </a:lnTo>
                  <a:lnTo>
                    <a:pt y="399" x="236"/>
                  </a:lnTo>
                  <a:lnTo>
                    <a:pt y="403" x="234"/>
                  </a:lnTo>
                  <a:lnTo>
                    <a:pt y="406" x="234"/>
                  </a:lnTo>
                  <a:lnTo>
                    <a:pt y="410" x="233"/>
                  </a:lnTo>
                  <a:lnTo>
                    <a:pt y="412" x="234"/>
                  </a:lnTo>
                  <a:lnTo>
                    <a:pt y="414" x="235"/>
                  </a:lnTo>
                  <a:lnTo>
                    <a:pt y="415" x="238"/>
                  </a:lnTo>
                  <a:lnTo>
                    <a:pt y="415" x="240"/>
                  </a:lnTo>
                  <a:lnTo>
                    <a:pt y="415" x="243"/>
                  </a:lnTo>
                  <a:lnTo>
                    <a:pt y="414" x="247"/>
                  </a:lnTo>
                  <a:lnTo>
                    <a:pt y="411" x="249"/>
                  </a:lnTo>
                  <a:lnTo>
                    <a:pt y="409" x="251"/>
                  </a:lnTo>
                  <a:lnTo>
                    <a:pt y="406" x="253"/>
                  </a:lnTo>
                  <a:close/>
                  <a:moveTo>
                    <a:pt y="375" x="247"/>
                  </a:moveTo>
                  <a:lnTo>
                    <a:pt y="373" x="247"/>
                  </a:lnTo>
                  <a:lnTo>
                    <a:pt y="370" x="247"/>
                  </a:lnTo>
                  <a:lnTo>
                    <a:pt y="367" x="244"/>
                  </a:lnTo>
                  <a:lnTo>
                    <a:pt y="366" x="242"/>
                  </a:lnTo>
                  <a:lnTo>
                    <a:pt y="362" x="237"/>
                  </a:lnTo>
                  <a:lnTo>
                    <a:pt y="358" x="233"/>
                  </a:lnTo>
                  <a:lnTo>
                    <a:pt y="361" x="232"/>
                  </a:lnTo>
                  <a:lnTo>
                    <a:pt y="363" x="232"/>
                  </a:lnTo>
                  <a:lnTo>
                    <a:pt y="366" x="233"/>
                  </a:lnTo>
                  <a:lnTo>
                    <a:pt y="367" x="234"/>
                  </a:lnTo>
                  <a:lnTo>
                    <a:pt y="371" x="236"/>
                  </a:lnTo>
                  <a:lnTo>
                    <a:pt y="374" x="237"/>
                  </a:lnTo>
                  <a:lnTo>
                    <a:pt y="378" x="240"/>
                  </a:lnTo>
                  <a:lnTo>
                    <a:pt y="379" x="242"/>
                  </a:lnTo>
                  <a:lnTo>
                    <a:pt y="381" x="243"/>
                  </a:lnTo>
                  <a:lnTo>
                    <a:pt y="381" x="244"/>
                  </a:lnTo>
                  <a:lnTo>
                    <a:pt y="378" x="246"/>
                  </a:lnTo>
                  <a:lnTo>
                    <a:pt y="375" x="247"/>
                  </a:lnTo>
                  <a:close/>
                  <a:moveTo>
                    <a:pt y="415" x="258"/>
                  </a:moveTo>
                  <a:lnTo>
                    <a:pt y="416" x="256"/>
                  </a:lnTo>
                  <a:lnTo>
                    <a:pt y="418" x="255"/>
                  </a:lnTo>
                  <a:lnTo>
                    <a:pt y="419" x="254"/>
                  </a:lnTo>
                  <a:lnTo>
                    <a:pt y="422" x="254"/>
                  </a:lnTo>
                  <a:lnTo>
                    <a:pt y="423" x="255"/>
                  </a:lnTo>
                  <a:lnTo>
                    <a:pt y="426" x="255"/>
                  </a:lnTo>
                  <a:lnTo>
                    <a:pt y="428" x="255"/>
                  </a:lnTo>
                  <a:lnTo>
                    <a:pt y="430" x="254"/>
                  </a:lnTo>
                  <a:lnTo>
                    <a:pt y="427" x="250"/>
                  </a:lnTo>
                  <a:lnTo>
                    <a:pt y="422" x="244"/>
                  </a:lnTo>
                  <a:lnTo>
                    <a:pt y="420" x="240"/>
                  </a:lnTo>
                  <a:lnTo>
                    <a:pt y="420" x="233"/>
                  </a:lnTo>
                  <a:lnTo>
                    <a:pt y="422" x="228"/>
                  </a:lnTo>
                  <a:lnTo>
                    <a:pt y="423" x="224"/>
                  </a:lnTo>
                  <a:lnTo>
                    <a:pt y="424" x="222"/>
                  </a:lnTo>
                  <a:lnTo>
                    <a:pt y="427" x="221"/>
                  </a:lnTo>
                  <a:lnTo>
                    <a:pt y="432" x="215"/>
                  </a:lnTo>
                  <a:lnTo>
                    <a:pt y="436" x="211"/>
                  </a:lnTo>
                  <a:lnTo>
                    <a:pt y="439" x="209"/>
                  </a:lnTo>
                  <a:lnTo>
                    <a:pt y="442" x="206"/>
                  </a:lnTo>
                  <a:lnTo>
                    <a:pt y="443" x="202"/>
                  </a:lnTo>
                  <a:lnTo>
                    <a:pt y="443" x="198"/>
                  </a:lnTo>
                  <a:lnTo>
                    <a:pt y="444" x="214"/>
                  </a:lnTo>
                  <a:lnTo>
                    <a:pt y="446" x="221"/>
                  </a:lnTo>
                  <a:lnTo>
                    <a:pt y="447" x="224"/>
                  </a:lnTo>
                  <a:lnTo>
                    <a:pt y="447" x="227"/>
                  </a:lnTo>
                  <a:lnTo>
                    <a:pt y="446" x="236"/>
                  </a:lnTo>
                  <a:lnTo>
                    <a:pt y="443" x="243"/>
                  </a:lnTo>
                  <a:lnTo>
                    <a:pt y="439" x="252"/>
                  </a:lnTo>
                  <a:lnTo>
                    <a:pt y="435" x="260"/>
                  </a:lnTo>
                  <a:lnTo>
                    <a:pt y="432" x="263"/>
                  </a:lnTo>
                  <a:lnTo>
                    <a:pt y="428" x="265"/>
                  </a:lnTo>
                  <a:lnTo>
                    <a:pt y="426" x="266"/>
                  </a:lnTo>
                  <a:lnTo>
                    <a:pt y="423" x="265"/>
                  </a:lnTo>
                  <a:lnTo>
                    <a:pt y="420" x="265"/>
                  </a:lnTo>
                  <a:lnTo>
                    <a:pt y="418" x="263"/>
                  </a:lnTo>
                  <a:lnTo>
                    <a:pt y="416" x="261"/>
                  </a:lnTo>
                  <a:lnTo>
                    <a:pt y="415" x="258"/>
                  </a:lnTo>
                  <a:close/>
                  <a:moveTo>
                    <a:pt y="766" x="14"/>
                  </a:moveTo>
                  <a:lnTo>
                    <a:pt y="768" x="26"/>
                  </a:lnTo>
                  <a:lnTo>
                    <a:pt y="770" x="43"/>
                  </a:lnTo>
                  <a:lnTo>
                    <a:pt y="772" x="65"/>
                  </a:lnTo>
                  <a:lnTo>
                    <a:pt y="773" x="92"/>
                  </a:lnTo>
                  <a:lnTo>
                    <a:pt y="769" x="88"/>
                  </a:lnTo>
                  <a:lnTo>
                    <a:pt y="764" x="84"/>
                  </a:lnTo>
                  <a:lnTo>
                    <a:pt y="760" x="77"/>
                  </a:lnTo>
                  <a:lnTo>
                    <a:pt y="754" x="71"/>
                  </a:lnTo>
                  <a:lnTo>
                    <a:pt y="745" x="58"/>
                  </a:lnTo>
                  <a:lnTo>
                    <a:pt y="734" x="47"/>
                  </a:lnTo>
                  <a:lnTo>
                    <a:pt y="720" x="48"/>
                  </a:lnTo>
                  <a:lnTo>
                    <a:pt y="704" x="47"/>
                  </a:lnTo>
                  <a:lnTo>
                    <a:pt y="688" x="46"/>
                  </a:lnTo>
                  <a:lnTo>
                    <a:pt y="674" x="45"/>
                  </a:lnTo>
                  <a:lnTo>
                    <a:pt y="656" x="44"/>
                  </a:lnTo>
                  <a:lnTo>
                    <a:pt y="639" x="42"/>
                  </a:lnTo>
                  <a:lnTo>
                    <a:pt y="621" x="42"/>
                  </a:lnTo>
                  <a:lnTo>
                    <a:pt y="599" x="42"/>
                  </a:lnTo>
                  <a:lnTo>
                    <a:pt y="590" x="40"/>
                  </a:lnTo>
                  <a:lnTo>
                    <a:pt y="579" x="40"/>
                  </a:lnTo>
                  <a:lnTo>
                    <a:pt y="569" x="40"/>
                  </a:lnTo>
                  <a:lnTo>
                    <a:pt y="557" x="42"/>
                  </a:lnTo>
                  <a:lnTo>
                    <a:pt y="533" x="46"/>
                  </a:lnTo>
                  <a:lnTo>
                    <a:pt y="504" x="50"/>
                  </a:lnTo>
                  <a:lnTo>
                    <a:pt y="499" x="56"/>
                  </a:lnTo>
                  <a:lnTo>
                    <a:pt y="492" x="60"/>
                  </a:lnTo>
                  <a:lnTo>
                    <a:pt y="487" x="62"/>
                  </a:lnTo>
                  <a:lnTo>
                    <a:pt y="480" x="65"/>
                  </a:lnTo>
                  <a:lnTo>
                    <a:pt y="479" x="70"/>
                  </a:lnTo>
                  <a:lnTo>
                    <a:pt y="477" x="74"/>
                  </a:lnTo>
                  <a:lnTo>
                    <a:pt y="475" x="77"/>
                  </a:lnTo>
                  <a:lnTo>
                    <a:pt y="472" x="81"/>
                  </a:lnTo>
                  <a:lnTo>
                    <a:pt y="471" x="85"/>
                  </a:lnTo>
                  <a:lnTo>
                    <a:pt y="471" x="90"/>
                  </a:lnTo>
                  <a:lnTo>
                    <a:pt y="475" x="98"/>
                  </a:lnTo>
                  <a:lnTo>
                    <a:pt y="483" x="106"/>
                  </a:lnTo>
                  <a:lnTo>
                    <a:pt y="481" x="112"/>
                  </a:lnTo>
                  <a:lnTo>
                    <a:pt y="483" x="118"/>
                  </a:lnTo>
                  <a:lnTo>
                    <a:pt y="485" x="126"/>
                  </a:lnTo>
                  <a:lnTo>
                    <a:pt y="491" x="133"/>
                  </a:lnTo>
                  <a:lnTo>
                    <a:pt y="501" x="150"/>
                  </a:lnTo>
                  <a:lnTo>
                    <a:pt y="512" x="161"/>
                  </a:lnTo>
                  <a:lnTo>
                    <a:pt y="507" x="158"/>
                  </a:lnTo>
                  <a:lnTo>
                    <a:pt y="500" x="156"/>
                  </a:lnTo>
                  <a:lnTo>
                    <a:pt y="499" x="167"/>
                  </a:lnTo>
                  <a:lnTo>
                    <a:pt y="496" x="177"/>
                  </a:lnTo>
                  <a:lnTo>
                    <a:pt y="505" x="184"/>
                  </a:lnTo>
                  <a:lnTo>
                    <a:pt y="513" x="193"/>
                  </a:lnTo>
                  <a:lnTo>
                    <a:pt y="520" x="202"/>
                  </a:lnTo>
                  <a:lnTo>
                    <a:pt y="526" x="212"/>
                  </a:lnTo>
                  <a:lnTo>
                    <a:pt y="530" x="223"/>
                  </a:lnTo>
                  <a:lnTo>
                    <a:pt y="533" x="234"/>
                  </a:lnTo>
                  <a:lnTo>
                    <a:pt y="534" x="243"/>
                  </a:lnTo>
                  <a:lnTo>
                    <a:pt y="533" x="254"/>
                  </a:lnTo>
                  <a:lnTo>
                    <a:pt y="530" x="239"/>
                  </a:lnTo>
                  <a:lnTo>
                    <a:pt y="526" x="223"/>
                  </a:lnTo>
                  <a:lnTo>
                    <a:pt y="524" x="216"/>
                  </a:lnTo>
                  <a:lnTo>
                    <a:pt y="521" x="210"/>
                  </a:lnTo>
                  <a:lnTo>
                    <a:pt y="517" x="206"/>
                  </a:lnTo>
                  <a:lnTo>
                    <a:pt y="515" x="203"/>
                  </a:lnTo>
                  <a:lnTo>
                    <a:pt y="512" x="205"/>
                  </a:lnTo>
                  <a:lnTo>
                    <a:pt y="511" x="206"/>
                  </a:lnTo>
                  <a:lnTo>
                    <a:pt y="509" x="208"/>
                  </a:lnTo>
                  <a:lnTo>
                    <a:pt y="508" x="211"/>
                  </a:lnTo>
                  <a:lnTo>
                    <a:pt y="505" x="219"/>
                  </a:lnTo>
                  <a:lnTo>
                    <a:pt y="504" x="226"/>
                  </a:lnTo>
                  <a:lnTo>
                    <a:pt y="504" x="214"/>
                  </a:lnTo>
                  <a:lnTo>
                    <a:pt y="505" x="201"/>
                  </a:lnTo>
                  <a:lnTo>
                    <a:pt y="505" x="195"/>
                  </a:lnTo>
                  <a:lnTo>
                    <a:pt y="504" x="191"/>
                  </a:lnTo>
                  <a:lnTo>
                    <a:pt y="501" x="188"/>
                  </a:lnTo>
                  <a:lnTo>
                    <a:pt y="499" x="187"/>
                  </a:lnTo>
                  <a:lnTo>
                    <a:pt y="496" x="187"/>
                  </a:lnTo>
                  <a:lnTo>
                    <a:pt y="492" x="186"/>
                  </a:lnTo>
                  <a:lnTo>
                    <a:pt y="485" x="193"/>
                  </a:lnTo>
                  <a:lnTo>
                    <a:pt y="480" x="200"/>
                  </a:lnTo>
                  <a:lnTo>
                    <a:pt y="477" x="203"/>
                  </a:lnTo>
                  <a:lnTo>
                    <a:pt y="477" x="207"/>
                  </a:lnTo>
                  <a:lnTo>
                    <a:pt y="479" x="211"/>
                  </a:lnTo>
                  <a:lnTo>
                    <a:pt y="483" x="214"/>
                  </a:lnTo>
                  <a:lnTo>
                    <a:pt y="480" x="220"/>
                  </a:lnTo>
                  <a:lnTo>
                    <a:pt y="477" x="226"/>
                  </a:lnTo>
                  <a:lnTo>
                    <a:pt y="476" x="232"/>
                  </a:lnTo>
                  <a:lnTo>
                    <a:pt y="475" x="238"/>
                  </a:lnTo>
                  <a:lnTo>
                    <a:pt y="473" x="251"/>
                  </a:lnTo>
                  <a:lnTo>
                    <a:pt y="472" x="263"/>
                  </a:lnTo>
                  <a:lnTo>
                    <a:pt y="477" x="267"/>
                  </a:lnTo>
                  <a:lnTo>
                    <a:pt y="483" x="273"/>
                  </a:lnTo>
                  <a:lnTo>
                    <a:pt y="485" x="279"/>
                  </a:lnTo>
                  <a:lnTo>
                    <a:pt y="487" x="285"/>
                  </a:lnTo>
                  <a:lnTo>
                    <a:pt y="487" x="292"/>
                  </a:lnTo>
                  <a:lnTo>
                    <a:pt y="485" x="298"/>
                  </a:lnTo>
                  <a:lnTo>
                    <a:pt y="483" x="305"/>
                  </a:lnTo>
                  <a:lnTo>
                    <a:pt y="479" x="310"/>
                  </a:lnTo>
                  <a:lnTo>
                    <a:pt y="481" x="305"/>
                  </a:lnTo>
                  <a:lnTo>
                    <a:pt y="483" x="299"/>
                  </a:lnTo>
                  <a:lnTo>
                    <a:pt y="484" x="293"/>
                  </a:lnTo>
                  <a:lnTo>
                    <a:pt y="483" x="287"/>
                  </a:lnTo>
                  <a:lnTo>
                    <a:pt y="481" x="280"/>
                  </a:lnTo>
                  <a:lnTo>
                    <a:pt y="477" x="275"/>
                  </a:lnTo>
                  <a:lnTo>
                    <a:pt y="473" x="269"/>
                  </a:lnTo>
                  <a:lnTo>
                    <a:pt y="467" x="266"/>
                  </a:lnTo>
                  <a:lnTo>
                    <a:pt y="460" x="269"/>
                  </a:lnTo>
                  <a:lnTo>
                    <a:pt y="456" x="274"/>
                  </a:lnTo>
                  <a:lnTo>
                    <a:pt y="452" x="278"/>
                  </a:lnTo>
                  <a:lnTo>
                    <a:pt y="448" x="282"/>
                  </a:lnTo>
                  <a:lnTo>
                    <a:pt y="443" x="293"/>
                  </a:lnTo>
                  <a:lnTo>
                    <a:pt y="439" x="304"/>
                  </a:lnTo>
                  <a:lnTo>
                    <a:pt y="440" x="293"/>
                  </a:lnTo>
                  <a:lnTo>
                    <a:pt y="440" x="283"/>
                  </a:lnTo>
                  <a:lnTo>
                    <a:pt y="440" x="280"/>
                  </a:lnTo>
                  <a:lnTo>
                    <a:pt y="438" x="277"/>
                  </a:lnTo>
                  <a:lnTo>
                    <a:pt y="432" x="276"/>
                  </a:lnTo>
                  <a:lnTo>
                    <a:pt y="427" x="276"/>
                  </a:lnTo>
                  <a:lnTo>
                    <a:pt y="424" x="279"/>
                  </a:lnTo>
                  <a:lnTo>
                    <a:pt y="423" x="283"/>
                  </a:lnTo>
                  <a:lnTo>
                    <a:pt y="422" x="289"/>
                  </a:lnTo>
                  <a:lnTo>
                    <a:pt y="422" x="295"/>
                  </a:lnTo>
                  <a:lnTo>
                    <a:pt y="420" x="309"/>
                  </a:lnTo>
                  <a:lnTo>
                    <a:pt y="419" x="323"/>
                  </a:lnTo>
                  <a:lnTo>
                    <a:pt y="418" x="305"/>
                  </a:lnTo>
                  <a:lnTo>
                    <a:pt y="415" x="292"/>
                  </a:lnTo>
                  <a:lnTo>
                    <a:pt y="409" x="295"/>
                  </a:lnTo>
                  <a:lnTo>
                    <a:pt y="402" x="301"/>
                  </a:lnTo>
                  <a:lnTo>
                    <a:pt y="397" x="306"/>
                  </a:lnTo>
                  <a:lnTo>
                    <a:pt y="391" x="314"/>
                  </a:lnTo>
                  <a:lnTo>
                    <a:pt y="381" x="328"/>
                  </a:lnTo>
                  <a:lnTo>
                    <a:pt y="370" x="340"/>
                  </a:lnTo>
                  <a:lnTo>
                    <a:pt y="377" x="330"/>
                  </a:lnTo>
                  <a:lnTo>
                    <a:pt y="383" x="318"/>
                  </a:lnTo>
                  <a:lnTo>
                    <a:pt y="386" x="312"/>
                  </a:lnTo>
                  <a:lnTo>
                    <a:pt y="387" x="307"/>
                  </a:lnTo>
                  <a:lnTo>
                    <a:pt y="387" x="304"/>
                  </a:lnTo>
                  <a:lnTo>
                    <a:pt y="385" x="301"/>
                  </a:lnTo>
                  <a:lnTo>
                    <a:pt y="382" x="298"/>
                  </a:lnTo>
                  <a:lnTo>
                    <a:pt y="379" x="297"/>
                  </a:lnTo>
                  <a:lnTo>
                    <a:pt y="375" x="299"/>
                  </a:lnTo>
                  <a:lnTo>
                    <a:pt y="373" x="303"/>
                  </a:lnTo>
                  <a:lnTo>
                    <a:pt y="366" x="310"/>
                  </a:lnTo>
                  <a:lnTo>
                    <a:pt y="361" x="317"/>
                  </a:lnTo>
                  <a:lnTo>
                    <a:pt y="365" x="308"/>
                  </a:lnTo>
                  <a:lnTo>
                    <a:pt y="369" x="298"/>
                  </a:lnTo>
                  <a:lnTo>
                    <a:pt y="371" x="294"/>
                  </a:lnTo>
                  <a:lnTo>
                    <a:pt y="374" x="291"/>
                  </a:lnTo>
                  <a:lnTo>
                    <a:pt y="377" x="288"/>
                  </a:lnTo>
                  <a:lnTo>
                    <a:pt y="379" x="285"/>
                  </a:lnTo>
                  <a:lnTo>
                    <a:pt y="378" x="281"/>
                  </a:lnTo>
                  <a:lnTo>
                    <a:pt y="377" x="278"/>
                  </a:lnTo>
                  <a:lnTo>
                    <a:pt y="374" x="275"/>
                  </a:lnTo>
                  <a:lnTo>
                    <a:pt y="371" x="273"/>
                  </a:lnTo>
                  <a:lnTo>
                    <a:pt y="367" x="271"/>
                  </a:lnTo>
                  <a:lnTo>
                    <a:pt y="362" x="273"/>
                  </a:lnTo>
                  <a:lnTo>
                    <a:pt y="357" x="277"/>
                  </a:lnTo>
                  <a:lnTo>
                    <a:pt y="350" x="284"/>
                  </a:lnTo>
                  <a:lnTo>
                    <a:pt y="356" x="276"/>
                  </a:lnTo>
                  <a:lnTo>
                    <a:pt y="361" x="268"/>
                  </a:lnTo>
                  <a:lnTo>
                    <a:pt y="363" x="264"/>
                  </a:lnTo>
                  <a:lnTo>
                    <a:pt y="365" x="260"/>
                  </a:lnTo>
                  <a:lnTo>
                    <a:pt y="365" x="255"/>
                  </a:lnTo>
                  <a:lnTo>
                    <a:pt y="363" x="251"/>
                  </a:lnTo>
                  <a:lnTo>
                    <a:pt y="357" x="244"/>
                  </a:lnTo>
                  <a:lnTo>
                    <a:pt y="352" x="238"/>
                  </a:lnTo>
                  <a:lnTo>
                    <a:pt y="348" x="235"/>
                  </a:lnTo>
                  <a:lnTo>
                    <a:pt y="345" x="232"/>
                  </a:lnTo>
                  <a:lnTo>
                    <a:pt y="344" x="227"/>
                  </a:lnTo>
                  <a:lnTo>
                    <a:pt y="342" x="224"/>
                  </a:lnTo>
                  <a:lnTo>
                    <a:pt y="334" x="220"/>
                  </a:lnTo>
                  <a:lnTo>
                    <a:pt y="328" x="215"/>
                  </a:lnTo>
                  <a:lnTo>
                    <a:pt y="321" x="210"/>
                  </a:lnTo>
                  <a:lnTo>
                    <a:pt y="316" x="206"/>
                  </a:lnTo>
                  <a:lnTo>
                    <a:pt y="306" x="195"/>
                  </a:lnTo>
                  <a:lnTo>
                    <a:pt y="300" x="184"/>
                  </a:lnTo>
                  <a:lnTo>
                    <a:pt y="300" x="181"/>
                  </a:lnTo>
                  <a:lnTo>
                    <a:pt y="300" x="177"/>
                  </a:lnTo>
                  <a:lnTo>
                    <a:pt y="299" x="172"/>
                  </a:lnTo>
                  <a:lnTo>
                    <a:pt y="297" x="169"/>
                  </a:lnTo>
                  <a:lnTo>
                    <a:pt y="295" x="166"/>
                  </a:lnTo>
                  <a:lnTo>
                    <a:pt y="291" x="162"/>
                  </a:lnTo>
                  <a:lnTo>
                    <a:pt y="285" x="160"/>
                  </a:lnTo>
                  <a:lnTo>
                    <a:pt y="280" x="159"/>
                  </a:lnTo>
                  <a:lnTo>
                    <a:pt y="275" x="160"/>
                  </a:lnTo>
                  <a:lnTo>
                    <a:pt y="269" x="161"/>
                  </a:lnTo>
                  <a:lnTo>
                    <a:pt y="267" x="161"/>
                  </a:lnTo>
                  <a:lnTo>
                    <a:pt y="264" x="162"/>
                  </a:lnTo>
                  <a:lnTo>
                    <a:pt y="264" x="165"/>
                  </a:lnTo>
                  <a:lnTo>
                    <a:pt y="264" x="167"/>
                  </a:lnTo>
                  <a:lnTo>
                    <a:pt y="275" x="166"/>
                  </a:lnTo>
                  <a:lnTo>
                    <a:pt y="285" x="166"/>
                  </a:lnTo>
                  <a:lnTo>
                    <a:pt y="279" x="167"/>
                  </a:lnTo>
                  <a:lnTo>
                    <a:pt y="269" x="169"/>
                  </a:lnTo>
                  <a:lnTo>
                    <a:pt y="267" x="170"/>
                  </a:lnTo>
                  <a:lnTo>
                    <a:pt y="264" x="171"/>
                  </a:lnTo>
                  <a:lnTo>
                    <a:pt y="264" x="172"/>
                  </a:lnTo>
                  <a:lnTo>
                    <a:pt y="265" x="174"/>
                  </a:lnTo>
                  <a:lnTo>
                    <a:pt y="275" x="181"/>
                  </a:lnTo>
                  <a:lnTo>
                    <a:pt y="281" x="188"/>
                  </a:lnTo>
                  <a:lnTo>
                    <a:pt y="288" x="196"/>
                  </a:lnTo>
                  <a:lnTo>
                    <a:pt y="295" x="205"/>
                  </a:lnTo>
                  <a:lnTo>
                    <a:pt y="308" x="221"/>
                  </a:lnTo>
                  <a:lnTo>
                    <a:pt y="322" x="236"/>
                  </a:lnTo>
                  <a:lnTo>
                    <a:pt y="313" x="228"/>
                  </a:lnTo>
                  <a:lnTo>
                    <a:pt y="302" x="222"/>
                  </a:lnTo>
                  <a:lnTo>
                    <a:pt y="299" x="221"/>
                  </a:lnTo>
                  <a:lnTo>
                    <a:pt y="295" x="221"/>
                  </a:lnTo>
                  <a:lnTo>
                    <a:pt y="289" x="222"/>
                  </a:lnTo>
                  <a:lnTo>
                    <a:pt y="285" x="226"/>
                  </a:lnTo>
                  <a:lnTo>
                    <a:pt y="288" x="216"/>
                  </a:lnTo>
                  <a:lnTo>
                    <a:pt y="291" x="209"/>
                  </a:lnTo>
                  <a:lnTo>
                    <a:pt y="287" x="201"/>
                  </a:lnTo>
                  <a:lnTo>
                    <a:pt y="280" x="195"/>
                  </a:lnTo>
                  <a:lnTo>
                    <a:pt y="275" x="194"/>
                  </a:lnTo>
                  <a:lnTo>
                    <a:pt y="271" x="195"/>
                  </a:lnTo>
                  <a:lnTo>
                    <a:pt y="268" x="196"/>
                  </a:lnTo>
                  <a:lnTo>
                    <a:pt y="264" x="199"/>
                  </a:lnTo>
                  <a:lnTo>
                    <a:pt y="263" x="203"/>
                  </a:lnTo>
                  <a:lnTo>
                    <a:pt y="261" x="209"/>
                  </a:lnTo>
                  <a:lnTo>
                    <a:pt y="260" x="215"/>
                  </a:lnTo>
                  <a:lnTo>
                    <a:pt y="261" x="223"/>
                  </a:lnTo>
                  <a:lnTo>
                    <a:pt y="259" x="216"/>
                  </a:lnTo>
                  <a:lnTo>
                    <a:pt y="257" x="211"/>
                  </a:lnTo>
                  <a:lnTo>
                    <a:pt y="257" x="206"/>
                  </a:lnTo>
                  <a:lnTo>
                    <a:pt y="259" x="201"/>
                  </a:lnTo>
                  <a:lnTo>
                    <a:pt y="263" x="193"/>
                  </a:lnTo>
                  <a:lnTo>
                    <a:pt y="265" x="184"/>
                  </a:lnTo>
                  <a:lnTo>
                    <a:pt y="260" x="182"/>
                  </a:lnTo>
                  <a:lnTo>
                    <a:pt y="256" x="182"/>
                  </a:lnTo>
                  <a:lnTo>
                    <a:pt y="251" x="183"/>
                  </a:lnTo>
                  <a:lnTo>
                    <a:pt y="246" x="185"/>
                  </a:lnTo>
                  <a:lnTo>
                    <a:pt y="243" x="194"/>
                  </a:lnTo>
                  <a:lnTo>
                    <a:pt y="239" x="201"/>
                  </a:lnTo>
                  <a:lnTo>
                    <a:pt y="234" x="208"/>
                  </a:lnTo>
                  <a:lnTo>
                    <a:pt y="228" x="214"/>
                  </a:lnTo>
                  <a:lnTo>
                    <a:pt y="223" x="221"/>
                  </a:lnTo>
                  <a:lnTo>
                    <a:pt y="219" x="229"/>
                  </a:lnTo>
                  <a:lnTo>
                    <a:pt y="215" x="238"/>
                  </a:lnTo>
                  <a:lnTo>
                    <a:pt y="214" x="250"/>
                  </a:lnTo>
                  <a:lnTo>
                    <a:pt y="211" x="244"/>
                  </a:lnTo>
                  <a:lnTo>
                    <a:pt y="210" x="240"/>
                  </a:lnTo>
                  <a:lnTo>
                    <a:pt y="210" x="236"/>
                  </a:lnTo>
                  <a:lnTo>
                    <a:pt y="210" x="234"/>
                  </a:lnTo>
                  <a:lnTo>
                    <a:pt y="211" x="232"/>
                  </a:lnTo>
                  <a:lnTo>
                    <a:pt y="210" x="230"/>
                  </a:lnTo>
                  <a:lnTo>
                    <a:pt y="207" x="232"/>
                  </a:lnTo>
                  <a:lnTo>
                    <a:pt y="202" x="235"/>
                  </a:lnTo>
                  <a:lnTo>
                    <a:pt y="198" x="238"/>
                  </a:lnTo>
                  <a:lnTo>
                    <a:pt y="193" x="244"/>
                  </a:lnTo>
                  <a:lnTo>
                    <a:pt y="189" x="254"/>
                  </a:lnTo>
                  <a:lnTo>
                    <a:pt y="185" x="265"/>
                  </a:lnTo>
                  <a:lnTo>
                    <a:pt y="182" x="277"/>
                  </a:lnTo>
                  <a:lnTo>
                    <a:pt y="181" x="290"/>
                  </a:lnTo>
                  <a:lnTo>
                    <a:pt y="182" x="295"/>
                  </a:lnTo>
                  <a:lnTo>
                    <a:pt y="182" x="301"/>
                  </a:lnTo>
                  <a:lnTo>
                    <a:pt y="185" x="306"/>
                  </a:lnTo>
                  <a:lnTo>
                    <a:pt y="186" x="310"/>
                  </a:lnTo>
                  <a:lnTo>
                    <a:pt y="181" x="303"/>
                  </a:lnTo>
                  <a:lnTo>
                    <a:pt y="178" x="294"/>
                  </a:lnTo>
                  <a:lnTo>
                    <a:pt y="175" x="291"/>
                  </a:lnTo>
                  <a:lnTo>
                    <a:pt y="171" x="287"/>
                  </a:lnTo>
                  <a:lnTo>
                    <a:pt y="165" x="284"/>
                  </a:lnTo>
                  <a:lnTo>
                    <a:pt y="155" x="281"/>
                  </a:lnTo>
                  <a:lnTo>
                    <a:pt y="153" x="282"/>
                  </a:lnTo>
                  <a:lnTo>
                    <a:pt y="150" x="283"/>
                  </a:lnTo>
                  <a:lnTo>
                    <a:pt y="149" x="284"/>
                  </a:lnTo>
                  <a:lnTo>
                    <a:pt y="147" x="287"/>
                  </a:lnTo>
                  <a:lnTo>
                    <a:pt y="147" x="291"/>
                  </a:lnTo>
                  <a:lnTo>
                    <a:pt y="147" x="296"/>
                  </a:lnTo>
                  <a:lnTo>
                    <a:pt y="150" x="308"/>
                  </a:lnTo>
                  <a:lnTo>
                    <a:pt y="151" x="319"/>
                  </a:lnTo>
                  <a:lnTo>
                    <a:pt y="146" x="307"/>
                  </a:lnTo>
                  <a:lnTo>
                    <a:pt y="143" x="295"/>
                  </a:lnTo>
                  <a:lnTo>
                    <a:pt y="141" x="290"/>
                  </a:lnTo>
                  <a:lnTo>
                    <a:pt y="137" x="285"/>
                  </a:lnTo>
                  <a:lnTo>
                    <a:pt y="134" x="283"/>
                  </a:lnTo>
                  <a:lnTo>
                    <a:pt y="130" x="281"/>
                  </a:lnTo>
                  <a:lnTo>
                    <a:pt y="126" x="280"/>
                  </a:lnTo>
                  <a:lnTo>
                    <a:pt y="121" x="279"/>
                  </a:lnTo>
                  <a:lnTo>
                    <a:pt y="118" x="280"/>
                  </a:lnTo>
                  <a:lnTo>
                    <a:pt y="117" x="281"/>
                  </a:lnTo>
                  <a:lnTo>
                    <a:pt y="117" x="284"/>
                  </a:lnTo>
                  <a:lnTo>
                    <a:pt y="117" x="288"/>
                  </a:lnTo>
                  <a:lnTo>
                    <a:pt y="117" x="295"/>
                  </a:lnTo>
                  <a:lnTo>
                    <a:pt y="117" x="306"/>
                  </a:lnTo>
                  <a:lnTo>
                    <a:pt y="116" x="317"/>
                  </a:lnTo>
                  <a:lnTo>
                    <a:pt y="113" x="328"/>
                  </a:lnTo>
                  <a:lnTo>
                    <a:pt y="109" x="333"/>
                  </a:lnTo>
                  <a:lnTo>
                    <a:pt y="105" x="338"/>
                  </a:lnTo>
                  <a:lnTo>
                    <a:pt y="101" x="343"/>
                  </a:lnTo>
                  <a:lnTo>
                    <a:pt y="94" x="347"/>
                  </a:lnTo>
                  <a:lnTo>
                    <a:pt y="101" x="340"/>
                  </a:lnTo>
                  <a:lnTo>
                    <a:pt y="105" x="333"/>
                  </a:lnTo>
                  <a:lnTo>
                    <a:pt y="108" x="328"/>
                  </a:lnTo>
                  <a:lnTo>
                    <a:pt y="109" x="322"/>
                  </a:lnTo>
                  <a:lnTo>
                    <a:pt y="108" x="318"/>
                  </a:lnTo>
                  <a:lnTo>
                    <a:pt y="105" x="315"/>
                  </a:lnTo>
                  <a:lnTo>
                    <a:pt y="100" x="314"/>
                  </a:lnTo>
                  <a:lnTo>
                    <a:pt y="93" x="314"/>
                  </a:lnTo>
                  <a:lnTo>
                    <a:pt y="98" x="314"/>
                  </a:lnTo>
                  <a:lnTo>
                    <a:pt y="102" x="312"/>
                  </a:lnTo>
                  <a:lnTo>
                    <a:pt y="106" x="310"/>
                  </a:lnTo>
                  <a:lnTo>
                    <a:pt y="109" x="307"/>
                  </a:lnTo>
                  <a:lnTo>
                    <a:pt y="112" x="305"/>
                  </a:lnTo>
                  <a:lnTo>
                    <a:pt y="113" x="302"/>
                  </a:lnTo>
                  <a:lnTo>
                    <a:pt y="114" x="297"/>
                  </a:lnTo>
                  <a:lnTo>
                    <a:pt y="114" x="294"/>
                  </a:lnTo>
                  <a:lnTo>
                    <a:pt y="114" x="287"/>
                  </a:lnTo>
                  <a:lnTo>
                    <a:pt y="112" x="281"/>
                  </a:lnTo>
                  <a:lnTo>
                    <a:pt y="109" x="278"/>
                  </a:lnTo>
                  <a:lnTo>
                    <a:pt y="106" x="276"/>
                  </a:lnTo>
                  <a:lnTo>
                    <a:pt y="104" x="275"/>
                  </a:lnTo>
                  <a:lnTo>
                    <a:pt y="101" x="274"/>
                  </a:lnTo>
                  <a:lnTo>
                    <a:pt y="101" x="277"/>
                  </a:lnTo>
                  <a:lnTo>
                    <a:pt y="100" x="280"/>
                  </a:lnTo>
                  <a:lnTo>
                    <a:pt y="98" x="283"/>
                  </a:lnTo>
                  <a:lnTo>
                    <a:pt y="97" x="285"/>
                  </a:lnTo>
                  <a:lnTo>
                    <a:pt y="92" x="290"/>
                  </a:lnTo>
                  <a:lnTo>
                    <a:pt y="85" x="292"/>
                  </a:lnTo>
                  <a:lnTo>
                    <a:pt y="88" x="291"/>
                  </a:lnTo>
                  <a:lnTo>
                    <a:pt y="90" x="289"/>
                  </a:lnTo>
                  <a:lnTo>
                    <a:pt y="93" x="287"/>
                  </a:lnTo>
                  <a:lnTo>
                    <a:pt y="94" x="284"/>
                  </a:lnTo>
                  <a:lnTo>
                    <a:pt y="97" x="278"/>
                  </a:lnTo>
                  <a:lnTo>
                    <a:pt y="97" x="271"/>
                  </a:lnTo>
                  <a:lnTo>
                    <a:pt y="97" x="264"/>
                  </a:lnTo>
                  <a:lnTo>
                    <a:pt y="96" x="256"/>
                  </a:lnTo>
                  <a:lnTo>
                    <a:pt y="93" x="249"/>
                  </a:lnTo>
                  <a:lnTo>
                    <a:pt y="90" x="241"/>
                  </a:lnTo>
                  <a:lnTo>
                    <a:pt y="85" x="242"/>
                  </a:lnTo>
                  <a:lnTo>
                    <a:pt y="81" x="244"/>
                  </a:lnTo>
                  <a:lnTo>
                    <a:pt y="79" x="248"/>
                  </a:lnTo>
                  <a:lnTo>
                    <a:pt y="77" x="252"/>
                  </a:lnTo>
                  <a:lnTo>
                    <a:pt y="76" x="262"/>
                  </a:lnTo>
                  <a:lnTo>
                    <a:pt y="73" x="270"/>
                  </a:lnTo>
                  <a:lnTo>
                    <a:pt y="68" x="273"/>
                  </a:lnTo>
                  <a:lnTo>
                    <a:pt y="65" x="276"/>
                  </a:lnTo>
                  <a:lnTo>
                    <a:pt y="63" x="280"/>
                  </a:lnTo>
                  <a:lnTo>
                    <a:pt y="61" x="285"/>
                  </a:lnTo>
                  <a:lnTo>
                    <a:pt y="60" x="297"/>
                  </a:lnTo>
                  <a:lnTo>
                    <a:pt y="60" x="310"/>
                  </a:lnTo>
                  <a:lnTo>
                    <a:pt y="60" x="324"/>
                  </a:lnTo>
                  <a:lnTo>
                    <a:pt y="59" x="336"/>
                  </a:lnTo>
                  <a:lnTo>
                    <a:pt y="56" x="342"/>
                  </a:lnTo>
                  <a:lnTo>
                    <a:pt y="53" x="346"/>
                  </a:lnTo>
                  <a:lnTo>
                    <a:pt y="51" x="350"/>
                  </a:lnTo>
                  <a:lnTo>
                    <a:pt y="45" x="353"/>
                  </a:lnTo>
                  <a:lnTo>
                    <a:pt y="51" x="348"/>
                  </a:lnTo>
                  <a:lnTo>
                    <a:pt y="53" x="343"/>
                  </a:lnTo>
                  <a:lnTo>
                    <a:pt y="56" x="336"/>
                  </a:lnTo>
                  <a:lnTo>
                    <a:pt y="56" x="329"/>
                  </a:lnTo>
                  <a:lnTo>
                    <a:pt y="56" x="322"/>
                  </a:lnTo>
                  <a:lnTo>
                    <a:pt y="55" x="317"/>
                  </a:lnTo>
                  <a:lnTo>
                    <a:pt y="53" x="314"/>
                  </a:lnTo>
                  <a:lnTo>
                    <a:pt y="49" x="312"/>
                  </a:lnTo>
                  <a:lnTo>
                    <a:pt y="47" x="312"/>
                  </a:lnTo>
                  <a:lnTo>
                    <a:pt y="43" x="315"/>
                  </a:lnTo>
                  <a:lnTo>
                    <a:pt y="39" x="318"/>
                  </a:lnTo>
                  <a:lnTo>
                    <a:pt y="35" x="322"/>
                  </a:lnTo>
                  <a:lnTo>
                    <a:pt y="31" x="328"/>
                  </a:lnTo>
                  <a:lnTo>
                    <a:pt y="28" x="334"/>
                  </a:lnTo>
                  <a:lnTo>
                    <a:pt y="24" x="342"/>
                  </a:lnTo>
                  <a:lnTo>
                    <a:pt y="22" x="350"/>
                  </a:lnTo>
                  <a:lnTo>
                    <a:pt y="23" x="342"/>
                  </a:lnTo>
                  <a:lnTo>
                    <a:pt y="26" x="335"/>
                  </a:lnTo>
                  <a:lnTo>
                    <a:pt y="28" x="329"/>
                  </a:lnTo>
                  <a:lnTo>
                    <a:pt y="31" x="323"/>
                  </a:lnTo>
                  <a:lnTo>
                    <a:pt y="37" x="314"/>
                  </a:lnTo>
                  <a:lnTo>
                    <a:pt y="44" x="305"/>
                  </a:lnTo>
                  <a:lnTo>
                    <a:pt y="51" x="299"/>
                  </a:lnTo>
                  <a:lnTo>
                    <a:pt y="53" x="294"/>
                  </a:lnTo>
                  <a:lnTo>
                    <a:pt y="53" x="292"/>
                  </a:lnTo>
                  <a:lnTo>
                    <a:pt y="53" x="290"/>
                  </a:lnTo>
                  <a:lnTo>
                    <a:pt y="52" x="288"/>
                  </a:lnTo>
                  <a:lnTo>
                    <a:pt y="48" x="285"/>
                  </a:lnTo>
                  <a:lnTo>
                    <a:pt y="45" x="287"/>
                  </a:lnTo>
                  <a:lnTo>
                    <a:pt y="43" x="288"/>
                  </a:lnTo>
                  <a:lnTo>
                    <a:pt y="40" x="289"/>
                  </a:lnTo>
                  <a:lnTo>
                    <a:pt y="39" x="291"/>
                  </a:lnTo>
                  <a:lnTo>
                    <a:pt y="35" x="296"/>
                  </a:lnTo>
                  <a:lnTo>
                    <a:pt y="32" x="303"/>
                  </a:lnTo>
                  <a:lnTo>
                    <a:pt y="28" x="310"/>
                  </a:lnTo>
                  <a:lnTo>
                    <a:pt y="24" x="317"/>
                  </a:lnTo>
                  <a:lnTo>
                    <a:pt y="19" x="323"/>
                  </a:lnTo>
                  <a:lnTo>
                    <a:pt y="12" x="329"/>
                  </a:lnTo>
                  <a:lnTo>
                    <a:pt y="16" x="325"/>
                  </a:lnTo>
                  <a:lnTo>
                    <a:pt y="19" x="321"/>
                  </a:lnTo>
                  <a:lnTo>
                    <a:pt y="22" x="317"/>
                  </a:lnTo>
                  <a:lnTo>
                    <a:pt y="24" x="312"/>
                  </a:lnTo>
                  <a:lnTo>
                    <a:pt y="28" x="304"/>
                  </a:lnTo>
                  <a:lnTo>
                    <a:pt y="32" x="295"/>
                  </a:lnTo>
                  <a:lnTo>
                    <a:pt y="30" x="295"/>
                  </a:lnTo>
                  <a:lnTo>
                    <a:pt y="26" x="296"/>
                  </a:lnTo>
                  <a:lnTo>
                    <a:pt y="23" x="297"/>
                  </a:lnTo>
                  <a:lnTo>
                    <a:pt y="20" x="299"/>
                  </a:lnTo>
                  <a:lnTo>
                    <a:pt y="24" x="294"/>
                  </a:lnTo>
                  <a:lnTo>
                    <a:pt y="31" x="288"/>
                  </a:lnTo>
                  <a:lnTo>
                    <a:pt y="32" x="284"/>
                  </a:lnTo>
                  <a:lnTo>
                    <a:pt y="34" x="281"/>
                  </a:lnTo>
                  <a:lnTo>
                    <a:pt y="34" x="280"/>
                  </a:lnTo>
                  <a:lnTo>
                    <a:pt y="32" x="279"/>
                  </a:lnTo>
                  <a:lnTo>
                    <a:pt y="31" x="279"/>
                  </a:lnTo>
                  <a:lnTo>
                    <a:pt y="28" x="278"/>
                  </a:lnTo>
                  <a:lnTo>
                    <a:pt y="19" x="280"/>
                  </a:lnTo>
                  <a:lnTo>
                    <a:pt y="11" x="283"/>
                  </a:lnTo>
                  <a:lnTo>
                    <a:pt y="4" x="288"/>
                  </a:lnTo>
                  <a:lnTo>
                    <a:pt y="0" x="294"/>
                  </a:lnTo>
                  <a:lnTo>
                    <a:pt y="0" x="267"/>
                  </a:lnTo>
                  <a:lnTo>
                    <a:pt y="3" x="271"/>
                  </a:lnTo>
                  <a:lnTo>
                    <a:pt y="7" x="274"/>
                  </a:lnTo>
                  <a:lnTo>
                    <a:pt y="8" x="275"/>
                  </a:lnTo>
                  <a:lnTo>
                    <a:pt y="10" x="275"/>
                  </a:lnTo>
                  <a:lnTo>
                    <a:pt y="12" x="275"/>
                  </a:lnTo>
                  <a:lnTo>
                    <a:pt y="14" x="274"/>
                  </a:lnTo>
                  <a:lnTo>
                    <a:pt y="22" x="270"/>
                  </a:lnTo>
                  <a:lnTo>
                    <a:pt y="30" x="269"/>
                  </a:lnTo>
                  <a:lnTo>
                    <a:pt y="34" x="268"/>
                  </a:lnTo>
                  <a:lnTo>
                    <a:pt y="39" x="265"/>
                  </a:lnTo>
                  <a:lnTo>
                    <a:pt y="44" x="261"/>
                  </a:lnTo>
                  <a:lnTo>
                    <a:pt y="49" x="255"/>
                  </a:lnTo>
                  <a:lnTo>
                    <a:pt y="55" x="250"/>
                  </a:lnTo>
                  <a:lnTo>
                    <a:pt y="59" x="244"/>
                  </a:lnTo>
                  <a:lnTo>
                    <a:pt y="61" x="241"/>
                  </a:lnTo>
                  <a:lnTo>
                    <a:pt y="65" x="239"/>
                  </a:lnTo>
                  <a:lnTo>
                    <a:pt y="69" x="237"/>
                  </a:lnTo>
                  <a:lnTo>
                    <a:pt y="75" x="236"/>
                  </a:lnTo>
                  <a:lnTo>
                    <a:pt y="79" x="230"/>
                  </a:lnTo>
                  <a:lnTo>
                    <a:pt y="81" x="225"/>
                  </a:lnTo>
                  <a:lnTo>
                    <a:pt y="80" x="223"/>
                  </a:lnTo>
                  <a:lnTo>
                    <a:pt y="79" x="221"/>
                  </a:lnTo>
                  <a:lnTo>
                    <a:pt y="75" x="219"/>
                  </a:lnTo>
                  <a:lnTo>
                    <a:pt y="67" x="214"/>
                  </a:lnTo>
                  <a:lnTo>
                    <a:pt y="52" x="227"/>
                  </a:lnTo>
                  <a:lnTo>
                    <a:pt y="37" x="239"/>
                  </a:lnTo>
                  <a:lnTo>
                    <a:pt y="30" x="244"/>
                  </a:lnTo>
                  <a:lnTo>
                    <a:pt y="20" x="249"/>
                  </a:lnTo>
                  <a:lnTo>
                    <a:pt y="11" x="252"/>
                  </a:lnTo>
                  <a:lnTo>
                    <a:pt y="0" x="255"/>
                  </a:lnTo>
                  <a:lnTo>
                    <a:pt y="0" x="235"/>
                  </a:lnTo>
                  <a:lnTo>
                    <a:pt y="3" x="228"/>
                  </a:lnTo>
                  <a:lnTo>
                    <a:pt y="6" x="220"/>
                  </a:lnTo>
                  <a:lnTo>
                    <a:pt y="6" x="219"/>
                  </a:lnTo>
                  <a:lnTo>
                    <a:pt y="6" x="216"/>
                  </a:lnTo>
                  <a:lnTo>
                    <a:pt y="6" x="215"/>
                  </a:lnTo>
                  <a:lnTo>
                    <a:pt y="0" x="215"/>
                  </a:lnTo>
                  <a:lnTo>
                    <a:pt y="0" x="208"/>
                  </a:lnTo>
                  <a:lnTo>
                    <a:pt y="7" x="205"/>
                  </a:lnTo>
                  <a:lnTo>
                    <a:pt y="16" x="202"/>
                  </a:lnTo>
                  <a:lnTo>
                    <a:pt y="11" x="200"/>
                  </a:lnTo>
                  <a:lnTo>
                    <a:pt y="6" x="199"/>
                  </a:lnTo>
                  <a:lnTo>
                    <a:pt y="2" x="196"/>
                  </a:lnTo>
                  <a:lnTo>
                    <a:pt y="0" x="193"/>
                  </a:lnTo>
                  <a:lnTo>
                    <a:pt y="0" x="185"/>
                  </a:lnTo>
                  <a:lnTo>
                    <a:pt y="8" x="188"/>
                  </a:lnTo>
                  <a:lnTo>
                    <a:pt y="15" x="191"/>
                  </a:lnTo>
                  <a:lnTo>
                    <a:pt y="19" x="191"/>
                  </a:lnTo>
                  <a:lnTo>
                    <a:pt y="22" x="191"/>
                  </a:lnTo>
                  <a:lnTo>
                    <a:pt y="24" x="189"/>
                  </a:lnTo>
                  <a:lnTo>
                    <a:pt y="27" x="186"/>
                  </a:lnTo>
                  <a:lnTo>
                    <a:pt y="32" x="182"/>
                  </a:lnTo>
                  <a:lnTo>
                    <a:pt y="35" x="177"/>
                  </a:lnTo>
                  <a:lnTo>
                    <a:pt y="36" x="170"/>
                  </a:lnTo>
                  <a:lnTo>
                    <a:pt y="36" x="164"/>
                  </a:lnTo>
                  <a:lnTo>
                    <a:pt y="35" x="150"/>
                  </a:lnTo>
                  <a:lnTo>
                    <a:pt y="34" x="137"/>
                  </a:lnTo>
                  <a:lnTo>
                    <a:pt y="32" x="134"/>
                  </a:lnTo>
                  <a:lnTo>
                    <a:pt y="30" x="132"/>
                  </a:lnTo>
                  <a:lnTo>
                    <a:pt y="30" x="131"/>
                  </a:lnTo>
                  <a:lnTo>
                    <a:pt y="30" x="130"/>
                  </a:lnTo>
                  <a:lnTo>
                    <a:pt y="31" x="127"/>
                  </a:lnTo>
                  <a:lnTo>
                    <a:pt y="32" x="123"/>
                  </a:lnTo>
                  <a:lnTo>
                    <a:pt y="41" x="116"/>
                  </a:lnTo>
                  <a:lnTo>
                    <a:pt y="51" x="110"/>
                  </a:lnTo>
                  <a:lnTo>
                    <a:pt y="60" x="104"/>
                  </a:lnTo>
                  <a:lnTo>
                    <a:pt y="69" x="99"/>
                  </a:lnTo>
                  <a:lnTo>
                    <a:pt y="72" x="97"/>
                  </a:lnTo>
                  <a:lnTo>
                    <a:pt y="73" x="96"/>
                  </a:lnTo>
                  <a:lnTo>
                    <a:pt y="71" x="95"/>
                  </a:lnTo>
                  <a:lnTo>
                    <a:pt y="63" x="93"/>
                  </a:lnTo>
                  <a:lnTo>
                    <a:pt y="56" x="93"/>
                  </a:lnTo>
                  <a:lnTo>
                    <a:pt y="51" x="93"/>
                  </a:lnTo>
                  <a:lnTo>
                    <a:pt y="48" x="96"/>
                  </a:lnTo>
                  <a:lnTo>
                    <a:pt y="44" x="97"/>
                  </a:lnTo>
                  <a:lnTo>
                    <a:pt y="41" x="99"/>
                  </a:lnTo>
                  <a:lnTo>
                    <a:pt y="37" x="101"/>
                  </a:lnTo>
                  <a:lnTo>
                    <a:pt y="34" x="102"/>
                  </a:lnTo>
                  <a:lnTo>
                    <a:pt y="30" x="102"/>
                  </a:lnTo>
                  <a:lnTo>
                    <a:pt y="23" x="109"/>
                  </a:lnTo>
                  <a:lnTo>
                    <a:pt y="16" x="114"/>
                  </a:lnTo>
                  <a:lnTo>
                    <a:pt y="8" x="118"/>
                  </a:lnTo>
                  <a:lnTo>
                    <a:pt y="0" x="123"/>
                  </a:lnTo>
                  <a:lnTo>
                    <a:pt y="0" x="107"/>
                  </a:lnTo>
                  <a:lnTo>
                    <a:pt y="10" x="98"/>
                  </a:lnTo>
                  <a:lnTo>
                    <a:pt y="18" x="90"/>
                  </a:lnTo>
                  <a:lnTo>
                    <a:pt y="7" x="91"/>
                  </a:lnTo>
                  <a:lnTo>
                    <a:pt y="0" x="90"/>
                  </a:lnTo>
                  <a:lnTo>
                    <a:pt y="0" x="70"/>
                  </a:lnTo>
                  <a:lnTo>
                    <a:pt y="10" x="73"/>
                  </a:lnTo>
                  <a:lnTo>
                    <a:pt y="18" x="74"/>
                  </a:lnTo>
                  <a:lnTo>
                    <a:pt y="22" x="74"/>
                  </a:lnTo>
                  <a:lnTo>
                    <a:pt y="26" x="73"/>
                  </a:lnTo>
                  <a:lnTo>
                    <a:pt y="30" x="72"/>
                  </a:lnTo>
                  <a:lnTo>
                    <a:pt y="34" x="69"/>
                  </a:lnTo>
                  <a:lnTo>
                    <a:pt y="43" x="71"/>
                  </a:lnTo>
                  <a:lnTo>
                    <a:pt y="49" x="71"/>
                  </a:lnTo>
                  <a:lnTo>
                    <a:pt y="52" x="70"/>
                  </a:lnTo>
                  <a:lnTo>
                    <a:pt y="52" x="68"/>
                  </a:lnTo>
                  <a:lnTo>
                    <a:pt y="52" x="64"/>
                  </a:lnTo>
                  <a:lnTo>
                    <a:pt y="49" x="60"/>
                  </a:lnTo>
                  <a:lnTo>
                    <a:pt y="43" x="56"/>
                  </a:lnTo>
                  <a:lnTo>
                    <a:pt y="39" x="51"/>
                  </a:lnTo>
                  <a:lnTo>
                    <a:pt y="36" x="46"/>
                  </a:lnTo>
                  <a:lnTo>
                    <a:pt y="32" x="41"/>
                  </a:lnTo>
                  <a:lnTo>
                    <a:pt y="16" x="28"/>
                  </a:lnTo>
                  <a:lnTo>
                    <a:pt y="0" x="17"/>
                  </a:lnTo>
                  <a:lnTo>
                    <a:pt y="0" x="9"/>
                  </a:lnTo>
                  <a:lnTo>
                    <a:pt y="10" x="13"/>
                  </a:lnTo>
                  <a:lnTo>
                    <a:pt y="19" x="16"/>
                  </a:lnTo>
                  <a:lnTo>
                    <a:pt y="28" x="20"/>
                  </a:lnTo>
                  <a:lnTo>
                    <a:pt y="36" x="24"/>
                  </a:lnTo>
                  <a:lnTo>
                    <a:pt y="43" x="29"/>
                  </a:lnTo>
                  <a:lnTo>
                    <a:pt y="49" x="34"/>
                  </a:lnTo>
                  <a:lnTo>
                    <a:pt y="56" x="41"/>
                  </a:lnTo>
                  <a:lnTo>
                    <a:pt y="60" x="46"/>
                  </a:lnTo>
                  <a:lnTo>
                    <a:pt y="61" x="50"/>
                  </a:lnTo>
                  <a:lnTo>
                    <a:pt y="65" x="55"/>
                  </a:lnTo>
                  <a:lnTo>
                    <a:pt y="69" x="58"/>
                  </a:lnTo>
                  <a:lnTo>
                    <a:pt y="75" x="60"/>
                  </a:lnTo>
                  <a:lnTo>
                    <a:pt y="88" x="65"/>
                  </a:lnTo>
                  <a:lnTo>
                    <a:pt y="98" x="71"/>
                  </a:lnTo>
                  <a:lnTo>
                    <a:pt y="125" x="72"/>
                  </a:lnTo>
                  <a:lnTo>
                    <a:pt y="154" x="73"/>
                  </a:lnTo>
                  <a:lnTo>
                    <a:pt y="167" x="73"/>
                  </a:lnTo>
                  <a:lnTo>
                    <a:pt y="179" x="72"/>
                  </a:lnTo>
                  <a:lnTo>
                    <a:pt y="183" x="71"/>
                  </a:lnTo>
                  <a:lnTo>
                    <a:pt y="189" x="70"/>
                  </a:lnTo>
                  <a:lnTo>
                    <a:pt y="193" x="68"/>
                  </a:lnTo>
                  <a:lnTo>
                    <a:pt y="195" x="65"/>
                  </a:lnTo>
                  <a:lnTo>
                    <a:pt y="193" x="63"/>
                  </a:lnTo>
                  <a:lnTo>
                    <a:pt y="187" x="63"/>
                  </a:lnTo>
                  <a:lnTo>
                    <a:pt y="181" x="63"/>
                  </a:lnTo>
                  <a:lnTo>
                    <a:pt y="173" x="64"/>
                  </a:lnTo>
                  <a:lnTo>
                    <a:pt y="165" x="65"/>
                  </a:lnTo>
                  <a:lnTo>
                    <a:pt y="157" x="65"/>
                  </a:lnTo>
                  <a:lnTo>
                    <a:pt y="149" x="65"/>
                  </a:lnTo>
                  <a:lnTo>
                    <a:pt y="142" x="64"/>
                  </a:lnTo>
                  <a:lnTo>
                    <a:pt y="146" x="63"/>
                  </a:lnTo>
                  <a:lnTo>
                    <a:pt y="150" x="62"/>
                  </a:lnTo>
                  <a:lnTo>
                    <a:pt y="154" x="60"/>
                  </a:lnTo>
                  <a:lnTo>
                    <a:pt y="157" x="58"/>
                  </a:lnTo>
                  <a:lnTo>
                    <a:pt y="159" x="55"/>
                  </a:lnTo>
                  <a:lnTo>
                    <a:pt y="161" x="51"/>
                  </a:lnTo>
                  <a:lnTo>
                    <a:pt y="161" x="48"/>
                  </a:lnTo>
                  <a:lnTo>
                    <a:pt y="158" x="44"/>
                  </a:lnTo>
                  <a:lnTo>
                    <a:pt y="130" x="28"/>
                  </a:lnTo>
                  <a:lnTo>
                    <a:pt y="108" x="17"/>
                  </a:lnTo>
                  <a:lnTo>
                    <a:pt y="89" x="10"/>
                  </a:lnTo>
                  <a:lnTo>
                    <a:pt y="76" x="7"/>
                  </a:lnTo>
                  <a:lnTo>
                    <a:pt y="57" x="4"/>
                  </a:lnTo>
                  <a:lnTo>
                    <a:pt y="43" x="0"/>
                  </a:lnTo>
                  <a:lnTo>
                    <a:pt y="69" x="0"/>
                  </a:lnTo>
                  <a:lnTo>
                    <a:pt y="75" x="0"/>
                  </a:lnTo>
                  <a:lnTo>
                    <a:pt y="81" x="1"/>
                  </a:lnTo>
                  <a:lnTo>
                    <a:pt y="88" x="2"/>
                  </a:lnTo>
                  <a:lnTo>
                    <a:pt y="94" x="4"/>
                  </a:lnTo>
                  <a:lnTo>
                    <a:pt y="110" x="9"/>
                  </a:lnTo>
                  <a:lnTo>
                    <a:pt y="126" x="16"/>
                  </a:lnTo>
                  <a:lnTo>
                    <a:pt y="141" x="22"/>
                  </a:lnTo>
                  <a:lnTo>
                    <a:pt y="155" x="28"/>
                  </a:lnTo>
                  <a:lnTo>
                    <a:pt y="162" x="29"/>
                  </a:lnTo>
                  <a:lnTo>
                    <a:pt y="167" x="31"/>
                  </a:lnTo>
                  <a:lnTo>
                    <a:pt y="174" x="31"/>
                  </a:lnTo>
                  <a:lnTo>
                    <a:pt y="178" x="31"/>
                  </a:lnTo>
                  <a:lnTo>
                    <a:pt y="181" x="31"/>
                  </a:lnTo>
                  <a:lnTo>
                    <a:pt y="183" x="30"/>
                  </a:lnTo>
                  <a:lnTo>
                    <a:pt y="183" x="29"/>
                  </a:lnTo>
                  <a:lnTo>
                    <a:pt y="183" x="27"/>
                  </a:lnTo>
                  <a:lnTo>
                    <a:pt y="182" x="23"/>
                  </a:lnTo>
                  <a:lnTo>
                    <a:pt y="179" x="20"/>
                  </a:lnTo>
                  <a:lnTo>
                    <a:pt y="175" x="16"/>
                  </a:lnTo>
                  <a:lnTo>
                    <a:pt y="171" x="11"/>
                  </a:lnTo>
                  <a:lnTo>
                    <a:pt y="167" x="7"/>
                  </a:lnTo>
                  <a:lnTo>
                    <a:pt y="167" x="4"/>
                  </a:lnTo>
                  <a:lnTo>
                    <a:pt y="187" x="4"/>
                  </a:lnTo>
                  <a:lnTo>
                    <a:pt y="198" x="6"/>
                  </a:lnTo>
                  <a:lnTo>
                    <a:pt y="208" x="7"/>
                  </a:lnTo>
                  <a:lnTo>
                    <a:pt y="220" x="7"/>
                  </a:lnTo>
                  <a:lnTo>
                    <a:pt y="236" x="9"/>
                  </a:lnTo>
                  <a:lnTo>
                    <a:pt y="249" x="9"/>
                  </a:lnTo>
                  <a:lnTo>
                    <a:pt y="264" x="10"/>
                  </a:lnTo>
                  <a:lnTo>
                    <a:pt y="265" x="11"/>
                  </a:lnTo>
                  <a:lnTo>
                    <a:pt y="269" x="14"/>
                  </a:lnTo>
                  <a:lnTo>
                    <a:pt y="275" x="17"/>
                  </a:lnTo>
                  <a:lnTo>
                    <a:pt y="281" x="19"/>
                  </a:lnTo>
                  <a:lnTo>
                    <a:pt y="289" x="21"/>
                  </a:lnTo>
                  <a:lnTo>
                    <a:pt y="299" x="22"/>
                  </a:lnTo>
                  <a:lnTo>
                    <a:pt y="309" x="24"/>
                  </a:lnTo>
                  <a:lnTo>
                    <a:pt y="320" x="24"/>
                  </a:lnTo>
                  <a:lnTo>
                    <a:pt y="329" x="28"/>
                  </a:lnTo>
                  <a:lnTo>
                    <a:pt y="338" x="30"/>
                  </a:lnTo>
                  <a:lnTo>
                    <a:pt y="348" x="32"/>
                  </a:lnTo>
                  <a:lnTo>
                    <a:pt y="358" x="32"/>
                  </a:lnTo>
                  <a:lnTo>
                    <a:pt y="375" x="32"/>
                  </a:lnTo>
                  <a:lnTo>
                    <a:pt y="391" x="31"/>
                  </a:lnTo>
                  <a:lnTo>
                    <a:pt y="407" x="30"/>
                  </a:lnTo>
                  <a:lnTo>
                    <a:pt y="423" x="27"/>
                  </a:lnTo>
                  <a:lnTo>
                    <a:pt y="447" x="26"/>
                  </a:lnTo>
                  <a:lnTo>
                    <a:pt y="469" x="23"/>
                  </a:lnTo>
                  <a:lnTo>
                    <a:pt y="493" x="20"/>
                  </a:lnTo>
                  <a:lnTo>
                    <a:pt y="517" x="15"/>
                  </a:lnTo>
                  <a:lnTo>
                    <a:pt y="766" x="1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0" name="Shape 30"/>
            <p:cNvSpPr/>
            <p:nvPr/>
          </p:nvSpPr>
          <p:spPr>
            <a:xfrm>
              <a:off y="4724400" x="3165475"/>
              <a:ext cy="284161" cx="188911"/>
            </a:xfrm>
            <a:custGeom>
              <a:pathLst>
                <a:path w="356" extrusionOk="0" h="713">
                  <a:moveTo>
                    <a:pt y="692" x="264"/>
                  </a:moveTo>
                  <a:lnTo>
                    <a:pt y="691" x="263"/>
                  </a:lnTo>
                  <a:lnTo>
                    <a:pt y="690" x="263"/>
                  </a:lnTo>
                  <a:lnTo>
                    <a:pt y="687" x="264"/>
                  </a:lnTo>
                  <a:lnTo>
                    <a:pt y="686" x="265"/>
                  </a:lnTo>
                  <a:lnTo>
                    <a:pt y="682" x="267"/>
                  </a:lnTo>
                  <a:lnTo>
                    <a:pt y="679" x="271"/>
                  </a:lnTo>
                  <a:lnTo>
                    <a:pt y="678" x="273"/>
                  </a:lnTo>
                  <a:lnTo>
                    <a:pt y="676" x="276"/>
                  </a:lnTo>
                  <a:lnTo>
                    <a:pt y="674" x="278"/>
                  </a:lnTo>
                  <a:lnTo>
                    <a:pt y="670" x="280"/>
                  </a:lnTo>
                  <a:lnTo>
                    <a:pt y="667" x="283"/>
                  </a:lnTo>
                  <a:lnTo>
                    <a:pt y="666" x="284"/>
                  </a:lnTo>
                  <a:lnTo>
                    <a:pt y="666" x="285"/>
                  </a:lnTo>
                  <a:lnTo>
                    <a:pt y="668" x="286"/>
                  </a:lnTo>
                  <a:lnTo>
                    <a:pt y="675" x="285"/>
                  </a:lnTo>
                  <a:lnTo>
                    <a:pt y="680" x="283"/>
                  </a:lnTo>
                  <a:lnTo>
                    <a:pt y="686" x="280"/>
                  </a:lnTo>
                  <a:lnTo>
                    <a:pt y="688" x="278"/>
                  </a:lnTo>
                  <a:lnTo>
                    <a:pt y="691" x="275"/>
                  </a:lnTo>
                  <a:lnTo>
                    <a:pt y="692" x="272"/>
                  </a:lnTo>
                  <a:lnTo>
                    <a:pt y="692" x="269"/>
                  </a:lnTo>
                  <a:lnTo>
                    <a:pt y="692" x="264"/>
                  </a:lnTo>
                  <a:close/>
                  <a:moveTo>
                    <a:pt y="660" x="239"/>
                  </a:moveTo>
                  <a:lnTo>
                    <a:pt y="660" x="243"/>
                  </a:lnTo>
                  <a:lnTo>
                    <a:pt y="660" x="244"/>
                  </a:lnTo>
                  <a:lnTo>
                    <a:pt y="662" x="245"/>
                  </a:lnTo>
                  <a:lnTo>
                    <a:pt y="664" x="243"/>
                  </a:lnTo>
                  <a:lnTo>
                    <a:pt y="671" x="239"/>
                  </a:lnTo>
                  <a:lnTo>
                    <a:pt y="679" x="237"/>
                  </a:lnTo>
                  <a:lnTo>
                    <a:pt y="682" x="235"/>
                  </a:lnTo>
                  <a:lnTo>
                    <a:pt y="684" x="234"/>
                  </a:lnTo>
                  <a:lnTo>
                    <a:pt y="687" x="231"/>
                  </a:lnTo>
                  <a:lnTo>
                    <a:pt y="687" x="228"/>
                  </a:lnTo>
                  <a:lnTo>
                    <a:pt y="687" x="223"/>
                  </a:lnTo>
                  <a:lnTo>
                    <a:pt y="688" x="218"/>
                  </a:lnTo>
                  <a:lnTo>
                    <a:pt y="688" x="216"/>
                  </a:lnTo>
                  <a:lnTo>
                    <a:pt y="687" x="214"/>
                  </a:lnTo>
                  <a:lnTo>
                    <a:pt y="686" x="212"/>
                  </a:lnTo>
                  <a:lnTo>
                    <a:pt y="683" x="211"/>
                  </a:lnTo>
                  <a:lnTo>
                    <a:pt y="679" x="214"/>
                  </a:lnTo>
                  <a:lnTo>
                    <a:pt y="675" x="214"/>
                  </a:lnTo>
                  <a:lnTo>
                    <a:pt y="671" x="214"/>
                  </a:lnTo>
                  <a:lnTo>
                    <a:pt y="667" x="214"/>
                  </a:lnTo>
                  <a:lnTo>
                    <a:pt y="664" x="214"/>
                  </a:lnTo>
                  <a:lnTo>
                    <a:pt y="660" x="215"/>
                  </a:lnTo>
                  <a:lnTo>
                    <a:pt y="658" x="217"/>
                  </a:lnTo>
                  <a:lnTo>
                    <a:pt y="654" x="221"/>
                  </a:lnTo>
                  <a:lnTo>
                    <a:pt y="659" x="223"/>
                  </a:lnTo>
                  <a:lnTo>
                    <a:pt y="662" x="225"/>
                  </a:lnTo>
                  <a:lnTo>
                    <a:pt y="662" x="228"/>
                  </a:lnTo>
                  <a:lnTo>
                    <a:pt y="662" x="231"/>
                  </a:lnTo>
                  <a:lnTo>
                    <a:pt y="660" x="235"/>
                  </a:lnTo>
                  <a:lnTo>
                    <a:pt y="660" x="239"/>
                  </a:lnTo>
                  <a:close/>
                  <a:moveTo>
                    <a:pt y="666" x="198"/>
                  </a:moveTo>
                  <a:lnTo>
                    <a:pt y="664" x="201"/>
                  </a:lnTo>
                  <a:lnTo>
                    <a:pt y="663" x="203"/>
                  </a:lnTo>
                  <a:lnTo>
                    <a:pt y="664" x="204"/>
                  </a:lnTo>
                  <a:lnTo>
                    <a:pt y="670" x="203"/>
                  </a:lnTo>
                  <a:lnTo>
                    <a:pt y="674" x="205"/>
                  </a:lnTo>
                  <a:lnTo>
                    <a:pt y="679" x="205"/>
                  </a:lnTo>
                  <a:lnTo>
                    <a:pt y="682" x="205"/>
                  </a:lnTo>
                  <a:lnTo>
                    <a:pt y="683" x="204"/>
                  </a:lnTo>
                  <a:lnTo>
                    <a:pt y="684" x="203"/>
                  </a:lnTo>
                  <a:lnTo>
                    <a:pt y="684" x="201"/>
                  </a:lnTo>
                  <a:lnTo>
                    <a:pt y="683" x="196"/>
                  </a:lnTo>
                  <a:lnTo>
                    <a:pt y="682" x="191"/>
                  </a:lnTo>
                  <a:lnTo>
                    <a:pt y="680" x="190"/>
                  </a:lnTo>
                  <a:lnTo>
                    <a:pt y="680" x="188"/>
                  </a:lnTo>
                  <a:lnTo>
                    <a:pt y="679" x="187"/>
                  </a:lnTo>
                  <a:lnTo>
                    <a:pt y="676" x="187"/>
                  </a:lnTo>
                  <a:lnTo>
                    <a:pt y="675" x="187"/>
                  </a:lnTo>
                  <a:lnTo>
                    <a:pt y="674" x="187"/>
                  </a:lnTo>
                  <a:lnTo>
                    <a:pt y="672" x="189"/>
                  </a:lnTo>
                  <a:lnTo>
                    <a:pt y="671" x="190"/>
                  </a:lnTo>
                  <a:lnTo>
                    <a:pt y="668" x="195"/>
                  </a:lnTo>
                  <a:lnTo>
                    <a:pt y="666" x="198"/>
                  </a:lnTo>
                  <a:close/>
                  <a:moveTo>
                    <a:pt y="675" x="95"/>
                  </a:moveTo>
                  <a:lnTo>
                    <a:pt y="670" x="97"/>
                  </a:lnTo>
                  <a:lnTo>
                    <a:pt y="666" x="98"/>
                  </a:lnTo>
                  <a:lnTo>
                    <a:pt y="660" x="97"/>
                  </a:lnTo>
                  <a:lnTo>
                    <a:pt y="655" x="96"/>
                  </a:lnTo>
                  <a:lnTo>
                    <a:pt y="646" x="92"/>
                  </a:lnTo>
                  <a:lnTo>
                    <a:pt y="634" x="88"/>
                  </a:lnTo>
                  <a:lnTo>
                    <a:pt y="630" x="85"/>
                  </a:lnTo>
                  <a:lnTo>
                    <a:pt y="629" x="82"/>
                  </a:lnTo>
                  <a:lnTo>
                    <a:pt y="629" x="81"/>
                  </a:lnTo>
                  <a:lnTo>
                    <a:pt y="629" x="81"/>
                  </a:lnTo>
                  <a:lnTo>
                    <a:pt y="633" x="82"/>
                  </a:lnTo>
                  <a:lnTo>
                    <a:pt y="635" x="82"/>
                  </a:lnTo>
                  <a:lnTo>
                    <a:pt y="642" x="82"/>
                  </a:lnTo>
                  <a:lnTo>
                    <a:pt y="647" x="83"/>
                  </a:lnTo>
                  <a:lnTo>
                    <a:pt y="652" x="84"/>
                  </a:lnTo>
                  <a:lnTo>
                    <a:pt y="656" x="86"/>
                  </a:lnTo>
                  <a:lnTo>
                    <a:pt y="666" x="91"/>
                  </a:lnTo>
                  <a:lnTo>
                    <a:pt y="675" x="95"/>
                  </a:lnTo>
                  <a:close/>
                  <a:moveTo>
                    <a:pt y="629" x="262"/>
                  </a:moveTo>
                  <a:lnTo>
                    <a:pt y="625" x="269"/>
                  </a:lnTo>
                  <a:lnTo>
                    <a:pt y="621" x="272"/>
                  </a:lnTo>
                  <a:lnTo>
                    <a:pt y="617" x="274"/>
                  </a:lnTo>
                  <a:lnTo>
                    <a:pt y="613" x="275"/>
                  </a:lnTo>
                  <a:lnTo>
                    <a:pt y="606" x="276"/>
                  </a:lnTo>
                  <a:lnTo>
                    <a:pt y="598" x="278"/>
                  </a:lnTo>
                  <a:lnTo>
                    <a:pt y="603" x="278"/>
                  </a:lnTo>
                  <a:lnTo>
                    <a:pt y="606" x="280"/>
                  </a:lnTo>
                  <a:lnTo>
                    <a:pt y="606" x="283"/>
                  </a:lnTo>
                  <a:lnTo>
                    <a:pt y="605" x="286"/>
                  </a:lnTo>
                  <a:lnTo>
                    <a:pt y="599" x="289"/>
                  </a:lnTo>
                  <a:lnTo>
                    <a:pt y="595" x="291"/>
                  </a:lnTo>
                  <a:lnTo>
                    <a:pt y="589" x="293"/>
                  </a:lnTo>
                  <a:lnTo>
                    <a:pt y="584" x="294"/>
                  </a:lnTo>
                  <a:lnTo>
                    <a:pt y="572" x="297"/>
                  </a:lnTo>
                  <a:lnTo>
                    <a:pt y="560" x="300"/>
                  </a:lnTo>
                  <a:lnTo>
                    <a:pt y="560" x="292"/>
                  </a:lnTo>
                  <a:lnTo>
                    <a:pt y="561" x="286"/>
                  </a:lnTo>
                  <a:lnTo>
                    <a:pt y="564" x="280"/>
                  </a:lnTo>
                  <a:lnTo>
                    <a:pt y="568" x="277"/>
                  </a:lnTo>
                  <a:lnTo>
                    <a:pt y="578" x="273"/>
                  </a:lnTo>
                  <a:lnTo>
                    <a:pt y="586" x="266"/>
                  </a:lnTo>
                  <a:lnTo>
                    <a:pt y="591" x="266"/>
                  </a:lnTo>
                  <a:lnTo>
                    <a:pt y="597" x="266"/>
                  </a:lnTo>
                  <a:lnTo>
                    <a:pt y="602" x="265"/>
                  </a:lnTo>
                  <a:lnTo>
                    <a:pt y="607" x="264"/>
                  </a:lnTo>
                  <a:lnTo>
                    <a:pt y="613" x="262"/>
                  </a:lnTo>
                  <a:lnTo>
                    <a:pt y="618" x="261"/>
                  </a:lnTo>
                  <a:lnTo>
                    <a:pt y="623" x="261"/>
                  </a:lnTo>
                  <a:lnTo>
                    <a:pt y="629" x="262"/>
                  </a:lnTo>
                  <a:close/>
                  <a:moveTo>
                    <a:pt y="570" x="266"/>
                  </a:moveTo>
                  <a:lnTo>
                    <a:pt y="588" x="262"/>
                  </a:lnTo>
                  <a:lnTo>
                    <a:pt y="603" x="258"/>
                  </a:lnTo>
                  <a:lnTo>
                    <a:pt y="621" x="253"/>
                  </a:lnTo>
                  <a:lnTo>
                    <a:pt y="639" x="251"/>
                  </a:lnTo>
                  <a:lnTo>
                    <a:pt y="643" x="251"/>
                  </a:lnTo>
                  <a:lnTo>
                    <a:pt y="646" x="249"/>
                  </a:lnTo>
                  <a:lnTo>
                    <a:pt y="650" x="247"/>
                  </a:lnTo>
                  <a:lnTo>
                    <a:pt y="651" x="244"/>
                  </a:lnTo>
                  <a:lnTo>
                    <a:pt y="654" x="241"/>
                  </a:lnTo>
                  <a:lnTo>
                    <a:pt y="654" x="237"/>
                  </a:lnTo>
                  <a:lnTo>
                    <a:pt y="654" x="234"/>
                  </a:lnTo>
                  <a:lnTo>
                    <a:pt y="652" x="231"/>
                  </a:lnTo>
                  <a:lnTo>
                    <a:pt y="642" x="223"/>
                  </a:lnTo>
                  <a:lnTo>
                    <a:pt y="635" x="218"/>
                  </a:lnTo>
                  <a:lnTo>
                    <a:pt y="615" x="221"/>
                  </a:lnTo>
                  <a:lnTo>
                    <a:pt y="595" x="225"/>
                  </a:lnTo>
                  <a:lnTo>
                    <a:pt y="594" x="233"/>
                  </a:lnTo>
                  <a:lnTo>
                    <a:pt y="591" x="238"/>
                  </a:lnTo>
                  <a:lnTo>
                    <a:pt y="589" x="242"/>
                  </a:lnTo>
                  <a:lnTo>
                    <a:pt y="585" x="244"/>
                  </a:lnTo>
                  <a:lnTo>
                    <a:pt y="581" x="247"/>
                  </a:lnTo>
                  <a:lnTo>
                    <a:pt y="577" x="251"/>
                  </a:lnTo>
                  <a:lnTo>
                    <a:pt y="573" x="257"/>
                  </a:lnTo>
                  <a:lnTo>
                    <a:pt y="570" x="266"/>
                  </a:lnTo>
                  <a:close/>
                  <a:moveTo>
                    <a:pt y="625" x="66"/>
                  </a:moveTo>
                  <a:lnTo>
                    <a:pt y="607" x="66"/>
                  </a:lnTo>
                  <a:lnTo>
                    <a:pt y="593" x="65"/>
                  </a:lnTo>
                  <a:lnTo>
                    <a:pt y="590" x="63"/>
                  </a:lnTo>
                  <a:lnTo>
                    <a:pt y="589" x="61"/>
                  </a:lnTo>
                  <a:lnTo>
                    <a:pt y="588" x="59"/>
                  </a:lnTo>
                  <a:lnTo>
                    <a:pt y="588" x="58"/>
                  </a:lnTo>
                  <a:lnTo>
                    <a:pt y="590" x="56"/>
                  </a:lnTo>
                  <a:lnTo>
                    <a:pt y="595" x="55"/>
                  </a:lnTo>
                  <a:lnTo>
                    <a:pt y="610" x="59"/>
                  </a:lnTo>
                  <a:lnTo>
                    <a:pt y="625" x="66"/>
                  </a:lnTo>
                  <a:close/>
                  <a:moveTo>
                    <a:pt y="569" x="52"/>
                  </a:moveTo>
                  <a:lnTo>
                    <a:pt y="576" x="56"/>
                  </a:lnTo>
                  <a:lnTo>
                    <a:pt y="578" x="59"/>
                  </a:lnTo>
                  <a:lnTo>
                    <a:pt y="578" x="60"/>
                  </a:lnTo>
                  <a:lnTo>
                    <a:pt y="577" x="60"/>
                  </a:lnTo>
                  <a:lnTo>
                    <a:pt y="574" x="60"/>
                  </a:lnTo>
                  <a:lnTo>
                    <a:pt y="572" x="60"/>
                  </a:lnTo>
                  <a:lnTo>
                    <a:pt y="566" x="61"/>
                  </a:lnTo>
                  <a:lnTo>
                    <a:pt y="557" x="63"/>
                  </a:lnTo>
                  <a:lnTo>
                    <a:pt y="545" x="63"/>
                  </a:lnTo>
                  <a:lnTo>
                    <a:pt y="529" x="61"/>
                  </a:lnTo>
                  <a:lnTo>
                    <a:pt y="496" x="58"/>
                  </a:lnTo>
                  <a:lnTo>
                    <a:pt y="464" x="56"/>
                  </a:lnTo>
                  <a:lnTo>
                    <a:pt y="456" x="46"/>
                  </a:lnTo>
                  <a:lnTo>
                    <a:pt y="451" x="39"/>
                  </a:lnTo>
                  <a:lnTo>
                    <a:pt y="463" x="40"/>
                  </a:lnTo>
                  <a:lnTo>
                    <a:pt y="476" x="40"/>
                  </a:lnTo>
                  <a:lnTo>
                    <a:pt y="483" x="40"/>
                  </a:lnTo>
                  <a:lnTo>
                    <a:pt y="488" x="40"/>
                  </a:lnTo>
                  <a:lnTo>
                    <a:pt y="493" x="42"/>
                  </a:lnTo>
                  <a:lnTo>
                    <a:pt y="497" x="43"/>
                  </a:lnTo>
                  <a:lnTo>
                    <a:pt y="516" x="45"/>
                  </a:lnTo>
                  <a:lnTo>
                    <a:pt y="534" x="49"/>
                  </a:lnTo>
                  <a:lnTo>
                    <a:pt y="552" x="51"/>
                  </a:lnTo>
                  <a:lnTo>
                    <a:pt y="569" x="52"/>
                  </a:lnTo>
                  <a:close/>
                  <a:moveTo>
                    <a:pt y="569" x="74"/>
                  </a:moveTo>
                  <a:lnTo>
                    <a:pt y="578" x="75"/>
                  </a:lnTo>
                  <a:lnTo>
                    <a:pt y="586" x="78"/>
                  </a:lnTo>
                  <a:lnTo>
                    <a:pt y="594" x="82"/>
                  </a:lnTo>
                  <a:lnTo>
                    <a:pt y="602" x="86"/>
                  </a:lnTo>
                  <a:lnTo>
                    <a:pt y="610" x="91"/>
                  </a:lnTo>
                  <a:lnTo>
                    <a:pt y="618" x="96"/>
                  </a:lnTo>
                  <a:lnTo>
                    <a:pt y="629" x="100"/>
                  </a:lnTo>
                  <a:lnTo>
                    <a:pt y="641" x="104"/>
                  </a:lnTo>
                  <a:lnTo>
                    <a:pt y="644" x="105"/>
                  </a:lnTo>
                  <a:lnTo>
                    <a:pt y="647" x="106"/>
                  </a:lnTo>
                  <a:lnTo>
                    <a:pt y="646" x="107"/>
                  </a:lnTo>
                  <a:lnTo>
                    <a:pt y="644" x="107"/>
                  </a:lnTo>
                  <a:lnTo>
                    <a:pt y="638" x="108"/>
                  </a:lnTo>
                  <a:lnTo>
                    <a:pt y="634" x="108"/>
                  </a:lnTo>
                  <a:lnTo>
                    <a:pt y="619" x="111"/>
                  </a:lnTo>
                  <a:lnTo>
                    <a:pt y="605" x="112"/>
                  </a:lnTo>
                  <a:lnTo>
                    <a:pt y="590" x="113"/>
                  </a:lnTo>
                  <a:lnTo>
                    <a:pt y="574" x="113"/>
                  </a:lnTo>
                  <a:lnTo>
                    <a:pt y="542" x="112"/>
                  </a:lnTo>
                  <a:lnTo>
                    <a:pt y="509" x="110"/>
                  </a:lnTo>
                  <a:lnTo>
                    <a:pt y="489" x="107"/>
                  </a:lnTo>
                  <a:lnTo>
                    <a:pt y="472" x="101"/>
                  </a:lnTo>
                  <a:lnTo>
                    <a:pt y="467" x="100"/>
                  </a:lnTo>
                  <a:lnTo>
                    <a:pt y="464" x="98"/>
                  </a:lnTo>
                  <a:lnTo>
                    <a:pt y="467" x="96"/>
                  </a:lnTo>
                  <a:lnTo>
                    <a:pt y="474" x="95"/>
                  </a:lnTo>
                  <a:lnTo>
                    <a:pt y="481" x="93"/>
                  </a:lnTo>
                  <a:lnTo>
                    <a:pt y="491" x="91"/>
                  </a:lnTo>
                  <a:lnTo>
                    <a:pt y="500" x="91"/>
                  </a:lnTo>
                  <a:lnTo>
                    <a:pt y="509" x="91"/>
                  </a:lnTo>
                  <a:lnTo>
                    <a:pt y="517" x="92"/>
                  </a:lnTo>
                  <a:lnTo>
                    <a:pt y="527" x="93"/>
                  </a:lnTo>
                  <a:lnTo>
                    <a:pt y="537" x="92"/>
                  </a:lnTo>
                  <a:lnTo>
                    <a:pt y="546" x="91"/>
                  </a:lnTo>
                  <a:lnTo>
                    <a:pt y="558" x="82"/>
                  </a:lnTo>
                  <a:lnTo>
                    <a:pt y="569" x="74"/>
                  </a:lnTo>
                  <a:close/>
                  <a:moveTo>
                    <a:pt y="552" x="126"/>
                  </a:moveTo>
                  <a:lnTo>
                    <a:pt y="557" x="127"/>
                  </a:lnTo>
                  <a:lnTo>
                    <a:pt y="560" x="128"/>
                  </a:lnTo>
                  <a:lnTo>
                    <a:pt y="561" x="129"/>
                  </a:lnTo>
                  <a:lnTo>
                    <a:pt y="561" x="130"/>
                  </a:lnTo>
                  <a:lnTo>
                    <a:pt y="560" x="134"/>
                  </a:lnTo>
                  <a:lnTo>
                    <a:pt y="560" x="136"/>
                  </a:lnTo>
                  <a:lnTo>
                    <a:pt y="553" x="143"/>
                  </a:lnTo>
                  <a:lnTo>
                    <a:pt y="549" x="151"/>
                  </a:lnTo>
                  <a:lnTo>
                    <a:pt y="545" x="157"/>
                  </a:lnTo>
                  <a:lnTo>
                    <a:pt y="542" x="164"/>
                  </a:lnTo>
                  <a:lnTo>
                    <a:pt y="541" x="169"/>
                  </a:lnTo>
                  <a:lnTo>
                    <a:pt y="538" x="175"/>
                  </a:lnTo>
                  <a:lnTo>
                    <a:pt y="534" x="179"/>
                  </a:lnTo>
                  <a:lnTo>
                    <a:pt y="528" x="181"/>
                  </a:lnTo>
                  <a:lnTo>
                    <a:pt y="516" x="184"/>
                  </a:lnTo>
                  <a:lnTo>
                    <a:pt y="503" x="188"/>
                  </a:lnTo>
                  <a:lnTo>
                    <a:pt y="496" x="190"/>
                  </a:lnTo>
                  <a:lnTo>
                    <a:pt y="491" x="190"/>
                  </a:lnTo>
                  <a:lnTo>
                    <a:pt y="485" x="190"/>
                  </a:lnTo>
                  <a:lnTo>
                    <a:pt y="483" x="188"/>
                  </a:lnTo>
                  <a:lnTo>
                    <a:pt y="479" x="185"/>
                  </a:lnTo>
                  <a:lnTo>
                    <a:pt y="474" x="183"/>
                  </a:lnTo>
                  <a:lnTo>
                    <a:pt y="476" x="188"/>
                  </a:lnTo>
                  <a:lnTo>
                    <a:pt y="476" x="191"/>
                  </a:lnTo>
                  <a:lnTo>
                    <a:pt y="476" x="192"/>
                  </a:lnTo>
                  <a:lnTo>
                    <a:pt y="474" x="193"/>
                  </a:lnTo>
                  <a:lnTo>
                    <a:pt y="471" x="193"/>
                  </a:lnTo>
                  <a:lnTo>
                    <a:pt y="467" x="193"/>
                  </a:lnTo>
                  <a:lnTo>
                    <a:pt y="459" x="193"/>
                  </a:lnTo>
                  <a:lnTo>
                    <a:pt y="452" x="194"/>
                  </a:lnTo>
                  <a:lnTo>
                    <a:pt y="444" x="195"/>
                  </a:lnTo>
                  <a:lnTo>
                    <a:pt y="438" x="196"/>
                  </a:lnTo>
                  <a:lnTo>
                    <a:pt y="432" x="197"/>
                  </a:lnTo>
                  <a:lnTo>
                    <a:pt y="428" x="198"/>
                  </a:lnTo>
                  <a:lnTo>
                    <a:pt y="426" x="198"/>
                  </a:lnTo>
                  <a:lnTo>
                    <a:pt y="425" x="196"/>
                  </a:lnTo>
                  <a:lnTo>
                    <a:pt y="425" x="194"/>
                  </a:lnTo>
                  <a:lnTo>
                    <a:pt y="423" x="193"/>
                  </a:lnTo>
                  <a:lnTo>
                    <a:pt y="425" x="191"/>
                  </a:lnTo>
                  <a:lnTo>
                    <a:pt y="425" x="189"/>
                  </a:lnTo>
                  <a:lnTo>
                    <a:pt y="428" x="184"/>
                  </a:lnTo>
                  <a:lnTo>
                    <a:pt y="434" x="179"/>
                  </a:lnTo>
                  <a:lnTo>
                    <a:pt y="446" x="170"/>
                  </a:lnTo>
                  <a:lnTo>
                    <a:pt y="458" x="165"/>
                  </a:lnTo>
                  <a:lnTo>
                    <a:pt y="470" x="154"/>
                  </a:lnTo>
                  <a:lnTo>
                    <a:pt y="481" x="141"/>
                  </a:lnTo>
                  <a:lnTo>
                    <a:pt y="479" x="145"/>
                  </a:lnTo>
                  <a:lnTo>
                    <a:pt y="479" x="147"/>
                  </a:lnTo>
                  <a:lnTo>
                    <a:pt y="479" x="150"/>
                  </a:lnTo>
                  <a:lnTo>
                    <a:pt y="479" x="152"/>
                  </a:lnTo>
                  <a:lnTo>
                    <a:pt y="481" x="156"/>
                  </a:lnTo>
                  <a:lnTo>
                    <a:pt y="483" x="161"/>
                  </a:lnTo>
                  <a:lnTo>
                    <a:pt y="487" x="153"/>
                  </a:lnTo>
                  <a:lnTo>
                    <a:pt y="492" x="145"/>
                  </a:lnTo>
                  <a:lnTo>
                    <a:pt y="500" x="138"/>
                  </a:lnTo>
                  <a:lnTo>
                    <a:pt y="509" x="133"/>
                  </a:lnTo>
                  <a:lnTo>
                    <a:pt y="519" x="128"/>
                  </a:lnTo>
                  <a:lnTo>
                    <a:pt y="529" x="126"/>
                  </a:lnTo>
                  <a:lnTo>
                    <a:pt y="541" x="125"/>
                  </a:lnTo>
                  <a:lnTo>
                    <a:pt y="552" x="126"/>
                  </a:lnTo>
                  <a:close/>
                  <a:moveTo>
                    <a:pt y="447" x="203"/>
                  </a:moveTo>
                  <a:lnTo>
                    <a:pt y="436" x="216"/>
                  </a:lnTo>
                  <a:lnTo>
                    <a:pt y="430" x="223"/>
                  </a:lnTo>
                  <a:lnTo>
                    <a:pt y="425" x="229"/>
                  </a:lnTo>
                  <a:lnTo>
                    <a:pt y="421" x="231"/>
                  </a:lnTo>
                  <a:lnTo>
                    <a:pt y="417" x="233"/>
                  </a:lnTo>
                  <a:lnTo>
                    <a:pt y="413" x="234"/>
                  </a:lnTo>
                  <a:lnTo>
                    <a:pt y="407" x="237"/>
                  </a:lnTo>
                  <a:lnTo>
                    <a:pt y="401" x="243"/>
                  </a:lnTo>
                  <a:lnTo>
                    <a:pt y="399" x="242"/>
                  </a:lnTo>
                  <a:lnTo>
                    <a:pt y="399" x="241"/>
                  </a:lnTo>
                  <a:lnTo>
                    <a:pt y="399" x="238"/>
                  </a:lnTo>
                  <a:lnTo>
                    <a:pt y="401" x="236"/>
                  </a:lnTo>
                  <a:lnTo>
                    <a:pt y="403" x="232"/>
                  </a:lnTo>
                  <a:lnTo>
                    <a:pt y="406" x="229"/>
                  </a:lnTo>
                  <a:lnTo>
                    <a:pt y="410" x="229"/>
                  </a:lnTo>
                  <a:lnTo>
                    <a:pt y="413" x="228"/>
                  </a:lnTo>
                  <a:lnTo>
                    <a:pt y="414" x="226"/>
                  </a:lnTo>
                  <a:lnTo>
                    <a:pt y="414" x="225"/>
                  </a:lnTo>
                  <a:lnTo>
                    <a:pt y="411" x="222"/>
                  </a:lnTo>
                  <a:lnTo>
                    <a:pt y="410" x="220"/>
                  </a:lnTo>
                  <a:lnTo>
                    <a:pt y="415" x="216"/>
                  </a:lnTo>
                  <a:lnTo>
                    <a:pt y="418" x="211"/>
                  </a:lnTo>
                  <a:lnTo>
                    <a:pt y="421" x="209"/>
                  </a:lnTo>
                  <a:lnTo>
                    <a:pt y="426" x="207"/>
                  </a:lnTo>
                  <a:lnTo>
                    <a:pt y="434" x="205"/>
                  </a:lnTo>
                  <a:lnTo>
                    <a:pt y="447" x="203"/>
                  </a:lnTo>
                  <a:close/>
                  <a:moveTo>
                    <a:pt y="422" x="187"/>
                  </a:moveTo>
                  <a:lnTo>
                    <a:pt y="415" x="196"/>
                  </a:lnTo>
                  <a:lnTo>
                    <a:pt y="411" x="205"/>
                  </a:lnTo>
                  <a:lnTo>
                    <a:pt y="410" x="209"/>
                  </a:lnTo>
                  <a:lnTo>
                    <a:pt y="407" x="214"/>
                  </a:lnTo>
                  <a:lnTo>
                    <a:pt y="403" x="218"/>
                  </a:lnTo>
                  <a:lnTo>
                    <a:pt y="399" x="220"/>
                  </a:lnTo>
                  <a:lnTo>
                    <a:pt y="393" x="221"/>
                  </a:lnTo>
                  <a:lnTo>
                    <a:pt y="386" x="223"/>
                  </a:lnTo>
                  <a:lnTo>
                    <a:pt y="383" x="223"/>
                  </a:lnTo>
                  <a:lnTo>
                    <a:pt y="381" x="223"/>
                  </a:lnTo>
                  <a:lnTo>
                    <a:pt y="379" x="222"/>
                  </a:lnTo>
                  <a:lnTo>
                    <a:pt y="378" x="220"/>
                  </a:lnTo>
                  <a:lnTo>
                    <a:pt y="386" x="208"/>
                  </a:lnTo>
                  <a:lnTo>
                    <a:pt y="393" x="196"/>
                  </a:lnTo>
                  <a:lnTo>
                    <a:pt y="397" x="190"/>
                  </a:lnTo>
                  <a:lnTo>
                    <a:pt y="402" x="184"/>
                  </a:lnTo>
                  <a:lnTo>
                    <a:pt y="409" x="180"/>
                  </a:lnTo>
                  <a:lnTo>
                    <a:pt y="417" x="177"/>
                  </a:lnTo>
                  <a:lnTo>
                    <a:pt y="422" x="176"/>
                  </a:lnTo>
                  <a:lnTo>
                    <a:pt y="425" x="176"/>
                  </a:lnTo>
                  <a:lnTo>
                    <a:pt y="426" x="177"/>
                  </a:lnTo>
                  <a:lnTo>
                    <a:pt y="426" x="178"/>
                  </a:lnTo>
                  <a:lnTo>
                    <a:pt y="425" x="182"/>
                  </a:lnTo>
                  <a:lnTo>
                    <a:pt y="422" x="187"/>
                  </a:lnTo>
                  <a:close/>
                  <a:moveTo>
                    <a:pt y="385" x="194"/>
                  </a:moveTo>
                  <a:lnTo>
                    <a:pt y="377" x="209"/>
                  </a:lnTo>
                  <a:lnTo>
                    <a:pt y="368" x="223"/>
                  </a:lnTo>
                  <a:lnTo>
                    <a:pt y="361" x="226"/>
                  </a:lnTo>
                  <a:lnTo>
                    <a:pt y="354" x="230"/>
                  </a:lnTo>
                  <a:lnTo>
                    <a:pt y="350" x="231"/>
                  </a:lnTo>
                  <a:lnTo>
                    <a:pt y="348" x="232"/>
                  </a:lnTo>
                  <a:lnTo>
                    <a:pt y="345" x="232"/>
                  </a:lnTo>
                  <a:lnTo>
                    <a:pt y="344" x="231"/>
                  </a:lnTo>
                  <a:lnTo>
                    <a:pt y="350" x="221"/>
                  </a:lnTo>
                  <a:lnTo>
                    <a:pt y="360" x="214"/>
                  </a:lnTo>
                  <a:lnTo>
                    <a:pt y="368" x="205"/>
                  </a:lnTo>
                  <a:lnTo>
                    <a:pt y="374" x="195"/>
                  </a:lnTo>
                  <a:lnTo>
                    <a:pt y="378" x="193"/>
                  </a:lnTo>
                  <a:lnTo>
                    <a:pt y="382" x="192"/>
                  </a:lnTo>
                  <a:lnTo>
                    <a:pt y="385" x="193"/>
                  </a:lnTo>
                  <a:lnTo>
                    <a:pt y="385" x="194"/>
                  </a:lnTo>
                  <a:close/>
                  <a:moveTo>
                    <a:pt y="357" x="169"/>
                  </a:moveTo>
                  <a:lnTo>
                    <a:pt y="354" x="175"/>
                  </a:lnTo>
                  <a:lnTo>
                    <a:pt y="352" x="179"/>
                  </a:lnTo>
                  <a:lnTo>
                    <a:pt y="350" x="180"/>
                  </a:lnTo>
                  <a:lnTo>
                    <a:pt y="348" x="181"/>
                  </a:lnTo>
                  <a:lnTo>
                    <a:pt y="344" x="182"/>
                  </a:lnTo>
                  <a:lnTo>
                    <a:pt y="340" x="181"/>
                  </a:lnTo>
                  <a:lnTo>
                    <a:pt y="336" x="181"/>
                  </a:lnTo>
                  <a:lnTo>
                    <a:pt y="334" x="181"/>
                  </a:lnTo>
                  <a:lnTo>
                    <a:pt y="334" x="180"/>
                  </a:lnTo>
                  <a:lnTo>
                    <a:pt y="336" x="178"/>
                  </a:lnTo>
                  <a:lnTo>
                    <a:pt y="338" x="175"/>
                  </a:lnTo>
                  <a:lnTo>
                    <a:pt y="344" x="171"/>
                  </a:lnTo>
                  <a:lnTo>
                    <a:pt y="346" x="170"/>
                  </a:lnTo>
                  <a:lnTo>
                    <a:pt y="349" x="169"/>
                  </a:lnTo>
                  <a:lnTo>
                    <a:pt y="353" x="169"/>
                  </a:lnTo>
                  <a:lnTo>
                    <a:pt y="357" x="169"/>
                  </a:lnTo>
                  <a:close/>
                  <a:moveTo>
                    <a:pt y="467" x="113"/>
                  </a:moveTo>
                  <a:lnTo>
                    <a:pt y="462" x="114"/>
                  </a:lnTo>
                  <a:lnTo>
                    <a:pt y="456" x="114"/>
                  </a:lnTo>
                  <a:lnTo>
                    <a:pt y="451" x="114"/>
                  </a:lnTo>
                  <a:lnTo>
                    <a:pt y="446" x="113"/>
                  </a:lnTo>
                  <a:lnTo>
                    <a:pt y="443" x="113"/>
                  </a:lnTo>
                  <a:lnTo>
                    <a:pt y="443" x="112"/>
                  </a:lnTo>
                  <a:lnTo>
                    <a:pt y="443" x="111"/>
                  </a:lnTo>
                  <a:lnTo>
                    <a:pt y="444" x="110"/>
                  </a:lnTo>
                  <a:lnTo>
                    <a:pt y="450" x="109"/>
                  </a:lnTo>
                  <a:lnTo>
                    <a:pt y="452" x="107"/>
                  </a:lnTo>
                  <a:lnTo>
                    <a:pt y="462" x="110"/>
                  </a:lnTo>
                  <a:lnTo>
                    <a:pt y="467" x="113"/>
                  </a:lnTo>
                  <a:close/>
                  <a:moveTo>
                    <a:pt y="447" x="96"/>
                  </a:moveTo>
                  <a:lnTo>
                    <a:pt y="450" x="95"/>
                  </a:lnTo>
                  <a:lnTo>
                    <a:pt y="455" x="93"/>
                  </a:lnTo>
                  <a:lnTo>
                    <a:pt y="456" x="92"/>
                  </a:lnTo>
                  <a:lnTo>
                    <a:pt y="456" x="91"/>
                  </a:lnTo>
                  <a:lnTo>
                    <a:pt y="456" x="89"/>
                  </a:lnTo>
                  <a:lnTo>
                    <a:pt y="455" x="88"/>
                  </a:lnTo>
                  <a:lnTo>
                    <a:pt y="444" x="89"/>
                  </a:lnTo>
                  <a:lnTo>
                    <a:pt y="434" x="89"/>
                  </a:lnTo>
                  <a:lnTo>
                    <a:pt y="423" x="88"/>
                  </a:lnTo>
                  <a:lnTo>
                    <a:pt y="411" x="87"/>
                  </a:lnTo>
                  <a:lnTo>
                    <a:pt y="421" x="89"/>
                  </a:lnTo>
                  <a:lnTo>
                    <a:pt y="431" x="91"/>
                  </a:lnTo>
                  <a:lnTo>
                    <a:pt y="439" x="93"/>
                  </a:lnTo>
                  <a:lnTo>
                    <a:pt y="447" x="96"/>
                  </a:lnTo>
                  <a:close/>
                  <a:moveTo>
                    <a:pt y="531" x="85"/>
                  </a:moveTo>
                  <a:lnTo>
                    <a:pt y="534" x="84"/>
                  </a:lnTo>
                  <a:lnTo>
                    <a:pt y="540" x="83"/>
                  </a:lnTo>
                  <a:lnTo>
                    <a:pt y="542" x="82"/>
                  </a:lnTo>
                  <a:lnTo>
                    <a:pt y="545" x="81"/>
                  </a:lnTo>
                  <a:lnTo>
                    <a:pt y="545" x="79"/>
                  </a:lnTo>
                  <a:lnTo>
                    <a:pt y="546" x="77"/>
                  </a:lnTo>
                  <a:lnTo>
                    <a:pt y="545" x="74"/>
                  </a:lnTo>
                  <a:lnTo>
                    <a:pt y="545" x="73"/>
                  </a:lnTo>
                  <a:lnTo>
                    <a:pt y="544" x="72"/>
                  </a:lnTo>
                  <a:lnTo>
                    <a:pt y="541" x="71"/>
                  </a:lnTo>
                  <a:lnTo>
                    <a:pt y="500" x="68"/>
                  </a:lnTo>
                  <a:lnTo>
                    <a:pt y="459" x="66"/>
                  </a:lnTo>
                  <a:lnTo>
                    <a:pt y="439" x="64"/>
                  </a:lnTo>
                  <a:lnTo>
                    <a:pt y="419" x="61"/>
                  </a:lnTo>
                  <a:lnTo>
                    <a:pt y="411" x="59"/>
                  </a:lnTo>
                  <a:lnTo>
                    <a:pt y="403" x="57"/>
                  </a:lnTo>
                  <a:lnTo>
                    <a:pt y="395" x="54"/>
                  </a:lnTo>
                  <a:lnTo>
                    <a:pt y="389" x="51"/>
                  </a:lnTo>
                  <a:lnTo>
                    <a:pt y="379" x="50"/>
                  </a:lnTo>
                  <a:lnTo>
                    <a:pt y="369" x="47"/>
                  </a:lnTo>
                  <a:lnTo>
                    <a:pt y="365" x="46"/>
                  </a:lnTo>
                  <a:lnTo>
                    <a:pt y="361" x="46"/>
                  </a:lnTo>
                  <a:lnTo>
                    <a:pt y="358" x="47"/>
                  </a:lnTo>
                  <a:lnTo>
                    <a:pt y="357" x="50"/>
                  </a:lnTo>
                  <a:lnTo>
                    <a:pt y="361" x="57"/>
                  </a:lnTo>
                  <a:lnTo>
                    <a:pt y="364" x="63"/>
                  </a:lnTo>
                  <a:lnTo>
                    <a:pt y="368" x="66"/>
                  </a:lnTo>
                  <a:lnTo>
                    <a:pt y="372" x="68"/>
                  </a:lnTo>
                  <a:lnTo>
                    <a:pt y="379" x="71"/>
                  </a:lnTo>
                  <a:lnTo>
                    <a:pt y="387" x="75"/>
                  </a:lnTo>
                  <a:lnTo>
                    <a:pt y="391" x="78"/>
                  </a:lnTo>
                  <a:lnTo>
                    <a:pt y="395" x="81"/>
                  </a:lnTo>
                  <a:lnTo>
                    <a:pt y="426" x="82"/>
                  </a:lnTo>
                  <a:lnTo>
                    <a:pt y="450" x="82"/>
                  </a:lnTo>
                  <a:lnTo>
                    <a:pt y="474" x="81"/>
                  </a:lnTo>
                  <a:lnTo>
                    <a:pt y="505" x="81"/>
                  </a:lnTo>
                  <a:lnTo>
                    <a:pt y="511" x="83"/>
                  </a:lnTo>
                  <a:lnTo>
                    <a:pt y="517" x="84"/>
                  </a:lnTo>
                  <a:lnTo>
                    <a:pt y="524" x="85"/>
                  </a:lnTo>
                  <a:lnTo>
                    <a:pt y="531" x="85"/>
                  </a:lnTo>
                  <a:close/>
                  <a:moveTo>
                    <a:pt y="430" x="104"/>
                  </a:moveTo>
                  <a:lnTo>
                    <a:pt y="434" x="105"/>
                  </a:lnTo>
                  <a:lnTo>
                    <a:pt y="435" x="107"/>
                  </a:lnTo>
                  <a:lnTo>
                    <a:pt y="434" x="109"/>
                  </a:lnTo>
                  <a:lnTo>
                    <a:pt y="431" x="110"/>
                  </a:lnTo>
                  <a:lnTo>
                    <a:pt y="419" x="110"/>
                  </a:lnTo>
                  <a:lnTo>
                    <a:pt y="407" x="111"/>
                  </a:lnTo>
                  <a:lnTo>
                    <a:pt y="401" x="110"/>
                  </a:lnTo>
                  <a:lnTo>
                    <a:pt y="395" x="110"/>
                  </a:lnTo>
                  <a:lnTo>
                    <a:pt y="390" x="108"/>
                  </a:lnTo>
                  <a:lnTo>
                    <a:pt y="383" x="105"/>
                  </a:lnTo>
                  <a:lnTo>
                    <a:pt y="377" x="104"/>
                  </a:lnTo>
                  <a:lnTo>
                    <a:pt y="369" x="102"/>
                  </a:lnTo>
                  <a:lnTo>
                    <a:pt y="365" x="101"/>
                  </a:lnTo>
                  <a:lnTo>
                    <a:pt y="362" x="100"/>
                  </a:lnTo>
                  <a:lnTo>
                    <a:pt y="360" x="99"/>
                  </a:lnTo>
                  <a:lnTo>
                    <a:pt y="360" x="97"/>
                  </a:lnTo>
                  <a:lnTo>
                    <a:pt y="360" x="95"/>
                  </a:lnTo>
                  <a:lnTo>
                    <a:pt y="358" x="93"/>
                  </a:lnTo>
                  <a:lnTo>
                    <a:pt y="358" x="92"/>
                  </a:lnTo>
                  <a:lnTo>
                    <a:pt y="360" x="92"/>
                  </a:lnTo>
                  <a:lnTo>
                    <a:pt y="364" x="91"/>
                  </a:lnTo>
                  <a:lnTo>
                    <a:pt y="368" x="91"/>
                  </a:lnTo>
                  <a:lnTo>
                    <a:pt y="377" x="91"/>
                  </a:lnTo>
                  <a:lnTo>
                    <a:pt y="386" x="92"/>
                  </a:lnTo>
                  <a:lnTo>
                    <a:pt y="393" x="94"/>
                  </a:lnTo>
                  <a:lnTo>
                    <a:pt y="401" x="95"/>
                  </a:lnTo>
                  <a:lnTo>
                    <a:pt y="415" x="100"/>
                  </a:lnTo>
                  <a:lnTo>
                    <a:pt y="430" x="104"/>
                  </a:lnTo>
                  <a:close/>
                  <a:moveTo>
                    <a:pt y="364" x="136"/>
                  </a:moveTo>
                  <a:lnTo>
                    <a:pt y="360" x="139"/>
                  </a:lnTo>
                  <a:lnTo>
                    <a:pt y="356" x="142"/>
                  </a:lnTo>
                  <a:lnTo>
                    <a:pt y="350" x="143"/>
                  </a:lnTo>
                  <a:lnTo>
                    <a:pt y="345" x="145"/>
                  </a:lnTo>
                  <a:lnTo>
                    <a:pt y="332" x="145"/>
                  </a:lnTo>
                  <a:lnTo>
                    <a:pt y="320" x="147"/>
                  </a:lnTo>
                  <a:lnTo>
                    <a:pt y="312" x="147"/>
                  </a:lnTo>
                  <a:lnTo>
                    <a:pt y="304" x="147"/>
                  </a:lnTo>
                  <a:lnTo>
                    <a:pt y="297" x="147"/>
                  </a:lnTo>
                  <a:lnTo>
                    <a:pt y="292" x="146"/>
                  </a:lnTo>
                  <a:lnTo>
                    <a:pt y="280" x="142"/>
                  </a:lnTo>
                  <a:lnTo>
                    <a:pt y="269" x="140"/>
                  </a:lnTo>
                  <a:lnTo>
                    <a:pt y="275" x="136"/>
                  </a:lnTo>
                  <a:lnTo>
                    <a:pt y="283" x="134"/>
                  </a:lnTo>
                  <a:lnTo>
                    <a:pt y="289" x="133"/>
                  </a:lnTo>
                  <a:lnTo>
                    <a:pt y="297" x="132"/>
                  </a:lnTo>
                  <a:lnTo>
                    <a:pt y="312" x="132"/>
                  </a:lnTo>
                  <a:lnTo>
                    <a:pt y="326" x="130"/>
                  </a:lnTo>
                  <a:lnTo>
                    <a:pt y="337" x="132"/>
                  </a:lnTo>
                  <a:lnTo>
                    <a:pt y="348" x="132"/>
                  </a:lnTo>
                  <a:lnTo>
                    <a:pt y="353" x="132"/>
                  </a:lnTo>
                  <a:lnTo>
                    <a:pt y="357" x="133"/>
                  </a:lnTo>
                  <a:lnTo>
                    <a:pt y="361" x="134"/>
                  </a:lnTo>
                  <a:lnTo>
                    <a:pt y="364" x="136"/>
                  </a:lnTo>
                  <a:close/>
                  <a:moveTo>
                    <a:pt y="391" x="125"/>
                  </a:moveTo>
                  <a:lnTo>
                    <a:pt y="358" x="126"/>
                  </a:lnTo>
                  <a:lnTo>
                    <a:pt y="326" x="125"/>
                  </a:lnTo>
                  <a:lnTo>
                    <a:pt y="309" x="125"/>
                  </a:lnTo>
                  <a:lnTo>
                    <a:pt y="292" x="123"/>
                  </a:lnTo>
                  <a:lnTo>
                    <a:pt y="275" x="121"/>
                  </a:lnTo>
                  <a:lnTo>
                    <a:pt y="256" x="119"/>
                  </a:lnTo>
                  <a:lnTo>
                    <a:pt y="246" x="120"/>
                  </a:lnTo>
                  <a:lnTo>
                    <a:pt y="238" x="119"/>
                  </a:lnTo>
                  <a:lnTo>
                    <a:pt y="231" x="118"/>
                  </a:lnTo>
                  <a:lnTo>
                    <a:pt y="227" x="115"/>
                  </a:lnTo>
                  <a:lnTo>
                    <a:pt y="220" x="111"/>
                  </a:lnTo>
                  <a:lnTo>
                    <a:pt y="211" x="107"/>
                  </a:lnTo>
                  <a:lnTo>
                    <a:pt y="228" x="101"/>
                  </a:lnTo>
                  <a:lnTo>
                    <a:pt y="246" x="99"/>
                  </a:lnTo>
                  <a:lnTo>
                    <a:pt y="263" x="98"/>
                  </a:lnTo>
                  <a:lnTo>
                    <a:pt y="281" x="99"/>
                  </a:lnTo>
                  <a:lnTo>
                    <a:pt y="299" x="100"/>
                  </a:lnTo>
                  <a:lnTo>
                    <a:pt y="317" x="104"/>
                  </a:lnTo>
                  <a:lnTo>
                    <a:pt y="334" x="108"/>
                  </a:lnTo>
                  <a:lnTo>
                    <a:pt y="350" x="111"/>
                  </a:lnTo>
                  <a:lnTo>
                    <a:pt y="356" x="114"/>
                  </a:lnTo>
                  <a:lnTo>
                    <a:pt y="362" x="116"/>
                  </a:lnTo>
                  <a:lnTo>
                    <a:pt y="369" x="119"/>
                  </a:lnTo>
                  <a:lnTo>
                    <a:pt y="375" x="120"/>
                  </a:lnTo>
                  <a:lnTo>
                    <a:pt y="381" x="121"/>
                  </a:lnTo>
                  <a:lnTo>
                    <a:pt y="386" x="122"/>
                  </a:lnTo>
                  <a:lnTo>
                    <a:pt y="390" x="124"/>
                  </a:lnTo>
                  <a:lnTo>
                    <a:pt y="391" x="125"/>
                  </a:lnTo>
                  <a:close/>
                  <a:moveTo>
                    <a:pt y="273" x="88"/>
                  </a:moveTo>
                  <a:lnTo>
                    <a:pt y="279" x="89"/>
                  </a:lnTo>
                  <a:lnTo>
                    <a:pt y="281" x="88"/>
                  </a:lnTo>
                  <a:lnTo>
                    <a:pt y="281" x="87"/>
                  </a:lnTo>
                  <a:lnTo>
                    <a:pt y="281" x="86"/>
                  </a:lnTo>
                  <a:lnTo>
                    <a:pt y="279" x="85"/>
                  </a:lnTo>
                  <a:lnTo>
                    <a:pt y="276" x="84"/>
                  </a:lnTo>
                  <a:lnTo>
                    <a:pt y="258" x="78"/>
                  </a:lnTo>
                  <a:lnTo>
                    <a:pt y="235" x="70"/>
                  </a:lnTo>
                  <a:lnTo>
                    <a:pt y="223" x="68"/>
                  </a:lnTo>
                  <a:lnTo>
                    <a:pt y="213" x="66"/>
                  </a:lnTo>
                  <a:lnTo>
                    <a:pt y="207" x="66"/>
                  </a:lnTo>
                  <a:lnTo>
                    <a:pt y="202" x="66"/>
                  </a:lnTo>
                  <a:lnTo>
                    <a:pt y="198" x="67"/>
                  </a:lnTo>
                  <a:lnTo>
                    <a:pt y="194" x="69"/>
                  </a:lnTo>
                  <a:lnTo>
                    <a:pt y="193" x="69"/>
                  </a:lnTo>
                  <a:lnTo>
                    <a:pt y="191" x="70"/>
                  </a:lnTo>
                  <a:lnTo>
                    <a:pt y="193" x="71"/>
                  </a:lnTo>
                  <a:lnTo>
                    <a:pt y="193" x="73"/>
                  </a:lnTo>
                  <a:lnTo>
                    <a:pt y="197" x="77"/>
                  </a:lnTo>
                  <a:lnTo>
                    <a:pt y="202" x="79"/>
                  </a:lnTo>
                  <a:lnTo>
                    <a:pt y="209" x="82"/>
                  </a:lnTo>
                  <a:lnTo>
                    <a:pt y="215" x="84"/>
                  </a:lnTo>
                  <a:lnTo>
                    <a:pt y="222" x="86"/>
                  </a:lnTo>
                  <a:lnTo>
                    <a:pt y="228" x="87"/>
                  </a:lnTo>
                  <a:lnTo>
                    <a:pt y="240" x="87"/>
                  </a:lnTo>
                  <a:lnTo>
                    <a:pt y="251" x="87"/>
                  </a:lnTo>
                  <a:lnTo>
                    <a:pt y="262" x="88"/>
                  </a:lnTo>
                  <a:lnTo>
                    <a:pt y="273" x="88"/>
                  </a:lnTo>
                  <a:close/>
                  <a:moveTo>
                    <a:pt y="345" x="99"/>
                  </a:moveTo>
                  <a:lnTo>
                    <a:pt y="348" x="100"/>
                  </a:lnTo>
                  <a:lnTo>
                    <a:pt y="350" x="100"/>
                  </a:lnTo>
                  <a:lnTo>
                    <a:pt y="350" x="100"/>
                  </a:lnTo>
                  <a:lnTo>
                    <a:pt y="350" x="99"/>
                  </a:lnTo>
                  <a:lnTo>
                    <a:pt y="350" x="96"/>
                  </a:lnTo>
                  <a:lnTo>
                    <a:pt y="350" x="94"/>
                  </a:lnTo>
                  <a:lnTo>
                    <a:pt y="342" x="88"/>
                  </a:lnTo>
                  <a:lnTo>
                    <a:pt y="333" x="85"/>
                  </a:lnTo>
                  <a:lnTo>
                    <a:pt y="322" x="82"/>
                  </a:lnTo>
                  <a:lnTo>
                    <a:pt y="313" x="80"/>
                  </a:lnTo>
                  <a:lnTo>
                    <a:pt y="320" x="81"/>
                  </a:lnTo>
                  <a:lnTo>
                    <a:pt y="325" x="81"/>
                  </a:lnTo>
                  <a:lnTo>
                    <a:pt y="330" x="81"/>
                  </a:lnTo>
                  <a:lnTo>
                    <a:pt y="334" x="80"/>
                  </a:lnTo>
                  <a:lnTo>
                    <a:pt y="337" x="80"/>
                  </a:lnTo>
                  <a:lnTo>
                    <a:pt y="338" x="78"/>
                  </a:lnTo>
                  <a:lnTo>
                    <a:pt y="337" x="77"/>
                  </a:lnTo>
                  <a:lnTo>
                    <a:pt y="336" x="73"/>
                  </a:lnTo>
                  <a:lnTo>
                    <a:pt y="329" x="68"/>
                  </a:lnTo>
                  <a:lnTo>
                    <a:pt y="324" x="64"/>
                  </a:lnTo>
                  <a:lnTo>
                    <a:pt y="336" x="72"/>
                  </a:lnTo>
                  <a:lnTo>
                    <a:pt y="349" x="80"/>
                  </a:lnTo>
                  <a:lnTo>
                    <a:pt y="356" x="82"/>
                  </a:lnTo>
                  <a:lnTo>
                    <a:pt y="362" x="84"/>
                  </a:lnTo>
                  <a:lnTo>
                    <a:pt y="369" x="85"/>
                  </a:lnTo>
                  <a:lnTo>
                    <a:pt y="377" x="86"/>
                  </a:lnTo>
                  <a:lnTo>
                    <a:pt y="372" x="80"/>
                  </a:lnTo>
                  <a:lnTo>
                    <a:pt y="366" x="74"/>
                  </a:lnTo>
                  <a:lnTo>
                    <a:pt y="358" x="70"/>
                  </a:lnTo>
                  <a:lnTo>
                    <a:pt y="349" x="67"/>
                  </a:lnTo>
                  <a:lnTo>
                    <a:pt y="330" x="60"/>
                  </a:lnTo>
                  <a:lnTo>
                    <a:pt y="312" x="53"/>
                  </a:lnTo>
                  <a:lnTo>
                    <a:pt y="311" x="54"/>
                  </a:lnTo>
                  <a:lnTo>
                    <a:pt y="308" x="54"/>
                  </a:lnTo>
                  <a:lnTo>
                    <a:pt y="307" x="55"/>
                  </a:lnTo>
                  <a:lnTo>
                    <a:pt y="305" x="58"/>
                  </a:lnTo>
                  <a:lnTo>
                    <a:pt y="303" x="54"/>
                  </a:lnTo>
                  <a:lnTo>
                    <a:pt y="301" x="51"/>
                  </a:lnTo>
                  <a:lnTo>
                    <a:pt y="300" x="50"/>
                  </a:lnTo>
                  <a:lnTo>
                    <a:pt y="297" x="47"/>
                  </a:lnTo>
                  <a:lnTo>
                    <a:pt y="295" x="45"/>
                  </a:lnTo>
                  <a:lnTo>
                    <a:pt y="291" x="44"/>
                  </a:lnTo>
                  <a:lnTo>
                    <a:pt y="287" x="43"/>
                  </a:lnTo>
                  <a:lnTo>
                    <a:pt y="284" x="42"/>
                  </a:lnTo>
                  <a:lnTo>
                    <a:pt y="281" x="40"/>
                  </a:lnTo>
                  <a:lnTo>
                    <a:pt y="280" x="39"/>
                  </a:lnTo>
                  <a:lnTo>
                    <a:pt y="271" x="37"/>
                  </a:lnTo>
                  <a:lnTo>
                    <a:pt y="264" x="37"/>
                  </a:lnTo>
                  <a:lnTo>
                    <a:pt y="259" x="37"/>
                  </a:lnTo>
                  <a:lnTo>
                    <a:pt y="255" x="38"/>
                  </a:lnTo>
                  <a:lnTo>
                    <a:pt y="248" x="40"/>
                  </a:lnTo>
                  <a:lnTo>
                    <a:pt y="240" x="42"/>
                  </a:lnTo>
                  <a:lnTo>
                    <a:pt y="232" x="43"/>
                  </a:lnTo>
                  <a:lnTo>
                    <a:pt y="223" x="44"/>
                  </a:lnTo>
                  <a:lnTo>
                    <a:pt y="219" x="44"/>
                  </a:lnTo>
                  <a:lnTo>
                    <a:pt y="216" x="45"/>
                  </a:lnTo>
                  <a:lnTo>
                    <a:pt y="214" x="47"/>
                  </a:lnTo>
                  <a:lnTo>
                    <a:pt y="213" x="51"/>
                  </a:lnTo>
                  <a:lnTo>
                    <a:pt y="214" x="53"/>
                  </a:lnTo>
                  <a:lnTo>
                    <a:pt y="215" x="55"/>
                  </a:lnTo>
                  <a:lnTo>
                    <a:pt y="219" x="57"/>
                  </a:lnTo>
                  <a:lnTo>
                    <a:pt y="222" x="59"/>
                  </a:lnTo>
                  <a:lnTo>
                    <a:pt y="230" x="63"/>
                  </a:lnTo>
                  <a:lnTo>
                    <a:pt y="238" x="67"/>
                  </a:lnTo>
                  <a:lnTo>
                    <a:pt y="252" x="70"/>
                  </a:lnTo>
                  <a:lnTo>
                    <a:pt y="267" x="74"/>
                  </a:lnTo>
                  <a:lnTo>
                    <a:pt y="273" x="77"/>
                  </a:lnTo>
                  <a:lnTo>
                    <a:pt y="280" x="79"/>
                  </a:lnTo>
                  <a:lnTo>
                    <a:pt y="287" x="80"/>
                  </a:lnTo>
                  <a:lnTo>
                    <a:pt y="293" x="81"/>
                  </a:lnTo>
                  <a:lnTo>
                    <a:pt y="299" x="86"/>
                  </a:lnTo>
                  <a:lnTo>
                    <a:pt y="304" x="91"/>
                  </a:lnTo>
                  <a:lnTo>
                    <a:pt y="311" x="94"/>
                  </a:lnTo>
                  <a:lnTo>
                    <a:pt y="317" x="96"/>
                  </a:lnTo>
                  <a:lnTo>
                    <a:pt y="330" x="98"/>
                  </a:lnTo>
                  <a:lnTo>
                    <a:pt y="345" x="99"/>
                  </a:lnTo>
                  <a:close/>
                  <a:moveTo>
                    <a:pt y="341" x="54"/>
                  </a:moveTo>
                  <a:lnTo>
                    <a:pt y="344" x="55"/>
                  </a:lnTo>
                  <a:lnTo>
                    <a:pt y="345" x="56"/>
                  </a:lnTo>
                  <a:lnTo>
                    <a:pt y="346" x="56"/>
                  </a:lnTo>
                  <a:lnTo>
                    <a:pt y="349" x="54"/>
                  </a:lnTo>
                  <a:lnTo>
                    <a:pt y="348" x="52"/>
                  </a:lnTo>
                  <a:lnTo>
                    <a:pt y="346" x="50"/>
                  </a:lnTo>
                  <a:lnTo>
                    <a:pt y="344" x="47"/>
                  </a:lnTo>
                  <a:lnTo>
                    <a:pt y="341" x="46"/>
                  </a:lnTo>
                  <a:lnTo>
                    <a:pt y="336" x="44"/>
                  </a:lnTo>
                  <a:lnTo>
                    <a:pt y="330" x="41"/>
                  </a:lnTo>
                  <a:lnTo>
                    <a:pt y="325" x="41"/>
                  </a:lnTo>
                  <a:lnTo>
                    <a:pt y="320" x="40"/>
                  </a:lnTo>
                  <a:lnTo>
                    <a:pt y="317" x="39"/>
                  </a:lnTo>
                  <a:lnTo>
                    <a:pt y="315" x="39"/>
                  </a:lnTo>
                  <a:lnTo>
                    <a:pt y="313" x="40"/>
                  </a:lnTo>
                  <a:lnTo>
                    <a:pt y="311" x="41"/>
                  </a:lnTo>
                  <a:lnTo>
                    <a:pt y="325" x="47"/>
                  </a:lnTo>
                  <a:lnTo>
                    <a:pt y="341" x="54"/>
                  </a:lnTo>
                  <a:close/>
                  <a:moveTo>
                    <a:pt y="202" x="55"/>
                  </a:moveTo>
                  <a:lnTo>
                    <a:pt y="202" x="57"/>
                  </a:lnTo>
                  <a:lnTo>
                    <a:pt y="202" x="58"/>
                  </a:lnTo>
                  <a:lnTo>
                    <a:pt y="201" x="58"/>
                  </a:lnTo>
                  <a:lnTo>
                    <a:pt y="199" x="58"/>
                  </a:lnTo>
                  <a:lnTo>
                    <a:pt y="197" x="57"/>
                  </a:lnTo>
                  <a:lnTo>
                    <a:pt y="195" x="57"/>
                  </a:lnTo>
                  <a:lnTo>
                    <a:pt y="187" x="57"/>
                  </a:lnTo>
                  <a:lnTo>
                    <a:pt y="179" x="57"/>
                  </a:lnTo>
                  <a:lnTo>
                    <a:pt y="175" x="57"/>
                  </a:lnTo>
                  <a:lnTo>
                    <a:pt y="171" x="56"/>
                  </a:lnTo>
                  <a:lnTo>
                    <a:pt y="167" x="55"/>
                  </a:lnTo>
                  <a:lnTo>
                    <a:pt y="163" x="53"/>
                  </a:lnTo>
                  <a:lnTo>
                    <a:pt y="161" x="51"/>
                  </a:lnTo>
                  <a:lnTo>
                    <a:pt y="161" x="50"/>
                  </a:lnTo>
                  <a:lnTo>
                    <a:pt y="161" x="49"/>
                  </a:lnTo>
                  <a:lnTo>
                    <a:pt y="162" x="49"/>
                  </a:lnTo>
                  <a:lnTo>
                    <a:pt y="165" x="49"/>
                  </a:lnTo>
                  <a:lnTo>
                    <a:pt y="166" x="47"/>
                  </a:lnTo>
                  <a:lnTo>
                    <a:pt y="175" x="49"/>
                  </a:lnTo>
                  <a:lnTo>
                    <a:pt y="186" x="50"/>
                  </a:lnTo>
                  <a:lnTo>
                    <a:pt y="191" x="51"/>
                  </a:lnTo>
                  <a:lnTo>
                    <a:pt y="195" x="52"/>
                  </a:lnTo>
                  <a:lnTo>
                    <a:pt y="199" x="53"/>
                  </a:lnTo>
                  <a:lnTo>
                    <a:pt y="202" x="55"/>
                  </a:lnTo>
                  <a:close/>
                  <a:moveTo>
                    <a:pt y="231" x="95"/>
                  </a:moveTo>
                  <a:lnTo>
                    <a:pt y="222" x="97"/>
                  </a:lnTo>
                  <a:lnTo>
                    <a:pt y="213" x="97"/>
                  </a:lnTo>
                  <a:lnTo>
                    <a:pt y="203" x="97"/>
                  </a:lnTo>
                  <a:lnTo>
                    <a:pt y="194" x="95"/>
                  </a:lnTo>
                  <a:lnTo>
                    <a:pt y="174" x="91"/>
                  </a:lnTo>
                  <a:lnTo>
                    <a:pt y="154" x="87"/>
                  </a:lnTo>
                  <a:lnTo>
                    <a:pt y="150" x="87"/>
                  </a:lnTo>
                  <a:lnTo>
                    <a:pt y="146" x="86"/>
                  </a:lnTo>
                  <a:lnTo>
                    <a:pt y="144" x="85"/>
                  </a:lnTo>
                  <a:lnTo>
                    <a:pt y="142" x="84"/>
                  </a:lnTo>
                  <a:lnTo>
                    <a:pt y="142" x="83"/>
                  </a:lnTo>
                  <a:lnTo>
                    <a:pt y="144" x="82"/>
                  </a:lnTo>
                  <a:lnTo>
                    <a:pt y="145" x="81"/>
                  </a:lnTo>
                  <a:lnTo>
                    <a:pt y="148" x="80"/>
                  </a:lnTo>
                  <a:lnTo>
                    <a:pt y="152" x="78"/>
                  </a:lnTo>
                  <a:lnTo>
                    <a:pt y="156" x="78"/>
                  </a:lnTo>
                  <a:lnTo>
                    <a:pt y="160" x="78"/>
                  </a:lnTo>
                  <a:lnTo>
                    <a:pt y="163" x="78"/>
                  </a:lnTo>
                  <a:lnTo>
                    <a:pt y="173" x="79"/>
                  </a:lnTo>
                  <a:lnTo>
                    <a:pt y="181" x="80"/>
                  </a:lnTo>
                  <a:lnTo>
                    <a:pt y="187" x="80"/>
                  </a:lnTo>
                  <a:lnTo>
                    <a:pt y="193" x="81"/>
                  </a:lnTo>
                  <a:lnTo>
                    <a:pt y="199" x="83"/>
                  </a:lnTo>
                  <a:lnTo>
                    <a:pt y="205" x="86"/>
                  </a:lnTo>
                  <a:lnTo>
                    <a:pt y="216" x="92"/>
                  </a:lnTo>
                  <a:lnTo>
                    <a:pt y="231" x="95"/>
                  </a:lnTo>
                  <a:close/>
                  <a:moveTo>
                    <a:pt y="512" x="33"/>
                  </a:moveTo>
                  <a:lnTo>
                    <a:pt y="519" x="29"/>
                  </a:lnTo>
                  <a:lnTo>
                    <a:pt y="528" x="25"/>
                  </a:lnTo>
                  <a:lnTo>
                    <a:pt y="532" x="24"/>
                  </a:lnTo>
                  <a:lnTo>
                    <a:pt y="533" x="22"/>
                  </a:lnTo>
                  <a:lnTo>
                    <a:pt y="533" x="19"/>
                  </a:lnTo>
                  <a:lnTo>
                    <a:pt y="529" x="17"/>
                  </a:lnTo>
                  <a:lnTo>
                    <a:pt y="520" x="16"/>
                  </a:lnTo>
                  <a:lnTo>
                    <a:pt y="508" x="16"/>
                  </a:lnTo>
                  <a:lnTo>
                    <a:pt y="496" x="17"/>
                  </a:lnTo>
                  <a:lnTo>
                    <a:pt y="484" x="19"/>
                  </a:lnTo>
                  <a:lnTo>
                    <a:pt y="474" x="23"/>
                  </a:lnTo>
                  <a:lnTo>
                    <a:pt y="464" x="26"/>
                  </a:lnTo>
                  <a:lnTo>
                    <a:pt y="458" x="29"/>
                  </a:lnTo>
                  <a:lnTo>
                    <a:pt y="452" x="33"/>
                  </a:lnTo>
                  <a:lnTo>
                    <a:pt y="512" x="33"/>
                  </a:lnTo>
                  <a:close/>
                  <a:moveTo>
                    <a:pt y="309" x="34"/>
                  </a:moveTo>
                  <a:lnTo>
                    <a:pt y="319" x="31"/>
                  </a:lnTo>
                  <a:lnTo>
                    <a:pt y="325" x="27"/>
                  </a:lnTo>
                  <a:lnTo>
                    <a:pt y="321" x="25"/>
                  </a:lnTo>
                  <a:lnTo>
                    <a:pt y="317" x="23"/>
                  </a:lnTo>
                  <a:lnTo>
                    <a:pt y="313" x="22"/>
                  </a:lnTo>
                  <a:lnTo>
                    <a:pt y="309" x="22"/>
                  </a:lnTo>
                  <a:lnTo>
                    <a:pt y="300" x="22"/>
                  </a:lnTo>
                  <a:lnTo>
                    <a:pt y="291" x="23"/>
                  </a:lnTo>
                  <a:lnTo>
                    <a:pt y="285" x="26"/>
                  </a:lnTo>
                  <a:lnTo>
                    <a:pt y="281" x="29"/>
                  </a:lnTo>
                  <a:lnTo>
                    <a:pt y="280" x="31"/>
                  </a:lnTo>
                  <a:lnTo>
                    <a:pt y="279" x="32"/>
                  </a:lnTo>
                  <a:lnTo>
                    <a:pt y="280" x="33"/>
                  </a:lnTo>
                  <a:lnTo>
                    <a:pt y="280" x="34"/>
                  </a:lnTo>
                  <a:lnTo>
                    <a:pt y="309" x="34"/>
                  </a:lnTo>
                  <a:close/>
                  <a:moveTo>
                    <a:pt y="103" x="9"/>
                  </a:moveTo>
                  <a:lnTo>
                    <a:pt y="105" x="11"/>
                  </a:lnTo>
                  <a:lnTo>
                    <a:pt y="108" x="13"/>
                  </a:lnTo>
                  <a:lnTo>
                    <a:pt y="110" x="15"/>
                  </a:lnTo>
                  <a:lnTo>
                    <a:pt y="114" x="15"/>
                  </a:lnTo>
                  <a:lnTo>
                    <a:pt y="112" x="17"/>
                  </a:lnTo>
                  <a:lnTo>
                    <a:pt y="107" x="19"/>
                  </a:lnTo>
                  <a:lnTo>
                    <a:pt y="105" x="19"/>
                  </a:lnTo>
                  <a:lnTo>
                    <a:pt y="104" x="20"/>
                  </a:lnTo>
                  <a:lnTo>
                    <a:pt y="104" x="23"/>
                  </a:lnTo>
                  <a:lnTo>
                    <a:pt y="105" x="24"/>
                  </a:lnTo>
                  <a:lnTo>
                    <a:pt y="113" x="25"/>
                  </a:lnTo>
                  <a:lnTo>
                    <a:pt y="124" x="24"/>
                  </a:lnTo>
                  <a:lnTo>
                    <a:pt y="129" x="24"/>
                  </a:lnTo>
                  <a:lnTo>
                    <a:pt y="132" x="25"/>
                  </a:lnTo>
                  <a:lnTo>
                    <a:pt y="132" x="27"/>
                  </a:lnTo>
                  <a:lnTo>
                    <a:pt y="126" x="31"/>
                  </a:lnTo>
                  <a:lnTo>
                    <a:pt y="108" x="31"/>
                  </a:lnTo>
                  <a:lnTo>
                    <a:pt y="89" x="34"/>
                  </a:lnTo>
                  <a:lnTo>
                    <a:pt y="93" x="28"/>
                  </a:lnTo>
                  <a:lnTo>
                    <a:pt y="95" x="23"/>
                  </a:lnTo>
                  <a:lnTo>
                    <a:pt y="83" x="26"/>
                  </a:lnTo>
                  <a:lnTo>
                    <a:pt y="69" x="29"/>
                  </a:lnTo>
                  <a:lnTo>
                    <a:pt y="67" x="28"/>
                  </a:lnTo>
                  <a:lnTo>
                    <a:pt y="63" x="28"/>
                  </a:lnTo>
                  <a:lnTo>
                    <a:pt y="60" x="26"/>
                  </a:lnTo>
                  <a:lnTo>
                    <a:pt y="56" x="23"/>
                  </a:lnTo>
                  <a:lnTo>
                    <a:pt y="59" x="19"/>
                  </a:lnTo>
                  <a:lnTo>
                    <a:pt y="61" x="18"/>
                  </a:lnTo>
                  <a:lnTo>
                    <a:pt y="65" x="16"/>
                  </a:lnTo>
                  <a:lnTo>
                    <a:pt y="69" x="15"/>
                  </a:lnTo>
                  <a:lnTo>
                    <a:pt y="73" x="17"/>
                  </a:lnTo>
                  <a:lnTo>
                    <a:pt y="76" x="17"/>
                  </a:lnTo>
                  <a:lnTo>
                    <a:pt y="79" x="17"/>
                  </a:lnTo>
                  <a:lnTo>
                    <a:pt y="81" x="15"/>
                  </a:lnTo>
                  <a:lnTo>
                    <a:pt y="84" x="13"/>
                  </a:lnTo>
                  <a:lnTo>
                    <a:pt y="89" x="11"/>
                  </a:lnTo>
                  <a:lnTo>
                    <a:pt y="95" x="10"/>
                  </a:lnTo>
                  <a:lnTo>
                    <a:pt y="103" x="9"/>
                  </a:lnTo>
                  <a:close/>
                  <a:moveTo>
                    <a:pt y="713" x="317"/>
                  </a:moveTo>
                  <a:lnTo>
                    <a:pt y="707" x="332"/>
                  </a:lnTo>
                  <a:lnTo>
                    <a:pt y="701" x="348"/>
                  </a:lnTo>
                  <a:lnTo>
                    <a:pt y="703" x="343"/>
                  </a:lnTo>
                  <a:lnTo>
                    <a:pt y="701" x="338"/>
                  </a:lnTo>
                  <a:lnTo>
                    <a:pt y="697" x="338"/>
                  </a:lnTo>
                  <a:lnTo>
                    <a:pt y="694" x="339"/>
                  </a:lnTo>
                  <a:lnTo>
                    <a:pt y="690" x="341"/>
                  </a:lnTo>
                  <a:lnTo>
                    <a:pt y="687" x="343"/>
                  </a:lnTo>
                  <a:lnTo>
                    <a:pt y="691" x="339"/>
                  </a:lnTo>
                  <a:lnTo>
                    <a:pt y="696" x="334"/>
                  </a:lnTo>
                  <a:lnTo>
                    <a:pt y="699" x="331"/>
                  </a:lnTo>
                  <a:lnTo>
                    <a:pt y="700" x="328"/>
                  </a:lnTo>
                  <a:lnTo>
                    <a:pt y="701" x="324"/>
                  </a:lnTo>
                  <a:lnTo>
                    <a:pt y="701" x="320"/>
                  </a:lnTo>
                  <a:lnTo>
                    <a:pt y="703" x="310"/>
                  </a:lnTo>
                  <a:lnTo>
                    <a:pt y="705" x="300"/>
                  </a:lnTo>
                  <a:lnTo>
                    <a:pt y="707" x="296"/>
                  </a:lnTo>
                  <a:lnTo>
                    <a:pt y="707" x="293"/>
                  </a:lnTo>
                  <a:lnTo>
                    <a:pt y="705" x="291"/>
                  </a:lnTo>
                  <a:lnTo>
                    <a:pt y="703" x="291"/>
                  </a:lnTo>
                  <a:lnTo>
                    <a:pt y="700" x="291"/>
                  </a:lnTo>
                  <a:lnTo>
                    <a:pt y="697" x="292"/>
                  </a:lnTo>
                  <a:lnTo>
                    <a:pt y="695" x="296"/>
                  </a:lnTo>
                  <a:lnTo>
                    <a:pt y="694" x="299"/>
                  </a:lnTo>
                  <a:lnTo>
                    <a:pt y="692" x="306"/>
                  </a:lnTo>
                  <a:lnTo>
                    <a:pt y="691" x="314"/>
                  </a:lnTo>
                  <a:lnTo>
                    <a:pt y="691" x="306"/>
                  </a:lnTo>
                  <a:lnTo>
                    <a:pt y="692" x="299"/>
                  </a:lnTo>
                  <a:lnTo>
                    <a:pt y="692" x="296"/>
                  </a:lnTo>
                  <a:lnTo>
                    <a:pt y="691" x="292"/>
                  </a:lnTo>
                  <a:lnTo>
                    <a:pt y="690" x="290"/>
                  </a:lnTo>
                  <a:lnTo>
                    <a:pt y="687" x="289"/>
                  </a:lnTo>
                  <a:lnTo>
                    <a:pt y="686" x="289"/>
                  </a:lnTo>
                  <a:lnTo>
                    <a:pt y="683" x="290"/>
                  </a:lnTo>
                  <a:lnTo>
                    <a:pt y="683" x="291"/>
                  </a:lnTo>
                  <a:lnTo>
                    <a:pt y="682" x="294"/>
                  </a:lnTo>
                  <a:lnTo>
                    <a:pt y="680" x="300"/>
                  </a:lnTo>
                  <a:lnTo>
                    <a:pt y="678" x="305"/>
                  </a:lnTo>
                  <a:lnTo>
                    <a:pt y="679" x="301"/>
                  </a:lnTo>
                  <a:lnTo>
                    <a:pt y="678" x="298"/>
                  </a:lnTo>
                  <a:lnTo>
                    <a:pt y="676" x="294"/>
                  </a:lnTo>
                  <a:lnTo>
                    <a:pt y="674" x="292"/>
                  </a:lnTo>
                  <a:lnTo>
                    <a:pt y="668" x="293"/>
                  </a:lnTo>
                  <a:lnTo>
                    <a:pt y="664" x="297"/>
                  </a:lnTo>
                  <a:lnTo>
                    <a:pt y="660" x="300"/>
                  </a:lnTo>
                  <a:lnTo>
                    <a:pt y="656" x="303"/>
                  </a:lnTo>
                  <a:lnTo>
                    <a:pt y="660" x="298"/>
                  </a:lnTo>
                  <a:lnTo>
                    <a:pt y="663" x="293"/>
                  </a:lnTo>
                  <a:lnTo>
                    <a:pt y="663" x="292"/>
                  </a:lnTo>
                  <a:lnTo>
                    <a:pt y="662" x="291"/>
                  </a:lnTo>
                  <a:lnTo>
                    <a:pt y="662" x="290"/>
                  </a:lnTo>
                  <a:lnTo>
                    <a:pt y="660" x="290"/>
                  </a:lnTo>
                  <a:lnTo>
                    <a:pt y="651" x="292"/>
                  </a:lnTo>
                  <a:lnTo>
                    <a:pt y="639" x="298"/>
                  </a:lnTo>
                  <a:lnTo>
                    <a:pt y="654" x="287"/>
                  </a:lnTo>
                  <a:lnTo>
                    <a:pt y="670" x="273"/>
                  </a:lnTo>
                  <a:lnTo>
                    <a:pt y="676" x="266"/>
                  </a:lnTo>
                  <a:lnTo>
                    <a:pt y="680" x="259"/>
                  </a:lnTo>
                  <a:lnTo>
                    <a:pt y="682" x="256"/>
                  </a:lnTo>
                  <a:lnTo>
                    <a:pt y="682" x="253"/>
                  </a:lnTo>
                  <a:lnTo>
                    <a:pt y="680" x="250"/>
                  </a:lnTo>
                  <a:lnTo>
                    <a:pt y="678" x="248"/>
                  </a:lnTo>
                  <a:lnTo>
                    <a:pt y="662" x="255"/>
                  </a:lnTo>
                  <a:lnTo>
                    <a:pt y="646" x="264"/>
                  </a:lnTo>
                  <a:lnTo>
                    <a:pt y="629" x="275"/>
                  </a:lnTo>
                  <a:lnTo>
                    <a:pt y="613" x="285"/>
                  </a:lnTo>
                  <a:lnTo>
                    <a:pt y="599" x="296"/>
                  </a:lnTo>
                  <a:lnTo>
                    <a:pt y="590" x="302"/>
                  </a:lnTo>
                  <a:lnTo>
                    <a:pt y="588" x="307"/>
                  </a:lnTo>
                  <a:lnTo>
                    <a:pt y="585" x="315"/>
                  </a:lnTo>
                  <a:lnTo>
                    <a:pt y="582" x="328"/>
                  </a:lnTo>
                  <a:lnTo>
                    <a:pt y="581" x="345"/>
                  </a:lnTo>
                  <a:lnTo>
                    <a:pt y="580" x="340"/>
                  </a:lnTo>
                  <a:lnTo>
                    <a:pt y="580" x="333"/>
                  </a:lnTo>
                  <a:lnTo>
                    <a:pt y="580" x="331"/>
                  </a:lnTo>
                  <a:lnTo>
                    <a:pt y="578" x="329"/>
                  </a:lnTo>
                  <a:lnTo>
                    <a:pt y="577" x="328"/>
                  </a:lnTo>
                  <a:lnTo>
                    <a:pt y="574" x="327"/>
                  </a:lnTo>
                  <a:lnTo>
                    <a:pt y="568" x="328"/>
                  </a:lnTo>
                  <a:lnTo>
                    <a:pt y="562" x="330"/>
                  </a:lnTo>
                  <a:lnTo>
                    <a:pt y="557" x="333"/>
                  </a:lnTo>
                  <a:lnTo>
                    <a:pt y="552" x="337"/>
                  </a:lnTo>
                  <a:lnTo>
                    <a:pt y="542" x="346"/>
                  </a:lnTo>
                  <a:lnTo>
                    <a:pt y="534" x="356"/>
                  </a:lnTo>
                  <a:lnTo>
                    <a:pt y="542" x="344"/>
                  </a:lnTo>
                  <a:lnTo>
                    <a:pt y="550" x="333"/>
                  </a:lnTo>
                  <a:lnTo>
                    <a:pt y="548" x="332"/>
                  </a:lnTo>
                  <a:lnTo>
                    <a:pt y="545" x="331"/>
                  </a:lnTo>
                  <a:lnTo>
                    <a:pt y="541" x="331"/>
                  </a:lnTo>
                  <a:lnTo>
                    <a:pt y="536" x="332"/>
                  </a:lnTo>
                  <a:lnTo>
                    <a:pt y="550" x="329"/>
                  </a:lnTo>
                  <a:lnTo>
                    <a:pt y="565" x="325"/>
                  </a:lnTo>
                  <a:lnTo>
                    <a:pt y="572" x="321"/>
                  </a:lnTo>
                  <a:lnTo>
                    <a:pt y="578" x="316"/>
                  </a:lnTo>
                  <a:lnTo>
                    <a:pt y="580" x="313"/>
                  </a:lnTo>
                  <a:lnTo>
                    <a:pt y="582" x="308"/>
                  </a:lnTo>
                  <a:lnTo>
                    <a:pt y="584" x="304"/>
                  </a:lnTo>
                  <a:lnTo>
                    <a:pt y="584" x="300"/>
                  </a:lnTo>
                  <a:lnTo>
                    <a:pt y="581" x="299"/>
                  </a:lnTo>
                  <a:lnTo>
                    <a:pt y="578" x="299"/>
                  </a:lnTo>
                  <a:lnTo>
                    <a:pt y="576" x="300"/>
                  </a:lnTo>
                  <a:lnTo>
                    <a:pt y="572" x="300"/>
                  </a:lnTo>
                  <a:lnTo>
                    <a:pt y="565" x="303"/>
                  </a:lnTo>
                  <a:lnTo>
                    <a:pt y="557" x="307"/>
                  </a:lnTo>
                  <a:lnTo>
                    <a:pt y="541" x="318"/>
                  </a:lnTo>
                  <a:lnTo>
                    <a:pt y="525" x="327"/>
                  </a:lnTo>
                  <a:lnTo>
                    <a:pt y="537" x="318"/>
                  </a:lnTo>
                  <a:lnTo>
                    <a:pt y="544" x="313"/>
                  </a:lnTo>
                  <a:lnTo>
                    <a:pt y="544" x="312"/>
                  </a:lnTo>
                  <a:lnTo>
                    <a:pt y="541" x="312"/>
                  </a:lnTo>
                  <a:lnTo>
                    <a:pt y="536" x="313"/>
                  </a:lnTo>
                  <a:lnTo>
                    <a:pt y="528" x="315"/>
                  </a:lnTo>
                  <a:lnTo>
                    <a:pt y="536" x="311"/>
                  </a:lnTo>
                  <a:lnTo>
                    <a:pt y="545" x="306"/>
                  </a:lnTo>
                  <a:lnTo>
                    <a:pt y="549" x="304"/>
                  </a:lnTo>
                  <a:lnTo>
                    <a:pt y="553" x="301"/>
                  </a:lnTo>
                  <a:lnTo>
                    <a:pt y="554" x="296"/>
                  </a:lnTo>
                  <a:lnTo>
                    <a:pt y="553" x="290"/>
                  </a:lnTo>
                  <a:lnTo>
                    <a:pt y="549" x="289"/>
                  </a:lnTo>
                  <a:lnTo>
                    <a:pt y="545" x="289"/>
                  </a:lnTo>
                  <a:lnTo>
                    <a:pt y="540" x="289"/>
                  </a:lnTo>
                  <a:lnTo>
                    <a:pt y="536" x="291"/>
                  </a:lnTo>
                  <a:lnTo>
                    <a:pt y="528" x="296"/>
                  </a:lnTo>
                  <a:lnTo>
                    <a:pt y="519" x="301"/>
                  </a:lnTo>
                  <a:lnTo>
                    <a:pt y="521" x="298"/>
                  </a:lnTo>
                  <a:lnTo>
                    <a:pt y="525" x="296"/>
                  </a:lnTo>
                  <a:lnTo>
                    <a:pt y="527" x="294"/>
                  </a:lnTo>
                  <a:lnTo>
                    <a:pt y="528" x="292"/>
                  </a:lnTo>
                  <a:lnTo>
                    <a:pt y="527" x="291"/>
                  </a:lnTo>
                  <a:lnTo>
                    <a:pt y="525" x="289"/>
                  </a:lnTo>
                  <a:lnTo>
                    <a:pt y="519" x="288"/>
                  </a:lnTo>
                  <a:lnTo>
                    <a:pt y="513" x="288"/>
                  </a:lnTo>
                  <a:lnTo>
                    <a:pt y="505" x="290"/>
                  </a:lnTo>
                  <a:lnTo>
                    <a:pt y="499" x="292"/>
                  </a:lnTo>
                  <a:lnTo>
                    <a:pt y="483" x="300"/>
                  </a:lnTo>
                  <a:lnTo>
                    <a:pt y="468" x="307"/>
                  </a:lnTo>
                  <a:lnTo>
                    <a:pt y="470" x="296"/>
                  </a:lnTo>
                  <a:lnTo>
                    <a:pt y="470" x="283"/>
                  </a:lnTo>
                  <a:lnTo>
                    <a:pt y="471" x="277"/>
                  </a:lnTo>
                  <a:lnTo>
                    <a:pt y="471" x="272"/>
                  </a:lnTo>
                  <a:lnTo>
                    <a:pt y="470" x="269"/>
                  </a:lnTo>
                  <a:lnTo>
                    <a:pt y="468" x="267"/>
                  </a:lnTo>
                  <a:lnTo>
                    <a:pt y="466" x="266"/>
                  </a:lnTo>
                  <a:lnTo>
                    <a:pt y="463" x="267"/>
                  </a:lnTo>
                  <a:lnTo>
                    <a:pt y="462" x="269"/>
                  </a:lnTo>
                  <a:lnTo>
                    <a:pt y="460" x="271"/>
                  </a:lnTo>
                  <a:lnTo>
                    <a:pt y="458" x="275"/>
                  </a:lnTo>
                  <a:lnTo>
                    <a:pt y="456" x="279"/>
                  </a:lnTo>
                  <a:lnTo>
                    <a:pt y="459" x="269"/>
                  </a:lnTo>
                  <a:lnTo>
                    <a:pt y="462" x="257"/>
                  </a:lnTo>
                  <a:lnTo>
                    <a:pt y="463" x="251"/>
                  </a:lnTo>
                  <a:lnTo>
                    <a:pt y="462" x="246"/>
                  </a:lnTo>
                  <a:lnTo>
                    <a:pt y="462" x="244"/>
                  </a:lnTo>
                  <a:lnTo>
                    <a:pt y="459" x="242"/>
                  </a:lnTo>
                  <a:lnTo>
                    <a:pt y="456" x="239"/>
                  </a:lnTo>
                  <a:lnTo>
                    <a:pt y="454" x="237"/>
                  </a:lnTo>
                  <a:lnTo>
                    <a:pt y="456" x="237"/>
                  </a:lnTo>
                  <a:lnTo>
                    <a:pt y="460" x="236"/>
                  </a:lnTo>
                  <a:lnTo>
                    <a:pt y="463" x="234"/>
                  </a:lnTo>
                  <a:lnTo>
                    <a:pt y="466" x="232"/>
                  </a:lnTo>
                  <a:lnTo>
                    <a:pt y="471" x="226"/>
                  </a:lnTo>
                  <a:lnTo>
                    <a:pt y="475" x="220"/>
                  </a:lnTo>
                  <a:lnTo>
                    <a:pt y="478" x="214"/>
                  </a:lnTo>
                  <a:lnTo>
                    <a:pt y="479" x="208"/>
                  </a:lnTo>
                  <a:lnTo>
                    <a:pt y="479" x="204"/>
                  </a:lnTo>
                  <a:lnTo>
                    <a:pt y="478" x="203"/>
                  </a:lnTo>
                  <a:lnTo>
                    <a:pt y="468" x="204"/>
                  </a:lnTo>
                  <a:lnTo>
                    <a:pt y="460" x="206"/>
                  </a:lnTo>
                  <a:lnTo>
                    <a:pt y="454" x="210"/>
                  </a:lnTo>
                  <a:lnTo>
                    <a:pt y="447" x="215"/>
                  </a:lnTo>
                  <a:lnTo>
                    <a:pt y="435" x="226"/>
                  </a:lnTo>
                  <a:lnTo>
                    <a:pt y="427" x="239"/>
                  </a:lnTo>
                  <a:lnTo>
                    <a:pt y="430" x="248"/>
                  </a:lnTo>
                  <a:lnTo>
                    <a:pt y="431" x="256"/>
                  </a:lnTo>
                  <a:lnTo>
                    <a:pt y="432" x="262"/>
                  </a:lnTo>
                  <a:lnTo>
                    <a:pt y="431" x="270"/>
                  </a:lnTo>
                  <a:lnTo>
                    <a:pt y="430" x="275"/>
                  </a:lnTo>
                  <a:lnTo>
                    <a:pt y="426" x="280"/>
                  </a:lnTo>
                  <a:lnTo>
                    <a:pt y="422" x="285"/>
                  </a:lnTo>
                  <a:lnTo>
                    <a:pt y="418" x="289"/>
                  </a:lnTo>
                  <a:lnTo>
                    <a:pt y="423" x="281"/>
                  </a:lnTo>
                  <a:lnTo>
                    <a:pt y="426" x="273"/>
                  </a:lnTo>
                  <a:lnTo>
                    <a:pt y="427" x="265"/>
                  </a:lnTo>
                  <a:lnTo>
                    <a:pt y="427" x="258"/>
                  </a:lnTo>
                  <a:lnTo>
                    <a:pt y="426" x="251"/>
                  </a:lnTo>
                  <a:lnTo>
                    <a:pt y="423" x="246"/>
                  </a:lnTo>
                  <a:lnTo>
                    <a:pt y="421" x="242"/>
                  </a:lnTo>
                  <a:lnTo>
                    <a:pt y="417" x="239"/>
                  </a:lnTo>
                  <a:lnTo>
                    <a:pt y="413" x="241"/>
                  </a:lnTo>
                  <a:lnTo>
                    <a:pt y="410" x="244"/>
                  </a:lnTo>
                  <a:lnTo>
                    <a:pt y="407" x="248"/>
                  </a:lnTo>
                  <a:lnTo>
                    <a:pt y="405" x="253"/>
                  </a:lnTo>
                  <a:lnTo>
                    <a:pt y="401" x="265"/>
                  </a:lnTo>
                  <a:lnTo>
                    <a:pt y="397" x="276"/>
                  </a:lnTo>
                  <a:lnTo>
                    <a:pt y="398" x="269"/>
                  </a:lnTo>
                  <a:lnTo>
                    <a:pt y="399" x="260"/>
                  </a:lnTo>
                  <a:lnTo>
                    <a:pt y="401" x="257"/>
                  </a:lnTo>
                  <a:lnTo>
                    <a:pt y="401" x="253"/>
                  </a:lnTo>
                  <a:lnTo>
                    <a:pt y="399" x="250"/>
                  </a:lnTo>
                  <a:lnTo>
                    <a:pt y="398" x="249"/>
                  </a:lnTo>
                  <a:lnTo>
                    <a:pt y="397" x="249"/>
                  </a:lnTo>
                  <a:lnTo>
                    <a:pt y="394" x="249"/>
                  </a:lnTo>
                  <a:lnTo>
                    <a:pt y="393" x="250"/>
                  </a:lnTo>
                  <a:lnTo>
                    <a:pt y="390" x="252"/>
                  </a:lnTo>
                  <a:lnTo>
                    <a:pt y="387" x="257"/>
                  </a:lnTo>
                  <a:lnTo>
                    <a:pt y="383" x="261"/>
                  </a:lnTo>
                  <a:lnTo>
                    <a:pt y="387" x="252"/>
                  </a:lnTo>
                  <a:lnTo>
                    <a:pt y="393" x="244"/>
                  </a:lnTo>
                  <a:lnTo>
                    <a:pt y="394" x="241"/>
                  </a:lnTo>
                  <a:lnTo>
                    <a:pt y="395" x="236"/>
                  </a:lnTo>
                  <a:lnTo>
                    <a:pt y="395" x="233"/>
                  </a:lnTo>
                  <a:lnTo>
                    <a:pt y="393" x="231"/>
                  </a:lnTo>
                  <a:lnTo>
                    <a:pt y="389" x="229"/>
                  </a:lnTo>
                  <a:lnTo>
                    <a:pt y="385" x="229"/>
                  </a:lnTo>
                  <a:lnTo>
                    <a:pt y="379" x="230"/>
                  </a:lnTo>
                  <a:lnTo>
                    <a:pt y="374" x="232"/>
                  </a:lnTo>
                  <a:lnTo>
                    <a:pt y="364" x="238"/>
                  </a:lnTo>
                  <a:lnTo>
                    <a:pt y="353" x="244"/>
                  </a:lnTo>
                  <a:lnTo>
                    <a:pt y="357" x="242"/>
                  </a:lnTo>
                  <a:lnTo>
                    <a:pt y="360" x="239"/>
                  </a:lnTo>
                  <a:lnTo>
                    <a:pt y="361" x="238"/>
                  </a:lnTo>
                  <a:lnTo>
                    <a:pt y="361" x="237"/>
                  </a:lnTo>
                  <a:lnTo>
                    <a:pt y="360" x="236"/>
                  </a:lnTo>
                  <a:lnTo>
                    <a:pt y="358" x="235"/>
                  </a:lnTo>
                  <a:lnTo>
                    <a:pt y="353" x="234"/>
                  </a:lnTo>
                  <a:lnTo>
                    <a:pt y="349" x="235"/>
                  </a:lnTo>
                  <a:lnTo>
                    <a:pt y="344" x="237"/>
                  </a:lnTo>
                  <a:lnTo>
                    <a:pt y="338" x="241"/>
                  </a:lnTo>
                  <a:lnTo>
                    <a:pt y="329" x="247"/>
                  </a:lnTo>
                  <a:lnTo>
                    <a:pt y="321" x="255"/>
                  </a:lnTo>
                  <a:lnTo>
                    <a:pt y="325" x="246"/>
                  </a:lnTo>
                  <a:lnTo>
                    <a:pt y="330" x="238"/>
                  </a:lnTo>
                  <a:lnTo>
                    <a:pt y="336" x="231"/>
                  </a:lnTo>
                  <a:lnTo>
                    <a:pt y="342" x="223"/>
                  </a:lnTo>
                  <a:lnTo>
                    <a:pt y="356" x="209"/>
                  </a:lnTo>
                  <a:lnTo>
                    <a:pt y="368" x="194"/>
                  </a:lnTo>
                  <a:lnTo>
                    <a:pt y="377" x="191"/>
                  </a:lnTo>
                  <a:lnTo>
                    <a:pt y="383" x="188"/>
                  </a:lnTo>
                  <a:lnTo>
                    <a:pt y="390" x="184"/>
                  </a:lnTo>
                  <a:lnTo>
                    <a:pt y="395" x="180"/>
                  </a:lnTo>
                  <a:lnTo>
                    <a:pt y="403" x="176"/>
                  </a:lnTo>
                  <a:lnTo>
                    <a:pt y="413" x="173"/>
                  </a:lnTo>
                  <a:lnTo>
                    <a:pt y="423" x="169"/>
                  </a:lnTo>
                  <a:lnTo>
                    <a:pt y="438" x="167"/>
                  </a:lnTo>
                  <a:lnTo>
                    <a:pt y="444" x="165"/>
                  </a:lnTo>
                  <a:lnTo>
                    <a:pt y="451" x="161"/>
                  </a:lnTo>
                  <a:lnTo>
                    <a:pt y="456" x="155"/>
                  </a:lnTo>
                  <a:lnTo>
                    <a:pt y="462" x="149"/>
                  </a:lnTo>
                  <a:lnTo>
                    <a:pt y="467" x="143"/>
                  </a:lnTo>
                  <a:lnTo>
                    <a:pt y="474" x="137"/>
                  </a:lnTo>
                  <a:lnTo>
                    <a:pt y="479" x="133"/>
                  </a:lnTo>
                  <a:lnTo>
                    <a:pt y="485" x="128"/>
                  </a:lnTo>
                  <a:lnTo>
                    <a:pt y="481" x="126"/>
                  </a:lnTo>
                  <a:lnTo>
                    <a:pt y="475" x="126"/>
                  </a:lnTo>
                  <a:lnTo>
                    <a:pt y="466" x="126"/>
                  </a:lnTo>
                  <a:lnTo>
                    <a:pt y="456" x="127"/>
                  </a:lnTo>
                  <a:lnTo>
                    <a:pt y="434" x="132"/>
                  </a:lnTo>
                  <a:lnTo>
                    <a:pt y="414" x="135"/>
                  </a:lnTo>
                  <a:lnTo>
                    <a:pt y="403" x="143"/>
                  </a:lnTo>
                  <a:lnTo>
                    <a:pt y="393" x="151"/>
                  </a:lnTo>
                  <a:lnTo>
                    <a:pt y="382" x="159"/>
                  </a:lnTo>
                  <a:lnTo>
                    <a:pt y="370" x="166"/>
                  </a:lnTo>
                  <a:lnTo>
                    <a:pt y="365" x="174"/>
                  </a:lnTo>
                  <a:lnTo>
                    <a:pt y="358" x="180"/>
                  </a:lnTo>
                  <a:lnTo>
                    <a:pt y="350" x="187"/>
                  </a:lnTo>
                  <a:lnTo>
                    <a:pt y="344" x="192"/>
                  </a:lnTo>
                  <a:lnTo>
                    <a:pt y="337" x="197"/>
                  </a:lnTo>
                  <a:lnTo>
                    <a:pt y="332" x="205"/>
                  </a:lnTo>
                  <a:lnTo>
                    <a:pt y="330" x="208"/>
                  </a:lnTo>
                  <a:lnTo>
                    <a:pt y="329" x="212"/>
                  </a:lnTo>
                  <a:lnTo>
                    <a:pt y="328" x="218"/>
                  </a:lnTo>
                  <a:lnTo>
                    <a:pt y="328" x="224"/>
                  </a:lnTo>
                  <a:lnTo>
                    <a:pt y="326" x="217"/>
                  </a:lnTo>
                  <a:lnTo>
                    <a:pt y="326" x="209"/>
                  </a:lnTo>
                  <a:lnTo>
                    <a:pt y="329" x="204"/>
                  </a:lnTo>
                  <a:lnTo>
                    <a:pt y="332" x="198"/>
                  </a:lnTo>
                  <a:lnTo>
                    <a:pt y="334" x="194"/>
                  </a:lnTo>
                  <a:lnTo>
                    <a:pt y="336" x="191"/>
                  </a:lnTo>
                  <a:lnTo>
                    <a:pt y="336" x="190"/>
                  </a:lnTo>
                  <a:lnTo>
                    <a:pt y="334" x="189"/>
                  </a:lnTo>
                  <a:lnTo>
                    <a:pt y="333" x="189"/>
                  </a:lnTo>
                  <a:lnTo>
                    <a:pt y="332" x="189"/>
                  </a:lnTo>
                  <a:lnTo>
                    <a:pt y="326" x="189"/>
                  </a:lnTo>
                  <a:lnTo>
                    <a:pt y="321" x="191"/>
                  </a:lnTo>
                  <a:lnTo>
                    <a:pt y="316" x="193"/>
                  </a:lnTo>
                  <a:lnTo>
                    <a:pt y="312" x="195"/>
                  </a:lnTo>
                  <a:lnTo>
                    <a:pt y="304" x="203"/>
                  </a:lnTo>
                  <a:lnTo>
                    <a:pt y="296" x="210"/>
                  </a:lnTo>
                  <a:lnTo>
                    <a:pt y="281" x="230"/>
                  </a:lnTo>
                  <a:lnTo>
                    <a:pt y="266" x="247"/>
                  </a:lnTo>
                  <a:lnTo>
                    <a:pt y="279" x="230"/>
                  </a:lnTo>
                  <a:lnTo>
                    <a:pt y="288" x="216"/>
                  </a:lnTo>
                  <a:lnTo>
                    <a:pt y="292" x="209"/>
                  </a:lnTo>
                  <a:lnTo>
                    <a:pt y="293" x="204"/>
                  </a:lnTo>
                  <a:lnTo>
                    <a:pt y="295" x="200"/>
                  </a:lnTo>
                  <a:lnTo>
                    <a:pt y="295" x="196"/>
                  </a:lnTo>
                  <a:lnTo>
                    <a:pt y="285" x="196"/>
                  </a:lnTo>
                  <a:lnTo>
                    <a:pt y="277" x="197"/>
                  </a:lnTo>
                  <a:lnTo>
                    <a:pt y="269" x="201"/>
                  </a:lnTo>
                  <a:lnTo>
                    <a:pt y="260" x="204"/>
                  </a:lnTo>
                  <a:lnTo>
                    <a:pt y="252" x="209"/>
                  </a:lnTo>
                  <a:lnTo>
                    <a:pt y="244" x="215"/>
                  </a:lnTo>
                  <a:lnTo>
                    <a:pt y="238" x="221"/>
                  </a:lnTo>
                  <a:lnTo>
                    <a:pt y="230" x="228"/>
                  </a:lnTo>
                  <a:lnTo>
                    <a:pt y="238" x="218"/>
                  </a:lnTo>
                  <a:lnTo>
                    <a:pt y="246" x="210"/>
                  </a:lnTo>
                  <a:lnTo>
                    <a:pt y="255" x="204"/>
                  </a:lnTo>
                  <a:lnTo>
                    <a:pt y="264" x="198"/>
                  </a:lnTo>
                  <a:lnTo>
                    <a:pt y="273" x="195"/>
                  </a:lnTo>
                  <a:lnTo>
                    <a:pt y="284" x="193"/>
                  </a:lnTo>
                  <a:lnTo>
                    <a:pt y="296" x="191"/>
                  </a:lnTo>
                  <a:lnTo>
                    <a:pt y="308" x="190"/>
                  </a:lnTo>
                  <a:lnTo>
                    <a:pt y="322" x="181"/>
                  </a:lnTo>
                  <a:lnTo>
                    <a:pt y="336" x="173"/>
                  </a:lnTo>
                  <a:lnTo>
                    <a:pt y="342" x="168"/>
                  </a:lnTo>
                  <a:lnTo>
                    <a:pt y="349" x="165"/>
                  </a:lnTo>
                  <a:lnTo>
                    <a:pt y="357" x="163"/>
                  </a:lnTo>
                  <a:lnTo>
                    <a:pt y="366" x="162"/>
                  </a:lnTo>
                  <a:lnTo>
                    <a:pt y="377" x="155"/>
                  </a:lnTo>
                  <a:lnTo>
                    <a:pt y="387" x="149"/>
                  </a:lnTo>
                  <a:lnTo>
                    <a:pt y="393" x="146"/>
                  </a:lnTo>
                  <a:lnTo>
                    <a:pt y="395" x="142"/>
                  </a:lnTo>
                  <a:lnTo>
                    <a:pt y="397" x="141"/>
                  </a:lnTo>
                  <a:lnTo>
                    <a:pt y="397" x="140"/>
                  </a:lnTo>
                  <a:lnTo>
                    <a:pt y="397" x="139"/>
                  </a:lnTo>
                  <a:lnTo>
                    <a:pt y="395" x="138"/>
                  </a:lnTo>
                  <a:lnTo>
                    <a:pt y="379" x="143"/>
                  </a:lnTo>
                  <a:lnTo>
                    <a:pt y="364" x="147"/>
                  </a:lnTo>
                  <a:lnTo>
                    <a:pt y="346" x="149"/>
                  </a:lnTo>
                  <a:lnTo>
                    <a:pt y="329" x="150"/>
                  </a:lnTo>
                  <a:lnTo>
                    <a:pt y="312" x="152"/>
                  </a:lnTo>
                  <a:lnTo>
                    <a:pt y="293" x="154"/>
                  </a:lnTo>
                  <a:lnTo>
                    <a:pt y="276" x="159"/>
                  </a:lnTo>
                  <a:lnTo>
                    <a:pt y="259" x="164"/>
                  </a:lnTo>
                  <a:lnTo>
                    <a:pt y="268" x="160"/>
                  </a:lnTo>
                  <a:lnTo>
                    <a:pt y="279" x="155"/>
                  </a:lnTo>
                  <a:lnTo>
                    <a:pt y="283" x="152"/>
                  </a:lnTo>
                  <a:lnTo>
                    <a:pt y="285" x="150"/>
                  </a:lnTo>
                  <a:lnTo>
                    <a:pt y="287" x="150"/>
                  </a:lnTo>
                  <a:lnTo>
                    <a:pt y="287" x="149"/>
                  </a:lnTo>
                  <a:lnTo>
                    <a:pt y="285" x="148"/>
                  </a:lnTo>
                  <a:lnTo>
                    <a:pt y="284" x="147"/>
                  </a:lnTo>
                  <a:lnTo>
                    <a:pt y="277" x="145"/>
                  </a:lnTo>
                  <a:lnTo>
                    <a:pt y="272" x="145"/>
                  </a:lnTo>
                  <a:lnTo>
                    <a:pt y="267" x="143"/>
                  </a:lnTo>
                  <a:lnTo>
                    <a:pt y="262" x="145"/>
                  </a:lnTo>
                  <a:lnTo>
                    <a:pt y="251" x="147"/>
                  </a:lnTo>
                  <a:lnTo>
                    <a:pt y="242" x="151"/>
                  </a:lnTo>
                  <a:lnTo>
                    <a:pt y="224" x="162"/>
                  </a:lnTo>
                  <a:lnTo>
                    <a:pt y="205" x="170"/>
                  </a:lnTo>
                  <a:lnTo>
                    <a:pt y="216" x="164"/>
                  </a:lnTo>
                  <a:lnTo>
                    <a:pt y="228" x="156"/>
                  </a:lnTo>
                  <a:lnTo>
                    <a:pt y="232" x="153"/>
                  </a:lnTo>
                  <a:lnTo>
                    <a:pt y="236" x="150"/>
                  </a:lnTo>
                  <a:lnTo>
                    <a:pt y="239" x="148"/>
                  </a:lnTo>
                  <a:lnTo>
                    <a:pt y="239" x="146"/>
                  </a:lnTo>
                  <a:lnTo>
                    <a:pt y="220" x="150"/>
                  </a:lnTo>
                  <a:lnTo>
                    <a:pt y="203" x="155"/>
                  </a:lnTo>
                  <a:lnTo>
                    <a:pt y="195" x="157"/>
                  </a:lnTo>
                  <a:lnTo>
                    <a:pt y="186" x="160"/>
                  </a:lnTo>
                  <a:lnTo>
                    <a:pt y="175" x="161"/>
                  </a:lnTo>
                  <a:lnTo>
                    <a:pt y="165" x="161"/>
                  </a:lnTo>
                  <a:lnTo>
                    <a:pt y="178" x="160"/>
                  </a:lnTo>
                  <a:lnTo>
                    <a:pt y="190" x="156"/>
                  </a:lnTo>
                  <a:lnTo>
                    <a:pt y="201" x="152"/>
                  </a:lnTo>
                  <a:lnTo>
                    <a:pt y="211" x="148"/>
                  </a:lnTo>
                  <a:lnTo>
                    <a:pt y="210" x="146"/>
                  </a:lnTo>
                  <a:lnTo>
                    <a:pt y="207" x="145"/>
                  </a:lnTo>
                  <a:lnTo>
                    <a:pt y="202" x="145"/>
                  </a:lnTo>
                  <a:lnTo>
                    <a:pt y="195" x="145"/>
                  </a:lnTo>
                  <a:lnTo>
                    <a:pt y="181" x="145"/>
                  </a:lnTo>
                  <a:lnTo>
                    <a:pt y="166" x="146"/>
                  </a:lnTo>
                  <a:lnTo>
                    <a:pt y="181" x="142"/>
                  </a:lnTo>
                  <a:lnTo>
                    <a:pt y="194" x="141"/>
                  </a:lnTo>
                  <a:lnTo>
                    <a:pt y="207" x="141"/>
                  </a:lnTo>
                  <a:lnTo>
                    <a:pt y="220" x="142"/>
                  </a:lnTo>
                  <a:lnTo>
                    <a:pt y="234" x="141"/>
                  </a:lnTo>
                  <a:lnTo>
                    <a:pt y="248" x="139"/>
                  </a:lnTo>
                  <a:lnTo>
                    <a:pt y="256" x="138"/>
                  </a:lnTo>
                  <a:lnTo>
                    <a:pt y="264" x="135"/>
                  </a:lnTo>
                  <a:lnTo>
                    <a:pt y="272" x="132"/>
                  </a:lnTo>
                  <a:lnTo>
                    <a:pt y="281" x="127"/>
                  </a:lnTo>
                  <a:lnTo>
                    <a:pt y="271" x="125"/>
                  </a:lnTo>
                  <a:lnTo>
                    <a:pt y="262" x="124"/>
                  </a:lnTo>
                  <a:lnTo>
                    <a:pt y="252" x="123"/>
                  </a:lnTo>
                  <a:lnTo>
                    <a:pt y="243" x="123"/>
                  </a:lnTo>
                  <a:lnTo>
                    <a:pt y="227" x="124"/>
                  </a:lnTo>
                  <a:lnTo>
                    <a:pt y="211" x="126"/>
                  </a:lnTo>
                  <a:lnTo>
                    <a:pt y="181" x="133"/>
                  </a:lnTo>
                  <a:lnTo>
                    <a:pt y="150" x="137"/>
                  </a:lnTo>
                  <a:lnTo>
                    <a:pt y="167" x="133"/>
                  </a:lnTo>
                  <a:lnTo>
                    <a:pt y="186" x="128"/>
                  </a:lnTo>
                  <a:lnTo>
                    <a:pt y="203" x="123"/>
                  </a:lnTo>
                  <a:lnTo>
                    <a:pt y="222" x="119"/>
                  </a:lnTo>
                  <a:lnTo>
                    <a:pt y="218" x="116"/>
                  </a:lnTo>
                  <a:lnTo>
                    <a:pt y="210" x="115"/>
                  </a:lnTo>
                  <a:lnTo>
                    <a:pt y="202" x="115"/>
                  </a:lnTo>
                  <a:lnTo>
                    <a:pt y="191" x="116"/>
                  </a:lnTo>
                  <a:lnTo>
                    <a:pt y="181" x="116"/>
                  </a:lnTo>
                  <a:lnTo>
                    <a:pt y="169" x="115"/>
                  </a:lnTo>
                  <a:lnTo>
                    <a:pt y="157" x="114"/>
                  </a:lnTo>
                  <a:lnTo>
                    <a:pt y="146" x="111"/>
                  </a:lnTo>
                  <a:lnTo>
                    <a:pt y="163" x="112"/>
                  </a:lnTo>
                  <a:lnTo>
                    <a:pt y="181" x="113"/>
                  </a:lnTo>
                  <a:lnTo>
                    <a:pt y="189" x="112"/>
                  </a:lnTo>
                  <a:lnTo>
                    <a:pt y="194" x="111"/>
                  </a:lnTo>
                  <a:lnTo>
                    <a:pt y="197" x="109"/>
                  </a:lnTo>
                  <a:lnTo>
                    <a:pt y="198" x="107"/>
                  </a:lnTo>
                  <a:lnTo>
                    <a:pt y="199" x="105"/>
                  </a:lnTo>
                  <a:lnTo>
                    <a:pt y="199" x="102"/>
                  </a:lnTo>
                  <a:lnTo>
                    <a:pt y="191" x="98"/>
                  </a:lnTo>
                  <a:lnTo>
                    <a:pt y="179" x="96"/>
                  </a:lnTo>
                  <a:lnTo>
                    <a:pt y="166" x="93"/>
                  </a:lnTo>
                  <a:lnTo>
                    <a:pt y="152" x="92"/>
                  </a:lnTo>
                  <a:lnTo>
                    <a:pt y="136" x="91"/>
                  </a:lnTo>
                  <a:lnTo>
                    <a:pt y="121" x="91"/>
                  </a:lnTo>
                  <a:lnTo>
                    <a:pt y="107" x="92"/>
                  </a:lnTo>
                  <a:lnTo>
                    <a:pt y="96" x="93"/>
                  </a:lnTo>
                  <a:lnTo>
                    <a:pt y="108" x="89"/>
                  </a:lnTo>
                  <a:lnTo>
                    <a:pt y="122" x="87"/>
                  </a:lnTo>
                  <a:lnTo>
                    <a:pt y="129" x="86"/>
                  </a:lnTo>
                  <a:lnTo>
                    <a:pt y="134" x="84"/>
                  </a:lnTo>
                  <a:lnTo>
                    <a:pt y="136" x="83"/>
                  </a:lnTo>
                  <a:lnTo>
                    <a:pt y="137" x="82"/>
                  </a:lnTo>
                  <a:lnTo>
                    <a:pt y="137" x="81"/>
                  </a:lnTo>
                  <a:lnTo>
                    <a:pt y="137" x="80"/>
                  </a:lnTo>
                  <a:lnTo>
                    <a:pt y="134" x="78"/>
                  </a:lnTo>
                  <a:lnTo>
                    <a:pt y="129" x="75"/>
                  </a:lnTo>
                  <a:lnTo>
                    <a:pt y="122" x="75"/>
                  </a:lnTo>
                  <a:lnTo>
                    <a:pt y="114" x="75"/>
                  </a:lnTo>
                  <a:lnTo>
                    <a:pt y="97" x="77"/>
                  </a:lnTo>
                  <a:lnTo>
                    <a:pt y="80" x="75"/>
                  </a:lnTo>
                  <a:lnTo>
                    <a:pt y="89" x="75"/>
                  </a:lnTo>
                  <a:lnTo>
                    <a:pt y="101" x="74"/>
                  </a:lnTo>
                  <a:lnTo>
                    <a:pt y="105" x="74"/>
                  </a:lnTo>
                  <a:lnTo>
                    <a:pt y="109" x="73"/>
                  </a:lnTo>
                  <a:lnTo>
                    <a:pt y="112" x="72"/>
                  </a:lnTo>
                  <a:lnTo>
                    <a:pt y="113" x="71"/>
                  </a:lnTo>
                  <a:lnTo>
                    <a:pt y="112" x="69"/>
                  </a:lnTo>
                  <a:lnTo>
                    <a:pt y="110" x="68"/>
                  </a:lnTo>
                  <a:lnTo>
                    <a:pt y="107" x="66"/>
                  </a:lnTo>
                  <a:lnTo>
                    <a:pt y="103" x="65"/>
                  </a:lnTo>
                  <a:lnTo>
                    <a:pt y="93" x="63"/>
                  </a:lnTo>
                  <a:lnTo>
                    <a:pt y="83" x="61"/>
                  </a:lnTo>
                  <a:lnTo>
                    <a:pt y="95" x="61"/>
                  </a:lnTo>
                  <a:lnTo>
                    <a:pt y="104" x="63"/>
                  </a:lnTo>
                  <a:lnTo>
                    <a:pt y="113" x="65"/>
                  </a:lnTo>
                  <a:lnTo>
                    <a:pt y="121" x="68"/>
                  </a:lnTo>
                  <a:lnTo>
                    <a:pt y="129" x="70"/>
                  </a:lnTo>
                  <a:lnTo>
                    <a:pt y="137" x="72"/>
                  </a:lnTo>
                  <a:lnTo>
                    <a:pt y="145" x="73"/>
                  </a:lnTo>
                  <a:lnTo>
                    <a:pt y="154" x="72"/>
                  </a:lnTo>
                  <a:lnTo>
                    <a:pt y="163" x="74"/>
                  </a:lnTo>
                  <a:lnTo>
                    <a:pt y="171" x="74"/>
                  </a:lnTo>
                  <a:lnTo>
                    <a:pt y="177" x="73"/>
                  </a:lnTo>
                  <a:lnTo>
                    <a:pt y="179" x="71"/>
                  </a:lnTo>
                  <a:lnTo>
                    <a:pt y="179" x="70"/>
                  </a:lnTo>
                  <a:lnTo>
                    <a:pt y="178" x="68"/>
                  </a:lnTo>
                  <a:lnTo>
                    <a:pt y="177" x="66"/>
                  </a:lnTo>
                  <a:lnTo>
                    <a:pt y="174" x="64"/>
                  </a:lnTo>
                  <a:lnTo>
                    <a:pt y="163" x="59"/>
                  </a:lnTo>
                  <a:lnTo>
                    <a:pt y="149" x="54"/>
                  </a:lnTo>
                  <a:lnTo>
                    <a:pt y="144" x="49"/>
                  </a:lnTo>
                  <a:lnTo>
                    <a:pt y="138" x="43"/>
                  </a:lnTo>
                  <a:lnTo>
                    <a:pt y="130" x="40"/>
                  </a:lnTo>
                  <a:lnTo>
                    <a:pt y="124" x="37"/>
                  </a:lnTo>
                  <a:lnTo>
                    <a:pt y="114" x="34"/>
                  </a:lnTo>
                  <a:lnTo>
                    <a:pt y="107" x="34"/>
                  </a:lnTo>
                  <a:lnTo>
                    <a:pt y="97" x="34"/>
                  </a:lnTo>
                  <a:lnTo>
                    <a:pt y="88" x="37"/>
                  </a:lnTo>
                  <a:lnTo>
                    <a:pt y="89" x="31"/>
                  </a:lnTo>
                  <a:lnTo>
                    <a:pt y="89" x="29"/>
                  </a:lnTo>
                  <a:lnTo>
                    <a:pt y="87" x="28"/>
                  </a:lnTo>
                  <a:lnTo>
                    <a:pt y="83" x="30"/>
                  </a:lnTo>
                  <a:lnTo>
                    <a:pt y="76" x="31"/>
                  </a:lnTo>
                  <a:lnTo>
                    <a:pt y="69" x="33"/>
                  </a:lnTo>
                  <a:lnTo>
                    <a:pt y="60" x="34"/>
                  </a:lnTo>
                  <a:lnTo>
                    <a:pt y="50" x="33"/>
                  </a:lnTo>
                  <a:lnTo>
                    <a:pt y="51" x="29"/>
                  </a:lnTo>
                  <a:lnTo>
                    <a:pt y="51" x="26"/>
                  </a:lnTo>
                  <a:lnTo>
                    <a:pt y="48" x="25"/>
                  </a:lnTo>
                  <a:lnTo>
                    <a:pt y="46" x="24"/>
                  </a:lnTo>
                  <a:lnTo>
                    <a:pt y="36" x="26"/>
                  </a:lnTo>
                  <a:lnTo>
                    <a:pt y="26" x="28"/>
                  </a:lnTo>
                  <a:lnTo>
                    <a:pt y="30" x="26"/>
                  </a:lnTo>
                  <a:lnTo>
                    <a:pt y="31" x="23"/>
                  </a:lnTo>
                  <a:lnTo>
                    <a:pt y="31" x="19"/>
                  </a:lnTo>
                  <a:lnTo>
                    <a:pt y="31" x="17"/>
                  </a:lnTo>
                  <a:lnTo>
                    <a:pt y="24" x="15"/>
                  </a:lnTo>
                  <a:lnTo>
                    <a:pt y="18" x="13"/>
                  </a:lnTo>
                  <a:lnTo>
                    <a:pt y="10" x="11"/>
                  </a:lnTo>
                  <a:lnTo>
                    <a:pt y="0" x="11"/>
                  </a:lnTo>
                  <a:lnTo>
                    <a:pt y="18" x="6"/>
                  </a:lnTo>
                  <a:lnTo>
                    <a:pt y="36" x="0"/>
                  </a:lnTo>
                  <a:lnTo>
                    <a:pt y="46" x="1"/>
                  </a:lnTo>
                  <a:lnTo>
                    <a:pt y="35" x="5"/>
                  </a:lnTo>
                  <a:lnTo>
                    <a:pt y="26" x="10"/>
                  </a:lnTo>
                  <a:lnTo>
                    <a:pt y="30" x="13"/>
                  </a:lnTo>
                  <a:lnTo>
                    <a:pt y="34" x="15"/>
                  </a:lnTo>
                  <a:lnTo>
                    <a:pt y="38" x="16"/>
                  </a:lnTo>
                  <a:lnTo>
                    <a:pt y="43" x="16"/>
                  </a:lnTo>
                  <a:lnTo>
                    <a:pt y="50" x="16"/>
                  </a:lnTo>
                  <a:lnTo>
                    <a:pt y="55" x="15"/>
                  </a:lnTo>
                  <a:lnTo>
                    <a:pt y="59" x="13"/>
                  </a:lnTo>
                  <a:lnTo>
                    <a:pt y="63" x="10"/>
                  </a:lnTo>
                  <a:lnTo>
                    <a:pt y="60" x="9"/>
                  </a:lnTo>
                  <a:lnTo>
                    <a:pt y="55" x="8"/>
                  </a:lnTo>
                  <a:lnTo>
                    <a:pt y="53" x="8"/>
                  </a:lnTo>
                  <a:lnTo>
                    <a:pt y="52" x="6"/>
                  </a:lnTo>
                  <a:lnTo>
                    <a:pt y="52" x="5"/>
                  </a:lnTo>
                  <a:lnTo>
                    <a:pt y="55" x="3"/>
                  </a:lnTo>
                  <a:lnTo>
                    <a:pt y="65" x="4"/>
                  </a:lnTo>
                  <a:lnTo>
                    <a:pt y="75" x="4"/>
                  </a:lnTo>
                  <a:lnTo>
                    <a:pt y="83" x="5"/>
                  </a:lnTo>
                  <a:lnTo>
                    <a:pt y="91" x="4"/>
                  </a:lnTo>
                  <a:lnTo>
                    <a:pt y="99" x="3"/>
                  </a:lnTo>
                  <a:lnTo>
                    <a:pt y="107" x="2"/>
                  </a:lnTo>
                  <a:lnTo>
                    <a:pt y="124" x="3"/>
                  </a:lnTo>
                  <a:lnTo>
                    <a:pt y="118" x="5"/>
                  </a:lnTo>
                  <a:lnTo>
                    <a:pt y="113" x="6"/>
                  </a:lnTo>
                  <a:lnTo>
                    <a:pt y="114" x="10"/>
                  </a:lnTo>
                  <a:lnTo>
                    <a:pt y="118" x="11"/>
                  </a:lnTo>
                  <a:lnTo>
                    <a:pt y="122" x="12"/>
                  </a:lnTo>
                  <a:lnTo>
                    <a:pt y="128" x="12"/>
                  </a:lnTo>
                  <a:lnTo>
                    <a:pt y="138" x="12"/>
                  </a:lnTo>
                  <a:lnTo>
                    <a:pt y="149" x="13"/>
                  </a:lnTo>
                  <a:lnTo>
                    <a:pt y="161" x="8"/>
                  </a:lnTo>
                  <a:lnTo>
                    <a:pt y="163" x="4"/>
                  </a:lnTo>
                  <a:lnTo>
                    <a:pt y="186" x="5"/>
                  </a:lnTo>
                  <a:lnTo>
                    <a:pt y="178" x="8"/>
                  </a:lnTo>
                  <a:lnTo>
                    <a:pt y="171" x="10"/>
                  </a:lnTo>
                  <a:lnTo>
                    <a:pt y="170" x="12"/>
                  </a:lnTo>
                  <a:lnTo>
                    <a:pt y="170" x="13"/>
                  </a:lnTo>
                  <a:lnTo>
                    <a:pt y="173" x="13"/>
                  </a:lnTo>
                  <a:lnTo>
                    <a:pt y="174" x="13"/>
                  </a:lnTo>
                  <a:lnTo>
                    <a:pt y="183" x="12"/>
                  </a:lnTo>
                  <a:lnTo>
                    <a:pt y="191" x="10"/>
                  </a:lnTo>
                  <a:lnTo>
                    <a:pt y="198" x="8"/>
                  </a:lnTo>
                  <a:lnTo>
                    <a:pt y="203" x="5"/>
                  </a:lnTo>
                  <a:lnTo>
                    <a:pt y="224" x="6"/>
                  </a:lnTo>
                  <a:lnTo>
                    <a:pt y="216" x="9"/>
                  </a:lnTo>
                  <a:lnTo>
                    <a:pt y="203" x="12"/>
                  </a:lnTo>
                  <a:lnTo>
                    <a:pt y="187" x="15"/>
                  </a:lnTo>
                  <a:lnTo>
                    <a:pt y="166" x="18"/>
                  </a:lnTo>
                  <a:lnTo>
                    <a:pt y="157" x="17"/>
                  </a:lnTo>
                  <a:lnTo>
                    <a:pt y="150" x="18"/>
                  </a:lnTo>
                  <a:lnTo>
                    <a:pt y="144" x="19"/>
                  </a:lnTo>
                  <a:lnTo>
                    <a:pt y="140" x="22"/>
                  </a:lnTo>
                  <a:lnTo>
                    <a:pt y="138" x="25"/>
                  </a:lnTo>
                  <a:lnTo>
                    <a:pt y="138" x="28"/>
                  </a:lnTo>
                  <a:lnTo>
                    <a:pt y="142" x="31"/>
                  </a:lnTo>
                  <a:lnTo>
                    <a:pt y="148" x="34"/>
                  </a:lnTo>
                  <a:lnTo>
                    <a:pt y="154" x="37"/>
                  </a:lnTo>
                  <a:lnTo>
                    <a:pt y="162" x="40"/>
                  </a:lnTo>
                  <a:lnTo>
                    <a:pt y="170" x="42"/>
                  </a:lnTo>
                  <a:lnTo>
                    <a:pt y="179" x="43"/>
                  </a:lnTo>
                  <a:lnTo>
                    <a:pt y="189" x="43"/>
                  </a:lnTo>
                  <a:lnTo>
                    <a:pt y="199" x="42"/>
                  </a:lnTo>
                  <a:lnTo>
                    <a:pt y="210" x="39"/>
                  </a:lnTo>
                  <a:lnTo>
                    <a:pt y="222" x="34"/>
                  </a:lnTo>
                  <a:lnTo>
                    <a:pt y="244" x="23"/>
                  </a:lnTo>
                  <a:lnTo>
                    <a:pt y="255" x="15"/>
                  </a:lnTo>
                  <a:lnTo>
                    <a:pt y="258" x="11"/>
                  </a:lnTo>
                  <a:lnTo>
                    <a:pt y="258" x="8"/>
                  </a:lnTo>
                  <a:lnTo>
                    <a:pt y="271" x="8"/>
                  </a:lnTo>
                  <a:lnTo>
                    <a:pt y="269" x="10"/>
                  </a:lnTo>
                  <a:lnTo>
                    <a:pt y="268" x="13"/>
                  </a:lnTo>
                  <a:lnTo>
                    <a:pt y="267" x="14"/>
                  </a:lnTo>
                  <a:lnTo>
                    <a:pt y="267" x="15"/>
                  </a:lnTo>
                  <a:lnTo>
                    <a:pt y="267" x="15"/>
                  </a:lnTo>
                  <a:lnTo>
                    <a:pt y="268" x="15"/>
                  </a:lnTo>
                  <a:lnTo>
                    <a:pt y="271" x="15"/>
                  </a:lnTo>
                  <a:lnTo>
                    <a:pt y="273" x="15"/>
                  </a:lnTo>
                  <a:lnTo>
                    <a:pt y="284" x="14"/>
                  </a:lnTo>
                  <a:lnTo>
                    <a:pt y="295" x="13"/>
                  </a:lnTo>
                  <a:lnTo>
                    <a:pt y="304" x="11"/>
                  </a:lnTo>
                  <a:lnTo>
                    <a:pt y="313" x="9"/>
                  </a:lnTo>
                  <a:lnTo>
                    <a:pt y="332" x="10"/>
                  </a:lnTo>
                  <a:lnTo>
                    <a:pt y="324" x="12"/>
                  </a:lnTo>
                  <a:lnTo>
                    <a:pt y="317" x="15"/>
                  </a:lnTo>
                  <a:lnTo>
                    <a:pt y="324" x="17"/>
                  </a:lnTo>
                  <a:lnTo>
                    <a:pt y="329" x="19"/>
                  </a:lnTo>
                  <a:lnTo>
                    <a:pt y="332" x="19"/>
                  </a:lnTo>
                  <a:lnTo>
                    <a:pt y="334" x="18"/>
                  </a:lnTo>
                  <a:lnTo>
                    <a:pt y="337" x="17"/>
                  </a:lnTo>
                  <a:lnTo>
                    <a:pt y="341" x="15"/>
                  </a:lnTo>
                  <a:lnTo>
                    <a:pt y="348" x="14"/>
                  </a:lnTo>
                  <a:lnTo>
                    <a:pt y="354" x="10"/>
                  </a:lnTo>
                  <a:lnTo>
                    <a:pt y="366" x="11"/>
                  </a:lnTo>
                  <a:lnTo>
                    <a:pt y="364" x="13"/>
                  </a:lnTo>
                  <a:lnTo>
                    <a:pt y="364" x="14"/>
                  </a:lnTo>
                  <a:lnTo>
                    <a:pt y="364" x="15"/>
                  </a:lnTo>
                  <a:lnTo>
                    <a:pt y="366" x="16"/>
                  </a:lnTo>
                  <a:lnTo>
                    <a:pt y="372" x="15"/>
                  </a:lnTo>
                  <a:lnTo>
                    <a:pt y="378" x="12"/>
                  </a:lnTo>
                  <a:lnTo>
                    <a:pt y="381" x="12"/>
                  </a:lnTo>
                  <a:lnTo>
                    <a:pt y="383" x="11"/>
                  </a:lnTo>
                  <a:lnTo>
                    <a:pt y="386" x="12"/>
                  </a:lnTo>
                  <a:lnTo>
                    <a:pt y="389" x="14"/>
                  </a:lnTo>
                  <a:lnTo>
                    <a:pt y="386" x="15"/>
                  </a:lnTo>
                  <a:lnTo>
                    <a:pt y="383" x="15"/>
                  </a:lnTo>
                  <a:lnTo>
                    <a:pt y="382" x="17"/>
                  </a:lnTo>
                  <a:lnTo>
                    <a:pt y="383" x="18"/>
                  </a:lnTo>
                  <a:lnTo>
                    <a:pt y="394" x="22"/>
                  </a:lnTo>
                  <a:lnTo>
                    <a:pt y="403" x="26"/>
                  </a:lnTo>
                  <a:lnTo>
                    <a:pt y="413" x="29"/>
                  </a:lnTo>
                  <a:lnTo>
                    <a:pt y="426" x="32"/>
                  </a:lnTo>
                  <a:lnTo>
                    <a:pt y="431" x="32"/>
                  </a:lnTo>
                  <a:lnTo>
                    <a:pt y="436" x="30"/>
                  </a:lnTo>
                  <a:lnTo>
                    <a:pt y="442" x="28"/>
                  </a:lnTo>
                  <a:lnTo>
                    <a:pt y="447" x="26"/>
                  </a:lnTo>
                  <a:lnTo>
                    <a:pt y="459" x="19"/>
                  </a:lnTo>
                  <a:lnTo>
                    <a:pt y="470" x="14"/>
                  </a:lnTo>
                  <a:lnTo>
                    <a:pt y="562" x="16"/>
                  </a:lnTo>
                  <a:lnTo>
                    <a:pt y="557" x="19"/>
                  </a:lnTo>
                  <a:lnTo>
                    <a:pt y="553" x="23"/>
                  </a:lnTo>
                  <a:lnTo>
                    <a:pt y="554" x="26"/>
                  </a:lnTo>
                  <a:lnTo>
                    <a:pt y="556" x="28"/>
                  </a:lnTo>
                  <a:lnTo>
                    <a:pt y="557" x="30"/>
                  </a:lnTo>
                  <a:lnTo>
                    <a:pt y="556" x="33"/>
                  </a:lnTo>
                  <a:lnTo>
                    <a:pt y="594" x="43"/>
                  </a:lnTo>
                  <a:lnTo>
                    <a:pt y="622" x="52"/>
                  </a:lnTo>
                  <a:lnTo>
                    <a:pt y="635" x="56"/>
                  </a:lnTo>
                  <a:lnTo>
                    <a:pt y="648" x="63"/>
                  </a:lnTo>
                  <a:lnTo>
                    <a:pt y="663" x="70"/>
                  </a:lnTo>
                  <a:lnTo>
                    <a:pt y="679" x="81"/>
                  </a:lnTo>
                  <a:lnTo>
                    <a:pt y="690" x="82"/>
                  </a:lnTo>
                  <a:lnTo>
                    <a:pt y="700" x="84"/>
                  </a:lnTo>
                  <a:lnTo>
                    <a:pt y="705" x="85"/>
                  </a:lnTo>
                  <a:lnTo>
                    <a:pt y="709" x="87"/>
                  </a:lnTo>
                  <a:lnTo>
                    <a:pt y="712" x="89"/>
                  </a:lnTo>
                  <a:lnTo>
                    <a:pt y="713" x="92"/>
                  </a:lnTo>
                  <a:lnTo>
                    <a:pt y="713" x="114"/>
                  </a:lnTo>
                  <a:lnTo>
                    <a:pt y="701" x="116"/>
                  </a:lnTo>
                  <a:lnTo>
                    <a:pt y="687" x="121"/>
                  </a:lnTo>
                  <a:lnTo>
                    <a:pt y="676" x="122"/>
                  </a:lnTo>
                  <a:lnTo>
                    <a:pt y="664" x="123"/>
                  </a:lnTo>
                  <a:lnTo>
                    <a:pt y="650" x="124"/>
                  </a:lnTo>
                  <a:lnTo>
                    <a:pt y="631" x="124"/>
                  </a:lnTo>
                  <a:lnTo>
                    <a:pt y="611" x="126"/>
                  </a:lnTo>
                  <a:lnTo>
                    <a:pt y="591" x="129"/>
                  </a:lnTo>
                  <a:lnTo>
                    <a:pt y="584" x="133"/>
                  </a:lnTo>
                  <a:lnTo>
                    <a:pt y="577" x="137"/>
                  </a:lnTo>
                  <a:lnTo>
                    <a:pt y="574" x="139"/>
                  </a:lnTo>
                  <a:lnTo>
                    <a:pt y="572" x="142"/>
                  </a:lnTo>
                  <a:lnTo>
                    <a:pt y="570" x="147"/>
                  </a:lnTo>
                  <a:lnTo>
                    <a:pt y="570" x="150"/>
                  </a:lnTo>
                  <a:lnTo>
                    <a:pt y="565" x="154"/>
                  </a:lnTo>
                  <a:lnTo>
                    <a:pt y="561" x="159"/>
                  </a:lnTo>
                  <a:lnTo>
                    <a:pt y="558" x="163"/>
                  </a:lnTo>
                  <a:lnTo>
                    <a:pt y="556" x="167"/>
                  </a:lnTo>
                  <a:lnTo>
                    <a:pt y="552" x="176"/>
                  </a:lnTo>
                  <a:lnTo>
                    <a:pt y="548" x="183"/>
                  </a:lnTo>
                  <a:lnTo>
                    <a:pt y="542" x="188"/>
                  </a:lnTo>
                  <a:lnTo>
                    <a:pt y="537" x="190"/>
                  </a:lnTo>
                  <a:lnTo>
                    <a:pt y="532" x="190"/>
                  </a:lnTo>
                  <a:lnTo>
                    <a:pt y="525" x="191"/>
                  </a:lnTo>
                  <a:lnTo>
                    <a:pt y="519" x="191"/>
                  </a:lnTo>
                  <a:lnTo>
                    <a:pt y="511" x="193"/>
                  </a:lnTo>
                  <a:lnTo>
                    <a:pt y="503" x="195"/>
                  </a:lnTo>
                  <a:lnTo>
                    <a:pt y="493" x="201"/>
                  </a:lnTo>
                  <a:lnTo>
                    <a:pt y="489" x="206"/>
                  </a:lnTo>
                  <a:lnTo>
                    <a:pt y="484" x="211"/>
                  </a:lnTo>
                  <a:lnTo>
                    <a:pt y="481" x="217"/>
                  </a:lnTo>
                  <a:lnTo>
                    <a:pt y="479" x="222"/>
                  </a:lnTo>
                  <a:lnTo>
                    <a:pt y="478" x="229"/>
                  </a:lnTo>
                  <a:lnTo>
                    <a:pt y="476" x="233"/>
                  </a:lnTo>
                  <a:lnTo>
                    <a:pt y="476" x="237"/>
                  </a:lnTo>
                  <a:lnTo>
                    <a:pt y="479" x="242"/>
                  </a:lnTo>
                  <a:lnTo>
                    <a:pt y="474" x="244"/>
                  </a:lnTo>
                  <a:lnTo>
                    <a:pt y="470" x="246"/>
                  </a:lnTo>
                  <a:lnTo>
                    <a:pt y="468" x="249"/>
                  </a:lnTo>
                  <a:lnTo>
                    <a:pt y="468" x="253"/>
                  </a:lnTo>
                  <a:lnTo>
                    <a:pt y="468" x="257"/>
                  </a:lnTo>
                  <a:lnTo>
                    <a:pt y="471" x="261"/>
                  </a:lnTo>
                  <a:lnTo>
                    <a:pt y="474" x="265"/>
                  </a:lnTo>
                  <a:lnTo>
                    <a:pt y="476" x="270"/>
                  </a:lnTo>
                  <a:lnTo>
                    <a:pt y="478" x="272"/>
                  </a:lnTo>
                  <a:lnTo>
                    <a:pt y="480" x="272"/>
                  </a:lnTo>
                  <a:lnTo>
                    <a:pt y="483" x="272"/>
                  </a:lnTo>
                  <a:lnTo>
                    <a:pt y="485" x="272"/>
                  </a:lnTo>
                  <a:lnTo>
                    <a:pt y="481" x="274"/>
                  </a:lnTo>
                  <a:lnTo>
                    <a:pt y="478" x="277"/>
                  </a:lnTo>
                  <a:lnTo>
                    <a:pt y="475" x="280"/>
                  </a:lnTo>
                  <a:lnTo>
                    <a:pt y="474" x="285"/>
                  </a:lnTo>
                  <a:lnTo>
                    <a:pt y="471" x="293"/>
                  </a:lnTo>
                  <a:lnTo>
                    <a:pt y="471" x="304"/>
                  </a:lnTo>
                  <a:lnTo>
                    <a:pt y="479" x="298"/>
                  </a:lnTo>
                  <a:lnTo>
                    <a:pt y="485" x="293"/>
                  </a:lnTo>
                  <a:lnTo>
                    <a:pt y="492" x="290"/>
                  </a:lnTo>
                  <a:lnTo>
                    <a:pt y="499" x="287"/>
                  </a:lnTo>
                  <a:lnTo>
                    <a:pt y="511" x="285"/>
                  </a:lnTo>
                  <a:lnTo>
                    <a:pt y="523" x="284"/>
                  </a:lnTo>
                  <a:lnTo>
                    <a:pt y="532" x="283"/>
                  </a:lnTo>
                  <a:lnTo>
                    <a:pt y="541" x="283"/>
                  </a:lnTo>
                  <a:lnTo>
                    <a:pt y="545" x="281"/>
                  </a:lnTo>
                  <a:lnTo>
                    <a:pt y="548" x="280"/>
                  </a:lnTo>
                  <a:lnTo>
                    <a:pt y="552" x="278"/>
                  </a:lnTo>
                  <a:lnTo>
                    <a:pt y="556" x="275"/>
                  </a:lnTo>
                  <a:lnTo>
                    <a:pt y="560" x="263"/>
                  </a:lnTo>
                  <a:lnTo>
                    <a:pt y="564" x="253"/>
                  </a:lnTo>
                  <a:lnTo>
                    <a:pt y="569" x="247"/>
                  </a:lnTo>
                  <a:lnTo>
                    <a:pt y="574" x="243"/>
                  </a:lnTo>
                  <a:lnTo>
                    <a:pt y="580" x="238"/>
                  </a:lnTo>
                  <a:lnTo>
                    <a:pt y="582" x="234"/>
                  </a:lnTo>
                  <a:lnTo>
                    <a:pt y="585" x="229"/>
                  </a:lnTo>
                  <a:lnTo>
                    <a:pt y="586" x="222"/>
                  </a:lnTo>
                  <a:lnTo>
                    <a:pt y="594" x="218"/>
                  </a:lnTo>
                  <a:lnTo>
                    <a:pt y="603" x="216"/>
                  </a:lnTo>
                  <a:lnTo>
                    <a:pt y="613" x="215"/>
                  </a:lnTo>
                  <a:lnTo>
                    <a:pt y="621" x="214"/>
                  </a:lnTo>
                  <a:lnTo>
                    <a:pt y="629" x="214"/>
                  </a:lnTo>
                  <a:lnTo>
                    <a:pt y="634" x="211"/>
                  </a:lnTo>
                  <a:lnTo>
                    <a:pt y="637" x="211"/>
                  </a:lnTo>
                  <a:lnTo>
                    <a:pt y="638" x="210"/>
                  </a:lnTo>
                  <a:lnTo>
                    <a:pt y="638" x="208"/>
                  </a:lnTo>
                  <a:lnTo>
                    <a:pt y="638" x="206"/>
                  </a:lnTo>
                  <a:lnTo>
                    <a:pt y="648" x="203"/>
                  </a:lnTo>
                  <a:lnTo>
                    <a:pt y="654" x="200"/>
                  </a:lnTo>
                  <a:lnTo>
                    <a:pt y="658" x="196"/>
                  </a:lnTo>
                  <a:lnTo>
                    <a:pt y="660" x="191"/>
                  </a:lnTo>
                  <a:lnTo>
                    <a:pt y="663" x="184"/>
                  </a:lnTo>
                  <a:lnTo>
                    <a:pt y="667" x="176"/>
                  </a:lnTo>
                  <a:lnTo>
                    <a:pt y="672" x="164"/>
                  </a:lnTo>
                  <a:lnTo>
                    <a:pt y="682" x="149"/>
                  </a:lnTo>
                  <a:lnTo>
                    <a:pt y="688" x="143"/>
                  </a:lnTo>
                  <a:lnTo>
                    <a:pt y="696" x="139"/>
                  </a:lnTo>
                  <a:lnTo>
                    <a:pt y="705" x="134"/>
                  </a:lnTo>
                  <a:lnTo>
                    <a:pt y="713" x="129"/>
                  </a:lnTo>
                  <a:lnTo>
                    <a:pt y="713" x="143"/>
                  </a:lnTo>
                  <a:lnTo>
                    <a:pt y="704" x="152"/>
                  </a:lnTo>
                  <a:lnTo>
                    <a:pt y="690" x="163"/>
                  </a:lnTo>
                  <a:lnTo>
                    <a:pt y="688" x="174"/>
                  </a:lnTo>
                  <a:lnTo>
                    <a:pt y="688" x="181"/>
                  </a:lnTo>
                  <a:lnTo>
                    <a:pt y="690" x="187"/>
                  </a:lnTo>
                  <a:lnTo>
                    <a:pt y="691" x="191"/>
                  </a:lnTo>
                  <a:lnTo>
                    <a:pt y="694" x="197"/>
                  </a:lnTo>
                  <a:lnTo>
                    <a:pt y="696" x="205"/>
                  </a:lnTo>
                  <a:lnTo>
                    <a:pt y="701" x="205"/>
                  </a:lnTo>
                  <a:lnTo>
                    <a:pt y="707" x="206"/>
                  </a:lnTo>
                  <a:lnTo>
                    <a:pt y="711" x="207"/>
                  </a:lnTo>
                  <a:lnTo>
                    <a:pt y="713" x="209"/>
                  </a:lnTo>
                  <a:lnTo>
                    <a:pt y="713" x="216"/>
                  </a:lnTo>
                  <a:lnTo>
                    <a:pt y="709" x="216"/>
                  </a:lnTo>
                  <a:lnTo>
                    <a:pt y="705" x="216"/>
                  </a:lnTo>
                  <a:lnTo>
                    <a:pt y="701" x="217"/>
                  </a:lnTo>
                  <a:lnTo>
                    <a:pt y="697" x="219"/>
                  </a:lnTo>
                  <a:lnTo>
                    <a:pt y="696" x="223"/>
                  </a:lnTo>
                  <a:lnTo>
                    <a:pt y="695" x="228"/>
                  </a:lnTo>
                  <a:lnTo>
                    <a:pt y="695" x="231"/>
                  </a:lnTo>
                  <a:lnTo>
                    <a:pt y="695" x="233"/>
                  </a:lnTo>
                  <a:lnTo>
                    <a:pt y="697" x="234"/>
                  </a:lnTo>
                  <a:lnTo>
                    <a:pt y="700" x="233"/>
                  </a:lnTo>
                  <a:lnTo>
                    <a:pt y="707" x="232"/>
                  </a:lnTo>
                  <a:lnTo>
                    <a:pt y="713" x="231"/>
                  </a:lnTo>
                  <a:lnTo>
                    <a:pt y="713" x="238"/>
                  </a:lnTo>
                  <a:lnTo>
                    <a:pt y="705" x="242"/>
                  </a:lnTo>
                  <a:lnTo>
                    <a:pt y="697" x="245"/>
                  </a:lnTo>
                  <a:lnTo>
                    <a:pt y="695" x="247"/>
                  </a:lnTo>
                  <a:lnTo>
                    <a:pt y="692" x="248"/>
                  </a:lnTo>
                  <a:lnTo>
                    <a:pt y="691" x="251"/>
                  </a:lnTo>
                  <a:lnTo>
                    <a:pt y="691" x="253"/>
                  </a:lnTo>
                  <a:lnTo>
                    <a:pt y="694" x="257"/>
                  </a:lnTo>
                  <a:lnTo>
                    <a:pt y="696" x="260"/>
                  </a:lnTo>
                  <a:lnTo>
                    <a:pt y="699" x="261"/>
                  </a:lnTo>
                  <a:lnTo>
                    <a:pt y="701" x="262"/>
                  </a:lnTo>
                  <a:lnTo>
                    <a:pt y="704" x="262"/>
                  </a:lnTo>
                  <a:lnTo>
                    <a:pt y="707" x="261"/>
                  </a:lnTo>
                  <a:lnTo>
                    <a:pt y="709" x="260"/>
                  </a:lnTo>
                  <a:lnTo>
                    <a:pt y="713" x="258"/>
                  </a:lnTo>
                  <a:lnTo>
                    <a:pt y="713" x="278"/>
                  </a:lnTo>
                  <a:lnTo>
                    <a:pt y="712" x="279"/>
                  </a:lnTo>
                  <a:lnTo>
                    <a:pt y="711" x="280"/>
                  </a:lnTo>
                  <a:lnTo>
                    <a:pt y="711" x="281"/>
                  </a:lnTo>
                  <a:lnTo>
                    <a:pt y="712" x="284"/>
                  </a:lnTo>
                  <a:lnTo>
                    <a:pt y="712" x="288"/>
                  </a:lnTo>
                  <a:lnTo>
                    <a:pt y="713" x="292"/>
                  </a:lnTo>
                  <a:lnTo>
                    <a:pt y="713" x="317"/>
                  </a:lnTo>
                  <a:close/>
                  <a:moveTo>
                    <a:pt y="713" x="40"/>
                  </a:moveTo>
                  <a:lnTo>
                    <a:pt y="713" x="32"/>
                  </a:lnTo>
                  <a:lnTo>
                    <a:pt y="699" x="29"/>
                  </a:lnTo>
                  <a:lnTo>
                    <a:pt y="680" x="27"/>
                  </a:lnTo>
                  <a:lnTo>
                    <a:pt y="662" x="26"/>
                  </a:lnTo>
                  <a:lnTo>
                    <a:pt y="646" x="25"/>
                  </a:lnTo>
                  <a:lnTo>
                    <a:pt y="635" x="22"/>
                  </a:lnTo>
                  <a:lnTo>
                    <a:pt y="626" x="18"/>
                  </a:lnTo>
                  <a:lnTo>
                    <a:pt y="609" x="18"/>
                  </a:lnTo>
                  <a:lnTo>
                    <a:pt y="614" x="24"/>
                  </a:lnTo>
                  <a:lnTo>
                    <a:pt y="619" x="27"/>
                  </a:lnTo>
                  <a:lnTo>
                    <a:pt y="627" x="29"/>
                  </a:lnTo>
                  <a:lnTo>
                    <a:pt y="634" x="31"/>
                  </a:lnTo>
                  <a:lnTo>
                    <a:pt y="652" x="33"/>
                  </a:lnTo>
                  <a:lnTo>
                    <a:pt y="676" x="37"/>
                  </a:lnTo>
                  <a:lnTo>
                    <a:pt y="687" x="36"/>
                  </a:lnTo>
                  <a:lnTo>
                    <a:pt y="696" x="37"/>
                  </a:lnTo>
                  <a:lnTo>
                    <a:pt y="705" x="38"/>
                  </a:lnTo>
                  <a:lnTo>
                    <a:pt y="713" x="40"/>
                  </a:lnTo>
                  <a:close/>
                  <a:moveTo>
                    <a:pt y="334" x="29"/>
                  </a:moveTo>
                  <a:lnTo>
                    <a:pt y="340" x="27"/>
                  </a:lnTo>
                  <a:lnTo>
                    <a:pt y="345" x="25"/>
                  </a:lnTo>
                  <a:lnTo>
                    <a:pt y="352" x="24"/>
                  </a:lnTo>
                  <a:lnTo>
                    <a:pt y="358" x="24"/>
                  </a:lnTo>
                  <a:lnTo>
                    <a:pt y="372" x="25"/>
                  </a:lnTo>
                  <a:lnTo>
                    <a:pt y="386" x="28"/>
                  </a:lnTo>
                  <a:lnTo>
                    <a:pt y="401" x="33"/>
                  </a:lnTo>
                  <a:lnTo>
                    <a:pt y="414" x="39"/>
                  </a:lnTo>
                  <a:lnTo>
                    <a:pt y="426" x="44"/>
                  </a:lnTo>
                  <a:lnTo>
                    <a:pt y="434" x="49"/>
                  </a:lnTo>
                  <a:lnTo>
                    <a:pt y="431" x="50"/>
                  </a:lnTo>
                  <a:lnTo>
                    <a:pt y="427" x="51"/>
                  </a:lnTo>
                  <a:lnTo>
                    <a:pt y="410" x="46"/>
                  </a:lnTo>
                  <a:lnTo>
                    <a:pt y="387" x="42"/>
                  </a:lnTo>
                  <a:lnTo>
                    <a:pt y="365" x="40"/>
                  </a:lnTo>
                  <a:lnTo>
                    <a:pt y="345" x="39"/>
                  </a:lnTo>
                  <a:lnTo>
                    <a:pt y="334" x="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1" name="Shape 31"/>
            <p:cNvSpPr/>
            <p:nvPr/>
          </p:nvSpPr>
          <p:spPr>
            <a:xfrm>
              <a:off y="4703762" x="2973386"/>
              <a:ext cy="304800" cx="201612"/>
            </a:xfrm>
            <a:custGeom>
              <a:pathLst>
                <a:path w="380" extrusionOk="0" h="767">
                  <a:moveTo>
                    <a:pt y="740" x="48"/>
                  </a:moveTo>
                  <a:lnTo>
                    <a:pt y="744" x="52"/>
                  </a:lnTo>
                  <a:lnTo>
                    <a:pt y="748" x="57"/>
                  </a:lnTo>
                  <a:lnTo>
                    <a:pt y="750" x="59"/>
                  </a:lnTo>
                  <a:lnTo>
                    <a:pt y="750" x="61"/>
                  </a:lnTo>
                  <a:lnTo>
                    <a:pt y="751" x="64"/>
                  </a:lnTo>
                  <a:lnTo>
                    <a:pt y="750" x="66"/>
                  </a:lnTo>
                  <a:lnTo>
                    <a:pt y="745" x="65"/>
                  </a:lnTo>
                  <a:lnTo>
                    <a:pt y="742" x="63"/>
                  </a:lnTo>
                  <a:lnTo>
                    <a:pt y="741" x="61"/>
                  </a:lnTo>
                  <a:lnTo>
                    <a:pt y="740" x="59"/>
                  </a:lnTo>
                  <a:lnTo>
                    <a:pt y="741" x="53"/>
                  </a:lnTo>
                  <a:lnTo>
                    <a:pt y="740" x="48"/>
                  </a:lnTo>
                  <a:close/>
                  <a:moveTo>
                    <a:pt y="740" x="102"/>
                  </a:moveTo>
                  <a:lnTo>
                    <a:pt y="741" x="102"/>
                  </a:lnTo>
                  <a:lnTo>
                    <a:pt y="744" x="102"/>
                  </a:lnTo>
                  <a:lnTo>
                    <a:pt y="746" x="102"/>
                  </a:lnTo>
                  <a:lnTo>
                    <a:pt y="750" x="103"/>
                  </a:lnTo>
                  <a:lnTo>
                    <a:pt y="757" x="105"/>
                  </a:lnTo>
                  <a:lnTo>
                    <a:pt y="763" x="107"/>
                  </a:lnTo>
                  <a:lnTo>
                    <a:pt y="762" x="110"/>
                  </a:lnTo>
                  <a:lnTo>
                    <a:pt y="761" x="111"/>
                  </a:lnTo>
                  <a:lnTo>
                    <a:pt y="758" x="113"/>
                  </a:lnTo>
                  <a:lnTo>
                    <a:pt y="754" x="113"/>
                  </a:lnTo>
                  <a:lnTo>
                    <a:pt y="749" x="110"/>
                  </a:lnTo>
                  <a:lnTo>
                    <a:pt y="742" x="107"/>
                  </a:lnTo>
                  <a:lnTo>
                    <a:pt y="741" x="106"/>
                  </a:lnTo>
                  <a:lnTo>
                    <a:pt y="738" x="105"/>
                  </a:lnTo>
                  <a:lnTo>
                    <a:pt y="738" x="104"/>
                  </a:lnTo>
                  <a:lnTo>
                    <a:pt y="740" x="102"/>
                  </a:lnTo>
                  <a:close/>
                  <a:moveTo>
                    <a:pt y="744" x="131"/>
                  </a:moveTo>
                  <a:lnTo>
                    <a:pt y="744" x="133"/>
                  </a:lnTo>
                  <a:lnTo>
                    <a:pt y="745" x="134"/>
                  </a:lnTo>
                  <a:lnTo>
                    <a:pt y="744" x="135"/>
                  </a:lnTo>
                  <a:lnTo>
                    <a:pt y="738" x="135"/>
                  </a:lnTo>
                  <a:lnTo>
                    <a:pt y="730" x="132"/>
                  </a:lnTo>
                  <a:lnTo>
                    <a:pt y="722" x="128"/>
                  </a:lnTo>
                  <a:lnTo>
                    <a:pt y="718" x="126"/>
                  </a:lnTo>
                  <a:lnTo>
                    <a:pt y="716" x="124"/>
                  </a:lnTo>
                  <a:lnTo>
                    <a:pt y="714" x="120"/>
                  </a:lnTo>
                  <a:lnTo>
                    <a:pt y="716" x="118"/>
                  </a:lnTo>
                  <a:lnTo>
                    <a:pt y="718" x="114"/>
                  </a:lnTo>
                  <a:lnTo>
                    <a:pt y="722" x="112"/>
                  </a:lnTo>
                  <a:lnTo>
                    <a:pt y="725" x="111"/>
                  </a:lnTo>
                  <a:lnTo>
                    <a:pt y="728" x="110"/>
                  </a:lnTo>
                  <a:lnTo>
                    <a:pt y="732" x="110"/>
                  </a:lnTo>
                  <a:lnTo>
                    <a:pt y="736" x="111"/>
                  </a:lnTo>
                  <a:lnTo>
                    <a:pt y="738" x="113"/>
                  </a:lnTo>
                  <a:lnTo>
                    <a:pt y="742" x="115"/>
                  </a:lnTo>
                  <a:lnTo>
                    <a:pt y="744" x="121"/>
                  </a:lnTo>
                  <a:lnTo>
                    <a:pt y="744" x="131"/>
                  </a:lnTo>
                  <a:close/>
                  <a:moveTo>
                    <a:pt y="724" x="141"/>
                  </a:moveTo>
                  <a:lnTo>
                    <a:pt y="720" x="140"/>
                  </a:lnTo>
                  <a:lnTo>
                    <a:pt y="717" x="141"/>
                  </a:lnTo>
                  <a:lnTo>
                    <a:pt y="716" x="143"/>
                  </a:lnTo>
                  <a:lnTo>
                    <a:pt y="717" x="146"/>
                  </a:lnTo>
                  <a:lnTo>
                    <a:pt y="717" x="151"/>
                  </a:lnTo>
                  <a:lnTo>
                    <a:pt y="717" x="156"/>
                  </a:lnTo>
                  <a:lnTo>
                    <a:pt y="724" x="158"/>
                  </a:lnTo>
                  <a:lnTo>
                    <a:pt y="729" x="159"/>
                  </a:lnTo>
                  <a:lnTo>
                    <a:pt y="733" x="159"/>
                  </a:lnTo>
                  <a:lnTo>
                    <a:pt y="737" x="158"/>
                  </a:lnTo>
                  <a:lnTo>
                    <a:pt y="745" x="154"/>
                  </a:lnTo>
                  <a:lnTo>
                    <a:pt y="753" x="151"/>
                  </a:lnTo>
                  <a:lnTo>
                    <a:pt y="738" x="145"/>
                  </a:lnTo>
                  <a:lnTo>
                    <a:pt y="724" x="141"/>
                  </a:lnTo>
                  <a:close/>
                  <a:moveTo>
                    <a:pt y="718" x="106"/>
                  </a:moveTo>
                  <a:lnTo>
                    <a:pt y="717" x="107"/>
                  </a:lnTo>
                  <a:lnTo>
                    <a:pt y="714" x="107"/>
                  </a:lnTo>
                  <a:lnTo>
                    <a:pt y="713" x="106"/>
                  </a:lnTo>
                  <a:lnTo>
                    <a:pt y="712" x="105"/>
                  </a:lnTo>
                  <a:lnTo>
                    <a:pt y="708" x="102"/>
                  </a:lnTo>
                  <a:lnTo>
                    <a:pt y="704" x="99"/>
                  </a:lnTo>
                  <a:lnTo>
                    <a:pt y="704" x="97"/>
                  </a:lnTo>
                  <a:lnTo>
                    <a:pt y="702" x="93"/>
                  </a:lnTo>
                  <a:lnTo>
                    <a:pt y="700" x="90"/>
                  </a:lnTo>
                  <a:lnTo>
                    <a:pt y="696" x="88"/>
                  </a:lnTo>
                  <a:lnTo>
                    <a:pt y="693" x="86"/>
                  </a:lnTo>
                  <a:lnTo>
                    <a:pt y="692" x="84"/>
                  </a:lnTo>
                  <a:lnTo>
                    <a:pt y="692" x="83"/>
                  </a:lnTo>
                  <a:lnTo>
                    <a:pt y="695" x="82"/>
                  </a:lnTo>
                  <a:lnTo>
                    <a:pt y="702" x="84"/>
                  </a:lnTo>
                  <a:lnTo>
                    <a:pt y="708" x="86"/>
                  </a:lnTo>
                  <a:lnTo>
                    <a:pt y="713" x="88"/>
                  </a:lnTo>
                  <a:lnTo>
                    <a:pt y="716" x="91"/>
                  </a:lnTo>
                  <a:lnTo>
                    <a:pt y="718" x="94"/>
                  </a:lnTo>
                  <a:lnTo>
                    <a:pt y="720" x="98"/>
                  </a:lnTo>
                  <a:lnTo>
                    <a:pt y="720" x="102"/>
                  </a:lnTo>
                  <a:lnTo>
                    <a:pt y="718" x="106"/>
                  </a:lnTo>
                  <a:close/>
                  <a:moveTo>
                    <a:pt y="681" x="132"/>
                  </a:moveTo>
                  <a:lnTo>
                    <a:pt y="681" x="128"/>
                  </a:lnTo>
                  <a:lnTo>
                    <a:pt y="681" x="127"/>
                  </a:lnTo>
                  <a:lnTo>
                    <a:pt y="684" x="126"/>
                  </a:lnTo>
                  <a:lnTo>
                    <a:pt y="685" x="128"/>
                  </a:lnTo>
                  <a:lnTo>
                    <a:pt y="693" x="131"/>
                  </a:lnTo>
                  <a:lnTo>
                    <a:pt y="700" x="134"/>
                  </a:lnTo>
                  <a:lnTo>
                    <a:pt y="704" x="137"/>
                  </a:lnTo>
                  <a:lnTo>
                    <a:pt y="706" x="139"/>
                  </a:lnTo>
                  <a:lnTo>
                    <a:pt y="708" x="142"/>
                  </a:lnTo>
                  <a:lnTo>
                    <a:pt y="708" x="145"/>
                  </a:lnTo>
                  <a:lnTo>
                    <a:pt y="708" x="151"/>
                  </a:lnTo>
                  <a:lnTo>
                    <a:pt y="708" x="156"/>
                  </a:lnTo>
                  <a:lnTo>
                    <a:pt y="708" x="158"/>
                  </a:lnTo>
                  <a:lnTo>
                    <a:pt y="706" x="160"/>
                  </a:lnTo>
                  <a:lnTo>
                    <a:pt y="704" x="162"/>
                  </a:lnTo>
                  <a:lnTo>
                    <a:pt y="701" x="163"/>
                  </a:lnTo>
                  <a:lnTo>
                    <a:pt y="697" x="161"/>
                  </a:lnTo>
                  <a:lnTo>
                    <a:pt y="693" x="160"/>
                  </a:lnTo>
                  <a:lnTo>
                    <a:pt y="689" x="160"/>
                  </a:lnTo>
                  <a:lnTo>
                    <a:pt y="685" x="160"/>
                  </a:lnTo>
                  <a:lnTo>
                    <a:pt y="681" x="159"/>
                  </a:lnTo>
                  <a:lnTo>
                    <a:pt y="677" x="158"/>
                  </a:lnTo>
                  <a:lnTo>
                    <a:pt y="675" x="156"/>
                  </a:lnTo>
                  <a:lnTo>
                    <a:pt y="672" x="152"/>
                  </a:lnTo>
                  <a:lnTo>
                    <a:pt y="677" x="148"/>
                  </a:lnTo>
                  <a:lnTo>
                    <a:pt y="680" x="146"/>
                  </a:lnTo>
                  <a:lnTo>
                    <a:pt y="681" x="144"/>
                  </a:lnTo>
                  <a:lnTo>
                    <a:pt y="681" x="142"/>
                  </a:lnTo>
                  <a:lnTo>
                    <a:pt y="680" x="137"/>
                  </a:lnTo>
                  <a:lnTo>
                    <a:pt y="681" x="132"/>
                  </a:lnTo>
                  <a:close/>
                  <a:moveTo>
                    <a:pt y="681" x="175"/>
                  </a:moveTo>
                  <a:lnTo>
                    <a:pt y="680" x="173"/>
                  </a:lnTo>
                  <a:lnTo>
                    <a:pt y="680" x="172"/>
                  </a:lnTo>
                  <a:lnTo>
                    <a:pt y="681" x="171"/>
                  </a:lnTo>
                  <a:lnTo>
                    <a:pt y="685" x="171"/>
                  </a:lnTo>
                  <a:lnTo>
                    <a:pt y="692" x="170"/>
                  </a:lnTo>
                  <a:lnTo>
                    <a:pt y="697" x="170"/>
                  </a:lnTo>
                  <a:lnTo>
                    <a:pt y="698" x="171"/>
                  </a:lnTo>
                  <a:lnTo>
                    <a:pt y="701" x="171"/>
                  </a:lnTo>
                  <a:lnTo>
                    <a:pt y="701" x="173"/>
                  </a:lnTo>
                  <a:lnTo>
                    <a:pt y="701" x="175"/>
                  </a:lnTo>
                  <a:lnTo>
                    <a:pt y="700" x="180"/>
                  </a:lnTo>
                  <a:lnTo>
                    <a:pt y="697" x="185"/>
                  </a:lnTo>
                  <a:lnTo>
                    <a:pt y="696" x="187"/>
                  </a:lnTo>
                  <a:lnTo>
                    <a:pt y="696" x="188"/>
                  </a:lnTo>
                  <a:lnTo>
                    <a:pt y="693" x="189"/>
                  </a:lnTo>
                  <a:lnTo>
                    <a:pt y="692" x="189"/>
                  </a:lnTo>
                  <a:lnTo>
                    <a:pt y="691" x="190"/>
                  </a:lnTo>
                  <a:lnTo>
                    <a:pt y="688" x="189"/>
                  </a:lnTo>
                  <a:lnTo>
                    <a:pt y="687" x="187"/>
                  </a:lnTo>
                  <a:lnTo>
                    <a:pt y="687" x="185"/>
                  </a:lnTo>
                  <a:lnTo>
                    <a:pt y="684" x="180"/>
                  </a:lnTo>
                  <a:lnTo>
                    <a:pt y="681" x="175"/>
                  </a:lnTo>
                  <a:close/>
                  <a:moveTo>
                    <a:pt y="679" x="289"/>
                  </a:moveTo>
                  <a:lnTo>
                    <a:pt y="673" x="285"/>
                  </a:lnTo>
                  <a:lnTo>
                    <a:pt y="669" x="284"/>
                  </a:lnTo>
                  <a:lnTo>
                    <a:pt y="664" x="285"/>
                  </a:lnTo>
                  <a:lnTo>
                    <a:pt y="657" x="286"/>
                  </a:lnTo>
                  <a:lnTo>
                    <a:pt y="647" x="290"/>
                  </a:lnTo>
                  <a:lnTo>
                    <a:pt y="635" x="293"/>
                  </a:lnTo>
                  <a:lnTo>
                    <a:pt y="630" x="297"/>
                  </a:lnTo>
                  <a:lnTo>
                    <a:pt y="627" x="299"/>
                  </a:lnTo>
                  <a:lnTo>
                    <a:pt y="627" x="300"/>
                  </a:lnTo>
                  <a:lnTo>
                    <a:pt y="628" x="300"/>
                  </a:lnTo>
                  <a:lnTo>
                    <a:pt y="632" x="300"/>
                  </a:lnTo>
                  <a:lnTo>
                    <a:pt y="635" x="300"/>
                  </a:lnTo>
                  <a:lnTo>
                    <a:pt y="642" x="302"/>
                  </a:lnTo>
                  <a:lnTo>
                    <a:pt y="648" x="300"/>
                  </a:lnTo>
                  <a:lnTo>
                    <a:pt y="653" x="299"/>
                  </a:lnTo>
                  <a:lnTo>
                    <a:pt y="659" x="297"/>
                  </a:lnTo>
                  <a:lnTo>
                    <a:pt y="668" x="292"/>
                  </a:lnTo>
                  <a:lnTo>
                    <a:pt y="679" x="289"/>
                  </a:lnTo>
                  <a:close/>
                  <a:moveTo>
                    <a:pt y="648" x="105"/>
                  </a:moveTo>
                  <a:lnTo>
                    <a:pt y="645" x="99"/>
                  </a:lnTo>
                  <a:lnTo>
                    <a:pt y="642" x="94"/>
                  </a:lnTo>
                  <a:lnTo>
                    <a:pt y="638" x="91"/>
                  </a:lnTo>
                  <a:lnTo>
                    <a:pt y="634" x="90"/>
                  </a:lnTo>
                  <a:lnTo>
                    <a:pt y="626" x="89"/>
                  </a:lnTo>
                  <a:lnTo>
                    <a:pt y="618" x="87"/>
                  </a:lnTo>
                  <a:lnTo>
                    <a:pt y="624" x="86"/>
                  </a:lnTo>
                  <a:lnTo>
                    <a:pt y="627" x="85"/>
                  </a:lnTo>
                  <a:lnTo>
                    <a:pt y="627" x="83"/>
                  </a:lnTo>
                  <a:lnTo>
                    <a:pt y="626" x="78"/>
                  </a:lnTo>
                  <a:lnTo>
                    <a:pt y="622" x="75"/>
                  </a:lnTo>
                  <a:lnTo>
                    <a:pt y="616" x="72"/>
                  </a:lnTo>
                  <a:lnTo>
                    <a:pt y="610" x="70"/>
                  </a:lnTo>
                  <a:lnTo>
                    <a:pt y="604" x="67"/>
                  </a:lnTo>
                  <a:lnTo>
                    <a:pt y="591" x="65"/>
                  </a:lnTo>
                  <a:lnTo>
                    <a:pt y="579" x="61"/>
                  </a:lnTo>
                  <a:lnTo>
                    <a:pt y="578" x="70"/>
                  </a:lnTo>
                  <a:lnTo>
                    <a:pt y="578" x="77"/>
                  </a:lnTo>
                  <a:lnTo>
                    <a:pt y="581" x="82"/>
                  </a:lnTo>
                  <a:lnTo>
                    <a:pt y="585" x="86"/>
                  </a:lnTo>
                  <a:lnTo>
                    <a:pt y="595" x="91"/>
                  </a:lnTo>
                  <a:lnTo>
                    <a:pt y="604" x="99"/>
                  </a:lnTo>
                  <a:lnTo>
                    <a:pt y="610" x="99"/>
                  </a:lnTo>
                  <a:lnTo>
                    <a:pt y="616" x="99"/>
                  </a:lnTo>
                  <a:lnTo>
                    <a:pt y="622" x="101"/>
                  </a:lnTo>
                  <a:lnTo>
                    <a:pt y="627" x="102"/>
                  </a:lnTo>
                  <a:lnTo>
                    <a:pt y="632" x="104"/>
                  </a:lnTo>
                  <a:lnTo>
                    <a:pt y="638" x="105"/>
                  </a:lnTo>
                  <a:lnTo>
                    <a:pt y="643" x="106"/>
                  </a:lnTo>
                  <a:lnTo>
                    <a:pt y="648" x="105"/>
                  </a:lnTo>
                  <a:close/>
                  <a:moveTo>
                    <a:pt y="587" x="98"/>
                  </a:moveTo>
                  <a:lnTo>
                    <a:pt y="604" x="103"/>
                  </a:lnTo>
                  <a:lnTo>
                    <a:pt y="622" x="110"/>
                  </a:lnTo>
                  <a:lnTo>
                    <a:pt y="640" x="115"/>
                  </a:lnTo>
                  <a:lnTo>
                    <a:pt y="659" x="118"/>
                  </a:lnTo>
                  <a:lnTo>
                    <a:pt y="663" x="118"/>
                  </a:lnTo>
                  <a:lnTo>
                    <a:pt y="667" x="120"/>
                  </a:lnTo>
                  <a:lnTo>
                    <a:pt y="669" x="123"/>
                  </a:lnTo>
                  <a:lnTo>
                    <a:pt y="672" x="126"/>
                  </a:lnTo>
                  <a:lnTo>
                    <a:pt y="673" x="130"/>
                  </a:lnTo>
                  <a:lnTo>
                    <a:pt y="673" x="133"/>
                  </a:lnTo>
                  <a:lnTo>
                    <a:pt y="672" x="138"/>
                  </a:lnTo>
                  <a:lnTo>
                    <a:pt y="671" x="141"/>
                  </a:lnTo>
                  <a:lnTo>
                    <a:pt y="659" x="148"/>
                  </a:lnTo>
                  <a:lnTo>
                    <a:pt y="651" x="154"/>
                  </a:lnTo>
                  <a:lnTo>
                    <a:pt y="640" x="152"/>
                  </a:lnTo>
                  <a:lnTo>
                    <a:pt y="630" x="148"/>
                  </a:lnTo>
                  <a:lnTo>
                    <a:pt y="620" x="146"/>
                  </a:lnTo>
                  <a:lnTo>
                    <a:pt y="610" x="144"/>
                  </a:lnTo>
                  <a:lnTo>
                    <a:pt y="608" x="135"/>
                  </a:lnTo>
                  <a:lnTo>
                    <a:pt y="607" x="129"/>
                  </a:lnTo>
                  <a:lnTo>
                    <a:pt y="603" x="126"/>
                  </a:lnTo>
                  <a:lnTo>
                    <a:pt y="599" x="123"/>
                  </a:lnTo>
                  <a:lnTo>
                    <a:pt y="595" x="119"/>
                  </a:lnTo>
                  <a:lnTo>
                    <a:pt y="592" x="115"/>
                  </a:lnTo>
                  <a:lnTo>
                    <a:pt y="588" x="107"/>
                  </a:lnTo>
                  <a:lnTo>
                    <a:pt y="587" x="98"/>
                  </a:lnTo>
                  <a:close/>
                  <a:moveTo>
                    <a:pt y="653" x="166"/>
                  </a:moveTo>
                  <a:lnTo>
                    <a:pt y="653" x="163"/>
                  </a:lnTo>
                  <a:lnTo>
                    <a:pt y="652" x="162"/>
                  </a:lnTo>
                  <a:lnTo>
                    <a:pt y="651" x="161"/>
                  </a:lnTo>
                  <a:lnTo>
                    <a:pt y="648" x="160"/>
                  </a:lnTo>
                  <a:lnTo>
                    <a:pt y="643" x="158"/>
                  </a:lnTo>
                  <a:lnTo>
                    <a:pt y="635" x="157"/>
                  </a:lnTo>
                  <a:lnTo>
                    <a:pt y="626" x="156"/>
                  </a:lnTo>
                  <a:lnTo>
                    <a:pt y="616" x="154"/>
                  </a:lnTo>
                  <a:lnTo>
                    <a:pt y="607" x="151"/>
                  </a:lnTo>
                  <a:lnTo>
                    <a:pt y="598" x="146"/>
                  </a:lnTo>
                  <a:lnTo>
                    <a:pt y="598" x="140"/>
                  </a:lnTo>
                  <a:lnTo>
                    <a:pt y="596" x="133"/>
                  </a:lnTo>
                  <a:lnTo>
                    <a:pt y="592" x="129"/>
                  </a:lnTo>
                  <a:lnTo>
                    <a:pt y="588" x="125"/>
                  </a:lnTo>
                  <a:lnTo>
                    <a:pt y="583" x="118"/>
                  </a:lnTo>
                  <a:lnTo>
                    <a:pt y="578" x="111"/>
                  </a:lnTo>
                  <a:lnTo>
                    <a:pt y="574" x="101"/>
                  </a:lnTo>
                  <a:lnTo>
                    <a:pt y="571" x="87"/>
                  </a:lnTo>
                  <a:lnTo>
                    <a:pt y="569" x="84"/>
                  </a:lnTo>
                  <a:lnTo>
                    <a:pt y="565" x="82"/>
                  </a:lnTo>
                  <a:lnTo>
                    <a:pt y="561" x="80"/>
                  </a:lnTo>
                  <a:lnTo>
                    <a:pt y="557" x="79"/>
                  </a:lnTo>
                  <a:lnTo>
                    <a:pt y="547" x="78"/>
                  </a:lnTo>
                  <a:lnTo>
                    <a:pt y="537" x="77"/>
                  </a:lnTo>
                  <a:lnTo>
                    <a:pt y="525" x="75"/>
                  </a:lnTo>
                  <a:lnTo>
                    <a:pt y="513" x="72"/>
                  </a:lnTo>
                  <a:lnTo>
                    <a:pt y="505" x="69"/>
                  </a:lnTo>
                  <a:lnTo>
                    <a:pt y="498" x="64"/>
                  </a:lnTo>
                  <a:lnTo>
                    <a:pt y="492" x="59"/>
                  </a:lnTo>
                  <a:lnTo>
                    <a:pt y="484" x="52"/>
                  </a:lnTo>
                  <a:lnTo>
                    <a:pt y="482" x="63"/>
                  </a:lnTo>
                  <a:lnTo>
                    <a:pt y="484" x="73"/>
                  </a:lnTo>
                  <a:lnTo>
                    <a:pt y="485" x="78"/>
                  </a:lnTo>
                  <a:lnTo>
                    <a:pt y="488" x="82"/>
                  </a:lnTo>
                  <a:lnTo>
                    <a:pt y="490" x="85"/>
                  </a:lnTo>
                  <a:lnTo>
                    <a:pt y="496" x="87"/>
                  </a:lnTo>
                  <a:lnTo>
                    <a:pt y="493" x="87"/>
                  </a:lnTo>
                  <a:lnTo>
                    <a:pt y="490" x="87"/>
                  </a:lnTo>
                  <a:lnTo>
                    <a:pt y="488" x="87"/>
                  </a:lnTo>
                  <a:lnTo>
                    <a:pt y="485" x="89"/>
                  </a:lnTo>
                  <a:lnTo>
                    <a:pt y="481" x="93"/>
                  </a:lnTo>
                  <a:lnTo>
                    <a:pt y="479" x="99"/>
                  </a:lnTo>
                  <a:lnTo>
                    <a:pt y="476" x="103"/>
                  </a:lnTo>
                  <a:lnTo>
                    <a:pt y="475" x="106"/>
                  </a:lnTo>
                  <a:lnTo>
                    <a:pt y="475" x="111"/>
                  </a:lnTo>
                  <a:lnTo>
                    <a:pt y="476" x="114"/>
                  </a:lnTo>
                  <a:lnTo>
                    <a:pt y="479" x="117"/>
                  </a:lnTo>
                  <a:lnTo>
                    <a:pt y="484" x="120"/>
                  </a:lnTo>
                  <a:lnTo>
                    <a:pt y="482" x="124"/>
                  </a:lnTo>
                  <a:lnTo>
                    <a:pt y="481" x="129"/>
                  </a:lnTo>
                  <a:lnTo>
                    <a:pt y="481" x="134"/>
                  </a:lnTo>
                  <a:lnTo>
                    <a:pt y="482" x="140"/>
                  </a:lnTo>
                  <a:lnTo>
                    <a:pt y="485" x="146"/>
                  </a:lnTo>
                  <a:lnTo>
                    <a:pt y="488" x="153"/>
                  </a:lnTo>
                  <a:lnTo>
                    <a:pt y="490" x="159"/>
                  </a:lnTo>
                  <a:lnTo>
                    <a:pt y="496" x="165"/>
                  </a:lnTo>
                  <a:lnTo>
                    <a:pt y="505" x="171"/>
                  </a:lnTo>
                  <a:lnTo>
                    <a:pt y="513" x="174"/>
                  </a:lnTo>
                  <a:lnTo>
                    <a:pt y="522" x="176"/>
                  </a:lnTo>
                  <a:lnTo>
                    <a:pt y="529" x="178"/>
                  </a:lnTo>
                  <a:lnTo>
                    <a:pt y="535" x="179"/>
                  </a:lnTo>
                  <a:lnTo>
                    <a:pt y="542" x="180"/>
                  </a:lnTo>
                  <a:lnTo>
                    <a:pt y="547" x="182"/>
                  </a:lnTo>
                  <a:lnTo>
                    <a:pt y="553" x="186"/>
                  </a:lnTo>
                  <a:lnTo>
                    <a:pt y="557" x="195"/>
                  </a:lnTo>
                  <a:lnTo>
                    <a:pt y="559" x="204"/>
                  </a:lnTo>
                  <a:lnTo>
                    <a:pt y="561" x="210"/>
                  </a:lnTo>
                  <a:lnTo>
                    <a:pt y="563" x="214"/>
                  </a:lnTo>
                  <a:lnTo>
                    <a:pt y="567" x="219"/>
                  </a:lnTo>
                  <a:lnTo>
                    <a:pt y="573" x="223"/>
                  </a:lnTo>
                  <a:lnTo>
                    <a:pt y="573" x="227"/>
                  </a:lnTo>
                  <a:lnTo>
                    <a:pt y="574" x="231"/>
                  </a:lnTo>
                  <a:lnTo>
                    <a:pt y="575" x="235"/>
                  </a:lnTo>
                  <a:lnTo>
                    <a:pt y="578" x="238"/>
                  </a:lnTo>
                  <a:lnTo>
                    <a:pt y="585" x="243"/>
                  </a:lnTo>
                  <a:lnTo>
                    <a:pt y="594" x="248"/>
                  </a:lnTo>
                  <a:lnTo>
                    <a:pt y="603" x="250"/>
                  </a:lnTo>
                  <a:lnTo>
                    <a:pt y="614" x="252"/>
                  </a:lnTo>
                  <a:lnTo>
                    <a:pt y="624" x="253"/>
                  </a:lnTo>
                  <a:lnTo>
                    <a:pt y="635" x="254"/>
                  </a:lnTo>
                  <a:lnTo>
                    <a:pt y="661" x="256"/>
                  </a:lnTo>
                  <a:lnTo>
                    <a:pt y="680" x="258"/>
                  </a:lnTo>
                  <a:lnTo>
                    <a:pt y="696" x="262"/>
                  </a:lnTo>
                  <a:lnTo>
                    <a:pt y="706" x="265"/>
                  </a:lnTo>
                  <a:lnTo>
                    <a:pt y="716" x="268"/>
                  </a:lnTo>
                  <a:lnTo>
                    <a:pt y="724" x="270"/>
                  </a:lnTo>
                  <a:lnTo>
                    <a:pt y="732" x="271"/>
                  </a:lnTo>
                  <a:lnTo>
                    <a:pt y="741" x="271"/>
                  </a:lnTo>
                  <a:lnTo>
                    <a:pt y="742" x="269"/>
                  </a:lnTo>
                  <a:lnTo>
                    <a:pt y="742" x="267"/>
                  </a:lnTo>
                  <a:lnTo>
                    <a:pt y="741" x="265"/>
                  </a:lnTo>
                  <a:lnTo>
                    <a:pt y="738" x="263"/>
                  </a:lnTo>
                  <a:lnTo>
                    <a:pt y="733" x="257"/>
                  </a:lnTo>
                  <a:lnTo>
                    <a:pt y="725" x="253"/>
                  </a:lnTo>
                  <a:lnTo>
                    <a:pt y="717" x="248"/>
                  </a:lnTo>
                  <a:lnTo>
                    <a:pt y="708" x="242"/>
                  </a:lnTo>
                  <a:lnTo>
                    <a:pt y="700" x="237"/>
                  </a:lnTo>
                  <a:lnTo>
                    <a:pt y="693" x="230"/>
                  </a:lnTo>
                  <a:lnTo>
                    <a:pt y="687" x="213"/>
                  </a:lnTo>
                  <a:lnTo>
                    <a:pt y="679" x="194"/>
                  </a:lnTo>
                  <a:lnTo>
                    <a:pt y="676" x="184"/>
                  </a:lnTo>
                  <a:lnTo>
                    <a:pt y="672" x="178"/>
                  </a:lnTo>
                  <a:lnTo>
                    <a:pt y="668" x="172"/>
                  </a:lnTo>
                  <a:lnTo>
                    <a:pt y="664" x="170"/>
                  </a:lnTo>
                  <a:lnTo>
                    <a:pt y="655" x="173"/>
                  </a:lnTo>
                  <a:lnTo>
                    <a:pt y="645" x="176"/>
                  </a:lnTo>
                  <a:lnTo>
                    <a:pt y="635" x="178"/>
                  </a:lnTo>
                  <a:lnTo>
                    <a:pt y="623" x="179"/>
                  </a:lnTo>
                  <a:lnTo>
                    <a:pt y="612" x="178"/>
                  </a:lnTo>
                  <a:lnTo>
                    <a:pt y="600" x="175"/>
                  </a:lnTo>
                  <a:lnTo>
                    <a:pt y="588" x="172"/>
                  </a:lnTo>
                  <a:lnTo>
                    <a:pt y="575" x="168"/>
                  </a:lnTo>
                  <a:lnTo>
                    <a:pt y="587" x="171"/>
                  </a:lnTo>
                  <a:lnTo>
                    <a:pt y="598" x="172"/>
                  </a:lnTo>
                  <a:lnTo>
                    <a:pt y="610" x="173"/>
                  </a:lnTo>
                  <a:lnTo>
                    <a:pt y="619" x="174"/>
                  </a:lnTo>
                  <a:lnTo>
                    <a:pt y="630" x="173"/>
                  </a:lnTo>
                  <a:lnTo>
                    <a:pt y="638" x="172"/>
                  </a:lnTo>
                  <a:lnTo>
                    <a:pt y="645" x="170"/>
                  </a:lnTo>
                  <a:lnTo>
                    <a:pt y="653" x="166"/>
                  </a:lnTo>
                  <a:close/>
                  <a:moveTo>
                    <a:pt y="620" x="317"/>
                  </a:moveTo>
                  <a:lnTo>
                    <a:pt y="603" x="317"/>
                  </a:lnTo>
                  <a:lnTo>
                    <a:pt y="587" x="317"/>
                  </a:lnTo>
                  <a:lnTo>
                    <a:pt y="583" x="319"/>
                  </a:lnTo>
                  <a:lnTo>
                    <a:pt y="582" x="321"/>
                  </a:lnTo>
                  <a:lnTo>
                    <a:pt y="581" x="322"/>
                  </a:lnTo>
                  <a:lnTo>
                    <a:pt y="581" x="324"/>
                  </a:lnTo>
                  <a:lnTo>
                    <a:pt y="583" x="326"/>
                  </a:lnTo>
                  <a:lnTo>
                    <a:pt y="588" x="327"/>
                  </a:lnTo>
                  <a:lnTo>
                    <a:pt y="604" x="323"/>
                  </a:lnTo>
                  <a:lnTo>
                    <a:pt y="620" x="317"/>
                  </a:lnTo>
                  <a:close/>
                  <a:moveTo>
                    <a:pt y="571" x="362"/>
                  </a:moveTo>
                  <a:lnTo>
                    <a:pt y="567" x="359"/>
                  </a:lnTo>
                  <a:lnTo>
                    <a:pt y="566" x="355"/>
                  </a:lnTo>
                  <a:lnTo>
                    <a:pt y="566" x="352"/>
                  </a:lnTo>
                  <a:lnTo>
                    <a:pt y="566" x="349"/>
                  </a:lnTo>
                  <a:lnTo>
                    <a:pt y="565" x="346"/>
                  </a:lnTo>
                  <a:lnTo>
                    <a:pt y="563" x="343"/>
                  </a:lnTo>
                  <a:lnTo>
                    <a:pt y="559" x="341"/>
                  </a:lnTo>
                  <a:lnTo>
                    <a:pt y="553" x="339"/>
                  </a:lnTo>
                  <a:lnTo>
                    <a:pt y="541" x="339"/>
                  </a:lnTo>
                  <a:lnTo>
                    <a:pt y="529" x="339"/>
                  </a:lnTo>
                  <a:lnTo>
                    <a:pt y="517" x="340"/>
                  </a:lnTo>
                  <a:lnTo>
                    <a:pt y="506" x="343"/>
                  </a:lnTo>
                  <a:lnTo>
                    <a:pt y="482" x="346"/>
                  </a:lnTo>
                  <a:lnTo>
                    <a:pt y="460" x="350"/>
                  </a:lnTo>
                  <a:lnTo>
                    <a:pt y="471" x="355"/>
                  </a:lnTo>
                  <a:lnTo>
                    <a:pt y="481" x="359"/>
                  </a:lnTo>
                  <a:lnTo>
                    <a:pt y="492" x="360"/>
                  </a:lnTo>
                  <a:lnTo>
                    <a:pt y="501" x="361"/>
                  </a:lnTo>
                  <a:lnTo>
                    <a:pt y="521" x="360"/>
                  </a:lnTo>
                  <a:lnTo>
                    <a:pt y="539" x="362"/>
                  </a:lnTo>
                  <a:lnTo>
                    <a:pt y="549" x="365"/>
                  </a:lnTo>
                  <a:lnTo>
                    <a:pt y="558" x="366"/>
                  </a:lnTo>
                  <a:lnTo>
                    <a:pt y="561" x="366"/>
                  </a:lnTo>
                  <a:lnTo>
                    <a:pt y="565" x="365"/>
                  </a:lnTo>
                  <a:lnTo>
                    <a:pt y="569" x="364"/>
                  </a:lnTo>
                  <a:lnTo>
                    <a:pt y="571" x="362"/>
                  </a:lnTo>
                  <a:close/>
                  <a:moveTo>
                    <a:pt y="559" x="331"/>
                  </a:moveTo>
                  <a:lnTo>
                    <a:pt y="567" x="325"/>
                  </a:lnTo>
                  <a:lnTo>
                    <a:pt y="570" x="322"/>
                  </a:lnTo>
                  <a:lnTo>
                    <a:pt y="570" x="321"/>
                  </a:lnTo>
                  <a:lnTo>
                    <a:pt y="569" x="321"/>
                  </a:lnTo>
                  <a:lnTo>
                    <a:pt y="566" x="321"/>
                  </a:lnTo>
                  <a:lnTo>
                    <a:pt y="562" x="321"/>
                  </a:lnTo>
                  <a:lnTo>
                    <a:pt y="558" x="319"/>
                  </a:lnTo>
                  <a:lnTo>
                    <a:pt y="547" x="318"/>
                  </a:lnTo>
                  <a:lnTo>
                    <a:pt y="534" x="318"/>
                  </a:lnTo>
                  <a:lnTo>
                    <a:pt y="517" x="318"/>
                  </a:lnTo>
                  <a:lnTo>
                    <a:pt y="481" x="319"/>
                  </a:lnTo>
                  <a:lnTo>
                    <a:pt y="447" x="319"/>
                  </a:lnTo>
                  <a:lnTo>
                    <a:pt y="437" x="330"/>
                  </a:lnTo>
                  <a:lnTo>
                    <a:pt y="429" x="337"/>
                  </a:lnTo>
                  <a:lnTo>
                    <a:pt y="444" x="337"/>
                  </a:lnTo>
                  <a:lnTo>
                    <a:pt y="457" x="337"/>
                  </a:lnTo>
                  <a:lnTo>
                    <a:pt y="464" x="338"/>
                  </a:lnTo>
                  <a:lnTo>
                    <a:pt y="471" x="337"/>
                  </a:lnTo>
                  <a:lnTo>
                    <a:pt y="476" x="337"/>
                  </a:lnTo>
                  <a:lnTo>
                    <a:pt y="481" x="335"/>
                  </a:lnTo>
                  <a:lnTo>
                    <a:pt y="501" x="334"/>
                  </a:lnTo>
                  <a:lnTo>
                    <a:pt y="521" x="332"/>
                  </a:lnTo>
                  <a:lnTo>
                    <a:pt y="541" x="330"/>
                  </a:lnTo>
                  <a:lnTo>
                    <a:pt y="559" x="331"/>
                  </a:lnTo>
                  <a:close/>
                  <a:moveTo>
                    <a:pt y="562" x="305"/>
                  </a:moveTo>
                  <a:lnTo>
                    <a:pt y="573" x="305"/>
                  </a:lnTo>
                  <a:lnTo>
                    <a:pt y="581" x="303"/>
                  </a:lnTo>
                  <a:lnTo>
                    <a:pt y="590" x="298"/>
                  </a:lnTo>
                  <a:lnTo>
                    <a:pt y="599" x="294"/>
                  </a:lnTo>
                  <a:lnTo>
                    <a:pt y="607" x="290"/>
                  </a:lnTo>
                  <a:lnTo>
                    <a:pt y="618" x="285"/>
                  </a:lnTo>
                  <a:lnTo>
                    <a:pt y="630" x="281"/>
                  </a:lnTo>
                  <a:lnTo>
                    <a:pt y="643" x="278"/>
                  </a:lnTo>
                  <a:lnTo>
                    <a:pt y="648" x="276"/>
                  </a:lnTo>
                  <a:lnTo>
                    <a:pt y="649" x="275"/>
                  </a:lnTo>
                  <a:lnTo>
                    <a:pt y="649" x="274"/>
                  </a:lnTo>
                  <a:lnTo>
                    <a:pt y="647" x="274"/>
                  </a:lnTo>
                  <a:lnTo>
                    <a:pt y="640" x="272"/>
                  </a:lnTo>
                  <a:lnTo>
                    <a:pt y="636" x="271"/>
                  </a:lnTo>
                  <a:lnTo>
                    <a:pt y="622" x="268"/>
                  </a:lnTo>
                  <a:lnTo>
                    <a:pt y="606" x="266"/>
                  </a:lnTo>
                  <a:lnTo>
                    <a:pt y="588" x="265"/>
                  </a:lnTo>
                  <a:lnTo>
                    <a:pt y="573" x="263"/>
                  </a:lnTo>
                  <a:lnTo>
                    <a:pt y="538" x="263"/>
                  </a:lnTo>
                  <a:lnTo>
                    <a:pt y="502" x="263"/>
                  </a:lnTo>
                  <a:lnTo>
                    <a:pt y="479" x="267"/>
                  </a:lnTo>
                  <a:lnTo>
                    <a:pt y="460" x="270"/>
                  </a:lnTo>
                  <a:lnTo>
                    <a:pt y="455" x="272"/>
                  </a:lnTo>
                  <a:lnTo>
                    <a:pt y="452" x="275"/>
                  </a:lnTo>
                  <a:lnTo>
                    <a:pt y="453" x="276"/>
                  </a:lnTo>
                  <a:lnTo>
                    <a:pt y="461" x="278"/>
                  </a:lnTo>
                  <a:lnTo>
                    <a:pt y="471" x="281"/>
                  </a:lnTo>
                  <a:lnTo>
                    <a:pt y="480" x="283"/>
                  </a:lnTo>
                  <a:lnTo>
                    <a:pt y="489" x="284"/>
                  </a:lnTo>
                  <a:lnTo>
                    <a:pt y="498" x="284"/>
                  </a:lnTo>
                  <a:lnTo>
                    <a:pt y="509" x="283"/>
                  </a:lnTo>
                  <a:lnTo>
                    <a:pt y="518" x="284"/>
                  </a:lnTo>
                  <a:lnTo>
                    <a:pt y="529" x="284"/>
                  </a:lnTo>
                  <a:lnTo>
                    <a:pt y="539" x="286"/>
                  </a:lnTo>
                  <a:lnTo>
                    <a:pt y="551" x="297"/>
                  </a:lnTo>
                  <a:lnTo>
                    <a:pt y="562" x="305"/>
                  </a:lnTo>
                  <a:close/>
                  <a:moveTo>
                    <a:pt y="550" x="248"/>
                  </a:moveTo>
                  <a:lnTo>
                    <a:pt y="555" x="248"/>
                  </a:lnTo>
                  <a:lnTo>
                    <a:pt y="558" x="247"/>
                  </a:lnTo>
                  <a:lnTo>
                    <a:pt y="559" x="245"/>
                  </a:lnTo>
                  <a:lnTo>
                    <a:pt y="559" x="244"/>
                  </a:lnTo>
                  <a:lnTo>
                    <a:pt y="559" x="241"/>
                  </a:lnTo>
                  <a:lnTo>
                    <a:pt y="559" x="238"/>
                  </a:lnTo>
                  <a:lnTo>
                    <a:pt y="553" x="230"/>
                  </a:lnTo>
                  <a:lnTo>
                    <a:pt y="549" x="222"/>
                  </a:lnTo>
                  <a:lnTo>
                    <a:pt y="546" x="214"/>
                  </a:lnTo>
                  <a:lnTo>
                    <a:pt y="545" x="207"/>
                  </a:lnTo>
                  <a:lnTo>
                    <a:pt y="543" x="200"/>
                  </a:lnTo>
                  <a:lnTo>
                    <a:pt y="541" x="195"/>
                  </a:lnTo>
                  <a:lnTo>
                    <a:pt y="537" x="190"/>
                  </a:lnTo>
                  <a:lnTo>
                    <a:pt y="532" x="188"/>
                  </a:lnTo>
                  <a:lnTo>
                    <a:pt y="518" x="184"/>
                  </a:lnTo>
                  <a:lnTo>
                    <a:pt y="504" x="179"/>
                  </a:lnTo>
                  <a:lnTo>
                    <a:pt y="497" x="178"/>
                  </a:lnTo>
                  <a:lnTo>
                    <a:pt y="490" x="176"/>
                  </a:lnTo>
                  <a:lnTo>
                    <a:pt y="486" x="176"/>
                  </a:lnTo>
                  <a:lnTo>
                    <a:pt y="482" x="178"/>
                  </a:lnTo>
                  <a:lnTo>
                    <a:pt y="476" x="181"/>
                  </a:lnTo>
                  <a:lnTo>
                    <a:pt y="473" x="182"/>
                  </a:lnTo>
                  <a:lnTo>
                    <a:pt y="473" x="181"/>
                  </a:lnTo>
                  <a:lnTo>
                    <a:pt y="475" x="179"/>
                  </a:lnTo>
                  <a:lnTo>
                    <a:pt y="477" x="176"/>
                  </a:lnTo>
                  <a:lnTo>
                    <a:pt y="477" x="174"/>
                  </a:lnTo>
                  <a:lnTo>
                    <a:pt y="473" x="172"/>
                  </a:lnTo>
                  <a:lnTo>
                    <a:pt y="467" x="171"/>
                  </a:lnTo>
                  <a:lnTo>
                    <a:pt y="459" x="171"/>
                  </a:lnTo>
                  <a:lnTo>
                    <a:pt y="449" x="170"/>
                  </a:lnTo>
                  <a:lnTo>
                    <a:pt y="443" x="168"/>
                  </a:lnTo>
                  <a:lnTo>
                    <a:pt y="435" x="167"/>
                  </a:lnTo>
                  <a:lnTo>
                    <a:pt y="429" x="165"/>
                  </a:lnTo>
                  <a:lnTo>
                    <a:pt y="426" x="163"/>
                  </a:lnTo>
                  <a:lnTo>
                    <a:pt y="423" x="163"/>
                  </a:lnTo>
                  <a:lnTo>
                    <a:pt y="422" x="165"/>
                  </a:lnTo>
                  <a:lnTo>
                    <a:pt y="422" x="165"/>
                  </a:lnTo>
                  <a:lnTo>
                    <a:pt y="422" x="166"/>
                  </a:lnTo>
                  <a:lnTo>
                    <a:pt y="420" x="168"/>
                  </a:lnTo>
                  <a:lnTo>
                    <a:pt y="419" x="170"/>
                  </a:lnTo>
                  <a:lnTo>
                    <a:pt y="419" x="172"/>
                  </a:lnTo>
                  <a:lnTo>
                    <a:pt y="420" x="174"/>
                  </a:lnTo>
                  <a:lnTo>
                    <a:pt y="423" x="180"/>
                  </a:lnTo>
                  <a:lnTo>
                    <a:pt y="428" x="185"/>
                  </a:lnTo>
                  <a:lnTo>
                    <a:pt y="440" x="195"/>
                  </a:lnTo>
                  <a:lnTo>
                    <a:pt y="453" x="202"/>
                  </a:lnTo>
                  <a:lnTo>
                    <a:pt y="464" x="214"/>
                  </a:lnTo>
                  <a:lnTo>
                    <a:pt y="475" x="229"/>
                  </a:lnTo>
                  <a:lnTo>
                    <a:pt y="473" x="225"/>
                  </a:lnTo>
                  <a:lnTo>
                    <a:pt y="473" x="222"/>
                  </a:lnTo>
                  <a:lnTo>
                    <a:pt y="473" x="220"/>
                  </a:lnTo>
                  <a:lnTo>
                    <a:pt y="475" x="216"/>
                  </a:lnTo>
                  <a:lnTo>
                    <a:pt y="477" x="212"/>
                  </a:lnTo>
                  <a:lnTo>
                    <a:pt y="480" x="207"/>
                  </a:lnTo>
                  <a:lnTo>
                    <a:pt y="482" x="216"/>
                  </a:lnTo>
                  <a:lnTo>
                    <a:pt y="488" x="225"/>
                  </a:lnTo>
                  <a:lnTo>
                    <a:pt y="494" x="233"/>
                  </a:lnTo>
                  <a:lnTo>
                    <a:pt y="504" x="239"/>
                  </a:lnTo>
                  <a:lnTo>
                    <a:pt y="514" x="244"/>
                  </a:lnTo>
                  <a:lnTo>
                    <a:pt y="526" x="248"/>
                  </a:lnTo>
                  <a:lnTo>
                    <a:pt y="532" x="249"/>
                  </a:lnTo>
                  <a:lnTo>
                    <a:pt y="538" x="249"/>
                  </a:lnTo>
                  <a:lnTo>
                    <a:pt y="543" x="249"/>
                  </a:lnTo>
                  <a:lnTo>
                    <a:pt y="550" x="248"/>
                  </a:lnTo>
                  <a:close/>
                  <a:moveTo>
                    <a:pt y="445" x="160"/>
                  </a:moveTo>
                  <a:lnTo>
                    <a:pt y="436" x="146"/>
                  </a:lnTo>
                  <a:lnTo>
                    <a:pt y="429" x="137"/>
                  </a:lnTo>
                  <a:lnTo>
                    <a:pt y="424" x="131"/>
                  </a:lnTo>
                  <a:lnTo>
                    <a:pt y="420" x="128"/>
                  </a:lnTo>
                  <a:lnTo>
                    <a:pt y="416" x="127"/>
                  </a:lnTo>
                  <a:lnTo>
                    <a:pt y="412" x="125"/>
                  </a:lnTo>
                  <a:lnTo>
                    <a:pt y="407" x="120"/>
                  </a:lnTo>
                  <a:lnTo>
                    <a:pt y="402" x="114"/>
                  </a:lnTo>
                  <a:lnTo>
                    <a:pt y="399" x="116"/>
                  </a:lnTo>
                  <a:lnTo>
                    <a:pt y="399" x="117"/>
                  </a:lnTo>
                  <a:lnTo>
                    <a:pt y="399" x="119"/>
                  </a:lnTo>
                  <a:lnTo>
                    <a:pt y="400" x="121"/>
                  </a:lnTo>
                  <a:lnTo>
                    <a:pt y="402" x="126"/>
                  </a:lnTo>
                  <a:lnTo>
                    <a:pt y="404" x="130"/>
                  </a:lnTo>
                  <a:lnTo>
                    <a:pt y="408" x="131"/>
                  </a:lnTo>
                  <a:lnTo>
                    <a:pt y="411" x="132"/>
                  </a:lnTo>
                  <a:lnTo>
                    <a:pt y="412" x="133"/>
                  </a:lnTo>
                  <a:lnTo>
                    <a:pt y="412" x="134"/>
                  </a:lnTo>
                  <a:lnTo>
                    <a:pt y="410" x="138"/>
                  </a:lnTo>
                  <a:lnTo>
                    <a:pt y="408" x="140"/>
                  </a:lnTo>
                  <a:lnTo>
                    <a:pt y="414" x="145"/>
                  </a:lnTo>
                  <a:lnTo>
                    <a:pt y="415" x="149"/>
                  </a:lnTo>
                  <a:lnTo>
                    <a:pt y="418" x="153"/>
                  </a:lnTo>
                  <a:lnTo>
                    <a:pt y="423" x="155"/>
                  </a:lnTo>
                  <a:lnTo>
                    <a:pt y="432" x="157"/>
                  </a:lnTo>
                  <a:lnTo>
                    <a:pt y="445" x="160"/>
                  </a:lnTo>
                  <a:close/>
                  <a:moveTo>
                    <a:pt y="416" x="176"/>
                  </a:moveTo>
                  <a:lnTo>
                    <a:pt y="412" x="171"/>
                  </a:lnTo>
                  <a:lnTo>
                    <a:pt y="411" x="166"/>
                  </a:lnTo>
                  <a:lnTo>
                    <a:pt y="408" x="160"/>
                  </a:lnTo>
                  <a:lnTo>
                    <a:pt y="407" x="156"/>
                  </a:lnTo>
                  <a:lnTo>
                    <a:pt y="406" x="151"/>
                  </a:lnTo>
                  <a:lnTo>
                    <a:pt y="404" x="146"/>
                  </a:lnTo>
                  <a:lnTo>
                    <a:pt y="400" x="142"/>
                  </a:lnTo>
                  <a:lnTo>
                    <a:pt y="396" x="139"/>
                  </a:lnTo>
                  <a:lnTo>
                    <a:pt y="390" x="138"/>
                  </a:lnTo>
                  <a:lnTo>
                    <a:pt y="383" x="135"/>
                  </a:lnTo>
                  <a:lnTo>
                    <a:pt y="379" x="134"/>
                  </a:lnTo>
                  <a:lnTo>
                    <a:pt y="376" x="134"/>
                  </a:lnTo>
                  <a:lnTo>
                    <a:pt y="375" x="135"/>
                  </a:lnTo>
                  <a:lnTo>
                    <a:pt y="374" x="138"/>
                  </a:lnTo>
                  <a:lnTo>
                    <a:pt y="380" x="151"/>
                  </a:lnTo>
                  <a:lnTo>
                    <a:pt y="386" x="165"/>
                  </a:lnTo>
                  <a:lnTo>
                    <a:pt y="390" x="171"/>
                  </a:lnTo>
                  <a:lnTo>
                    <a:pt y="395" x="178"/>
                  </a:lnTo>
                  <a:lnTo>
                    <a:pt y="402" x="183"/>
                  </a:lnTo>
                  <a:lnTo>
                    <a:pt y="410" x="186"/>
                  </a:lnTo>
                  <a:lnTo>
                    <a:pt y="415" x="188"/>
                  </a:lnTo>
                  <a:lnTo>
                    <a:pt y="418" x="188"/>
                  </a:lnTo>
                  <a:lnTo>
                    <a:pt y="419" x="187"/>
                  </a:lnTo>
                  <a:lnTo>
                    <a:pt y="420" x="185"/>
                  </a:lnTo>
                  <a:lnTo>
                    <a:pt y="419" x="181"/>
                  </a:lnTo>
                  <a:lnTo>
                    <a:pt y="416" x="176"/>
                  </a:lnTo>
                  <a:close/>
                  <a:moveTo>
                    <a:pt y="378" x="166"/>
                  </a:moveTo>
                  <a:lnTo>
                    <a:pt y="371" x="149"/>
                  </a:lnTo>
                  <a:lnTo>
                    <a:pt y="362" x="133"/>
                  </a:lnTo>
                  <a:lnTo>
                    <a:pt y="355" x="130"/>
                  </a:lnTo>
                  <a:lnTo>
                    <a:pt y="349" x="126"/>
                  </a:lnTo>
                  <a:lnTo>
                    <a:pt y="345" x="125"/>
                  </a:lnTo>
                  <a:lnTo>
                    <a:pt y="342" x="124"/>
                  </a:lnTo>
                  <a:lnTo>
                    <a:pt y="339" x="124"/>
                  </a:lnTo>
                  <a:lnTo>
                    <a:pt y="337" x="125"/>
                  </a:lnTo>
                  <a:lnTo>
                    <a:pt y="343" x="135"/>
                  </a:lnTo>
                  <a:lnTo>
                    <a:pt y="353" x="144"/>
                  </a:lnTo>
                  <a:lnTo>
                    <a:pt y="361" x="154"/>
                  </a:lnTo>
                  <a:lnTo>
                    <a:pt y="366" x="165"/>
                  </a:lnTo>
                  <a:lnTo>
                    <a:pt y="370" x="167"/>
                  </a:lnTo>
                  <a:lnTo>
                    <a:pt y="374" x="168"/>
                  </a:lnTo>
                  <a:lnTo>
                    <a:pt y="375" x="168"/>
                  </a:lnTo>
                  <a:lnTo>
                    <a:pt y="376" x="168"/>
                  </a:lnTo>
                  <a:lnTo>
                    <a:pt y="378" x="167"/>
                  </a:lnTo>
                  <a:lnTo>
                    <a:pt y="378" x="166"/>
                  </a:lnTo>
                  <a:close/>
                  <a:moveTo>
                    <a:pt y="428" x="324"/>
                  </a:moveTo>
                  <a:lnTo>
                    <a:pt y="428" x="322"/>
                  </a:lnTo>
                  <a:lnTo>
                    <a:pt y="427" x="320"/>
                  </a:lnTo>
                  <a:lnTo>
                    <a:pt y="426" x="321"/>
                  </a:lnTo>
                  <a:lnTo>
                    <a:pt y="422" x="323"/>
                  </a:lnTo>
                  <a:lnTo>
                    <a:pt y="400" x="325"/>
                  </a:lnTo>
                  <a:lnTo>
                    <a:pt y="386" x="327"/>
                  </a:lnTo>
                  <a:lnTo>
                    <a:pt y="375" x="330"/>
                  </a:lnTo>
                  <a:lnTo>
                    <a:pt y="367" x="333"/>
                  </a:lnTo>
                  <a:lnTo>
                    <a:pt y="357" x="339"/>
                  </a:lnTo>
                  <a:lnTo>
                    <a:pt y="343" x="347"/>
                  </a:lnTo>
                  <a:lnTo>
                    <a:pt y="337" x="349"/>
                  </a:lnTo>
                  <a:lnTo>
                    <a:pt y="331" x="352"/>
                  </a:lnTo>
                  <a:lnTo>
                    <a:pt y="329" x="354"/>
                  </a:lnTo>
                  <a:lnTo>
                    <a:pt y="329" x="357"/>
                  </a:lnTo>
                  <a:lnTo>
                    <a:pt y="329" x="358"/>
                  </a:lnTo>
                  <a:lnTo>
                    <a:pt y="331" x="359"/>
                  </a:lnTo>
                  <a:lnTo>
                    <a:pt y="343" x="355"/>
                  </a:lnTo>
                  <a:lnTo>
                    <a:pt y="357" x="354"/>
                  </a:lnTo>
                  <a:lnTo>
                    <a:pt y="362" x="353"/>
                  </a:lnTo>
                  <a:lnTo>
                    <a:pt y="366" x="352"/>
                  </a:lnTo>
                  <a:lnTo>
                    <a:pt y="370" x="351"/>
                  </a:lnTo>
                  <a:lnTo>
                    <a:pt y="371" x="349"/>
                  </a:lnTo>
                  <a:lnTo>
                    <a:pt y="387" x="344"/>
                  </a:lnTo>
                  <a:lnTo>
                    <a:pt y="404" x="339"/>
                  </a:lnTo>
                  <a:lnTo>
                    <a:pt y="412" x="337"/>
                  </a:lnTo>
                  <a:lnTo>
                    <a:pt y="420" x="334"/>
                  </a:lnTo>
                  <a:lnTo>
                    <a:pt y="426" x="330"/>
                  </a:lnTo>
                  <a:lnTo>
                    <a:pt y="428" x="324"/>
                  </a:lnTo>
                  <a:close/>
                  <a:moveTo>
                    <a:pt y="456" x="258"/>
                  </a:moveTo>
                  <a:lnTo>
                    <a:pt y="451" x="256"/>
                  </a:lnTo>
                  <a:lnTo>
                    <a:pt y="444" x="255"/>
                  </a:lnTo>
                  <a:lnTo>
                    <a:pt y="439" x="256"/>
                  </a:lnTo>
                  <a:lnTo>
                    <a:pt y="432" x="256"/>
                  </a:lnTo>
                  <a:lnTo>
                    <a:pt y="431" x="257"/>
                  </a:lnTo>
                  <a:lnTo>
                    <a:pt y="429" x="258"/>
                  </a:lnTo>
                  <a:lnTo>
                    <a:pt y="431" x="259"/>
                  </a:lnTo>
                  <a:lnTo>
                    <a:pt y="432" x="261"/>
                  </a:lnTo>
                  <a:lnTo>
                    <a:pt y="436" x="262"/>
                  </a:lnTo>
                  <a:lnTo>
                    <a:pt y="440" x="264"/>
                  </a:lnTo>
                  <a:lnTo>
                    <a:pt y="449" x="262"/>
                  </a:lnTo>
                  <a:lnTo>
                    <a:pt y="456" x="258"/>
                  </a:lnTo>
                  <a:close/>
                  <a:moveTo>
                    <a:pt y="432" x="275"/>
                  </a:moveTo>
                  <a:lnTo>
                    <a:pt y="436" x="277"/>
                  </a:lnTo>
                  <a:lnTo>
                    <a:pt y="440" x="279"/>
                  </a:lnTo>
                  <a:lnTo>
                    <a:pt y="441" x="280"/>
                  </a:lnTo>
                  <a:lnTo>
                    <a:pt y="443" x="281"/>
                  </a:lnTo>
                  <a:lnTo>
                    <a:pt y="443" x="282"/>
                  </a:lnTo>
                  <a:lnTo>
                    <a:pt y="440" x="284"/>
                  </a:lnTo>
                  <a:lnTo>
                    <a:pt y="429" x="282"/>
                  </a:lnTo>
                  <a:lnTo>
                    <a:pt y="418" x="282"/>
                  </a:lnTo>
                  <a:lnTo>
                    <a:pt y="406" x="282"/>
                  </a:lnTo>
                  <a:lnTo>
                    <a:pt y="394" x="282"/>
                  </a:lnTo>
                  <a:lnTo>
                    <a:pt y="404" x="281"/>
                  </a:lnTo>
                  <a:lnTo>
                    <a:pt y="415" x="280"/>
                  </a:lnTo>
                  <a:lnTo>
                    <a:pt y="424" x="278"/>
                  </a:lnTo>
                  <a:lnTo>
                    <a:pt y="432" x="275"/>
                  </a:lnTo>
                  <a:close/>
                  <a:moveTo>
                    <a:pt y="521" x="292"/>
                  </a:moveTo>
                  <a:lnTo>
                    <a:pt y="526" x="293"/>
                  </a:lnTo>
                  <a:lnTo>
                    <a:pt y="532" x="295"/>
                  </a:lnTo>
                  <a:lnTo>
                    <a:pt y="534" x="295"/>
                  </a:lnTo>
                  <a:lnTo>
                    <a:pt y="535" x="297"/>
                  </a:lnTo>
                  <a:lnTo>
                    <a:pt y="537" x="299"/>
                  </a:lnTo>
                  <a:lnTo>
                    <a:pt y="537" x="303"/>
                  </a:lnTo>
                  <a:lnTo>
                    <a:pt y="537" x="304"/>
                  </a:lnTo>
                  <a:lnTo>
                    <a:pt y="535" x="305"/>
                  </a:lnTo>
                  <a:lnTo>
                    <a:pt y="534" x="306"/>
                  </a:lnTo>
                  <a:lnTo>
                    <a:pt y="532" x="307"/>
                  </a:lnTo>
                  <a:lnTo>
                    <a:pt y="486" x="308"/>
                  </a:lnTo>
                  <a:lnTo>
                    <a:pt y="441" x="309"/>
                  </a:lnTo>
                  <a:lnTo>
                    <a:pt y="420" x="309"/>
                  </a:lnTo>
                  <a:lnTo>
                    <a:pt y="399" x="311"/>
                  </a:lnTo>
                  <a:lnTo>
                    <a:pt y="390" x="313"/>
                  </a:lnTo>
                  <a:lnTo>
                    <a:pt y="380" x="316"/>
                  </a:lnTo>
                  <a:lnTo>
                    <a:pt y="373" x="319"/>
                  </a:lnTo>
                  <a:lnTo>
                    <a:pt y="365" x="322"/>
                  </a:lnTo>
                  <a:lnTo>
                    <a:pt y="354" x="322"/>
                  </a:lnTo>
                  <a:lnTo>
                    <a:pt y="343" x="324"/>
                  </a:lnTo>
                  <a:lnTo>
                    <a:pt y="338" x="324"/>
                  </a:lnTo>
                  <a:lnTo>
                    <a:pt y="334" x="324"/>
                  </a:lnTo>
                  <a:lnTo>
                    <a:pt y="330" x="323"/>
                  </a:lnTo>
                  <a:lnTo>
                    <a:pt y="329" x="320"/>
                  </a:lnTo>
                  <a:lnTo>
                    <a:pt y="334" x="312"/>
                  </a:lnTo>
                  <a:lnTo>
                    <a:pt y="339" x="307"/>
                  </a:lnTo>
                  <a:lnTo>
                    <a:pt y="343" x="304"/>
                  </a:lnTo>
                  <a:lnTo>
                    <a:pt y="349" x="302"/>
                  </a:lnTo>
                  <a:lnTo>
                    <a:pt y="357" x="299"/>
                  </a:lnTo>
                  <a:lnTo>
                    <a:pt y="366" x="295"/>
                  </a:lnTo>
                  <a:lnTo>
                    <a:pt y="370" x="292"/>
                  </a:lnTo>
                  <a:lnTo>
                    <a:pt y="375" x="290"/>
                  </a:lnTo>
                  <a:lnTo>
                    <a:pt y="408" x="290"/>
                  </a:lnTo>
                  <a:lnTo>
                    <a:pt y="433" x="291"/>
                  </a:lnTo>
                  <a:lnTo>
                    <a:pt y="460" x="293"/>
                  </a:lnTo>
                  <a:lnTo>
                    <a:pt y="493" x="294"/>
                  </a:lnTo>
                  <a:lnTo>
                    <a:pt y="500" x="293"/>
                  </a:lnTo>
                  <a:lnTo>
                    <a:pt y="508" x="292"/>
                  </a:lnTo>
                  <a:lnTo>
                    <a:pt y="514" x="291"/>
                  </a:lnTo>
                  <a:lnTo>
                    <a:pt y="521" x="292"/>
                  </a:lnTo>
                  <a:close/>
                  <a:moveTo>
                    <a:pt y="415" x="266"/>
                  </a:moveTo>
                  <a:lnTo>
                    <a:pt y="420" x="265"/>
                  </a:lnTo>
                  <a:lnTo>
                    <a:pt y="422" x="264"/>
                  </a:lnTo>
                  <a:lnTo>
                    <a:pt y="420" x="262"/>
                  </a:lnTo>
                  <a:lnTo>
                    <a:pt y="416" x="259"/>
                  </a:lnTo>
                  <a:lnTo>
                    <a:pt y="404" x="259"/>
                  </a:lnTo>
                  <a:lnTo>
                    <a:pt y="391" x="257"/>
                  </a:lnTo>
                  <a:lnTo>
                    <a:pt y="384" x="257"/>
                  </a:lnTo>
                  <a:lnTo>
                    <a:pt y="378" x="258"/>
                  </a:lnTo>
                  <a:lnTo>
                    <a:pt y="373" x="259"/>
                  </a:lnTo>
                  <a:lnTo>
                    <a:pt y="366" x="263"/>
                  </a:lnTo>
                  <a:lnTo>
                    <a:pt y="358" x="264"/>
                  </a:lnTo>
                  <a:lnTo>
                    <a:pt y="349" x="264"/>
                  </a:lnTo>
                  <a:lnTo>
                    <a:pt y="345" x="265"/>
                  </a:lnTo>
                  <a:lnTo>
                    <a:pt y="341" x="266"/>
                  </a:lnTo>
                  <a:lnTo>
                    <a:pt y="339" x="268"/>
                  </a:lnTo>
                  <a:lnTo>
                    <a:pt y="338" x="270"/>
                  </a:lnTo>
                  <a:lnTo>
                    <a:pt y="338" x="272"/>
                  </a:lnTo>
                  <a:lnTo>
                    <a:pt y="337" x="275"/>
                  </a:lnTo>
                  <a:lnTo>
                    <a:pt y="337" x="276"/>
                  </a:lnTo>
                  <a:lnTo>
                    <a:pt y="338" x="276"/>
                  </a:lnTo>
                  <a:lnTo>
                    <a:pt y="342" x="277"/>
                  </a:lnTo>
                  <a:lnTo>
                    <a:pt y="347" x="277"/>
                  </a:lnTo>
                  <a:lnTo>
                    <a:pt y="357" x="277"/>
                  </a:lnTo>
                  <a:lnTo>
                    <a:pt y="366" x="277"/>
                  </a:lnTo>
                  <a:lnTo>
                    <a:pt y="374" x="276"/>
                  </a:lnTo>
                  <a:lnTo>
                    <a:pt y="383" x="274"/>
                  </a:lnTo>
                  <a:lnTo>
                    <a:pt y="399" x="270"/>
                  </a:lnTo>
                  <a:lnTo>
                    <a:pt y="415" x="266"/>
                  </a:lnTo>
                  <a:close/>
                  <a:moveTo>
                    <a:pt y="347" x="228"/>
                  </a:moveTo>
                  <a:lnTo>
                    <a:pt y="345" x="224"/>
                  </a:lnTo>
                  <a:lnTo>
                    <a:pt y="339" x="222"/>
                  </a:lnTo>
                  <a:lnTo>
                    <a:pt y="334" x="220"/>
                  </a:lnTo>
                  <a:lnTo>
                    <a:pt y="327" x="219"/>
                  </a:lnTo>
                  <a:lnTo>
                    <a:pt y="314" x="216"/>
                  </a:lnTo>
                  <a:lnTo>
                    <a:pt y="301" x="214"/>
                  </a:lnTo>
                  <a:lnTo>
                    <a:pt y="292" x="213"/>
                  </a:lnTo>
                  <a:lnTo>
                    <a:pt y="285" x="213"/>
                  </a:lnTo>
                  <a:lnTo>
                    <a:pt y="277" x="213"/>
                  </a:lnTo>
                  <a:lnTo>
                    <a:pt y="272" x="214"/>
                  </a:lnTo>
                  <a:lnTo>
                    <a:pt y="259" x="217"/>
                  </a:lnTo>
                  <a:lnTo>
                    <a:pt y="245" x="219"/>
                  </a:lnTo>
                  <a:lnTo>
                    <a:pt y="252" x="223"/>
                  </a:lnTo>
                  <a:lnTo>
                    <a:pt y="260" x="226"/>
                  </a:lnTo>
                  <a:lnTo>
                    <a:pt y="267" x="228"/>
                  </a:lnTo>
                  <a:lnTo>
                    <a:pt y="274" x="229"/>
                  </a:lnTo>
                  <a:lnTo>
                    <a:pt y="290" x="230"/>
                  </a:lnTo>
                  <a:lnTo>
                    <a:pt y="306" x="231"/>
                  </a:lnTo>
                  <a:lnTo>
                    <a:pt y="318" x="231"/>
                  </a:lnTo>
                  <a:lnTo>
                    <a:pt y="330" x="233"/>
                  </a:lnTo>
                  <a:lnTo>
                    <a:pt y="335" x="233"/>
                  </a:lnTo>
                  <a:lnTo>
                    <a:pt y="341" x="231"/>
                  </a:lnTo>
                  <a:lnTo>
                    <a:pt y="345" x="230"/>
                  </a:lnTo>
                  <a:lnTo>
                    <a:pt y="347" x="228"/>
                  </a:lnTo>
                  <a:close/>
                  <a:moveTo>
                    <a:pt y="376" x="241"/>
                  </a:moveTo>
                  <a:lnTo>
                    <a:pt y="341" x="238"/>
                  </a:lnTo>
                  <a:lnTo>
                    <a:pt y="305" x="237"/>
                  </a:lnTo>
                  <a:lnTo>
                    <a:pt y="288" x="237"/>
                  </a:lnTo>
                  <a:lnTo>
                    <a:pt y="268" x="238"/>
                  </a:lnTo>
                  <a:lnTo>
                    <a:pt y="249" x="239"/>
                  </a:lnTo>
                  <a:lnTo>
                    <a:pt y="229" x="241"/>
                  </a:lnTo>
                  <a:lnTo>
                    <a:pt y="217" x="240"/>
                  </a:lnTo>
                  <a:lnTo>
                    <a:pt y="210" x="240"/>
                  </a:lnTo>
                  <a:lnTo>
                    <a:pt y="203" x="241"/>
                  </a:lnTo>
                  <a:lnTo>
                    <a:pt y="198" x="243"/>
                  </a:lnTo>
                  <a:lnTo>
                    <a:pt y="190" x="248"/>
                  </a:lnTo>
                  <a:lnTo>
                    <a:pt y="179" x="252"/>
                  </a:lnTo>
                  <a:lnTo>
                    <a:pt y="188" x="255"/>
                  </a:lnTo>
                  <a:lnTo>
                    <a:pt y="196" x="257"/>
                  </a:lnTo>
                  <a:lnTo>
                    <a:pt y="206" x="259"/>
                  </a:lnTo>
                  <a:lnTo>
                    <a:pt y="215" x="262"/>
                  </a:lnTo>
                  <a:lnTo>
                    <a:pt y="235" x="264"/>
                  </a:lnTo>
                  <a:lnTo>
                    <a:pt y="253" x="264"/>
                  </a:lnTo>
                  <a:lnTo>
                    <a:pt y="273" x="263"/>
                  </a:lnTo>
                  <a:lnTo>
                    <a:pt y="293" x="261"/>
                  </a:lnTo>
                  <a:lnTo>
                    <a:pt y="312" x="257"/>
                  </a:lnTo>
                  <a:lnTo>
                    <a:pt y="330" x="254"/>
                  </a:lnTo>
                  <a:lnTo>
                    <a:pt y="335" x="251"/>
                  </a:lnTo>
                  <a:lnTo>
                    <a:pt y="343" x="249"/>
                  </a:lnTo>
                  <a:lnTo>
                    <a:pt y="350" x="248"/>
                  </a:lnTo>
                  <a:lnTo>
                    <a:pt y="358" x="247"/>
                  </a:lnTo>
                  <a:lnTo>
                    <a:pt y="365" x="245"/>
                  </a:lnTo>
                  <a:lnTo>
                    <a:pt y="370" x="244"/>
                  </a:lnTo>
                  <a:lnTo>
                    <a:pt y="375" x="242"/>
                  </a:lnTo>
                  <a:lnTo>
                    <a:pt y="376" x="241"/>
                  </a:lnTo>
                  <a:close/>
                  <a:moveTo>
                    <a:pt y="244" x="275"/>
                  </a:moveTo>
                  <a:lnTo>
                    <a:pt y="251" x="275"/>
                  </a:lnTo>
                  <a:lnTo>
                    <a:pt y="253" x="276"/>
                  </a:lnTo>
                  <a:lnTo>
                    <a:pt y="253" x="277"/>
                  </a:lnTo>
                  <a:lnTo>
                    <a:pt y="252" x="278"/>
                  </a:lnTo>
                  <a:lnTo>
                    <a:pt y="251" x="278"/>
                  </a:lnTo>
                  <a:lnTo>
                    <a:pt y="247" x="279"/>
                  </a:lnTo>
                  <a:lnTo>
                    <a:pt y="225" x="285"/>
                  </a:lnTo>
                  <a:lnTo>
                    <a:pt y="200" x="292"/>
                  </a:lnTo>
                  <a:lnTo>
                    <a:pt y="188" x="294"/>
                  </a:lnTo>
                  <a:lnTo>
                    <a:pt y="175" x="295"/>
                  </a:lnTo>
                  <a:lnTo>
                    <a:pt y="170" x="295"/>
                  </a:lnTo>
                  <a:lnTo>
                    <a:pt y="164" x="295"/>
                  </a:lnTo>
                  <a:lnTo>
                    <a:pt y="159" x="294"/>
                  </a:lnTo>
                  <a:lnTo>
                    <a:pt y="155" x="292"/>
                  </a:lnTo>
                  <a:lnTo>
                    <a:pt y="154" x="291"/>
                  </a:lnTo>
                  <a:lnTo>
                    <a:pt y="154" x="290"/>
                  </a:lnTo>
                  <a:lnTo>
                    <a:pt y="154" x="289"/>
                  </a:lnTo>
                  <a:lnTo>
                    <a:pt y="155" x="288"/>
                  </a:lnTo>
                  <a:lnTo>
                    <a:pt y="159" x="284"/>
                  </a:lnTo>
                  <a:lnTo>
                    <a:pt y="166" x="281"/>
                  </a:lnTo>
                  <a:lnTo>
                    <a:pt y="172" x="278"/>
                  </a:lnTo>
                  <a:lnTo>
                    <a:pt y="180" x="276"/>
                  </a:lnTo>
                  <a:lnTo>
                    <a:pt y="188" x="275"/>
                  </a:lnTo>
                  <a:lnTo>
                    <a:pt y="195" x="274"/>
                  </a:lnTo>
                  <a:lnTo>
                    <a:pt y="208" x="274"/>
                  </a:lnTo>
                  <a:lnTo>
                    <a:pt y="219" x="274"/>
                  </a:lnTo>
                  <a:lnTo>
                    <a:pt y="231" x="275"/>
                  </a:lnTo>
                  <a:lnTo>
                    <a:pt y="244" x="275"/>
                  </a:lnTo>
                  <a:close/>
                  <a:moveTo>
                    <a:pt y="323" x="266"/>
                  </a:moveTo>
                  <a:lnTo>
                    <a:pt y="326" x="266"/>
                  </a:lnTo>
                  <a:lnTo>
                    <a:pt y="329" x="266"/>
                  </a:lnTo>
                  <a:lnTo>
                    <a:pt y="329" x="266"/>
                  </a:lnTo>
                  <a:lnTo>
                    <a:pt y="329" x="267"/>
                  </a:lnTo>
                  <a:lnTo>
                    <a:pt y="329" x="270"/>
                  </a:lnTo>
                  <a:lnTo>
                    <a:pt y="329" x="274"/>
                  </a:lnTo>
                  <a:lnTo>
                    <a:pt y="318" x="278"/>
                  </a:lnTo>
                  <a:lnTo>
                    <a:pt y="308" x="281"/>
                  </a:lnTo>
                  <a:lnTo>
                    <a:pt y="297" x="284"/>
                  </a:lnTo>
                  <a:lnTo>
                    <a:pt y="286" x="286"/>
                  </a:lnTo>
                  <a:lnTo>
                    <a:pt y="293" x="285"/>
                  </a:lnTo>
                  <a:lnTo>
                    <a:pt y="300" x="285"/>
                  </a:lnTo>
                  <a:lnTo>
                    <a:pt y="305" x="285"/>
                  </a:lnTo>
                  <a:lnTo>
                    <a:pt y="309" x="288"/>
                  </a:lnTo>
                  <a:lnTo>
                    <a:pt y="313" x="288"/>
                  </a:lnTo>
                  <a:lnTo>
                    <a:pt y="313" x="289"/>
                  </a:lnTo>
                  <a:lnTo>
                    <a:pt y="312" x="291"/>
                  </a:lnTo>
                  <a:lnTo>
                    <a:pt y="309" x="294"/>
                  </a:lnTo>
                  <a:lnTo>
                    <a:pt y="302" x="299"/>
                  </a:lnTo>
                  <a:lnTo>
                    <a:pt y="296" x="305"/>
                  </a:lnTo>
                  <a:lnTo>
                    <a:pt y="309" x="296"/>
                  </a:lnTo>
                  <a:lnTo>
                    <a:pt y="325" x="289"/>
                  </a:lnTo>
                  <a:lnTo>
                    <a:pt y="331" x="285"/>
                  </a:lnTo>
                  <a:lnTo>
                    <a:pt y="339" x="283"/>
                  </a:lnTo>
                  <a:lnTo>
                    <a:pt y="347" x="283"/>
                  </a:lnTo>
                  <a:lnTo>
                    <a:pt y="355" x="283"/>
                  </a:lnTo>
                  <a:lnTo>
                    <a:pt y="353" x="286"/>
                  </a:lnTo>
                  <a:lnTo>
                    <a:pt y="350" x="290"/>
                  </a:lnTo>
                  <a:lnTo>
                    <a:pt y="346" x="292"/>
                  </a:lnTo>
                  <a:lnTo>
                    <a:pt y="342" x="295"/>
                  </a:lnTo>
                  <a:lnTo>
                    <a:pt y="334" x="299"/>
                  </a:lnTo>
                  <a:lnTo>
                    <a:pt y="323" x="303"/>
                  </a:lnTo>
                  <a:lnTo>
                    <a:pt y="302" x="308"/>
                  </a:lnTo>
                  <a:lnTo>
                    <a:pt y="281" x="316"/>
                  </a:lnTo>
                  <a:lnTo>
                    <a:pt y="280" x="315"/>
                  </a:lnTo>
                  <a:lnTo>
                    <a:pt y="277" x="313"/>
                  </a:lnTo>
                  <a:lnTo>
                    <a:pt y="276" x="312"/>
                  </a:lnTo>
                  <a:lnTo>
                    <a:pt y="274" x="309"/>
                  </a:lnTo>
                  <a:lnTo>
                    <a:pt y="272" x="313"/>
                  </a:lnTo>
                  <a:lnTo>
                    <a:pt y="269" x="317"/>
                  </a:lnTo>
                  <a:lnTo>
                    <a:pt y="268" x="319"/>
                  </a:lnTo>
                  <a:lnTo>
                    <a:pt y="265" x="320"/>
                  </a:lnTo>
                  <a:lnTo>
                    <a:pt y="263" x="322"/>
                  </a:lnTo>
                  <a:lnTo>
                    <a:pt y="257" x="323"/>
                  </a:lnTo>
                  <a:lnTo>
                    <a:pt y="252" x="324"/>
                  </a:lnTo>
                  <a:lnTo>
                    <a:pt y="249" x="325"/>
                  </a:lnTo>
                  <a:lnTo>
                    <a:pt y="248" x="327"/>
                  </a:lnTo>
                  <a:lnTo>
                    <a:pt y="245" x="329"/>
                  </a:lnTo>
                  <a:lnTo>
                    <a:pt y="236" x="331"/>
                  </a:lnTo>
                  <a:lnTo>
                    <a:pt y="228" x="331"/>
                  </a:lnTo>
                  <a:lnTo>
                    <a:pt y="223" x="330"/>
                  </a:lnTo>
                  <a:lnTo>
                    <a:pt y="219" x="329"/>
                  </a:lnTo>
                  <a:lnTo>
                    <a:pt y="212" x="325"/>
                  </a:lnTo>
                  <a:lnTo>
                    <a:pt y="203" x="323"/>
                  </a:lnTo>
                  <a:lnTo>
                    <a:pt y="195" x="322"/>
                  </a:lnTo>
                  <a:lnTo>
                    <a:pt y="184" x="320"/>
                  </a:lnTo>
                  <a:lnTo>
                    <a:pt y="180" x="320"/>
                  </a:lnTo>
                  <a:lnTo>
                    <a:pt y="176" x="318"/>
                  </a:lnTo>
                  <a:lnTo>
                    <a:pt y="175" x="316"/>
                  </a:lnTo>
                  <a:lnTo>
                    <a:pt y="174" x="312"/>
                  </a:lnTo>
                  <a:lnTo>
                    <a:pt y="175" x="310"/>
                  </a:lnTo>
                  <a:lnTo>
                    <a:pt y="178" x="308"/>
                  </a:lnTo>
                  <a:lnTo>
                    <a:pt y="182" x="306"/>
                  </a:lnTo>
                  <a:lnTo>
                    <a:pt y="186" x="304"/>
                  </a:lnTo>
                  <a:lnTo>
                    <a:pt y="195" x="300"/>
                  </a:lnTo>
                  <a:lnTo>
                    <a:pt y="203" x="296"/>
                  </a:lnTo>
                  <a:lnTo>
                    <a:pt y="220" x="294"/>
                  </a:lnTo>
                  <a:lnTo>
                    <a:pt y="235" x="289"/>
                  </a:lnTo>
                  <a:lnTo>
                    <a:pt y="243" x="286"/>
                  </a:lnTo>
                  <a:lnTo>
                    <a:pt y="249" x="285"/>
                  </a:lnTo>
                  <a:lnTo>
                    <a:pt y="257" x="284"/>
                  </a:lnTo>
                  <a:lnTo>
                    <a:pt y="265" x="284"/>
                  </a:lnTo>
                  <a:lnTo>
                    <a:pt y="272" x="279"/>
                  </a:lnTo>
                  <a:lnTo>
                    <a:pt y="278" x="275"/>
                  </a:lnTo>
                  <a:lnTo>
                    <a:pt y="285" x="271"/>
                  </a:lnTo>
                  <a:lnTo>
                    <a:pt y="292" x="269"/>
                  </a:lnTo>
                  <a:lnTo>
                    <a:pt y="308" x="267"/>
                  </a:lnTo>
                  <a:lnTo>
                    <a:pt y="323" x="266"/>
                  </a:lnTo>
                  <a:close/>
                  <a:moveTo>
                    <a:pt y="312" x="315"/>
                  </a:moveTo>
                  <a:lnTo>
                    <a:pt y="314" x="317"/>
                  </a:lnTo>
                  <a:lnTo>
                    <a:pt y="314" x="319"/>
                  </a:lnTo>
                  <a:lnTo>
                    <a:pt y="314" x="321"/>
                  </a:lnTo>
                  <a:lnTo>
                    <a:pt y="312" x="322"/>
                  </a:lnTo>
                  <a:lnTo>
                    <a:pt y="306" x="325"/>
                  </a:lnTo>
                  <a:lnTo>
                    <a:pt y="301" x="329"/>
                  </a:lnTo>
                  <a:lnTo>
                    <a:pt y="294" x="329"/>
                  </a:lnTo>
                  <a:lnTo>
                    <a:pt y="289" x="330"/>
                  </a:lnTo>
                  <a:lnTo>
                    <a:pt y="285" x="331"/>
                  </a:lnTo>
                  <a:lnTo>
                    <a:pt y="282" x="330"/>
                  </a:lnTo>
                  <a:lnTo>
                    <a:pt y="281" x="330"/>
                  </a:lnTo>
                  <a:lnTo>
                    <a:pt y="278" x="327"/>
                  </a:lnTo>
                  <a:lnTo>
                    <a:pt y="296" x="321"/>
                  </a:lnTo>
                  <a:lnTo>
                    <a:pt y="312" x="315"/>
                  </a:lnTo>
                  <a:close/>
                  <a:moveTo>
                    <a:pt y="274" x="340"/>
                  </a:moveTo>
                  <a:lnTo>
                    <a:pt y="281" x="340"/>
                  </a:lnTo>
                  <a:lnTo>
                    <a:pt y="284" x="340"/>
                  </a:lnTo>
                  <a:lnTo>
                    <a:pt y="282" x="343"/>
                  </a:lnTo>
                  <a:lnTo>
                    <a:pt y="278" x="345"/>
                  </a:lnTo>
                  <a:lnTo>
                    <a:pt y="261" x="352"/>
                  </a:lnTo>
                  <a:lnTo>
                    <a:pt y="241" x="360"/>
                  </a:lnTo>
                  <a:lnTo>
                    <a:pt y="239" x="360"/>
                  </a:lnTo>
                  <a:lnTo>
                    <a:pt y="235" x="361"/>
                  </a:lnTo>
                  <a:lnTo>
                    <a:pt y="233" x="361"/>
                  </a:lnTo>
                  <a:lnTo>
                    <a:pt y="232" x="361"/>
                  </a:lnTo>
                  <a:lnTo>
                    <a:pt y="231" x="360"/>
                  </a:lnTo>
                  <a:lnTo>
                    <a:pt y="231" x="359"/>
                  </a:lnTo>
                  <a:lnTo>
                    <a:pt y="231" x="355"/>
                  </a:lnTo>
                  <a:lnTo>
                    <a:pt y="231" x="352"/>
                  </a:lnTo>
                  <a:lnTo>
                    <a:pt y="232" x="350"/>
                  </a:lnTo>
                  <a:lnTo>
                    <a:pt y="235" x="349"/>
                  </a:lnTo>
                  <a:lnTo>
                    <a:pt y="239" x="347"/>
                  </a:lnTo>
                  <a:lnTo>
                    <a:pt y="241" x="344"/>
                  </a:lnTo>
                  <a:lnTo>
                    <a:pt y="245" x="341"/>
                  </a:lnTo>
                  <a:lnTo>
                    <a:pt y="251" x="340"/>
                  </a:lnTo>
                  <a:lnTo>
                    <a:pt y="255" x="339"/>
                  </a:lnTo>
                  <a:lnTo>
                    <a:pt y="259" x="340"/>
                  </a:lnTo>
                  <a:lnTo>
                    <a:pt y="267" x="340"/>
                  </a:lnTo>
                  <a:lnTo>
                    <a:pt y="274" x="340"/>
                  </a:lnTo>
                  <a:close/>
                  <a:moveTo>
                    <a:pt y="163" x="307"/>
                  </a:moveTo>
                  <a:lnTo>
                    <a:pt y="163" x="305"/>
                  </a:lnTo>
                  <a:lnTo>
                    <a:pt y="163" x="304"/>
                  </a:lnTo>
                  <a:lnTo>
                    <a:pt y="162" x="304"/>
                  </a:lnTo>
                  <a:lnTo>
                    <a:pt y="161" x="304"/>
                  </a:lnTo>
                  <a:lnTo>
                    <a:pt y="158" x="304"/>
                  </a:lnTo>
                  <a:lnTo>
                    <a:pt y="155" x="304"/>
                  </a:lnTo>
                  <a:lnTo>
                    <a:pt y="147" x="304"/>
                  </a:lnTo>
                  <a:lnTo>
                    <a:pt y="138" x="304"/>
                  </a:lnTo>
                  <a:lnTo>
                    <a:pt y="134" x="304"/>
                  </a:lnTo>
                  <a:lnTo>
                    <a:pt y="130" x="304"/>
                  </a:lnTo>
                  <a:lnTo>
                    <a:pt y="125" x="306"/>
                  </a:lnTo>
                  <a:lnTo>
                    <a:pt y="121" x="308"/>
                  </a:lnTo>
                  <a:lnTo>
                    <a:pt y="118" x="310"/>
                  </a:lnTo>
                  <a:lnTo>
                    <a:pt y="117" x="311"/>
                  </a:lnTo>
                  <a:lnTo>
                    <a:pt y="118" x="311"/>
                  </a:lnTo>
                  <a:lnTo>
                    <a:pt y="118" x="312"/>
                  </a:lnTo>
                  <a:lnTo>
                    <a:pt y="121" x="312"/>
                  </a:lnTo>
                  <a:lnTo>
                    <a:pt y="123" x="313"/>
                  </a:lnTo>
                  <a:lnTo>
                    <a:pt y="134" x="312"/>
                  </a:lnTo>
                  <a:lnTo>
                    <a:pt y="146" x="312"/>
                  </a:lnTo>
                  <a:lnTo>
                    <a:pt y="151" x="311"/>
                  </a:lnTo>
                  <a:lnTo>
                    <a:pt y="155" x="310"/>
                  </a:lnTo>
                  <a:lnTo>
                    <a:pt y="159" x="309"/>
                  </a:lnTo>
                  <a:lnTo>
                    <a:pt y="163" x="307"/>
                  </a:lnTo>
                  <a:close/>
                  <a:moveTo>
                    <a:pt y="200" x="332"/>
                  </a:moveTo>
                  <a:lnTo>
                    <a:pt y="191" x="329"/>
                  </a:lnTo>
                  <a:lnTo>
                    <a:pt y="183" x="325"/>
                  </a:lnTo>
                  <a:lnTo>
                    <a:pt y="179" x="324"/>
                  </a:lnTo>
                  <a:lnTo>
                    <a:pt y="174" x="323"/>
                  </a:lnTo>
                  <a:lnTo>
                    <a:pt y="167" x="323"/>
                  </a:lnTo>
                  <a:lnTo>
                    <a:pt y="161" x="323"/>
                  </a:lnTo>
                  <a:lnTo>
                    <a:pt y="153" x="324"/>
                  </a:lnTo>
                  <a:lnTo>
                    <a:pt y="145" x="327"/>
                  </a:lnTo>
                  <a:lnTo>
                    <a:pt y="138" x="332"/>
                  </a:lnTo>
                  <a:lnTo>
                    <a:pt y="134" x="337"/>
                  </a:lnTo>
                  <a:lnTo>
                    <a:pt y="135" x="340"/>
                  </a:lnTo>
                  <a:lnTo>
                    <a:pt y="138" x="343"/>
                  </a:lnTo>
                  <a:lnTo>
                    <a:pt y="142" x="343"/>
                  </a:lnTo>
                  <a:lnTo>
                    <a:pt y="147" x="341"/>
                  </a:lnTo>
                  <a:lnTo>
                    <a:pt y="159" x="339"/>
                  </a:lnTo>
                  <a:lnTo>
                    <a:pt y="168" x="338"/>
                  </a:lnTo>
                  <a:lnTo>
                    <a:pt y="171" x="336"/>
                  </a:lnTo>
                  <a:lnTo>
                    <a:pt y="175" x="335"/>
                  </a:lnTo>
                  <a:lnTo>
                    <a:pt y="179" x="334"/>
                  </a:lnTo>
                  <a:lnTo>
                    <a:pt y="183" x="334"/>
                  </a:lnTo>
                  <a:lnTo>
                    <a:pt y="191" x="333"/>
                  </a:lnTo>
                  <a:lnTo>
                    <a:pt y="200" x="332"/>
                  </a:lnTo>
                  <a:close/>
                  <a:moveTo>
                    <a:pt y="199" x="265"/>
                  </a:moveTo>
                  <a:lnTo>
                    <a:pt y="190" x="263"/>
                  </a:lnTo>
                  <a:lnTo>
                    <a:pt y="179" x="262"/>
                  </a:lnTo>
                  <a:lnTo>
                    <a:pt y="170" x="263"/>
                  </a:lnTo>
                  <a:lnTo>
                    <a:pt y="159" x="264"/>
                  </a:lnTo>
                  <a:lnTo>
                    <a:pt y="138" x="267"/>
                  </a:lnTo>
                  <a:lnTo>
                    <a:pt y="115" x="269"/>
                  </a:lnTo>
                  <a:lnTo>
                    <a:pt y="110" x="269"/>
                  </a:lnTo>
                  <a:lnTo>
                    <a:pt y="106" x="270"/>
                  </a:lnTo>
                  <a:lnTo>
                    <a:pt y="104" x="271"/>
                  </a:lnTo>
                  <a:lnTo>
                    <a:pt y="102" x="272"/>
                  </a:lnTo>
                  <a:lnTo>
                    <a:pt y="102" x="274"/>
                  </a:lnTo>
                  <a:lnTo>
                    <a:pt y="102" x="276"/>
                  </a:lnTo>
                  <a:lnTo>
                    <a:pt y="105" x="277"/>
                  </a:lnTo>
                  <a:lnTo>
                    <a:pt y="107" x="278"/>
                  </a:lnTo>
                  <a:lnTo>
                    <a:pt y="111" x="280"/>
                  </a:lnTo>
                  <a:lnTo>
                    <a:pt y="115" x="281"/>
                  </a:lnTo>
                  <a:lnTo>
                    <a:pt y="119" x="281"/>
                  </a:lnTo>
                  <a:lnTo>
                    <a:pt y="125" x="281"/>
                  </a:lnTo>
                  <a:lnTo>
                    <a:pt y="134" x="280"/>
                  </a:lnTo>
                  <a:lnTo>
                    <a:pt y="143" x="279"/>
                  </a:lnTo>
                  <a:lnTo>
                    <a:pt y="150" x="279"/>
                  </a:lnTo>
                  <a:lnTo>
                    <a:pt y="157" x="278"/>
                  </a:lnTo>
                  <a:lnTo>
                    <a:pt y="163" x="277"/>
                  </a:lnTo>
                  <a:lnTo>
                    <a:pt y="170" x="274"/>
                  </a:lnTo>
                  <a:lnTo>
                    <a:pt y="183" x="269"/>
                  </a:lnTo>
                  <a:lnTo>
                    <a:pt y="199" x="265"/>
                  </a:lnTo>
                  <a:close/>
                  <a:moveTo>
                    <a:pt y="663" x="380"/>
                  </a:moveTo>
                  <a:lnTo>
                    <a:pt y="657" x="371"/>
                  </a:lnTo>
                  <a:lnTo>
                    <a:pt y="648" x="371"/>
                  </a:lnTo>
                  <a:lnTo>
                    <a:pt y="636" x="373"/>
                  </a:lnTo>
                  <a:lnTo>
                    <a:pt y="626" x="375"/>
                  </a:lnTo>
                  <a:lnTo>
                    <a:pt y="616" x="378"/>
                  </a:lnTo>
                  <a:lnTo>
                    <a:pt y="524" x="376"/>
                  </a:lnTo>
                  <a:lnTo>
                    <a:pt y="526" x="374"/>
                  </a:lnTo>
                  <a:lnTo>
                    <a:pt y="529" x="373"/>
                  </a:lnTo>
                  <a:lnTo>
                    <a:pt y="529" x="371"/>
                  </a:lnTo>
                  <a:lnTo>
                    <a:pt y="526" x="370"/>
                  </a:lnTo>
                  <a:lnTo>
                    <a:pt y="517" x="368"/>
                  </a:lnTo>
                  <a:lnTo>
                    <a:pt y="508" x="368"/>
                  </a:lnTo>
                  <a:lnTo>
                    <a:pt y="498" x="368"/>
                  </a:lnTo>
                  <a:lnTo>
                    <a:pt y="489" x="365"/>
                  </a:lnTo>
                  <a:lnTo>
                    <a:pt y="486" x="366"/>
                  </a:lnTo>
                  <a:lnTo>
                    <a:pt y="485" x="367"/>
                  </a:lnTo>
                  <a:lnTo>
                    <a:pt y="481" x="368"/>
                  </a:lnTo>
                  <a:lnTo>
                    <a:pt y="476" x="368"/>
                  </a:lnTo>
                  <a:lnTo>
                    <a:pt y="473" x="368"/>
                  </a:lnTo>
                  <a:lnTo>
                    <a:pt y="471" x="368"/>
                  </a:lnTo>
                  <a:lnTo>
                    <a:pt y="471" x="367"/>
                  </a:lnTo>
                  <a:lnTo>
                    <a:pt y="469" x="365"/>
                  </a:lnTo>
                  <a:lnTo>
                    <a:pt y="469" x="363"/>
                  </a:lnTo>
                  <a:lnTo>
                    <a:pt y="469" x="362"/>
                  </a:lnTo>
                  <a:lnTo>
                    <a:pt y="467" x="360"/>
                  </a:lnTo>
                  <a:lnTo>
                    <a:pt y="464" x="358"/>
                  </a:lnTo>
                  <a:lnTo>
                    <a:pt y="452" x="357"/>
                  </a:lnTo>
                  <a:lnTo>
                    <a:pt y="443" x="355"/>
                  </a:lnTo>
                  <a:lnTo>
                    <a:pt y="437" x="357"/>
                  </a:lnTo>
                  <a:lnTo>
                    <a:pt y="433" x="359"/>
                  </a:lnTo>
                  <a:lnTo>
                    <a:pt y="431" x="361"/>
                  </a:lnTo>
                  <a:lnTo>
                    <a:pt y="428" x="365"/>
                  </a:lnTo>
                  <a:lnTo>
                    <a:pt y="424" x="368"/>
                  </a:lnTo>
                  <a:lnTo>
                    <a:pt y="420" x="373"/>
                  </a:lnTo>
                  <a:lnTo>
                    <a:pt y="408" x="372"/>
                  </a:lnTo>
                  <a:lnTo>
                    <a:pt y="411" x="370"/>
                  </a:lnTo>
                  <a:lnTo>
                    <a:pt y="415" x="368"/>
                  </a:lnTo>
                  <a:lnTo>
                    <a:pt y="415" x="366"/>
                  </a:lnTo>
                  <a:lnTo>
                    <a:pt y="415" x="366"/>
                  </a:lnTo>
                  <a:lnTo>
                    <a:pt y="415" x="365"/>
                  </a:lnTo>
                  <a:lnTo>
                    <a:pt y="414" x="365"/>
                  </a:lnTo>
                  <a:lnTo>
                    <a:pt y="411" x="365"/>
                  </a:lnTo>
                  <a:lnTo>
                    <a:pt y="410" x="365"/>
                  </a:lnTo>
                  <a:lnTo>
                    <a:pt y="404" x="365"/>
                  </a:lnTo>
                  <a:lnTo>
                    <a:pt y="399" x="366"/>
                  </a:lnTo>
                  <a:lnTo>
                    <a:pt y="392" x="368"/>
                  </a:lnTo>
                  <a:lnTo>
                    <a:pt y="386" x="372"/>
                  </a:lnTo>
                  <a:lnTo>
                    <a:pt y="369" x="371"/>
                  </a:lnTo>
                  <a:lnTo>
                    <a:pt y="373" x="370"/>
                  </a:lnTo>
                  <a:lnTo>
                    <a:pt y="376" x="367"/>
                  </a:lnTo>
                  <a:lnTo>
                    <a:pt y="380" x="364"/>
                  </a:lnTo>
                  <a:lnTo>
                    <a:pt y="383" x="362"/>
                  </a:lnTo>
                  <a:lnTo>
                    <a:pt y="386" x="360"/>
                  </a:lnTo>
                  <a:lnTo>
                    <a:pt y="386" x="359"/>
                  </a:lnTo>
                  <a:lnTo>
                    <a:pt y="384" x="358"/>
                  </a:lnTo>
                  <a:lnTo>
                    <a:pt y="382" x="359"/>
                  </a:lnTo>
                  <a:lnTo>
                    <a:pt y="376" x="359"/>
                  </a:lnTo>
                  <a:lnTo>
                    <a:pt y="370" x="359"/>
                  </a:lnTo>
                  <a:lnTo>
                    <a:pt y="365" x="360"/>
                  </a:lnTo>
                  <a:lnTo>
                    <a:pt y="359" x="362"/>
                  </a:lnTo>
                  <a:lnTo>
                    <a:pt y="354" x="363"/>
                  </a:lnTo>
                  <a:lnTo>
                    <a:pt y="347" x="364"/>
                  </a:lnTo>
                  <a:lnTo>
                    <a:pt y="339" x="365"/>
                  </a:lnTo>
                  <a:lnTo>
                    <a:pt y="330" x="365"/>
                  </a:lnTo>
                  <a:lnTo>
                    <a:pt y="326" x="367"/>
                  </a:lnTo>
                  <a:lnTo>
                    <a:pt y="325" x="370"/>
                  </a:lnTo>
                  <a:lnTo>
                    <a:pt y="312" x="370"/>
                  </a:lnTo>
                  <a:lnTo>
                    <a:pt y="312" x="365"/>
                  </a:lnTo>
                  <a:lnTo>
                    <a:pt y="312" x="362"/>
                  </a:lnTo>
                  <a:lnTo>
                    <a:pt y="309" x="361"/>
                  </a:lnTo>
                  <a:lnTo>
                    <a:pt y="306" x="360"/>
                  </a:lnTo>
                  <a:lnTo>
                    <a:pt y="302" x="360"/>
                  </a:lnTo>
                  <a:lnTo>
                    <a:pt y="296" x="362"/>
                  </a:lnTo>
                  <a:lnTo>
                    <a:pt y="289" x="364"/>
                  </a:lnTo>
                  <a:lnTo>
                    <a:pt y="278" x="368"/>
                  </a:lnTo>
                  <a:lnTo>
                    <a:pt y="257" x="367"/>
                  </a:lnTo>
                  <a:lnTo>
                    <a:pt y="269" x="365"/>
                  </a:lnTo>
                  <a:lnTo>
                    <a:pt y="282" x="362"/>
                  </a:lnTo>
                  <a:lnTo>
                    <a:pt y="296" x="355"/>
                  </a:lnTo>
                  <a:lnTo>
                    <a:pt y="309" x="351"/>
                  </a:lnTo>
                  <a:lnTo>
                    <a:pt y="317" x="349"/>
                  </a:lnTo>
                  <a:lnTo>
                    <a:pt y="323" x="347"/>
                  </a:lnTo>
                  <a:lnTo>
                    <a:pt y="329" x="344"/>
                  </a:lnTo>
                  <a:lnTo>
                    <a:pt y="333" x="340"/>
                  </a:lnTo>
                  <a:lnTo>
                    <a:pt y="331" x="338"/>
                  </a:lnTo>
                  <a:lnTo>
                    <a:pt y="331" x="336"/>
                  </a:lnTo>
                  <a:lnTo>
                    <a:pt y="330" x="336"/>
                  </a:lnTo>
                  <a:lnTo>
                    <a:pt y="329" x="335"/>
                  </a:lnTo>
                  <a:lnTo>
                    <a:pt y="327" x="336"/>
                  </a:lnTo>
                  <a:lnTo>
                    <a:pt y="326" x="337"/>
                  </a:lnTo>
                  <a:lnTo>
                    <a:pt y="316" x="339"/>
                  </a:lnTo>
                  <a:lnTo>
                    <a:pt y="306" x="340"/>
                  </a:lnTo>
                  <a:lnTo>
                    <a:pt y="301" x="340"/>
                  </a:lnTo>
                  <a:lnTo>
                    <a:pt y="296" x="343"/>
                  </a:lnTo>
                  <a:lnTo>
                    <a:pt y="290" x="346"/>
                  </a:lnTo>
                  <a:lnTo>
                    <a:pt y="282" x="350"/>
                  </a:lnTo>
                  <a:lnTo>
                    <a:pt y="272" x="353"/>
                  </a:lnTo>
                  <a:lnTo>
                    <a:pt y="260" x="358"/>
                  </a:lnTo>
                  <a:lnTo>
                    <a:pt y="249" x="363"/>
                  </a:lnTo>
                  <a:lnTo>
                    <a:pt y="240" x="367"/>
                  </a:lnTo>
                  <a:lnTo>
                    <a:pt y="217" x="366"/>
                  </a:lnTo>
                  <a:lnTo>
                    <a:pt y="221" x="363"/>
                  </a:lnTo>
                  <a:lnTo>
                    <a:pt y="223" x="361"/>
                  </a:lnTo>
                  <a:lnTo>
                    <a:pt y="223" x="359"/>
                  </a:lnTo>
                  <a:lnTo>
                    <a:pt y="221" x="358"/>
                  </a:lnTo>
                  <a:lnTo>
                    <a:pt y="216" x="358"/>
                  </a:lnTo>
                  <a:lnTo>
                    <a:pt y="208" x="358"/>
                  </a:lnTo>
                  <a:lnTo>
                    <a:pt y="190" x="362"/>
                  </a:lnTo>
                  <a:lnTo>
                    <a:pt y="178" x="365"/>
                  </a:lnTo>
                  <a:lnTo>
                    <a:pt y="159" x="364"/>
                  </a:lnTo>
                  <a:lnTo>
                    <a:pt y="172" x="361"/>
                  </a:lnTo>
                  <a:lnTo>
                    <a:pt y="188" x="357"/>
                  </a:lnTo>
                  <a:lnTo>
                    <a:pt y="206" x="352"/>
                  </a:lnTo>
                  <a:lnTo>
                    <a:pt y="227" x="346"/>
                  </a:lnTo>
                  <a:lnTo>
                    <a:pt y="227" x="345"/>
                  </a:lnTo>
                  <a:lnTo>
                    <a:pt y="228" x="343"/>
                  </a:lnTo>
                  <a:lnTo>
                    <a:pt y="228" x="341"/>
                  </a:lnTo>
                  <a:lnTo>
                    <a:pt y="227" x="340"/>
                  </a:lnTo>
                  <a:lnTo>
                    <a:pt y="225" x="340"/>
                  </a:lnTo>
                  <a:lnTo>
                    <a:pt y="221" x="341"/>
                  </a:lnTo>
                  <a:lnTo>
                    <a:pt y="207" x="343"/>
                  </a:lnTo>
                  <a:lnTo>
                    <a:pt y="194" x="344"/>
                  </a:lnTo>
                  <a:lnTo>
                    <a:pt y="180" x="344"/>
                  </a:lnTo>
                  <a:lnTo>
                    <a:pt y="166" x="343"/>
                  </a:lnTo>
                  <a:lnTo>
                    <a:pt y="159" x="346"/>
                  </a:lnTo>
                  <a:lnTo>
                    <a:pt y="149" x="348"/>
                  </a:lnTo>
                  <a:lnTo>
                    <a:pt y="138" x="349"/>
                  </a:lnTo>
                  <a:lnTo>
                    <a:pt y="127" x="351"/>
                  </a:lnTo>
                  <a:lnTo>
                    <a:pt y="126" x="353"/>
                  </a:lnTo>
                  <a:lnTo>
                    <a:pt y="125" x="355"/>
                  </a:lnTo>
                  <a:lnTo>
                    <a:pt y="123" x="355"/>
                  </a:lnTo>
                  <a:lnTo>
                    <a:pt y="121" x="357"/>
                  </a:lnTo>
                  <a:lnTo>
                    <a:pt y="117" x="357"/>
                  </a:lnTo>
                  <a:lnTo>
                    <a:pt y="111" x="358"/>
                  </a:lnTo>
                  <a:lnTo>
                    <a:pt y="105" x="360"/>
                  </a:lnTo>
                  <a:lnTo>
                    <a:pt y="100" x="363"/>
                  </a:lnTo>
                  <a:lnTo>
                    <a:pt y="90" x="362"/>
                  </a:lnTo>
                  <a:lnTo>
                    <a:pt y="102" x="358"/>
                  </a:lnTo>
                  <a:lnTo>
                    <a:pt y="113" x="352"/>
                  </a:lnTo>
                  <a:lnTo>
                    <a:pt y="122" x="347"/>
                  </a:lnTo>
                  <a:lnTo>
                    <a:pt y="127" x="343"/>
                  </a:lnTo>
                  <a:lnTo>
                    <a:pt y="126" x="341"/>
                  </a:lnTo>
                  <a:lnTo>
                    <a:pt y="118" x="340"/>
                  </a:lnTo>
                  <a:lnTo>
                    <a:pt y="107" x="341"/>
                  </a:lnTo>
                  <a:lnTo>
                    <a:pt y="94" x="343"/>
                  </a:lnTo>
                  <a:lnTo>
                    <a:pt y="81" x="344"/>
                  </a:lnTo>
                  <a:lnTo>
                    <a:pt y="69" x="346"/>
                  </a:lnTo>
                  <a:lnTo>
                    <a:pt y="64" x="347"/>
                  </a:lnTo>
                  <a:lnTo>
                    <a:pt y="60" x="349"/>
                  </a:lnTo>
                  <a:lnTo>
                    <a:pt y="58" x="350"/>
                  </a:lnTo>
                  <a:lnTo>
                    <a:pt y="57" x="352"/>
                  </a:lnTo>
                  <a:lnTo>
                    <a:pt y="56" x="355"/>
                  </a:lnTo>
                  <a:lnTo>
                    <a:pt y="57" x="357"/>
                  </a:lnTo>
                  <a:lnTo>
                    <a:pt y="58" x="358"/>
                  </a:lnTo>
                  <a:lnTo>
                    <a:pt y="61" x="359"/>
                  </a:lnTo>
                  <a:lnTo>
                    <a:pt y="68" x="358"/>
                  </a:lnTo>
                  <a:lnTo>
                    <a:pt y="77" x="355"/>
                  </a:lnTo>
                  <a:lnTo>
                    <a:pt y="70" x="358"/>
                  </a:lnTo>
                  <a:lnTo>
                    <a:pt y="64" x="359"/>
                  </a:lnTo>
                  <a:lnTo>
                    <a:pt y="60" x="360"/>
                  </a:lnTo>
                  <a:lnTo>
                    <a:pt y="56" x="359"/>
                  </a:lnTo>
                  <a:lnTo>
                    <a:pt y="53" x="358"/>
                  </a:lnTo>
                  <a:lnTo>
                    <a:pt y="51" x="355"/>
                  </a:lnTo>
                  <a:lnTo>
                    <a:pt y="51" x="351"/>
                  </a:lnTo>
                  <a:lnTo>
                    <a:pt y="52" x="347"/>
                  </a:lnTo>
                  <a:lnTo>
                    <a:pt y="45" x="347"/>
                  </a:lnTo>
                  <a:lnTo>
                    <a:pt y="37" x="348"/>
                  </a:lnTo>
                  <a:lnTo>
                    <a:pt y="32" x="350"/>
                  </a:lnTo>
                  <a:lnTo>
                    <a:pt y="25" x="351"/>
                  </a:lnTo>
                  <a:lnTo>
                    <a:pt y="13" x="355"/>
                  </a:lnTo>
                  <a:lnTo>
                    <a:pt y="0" x="360"/>
                  </a:lnTo>
                  <a:lnTo>
                    <a:pt y="11" x="355"/>
                  </a:lnTo>
                  <a:lnTo>
                    <a:pt y="17" x="353"/>
                  </a:lnTo>
                  <a:lnTo>
                    <a:pt y="23" x="351"/>
                  </a:lnTo>
                  <a:lnTo>
                    <a:pt y="24" x="349"/>
                  </a:lnTo>
                  <a:lnTo>
                    <a:pt y="23" x="348"/>
                  </a:lnTo>
                  <a:lnTo>
                    <a:pt y="19" x="346"/>
                  </a:lnTo>
                  <a:lnTo>
                    <a:pt y="12" x="345"/>
                  </a:lnTo>
                  <a:lnTo>
                    <a:pt y="3" x="344"/>
                  </a:lnTo>
                  <a:lnTo>
                    <a:pt y="17" x="345"/>
                  </a:lnTo>
                  <a:lnTo>
                    <a:pt y="37" x="345"/>
                  </a:lnTo>
                  <a:lnTo>
                    <a:pt y="60" x="344"/>
                  </a:lnTo>
                  <a:lnTo>
                    <a:pt y="82" x="341"/>
                  </a:lnTo>
                  <a:lnTo>
                    <a:pt y="104" x="337"/>
                  </a:lnTo>
                  <a:lnTo>
                    <a:pt y="122" x="334"/>
                  </a:lnTo>
                  <a:lnTo>
                    <a:pt y="129" x="331"/>
                  </a:lnTo>
                  <a:lnTo>
                    <a:pt y="134" x="329"/>
                  </a:lnTo>
                  <a:lnTo>
                    <a:pt y="138" x="326"/>
                  </a:lnTo>
                  <a:lnTo>
                    <a:pt y="139" x="323"/>
                  </a:lnTo>
                  <a:lnTo>
                    <a:pt y="138" x="322"/>
                  </a:lnTo>
                  <a:lnTo>
                    <a:pt y="134" x="322"/>
                  </a:lnTo>
                  <a:lnTo>
                    <a:pt y="130" x="321"/>
                  </a:lnTo>
                  <a:lnTo>
                    <a:pt y="123" x="321"/>
                  </a:lnTo>
                  <a:lnTo>
                    <a:pt y="109" x="323"/>
                  </a:lnTo>
                  <a:lnTo>
                    <a:pt y="92" x="325"/>
                  </a:lnTo>
                  <a:lnTo>
                    <a:pt y="52" x="330"/>
                  </a:lnTo>
                  <a:lnTo>
                    <a:pt y="15" x="334"/>
                  </a:lnTo>
                  <a:lnTo>
                    <a:pt y="33" x="331"/>
                  </a:lnTo>
                  <a:lnTo>
                    <a:pt y="43" x="327"/>
                  </a:lnTo>
                  <a:lnTo>
                    <a:pt y="44" x="326"/>
                  </a:lnTo>
                  <a:lnTo>
                    <a:pt y="44" x="325"/>
                  </a:lnTo>
                  <a:lnTo>
                    <a:pt y="41" x="323"/>
                  </a:lnTo>
                  <a:lnTo>
                    <a:pt y="37" x="321"/>
                  </a:lnTo>
                  <a:lnTo>
                    <a:pt y="47" x="324"/>
                  </a:lnTo>
                  <a:lnTo>
                    <a:pt y="57" x="325"/>
                  </a:lnTo>
                  <a:lnTo>
                    <a:pt y="66" x="324"/>
                  </a:lnTo>
                  <a:lnTo>
                    <a:pt y="76" x="323"/>
                  </a:lnTo>
                  <a:lnTo>
                    <a:pt y="84" x="320"/>
                  </a:lnTo>
                  <a:lnTo>
                    <a:pt y="92" x="317"/>
                  </a:lnTo>
                  <a:lnTo>
                    <a:pt y="100" x="311"/>
                  </a:lnTo>
                  <a:lnTo>
                    <a:pt y="105" x="306"/>
                  </a:lnTo>
                  <a:lnTo>
                    <a:pt y="122" x="300"/>
                  </a:lnTo>
                  <a:lnTo>
                    <a:pt y="133" x="296"/>
                  </a:lnTo>
                  <a:lnTo>
                    <a:pt y="137" x="294"/>
                  </a:lnTo>
                  <a:lnTo>
                    <a:pt y="139" x="292"/>
                  </a:lnTo>
                  <a:lnTo>
                    <a:pt y="141" x="290"/>
                  </a:lnTo>
                  <a:lnTo>
                    <a:pt y="141" x="289"/>
                  </a:lnTo>
                  <a:lnTo>
                    <a:pt y="139" x="288"/>
                  </a:lnTo>
                  <a:lnTo>
                    <a:pt y="138" x="286"/>
                  </a:lnTo>
                  <a:lnTo>
                    <a:pt y="135" x="285"/>
                  </a:lnTo>
                  <a:lnTo>
                    <a:pt y="133" x="284"/>
                  </a:lnTo>
                  <a:lnTo>
                    <a:pt y="123" x="284"/>
                  </a:lnTo>
                  <a:lnTo>
                    <a:pt y="114" x="285"/>
                  </a:lnTo>
                  <a:lnTo>
                    <a:pt y="104" x="284"/>
                  </a:lnTo>
                  <a:lnTo>
                    <a:pt y="94" x="285"/>
                  </a:lnTo>
                  <a:lnTo>
                    <a:pt y="86" x="288"/>
                  </a:lnTo>
                  <a:lnTo>
                    <a:pt y="77" x="290"/>
                  </a:lnTo>
                  <a:lnTo>
                    <a:pt y="68" x="292"/>
                  </a:lnTo>
                  <a:lnTo>
                    <a:pt y="58" x="293"/>
                  </a:lnTo>
                  <a:lnTo>
                    <a:pt y="47" x="294"/>
                  </a:lnTo>
                  <a:lnTo>
                    <a:pt y="35" x="294"/>
                  </a:lnTo>
                  <a:lnTo>
                    <a:pt y="45" x="293"/>
                  </a:lnTo>
                  <a:lnTo>
                    <a:pt y="57" x="292"/>
                  </a:lnTo>
                  <a:lnTo>
                    <a:pt y="61" x="291"/>
                  </a:lnTo>
                  <a:lnTo>
                    <a:pt y="65" x="289"/>
                  </a:lnTo>
                  <a:lnTo>
                    <a:pt y="68" x="288"/>
                  </a:lnTo>
                  <a:lnTo>
                    <a:pt y="69" x="285"/>
                  </a:lnTo>
                  <a:lnTo>
                    <a:pt y="68" x="283"/>
                  </a:lnTo>
                  <a:lnTo>
                    <a:pt y="65" x="282"/>
                  </a:lnTo>
                  <a:lnTo>
                    <a:pt y="61" x="281"/>
                  </a:lnTo>
                  <a:lnTo>
                    <a:pt y="56" x="281"/>
                  </a:lnTo>
                  <a:lnTo>
                    <a:pt y="44" x="280"/>
                  </a:lnTo>
                  <a:lnTo>
                    <a:pt y="33" x="279"/>
                  </a:lnTo>
                  <a:lnTo>
                    <a:pt y="52" x="279"/>
                  </a:lnTo>
                  <a:lnTo>
                    <a:pt y="72" x="280"/>
                  </a:lnTo>
                  <a:lnTo>
                    <a:pt y="80" x="281"/>
                  </a:lnTo>
                  <a:lnTo>
                    <a:pt y="86" x="281"/>
                  </a:lnTo>
                  <a:lnTo>
                    <a:pt y="93" x="280"/>
                  </a:lnTo>
                  <a:lnTo>
                    <a:pt y="96" x="278"/>
                  </a:lnTo>
                  <a:lnTo>
                    <a:pt y="97" x="276"/>
                  </a:lnTo>
                  <a:lnTo>
                    <a:pt y="97" x="275"/>
                  </a:lnTo>
                  <a:lnTo>
                    <a:pt y="96" x="274"/>
                  </a:lnTo>
                  <a:lnTo>
                    <a:pt y="93" x="271"/>
                  </a:lnTo>
                  <a:lnTo>
                    <a:pt y="89" x="270"/>
                  </a:lnTo>
                  <a:lnTo>
                    <a:pt y="81" x="268"/>
                  </a:lnTo>
                  <a:lnTo>
                    <a:pt y="65" x="265"/>
                  </a:lnTo>
                  <a:lnTo>
                    <a:pt y="52" x="261"/>
                  </a:lnTo>
                  <a:lnTo>
                    <a:pt y="65" x="263"/>
                  </a:lnTo>
                  <a:lnTo>
                    <a:pt y="80" x="264"/>
                  </a:lnTo>
                  <a:lnTo>
                    <a:pt y="96" x="265"/>
                  </a:lnTo>
                  <a:lnTo>
                    <a:pt y="113" x="265"/>
                  </a:lnTo>
                  <a:lnTo>
                    <a:pt y="129" x="264"/>
                  </a:lnTo>
                  <a:lnTo>
                    <a:pt y="143" x="263"/>
                  </a:lnTo>
                  <a:lnTo>
                    <a:pt y="157" x="259"/>
                  </a:lnTo>
                  <a:lnTo>
                    <a:pt y="166" x="256"/>
                  </a:lnTo>
                  <a:lnTo>
                    <a:pt y="166" x="253"/>
                  </a:lnTo>
                  <a:lnTo>
                    <a:pt y="166" x="251"/>
                  </a:lnTo>
                  <a:lnTo>
                    <a:pt y="163" x="249"/>
                  </a:lnTo>
                  <a:lnTo>
                    <a:pt y="162" x="247"/>
                  </a:lnTo>
                  <a:lnTo>
                    <a:pt y="155" x="244"/>
                  </a:lnTo>
                  <a:lnTo>
                    <a:pt y="147" x="243"/>
                  </a:lnTo>
                  <a:lnTo>
                    <a:pt y="129" x="243"/>
                  </a:lnTo>
                  <a:lnTo>
                    <a:pt y="109" x="243"/>
                  </a:lnTo>
                  <a:lnTo>
                    <a:pt y="122" x="241"/>
                  </a:lnTo>
                  <a:lnTo>
                    <a:pt y="134" x="240"/>
                  </a:lnTo>
                  <a:lnTo>
                    <a:pt y="147" x="240"/>
                  </a:lnTo>
                  <a:lnTo>
                    <a:pt y="159" x="241"/>
                  </a:lnTo>
                  <a:lnTo>
                    <a:pt y="170" x="241"/>
                  </a:lnTo>
                  <a:lnTo>
                    <a:pt y="179" x="242"/>
                  </a:lnTo>
                  <a:lnTo>
                    <a:pt y="187" x="241"/>
                  </a:lnTo>
                  <a:lnTo>
                    <a:pt y="192" x="239"/>
                  </a:lnTo>
                  <a:lnTo>
                    <a:pt y="174" x="234"/>
                  </a:lnTo>
                  <a:lnTo>
                    <a:pt y="154" x="227"/>
                  </a:lnTo>
                  <a:lnTo>
                    <a:pt y="135" x="222"/>
                  </a:lnTo>
                  <a:lnTo>
                    <a:pt y="117" x="216"/>
                  </a:lnTo>
                  <a:lnTo>
                    <a:pt y="150" x="223"/>
                  </a:lnTo>
                  <a:lnTo>
                    <a:pt y="182" x="231"/>
                  </a:lnTo>
                  <a:lnTo>
                    <a:pt y="198" x="234"/>
                  </a:lnTo>
                  <a:lnTo>
                    <a:pt y="216" x="236"/>
                  </a:lnTo>
                  <a:lnTo>
                    <a:pt y="225" x="236"/>
                  </a:lnTo>
                  <a:lnTo>
                    <a:pt y="236" x="236"/>
                  </a:lnTo>
                  <a:lnTo>
                    <a:pt y="247" x="235"/>
                  </a:lnTo>
                  <a:lnTo>
                    <a:pt y="257" x="233"/>
                  </a:lnTo>
                  <a:lnTo>
                    <a:pt y="248" x="228"/>
                  </a:lnTo>
                  <a:lnTo>
                    <a:pt y="240" x="224"/>
                  </a:lnTo>
                  <a:lnTo>
                    <a:pt y="232" x="221"/>
                  </a:lnTo>
                  <a:lnTo>
                    <a:pt y="224" x="219"/>
                  </a:lnTo>
                  <a:lnTo>
                    <a:pt y="208" x="215"/>
                  </a:lnTo>
                  <a:lnTo>
                    <a:pt y="194" x="214"/>
                  </a:lnTo>
                  <a:lnTo>
                    <a:pt y="179" x="214"/>
                  </a:lnTo>
                  <a:lnTo>
                    <a:pt y="166" x="213"/>
                  </a:lnTo>
                  <a:lnTo>
                    <a:pt y="151" x="211"/>
                  </a:lnTo>
                  <a:lnTo>
                    <a:pt y="135" x="207"/>
                  </a:lnTo>
                  <a:lnTo>
                    <a:pt y="150" x="209"/>
                  </a:lnTo>
                  <a:lnTo>
                    <a:pt y="166" x="210"/>
                  </a:lnTo>
                  <a:lnTo>
                    <a:pt y="174" x="211"/>
                  </a:lnTo>
                  <a:lnTo>
                    <a:pt y="179" x="210"/>
                  </a:lnTo>
                  <a:lnTo>
                    <a:pt y="183" x="209"/>
                  </a:lnTo>
                  <a:lnTo>
                    <a:pt y="184" x="208"/>
                  </a:lnTo>
                  <a:lnTo>
                    <a:pt y="174" x="201"/>
                  </a:lnTo>
                  <a:lnTo>
                    <a:pt y="163" x="197"/>
                  </a:lnTo>
                  <a:lnTo>
                    <a:pt y="150" x="194"/>
                  </a:lnTo>
                  <a:lnTo>
                    <a:pt y="135" x="190"/>
                  </a:lnTo>
                  <a:lnTo>
                    <a:pt y="147" x="192"/>
                  </a:lnTo>
                  <a:lnTo>
                    <a:pt y="158" x="194"/>
                  </a:lnTo>
                  <a:lnTo>
                    <a:pt y="167" x="196"/>
                  </a:lnTo>
                  <a:lnTo>
                    <a:pt y="176" x="199"/>
                  </a:lnTo>
                  <a:lnTo>
                    <a:pt y="195" x="206"/>
                  </a:lnTo>
                  <a:lnTo>
                    <a:pt y="215" x="211"/>
                  </a:lnTo>
                  <a:lnTo>
                    <a:pt y="215" x="210"/>
                  </a:lnTo>
                  <a:lnTo>
                    <a:pt y="212" x="207"/>
                  </a:lnTo>
                  <a:lnTo>
                    <a:pt y="208" x="202"/>
                  </a:lnTo>
                  <a:lnTo>
                    <a:pt y="203" x="199"/>
                  </a:lnTo>
                  <a:lnTo>
                    <a:pt y="191" x="190"/>
                  </a:lnTo>
                  <a:lnTo>
                    <a:pt y="180" x="183"/>
                  </a:lnTo>
                  <a:lnTo>
                    <a:pt y="199" x="193"/>
                  </a:lnTo>
                  <a:lnTo>
                    <a:pt y="217" x="206"/>
                  </a:lnTo>
                  <a:lnTo>
                    <a:pt y="228" x="210"/>
                  </a:lnTo>
                  <a:lnTo>
                    <a:pt y="237" x="213"/>
                  </a:lnTo>
                  <a:lnTo>
                    <a:pt y="244" x="214"/>
                  </a:lnTo>
                  <a:lnTo>
                    <a:pt y="249" x="214"/>
                  </a:lnTo>
                  <a:lnTo>
                    <a:pt y="256" x="214"/>
                  </a:lnTo>
                  <a:lnTo>
                    <a:pt y="263" x="212"/>
                  </a:lnTo>
                  <a:lnTo>
                    <a:pt y="264" x="212"/>
                  </a:lnTo>
                  <a:lnTo>
                    <a:pt y="265" x="211"/>
                  </a:lnTo>
                  <a:lnTo>
                    <a:pt y="265" x="210"/>
                  </a:lnTo>
                  <a:lnTo>
                    <a:pt y="265" x="209"/>
                  </a:lnTo>
                  <a:lnTo>
                    <a:pt y="263" x="206"/>
                  </a:lnTo>
                  <a:lnTo>
                    <a:pt y="257" x="203"/>
                  </a:lnTo>
                  <a:lnTo>
                    <a:pt y="247" x="198"/>
                  </a:lnTo>
                  <a:lnTo>
                    <a:pt y="239" x="193"/>
                  </a:lnTo>
                  <a:lnTo>
                    <a:pt y="247" x="196"/>
                  </a:lnTo>
                  <a:lnTo>
                    <a:pt y="256" x="199"/>
                  </a:lnTo>
                  <a:lnTo>
                    <a:pt y="265" x="202"/>
                  </a:lnTo>
                  <a:lnTo>
                    <a:pt y="274" x="204"/>
                  </a:lnTo>
                  <a:lnTo>
                    <a:pt y="293" x="208"/>
                  </a:lnTo>
                  <a:lnTo>
                    <a:pt y="312" x="211"/>
                  </a:lnTo>
                  <a:lnTo>
                    <a:pt y="331" x="213"/>
                  </a:lnTo>
                  <a:lnTo>
                    <a:pt y="349" x="216"/>
                  </a:lnTo>
                  <a:lnTo>
                    <a:pt y="358" x="219"/>
                  </a:lnTo>
                  <a:lnTo>
                    <a:pt y="366" x="222"/>
                  </a:lnTo>
                  <a:lnTo>
                    <a:pt y="374" x="224"/>
                  </a:lnTo>
                  <a:lnTo>
                    <a:pt y="382" x="228"/>
                  </a:lnTo>
                  <a:lnTo>
                    <a:pt y="383" x="227"/>
                  </a:lnTo>
                  <a:lnTo>
                    <a:pt y="383" x="225"/>
                  </a:lnTo>
                  <a:lnTo>
                    <a:pt y="383" x="224"/>
                  </a:lnTo>
                  <a:lnTo>
                    <a:pt y="383" x="223"/>
                  </a:lnTo>
                  <a:lnTo>
                    <a:pt y="379" x="219"/>
                  </a:lnTo>
                  <a:lnTo>
                    <a:pt y="375" x="215"/>
                  </a:lnTo>
                  <a:lnTo>
                    <a:pt y="363" x="208"/>
                  </a:lnTo>
                  <a:lnTo>
                    <a:pt y="354" x="200"/>
                  </a:lnTo>
                  <a:lnTo>
                    <a:pt y="318" x="169"/>
                  </a:lnTo>
                  <a:lnTo>
                    <a:pt y="321" x="170"/>
                  </a:lnTo>
                  <a:lnTo>
                    <a:pt y="323" x="169"/>
                  </a:lnTo>
                  <a:lnTo>
                    <a:pt y="323" x="169"/>
                  </a:lnTo>
                  <a:lnTo>
                    <a:pt y="323" x="168"/>
                  </a:lnTo>
                  <a:lnTo>
                    <a:pt y="323" x="165"/>
                  </a:lnTo>
                  <a:lnTo>
                    <a:pt y="321" x="159"/>
                  </a:lnTo>
                  <a:lnTo>
                    <a:pt y="318" x="153"/>
                  </a:lnTo>
                  <a:lnTo>
                    <a:pt y="317" x="146"/>
                  </a:lnTo>
                  <a:lnTo>
                    <a:pt y="317" x="139"/>
                  </a:lnTo>
                  <a:lnTo>
                    <a:pt y="320" x="131"/>
                  </a:lnTo>
                  <a:lnTo>
                    <a:pt y="318" x="140"/>
                  </a:lnTo>
                  <a:lnTo>
                    <a:pt y="321" x="149"/>
                  </a:lnTo>
                  <a:lnTo>
                    <a:pt y="323" x="158"/>
                  </a:lnTo>
                  <a:lnTo>
                    <a:pt y="329" x="167"/>
                  </a:lnTo>
                  <a:lnTo>
                    <a:pt y="335" x="175"/>
                  </a:lnTo>
                  <a:lnTo>
                    <a:pt y="343" x="183"/>
                  </a:lnTo>
                  <a:lnTo>
                    <a:pt y="350" x="190"/>
                  </a:lnTo>
                  <a:lnTo>
                    <a:pt y="358" x="197"/>
                  </a:lnTo>
                  <a:lnTo>
                    <a:pt y="370" x="204"/>
                  </a:lnTo>
                  <a:lnTo>
                    <a:pt y="380" x="213"/>
                  </a:lnTo>
                  <a:lnTo>
                    <a:pt y="391" x="222"/>
                  </a:lnTo>
                  <a:lnTo>
                    <a:pt y="402" x="233"/>
                  </a:lnTo>
                  <a:lnTo>
                    <a:pt y="423" x="237"/>
                  </a:lnTo>
                  <a:lnTo>
                    <a:pt y="447" x="241"/>
                  </a:lnTo>
                  <a:lnTo>
                    <a:pt y="457" x="243"/>
                  </a:lnTo>
                  <a:lnTo>
                    <a:pt y="465" x="244"/>
                  </a:lnTo>
                  <a:lnTo>
                    <a:pt y="469" x="244"/>
                  </a:lnTo>
                  <a:lnTo>
                    <a:pt y="473" x="244"/>
                  </a:lnTo>
                  <a:lnTo>
                    <a:pt y="476" x="243"/>
                  </a:lnTo>
                  <a:lnTo>
                    <a:pt y="477" x="242"/>
                  </a:lnTo>
                  <a:lnTo>
                    <a:pt y="472" x="238"/>
                  </a:lnTo>
                  <a:lnTo>
                    <a:pt y="465" x="233"/>
                  </a:lnTo>
                  <a:lnTo>
                    <a:pt y="460" x="226"/>
                  </a:lnTo>
                  <a:lnTo>
                    <a:pt y="456" x="219"/>
                  </a:lnTo>
                  <a:lnTo>
                    <a:pt y="451" x="212"/>
                  </a:lnTo>
                  <a:lnTo>
                    <a:pt y="445" x="206"/>
                  </a:lnTo>
                  <a:lnTo>
                    <a:pt y="439" x="201"/>
                  </a:lnTo>
                  <a:lnTo>
                    <a:pt y="431" x="198"/>
                  </a:lnTo>
                  <a:lnTo>
                    <a:pt y="416" x="195"/>
                  </a:lnTo>
                  <a:lnTo>
                    <a:pt y="404" x="190"/>
                  </a:lnTo>
                  <a:lnTo>
                    <a:pt y="395" x="186"/>
                  </a:lnTo>
                  <a:lnTo>
                    <a:pt y="388" x="182"/>
                  </a:lnTo>
                  <a:lnTo>
                    <a:pt y="382" x="178"/>
                  </a:lnTo>
                  <a:lnTo>
                    <a:pt y="375" x="173"/>
                  </a:lnTo>
                  <a:lnTo>
                    <a:pt y="367" x="169"/>
                  </a:lnTo>
                  <a:lnTo>
                    <a:pt y="359" x="166"/>
                  </a:lnTo>
                  <a:lnTo>
                    <a:pt y="349" x="148"/>
                  </a:lnTo>
                  <a:lnTo>
                    <a:pt y="335" x="132"/>
                  </a:lnTo>
                  <a:lnTo>
                    <a:pt y="329" x="125"/>
                  </a:lnTo>
                  <a:lnTo>
                    <a:pt y="323" x="116"/>
                  </a:lnTo>
                  <a:lnTo>
                    <a:pt y="318" x="107"/>
                  </a:lnTo>
                  <a:lnTo>
                    <a:pt y="316" x="98"/>
                  </a:lnTo>
                  <a:lnTo>
                    <a:pt y="323" x="106"/>
                  </a:lnTo>
                  <a:lnTo>
                    <a:pt y="333" x="114"/>
                  </a:lnTo>
                  <a:lnTo>
                    <a:pt y="338" x="117"/>
                  </a:lnTo>
                  <a:lnTo>
                    <a:pt y="343" x="119"/>
                  </a:lnTo>
                  <a:lnTo>
                    <a:pt y="349" x="121"/>
                  </a:lnTo>
                  <a:lnTo>
                    <a:pt y="353" x="121"/>
                  </a:lnTo>
                  <a:lnTo>
                    <a:pt y="355" x="120"/>
                  </a:lnTo>
                  <a:lnTo>
                    <a:pt y="357" x="119"/>
                  </a:lnTo>
                  <a:lnTo>
                    <a:pt y="357" x="117"/>
                  </a:lnTo>
                  <a:lnTo>
                    <a:pt y="355" x="116"/>
                  </a:lnTo>
                  <a:lnTo>
                    <a:pt y="353" x="114"/>
                  </a:lnTo>
                  <a:lnTo>
                    <a:pt y="350" x="111"/>
                  </a:lnTo>
                  <a:lnTo>
                    <a:pt y="361" x="117"/>
                  </a:lnTo>
                  <a:lnTo>
                    <a:pt y="371" x="125"/>
                  </a:lnTo>
                  <a:lnTo>
                    <a:pt y="376" x="128"/>
                  </a:lnTo>
                  <a:lnTo>
                    <a:pt y="380" x="129"/>
                  </a:lnTo>
                  <a:lnTo>
                    <a:pt y="386" x="130"/>
                  </a:lnTo>
                  <a:lnTo>
                    <a:pt y="391" x="128"/>
                  </a:lnTo>
                  <a:lnTo>
                    <a:pt y="392" x="125"/>
                  </a:lnTo>
                  <a:lnTo>
                    <a:pt y="394" x="121"/>
                  </a:lnTo>
                  <a:lnTo>
                    <a:pt y="394" x="117"/>
                  </a:lnTo>
                  <a:lnTo>
                    <a:pt y="391" x="113"/>
                  </a:lnTo>
                  <a:lnTo>
                    <a:pt y="387" x="103"/>
                  </a:lnTo>
                  <a:lnTo>
                    <a:pt y="384" x="93"/>
                  </a:lnTo>
                  <a:lnTo>
                    <a:pt y="388" x="98"/>
                  </a:lnTo>
                  <a:lnTo>
                    <a:pt y="391" x="103"/>
                  </a:lnTo>
                  <a:lnTo>
                    <a:pt y="392" x="105"/>
                  </a:lnTo>
                  <a:lnTo>
                    <a:pt y="394" x="107"/>
                  </a:lnTo>
                  <a:lnTo>
                    <a:pt y="396" x="107"/>
                  </a:lnTo>
                  <a:lnTo>
                    <a:pt y="399" x="107"/>
                  </a:lnTo>
                  <a:lnTo>
                    <a:pt y="400" x="106"/>
                  </a:lnTo>
                  <a:lnTo>
                    <a:pt y="402" x="103"/>
                  </a:lnTo>
                  <a:lnTo>
                    <a:pt y="402" x="100"/>
                  </a:lnTo>
                  <a:lnTo>
                    <a:pt y="402" x="96"/>
                  </a:lnTo>
                  <a:lnTo>
                    <a:pt y="400" x="87"/>
                  </a:lnTo>
                  <a:lnTo>
                    <a:pt y="400" x="78"/>
                  </a:lnTo>
                  <a:lnTo>
                    <a:pt y="404" x="90"/>
                  </a:lnTo>
                  <a:lnTo>
                    <a:pt y="407" x="103"/>
                  </a:lnTo>
                  <a:lnTo>
                    <a:pt y="408" x="110"/>
                  </a:lnTo>
                  <a:lnTo>
                    <a:pt y="411" x="114"/>
                  </a:lnTo>
                  <a:lnTo>
                    <a:pt y="414" x="117"/>
                  </a:lnTo>
                  <a:lnTo>
                    <a:pt y="418" x="118"/>
                  </a:lnTo>
                  <a:lnTo>
                    <a:pt y="422" x="116"/>
                  </a:lnTo>
                  <a:lnTo>
                    <a:pt y="426" x="112"/>
                  </a:lnTo>
                  <a:lnTo>
                    <a:pt y="428" x="106"/>
                  </a:lnTo>
                  <a:lnTo>
                    <a:pt y="431" x="100"/>
                  </a:lnTo>
                  <a:lnTo>
                    <a:pt y="432" x="91"/>
                  </a:lnTo>
                  <a:lnTo>
                    <a:pt y="432" x="83"/>
                  </a:lnTo>
                  <a:lnTo>
                    <a:pt y="429" x="74"/>
                  </a:lnTo>
                  <a:lnTo>
                    <a:pt y="424" x="65"/>
                  </a:lnTo>
                  <a:lnTo>
                    <a:pt y="429" x="70"/>
                  </a:lnTo>
                  <a:lnTo>
                    <a:pt y="433" x="75"/>
                  </a:lnTo>
                  <a:lnTo>
                    <a:pt y="435" x="80"/>
                  </a:lnTo>
                  <a:lnTo>
                    <a:pt y="436" x="88"/>
                  </a:lnTo>
                  <a:lnTo>
                    <a:pt y="436" x="94"/>
                  </a:lnTo>
                  <a:lnTo>
                    <a:pt y="435" x="102"/>
                  </a:lnTo>
                  <a:lnTo>
                    <a:pt y="432" x="111"/>
                  </a:lnTo>
                  <a:lnTo>
                    <a:pt y="428" x="119"/>
                  </a:lnTo>
                  <a:lnTo>
                    <a:pt y="432" x="127"/>
                  </a:lnTo>
                  <a:lnTo>
                    <a:pt y="436" x="133"/>
                  </a:lnTo>
                  <a:lnTo>
                    <a:pt y="441" x="141"/>
                  </a:lnTo>
                  <a:lnTo>
                    <a:pt y="447" x="147"/>
                  </a:lnTo>
                  <a:lnTo>
                    <a:pt y="453" x="153"/>
                  </a:lnTo>
                  <a:lnTo>
                    <a:pt y="460" x="157"/>
                  </a:lnTo>
                  <a:lnTo>
                    <a:pt y="469" x="160"/>
                  </a:lnTo>
                  <a:lnTo>
                    <a:pt y="479" x="161"/>
                  </a:lnTo>
                  <a:lnTo>
                    <a:pt y="480" x="160"/>
                  </a:lnTo>
                  <a:lnTo>
                    <a:pt y="481" x="156"/>
                  </a:lnTo>
                  <a:lnTo>
                    <a:pt y="480" x="151"/>
                  </a:lnTo>
                  <a:lnTo>
                    <a:pt y="477" x="143"/>
                  </a:lnTo>
                  <a:lnTo>
                    <a:pt y="473" x="137"/>
                  </a:lnTo>
                  <a:lnTo>
                    <a:pt y="469" x="130"/>
                  </a:lnTo>
                  <a:lnTo>
                    <a:pt y="467" x="127"/>
                  </a:lnTo>
                  <a:lnTo>
                    <a:pt y="464" x="125"/>
                  </a:lnTo>
                  <a:lnTo>
                    <a:pt y="460" x="124"/>
                  </a:lnTo>
                  <a:lnTo>
                    <a:pt y="457" x="123"/>
                  </a:lnTo>
                  <a:lnTo>
                    <a:pt y="460" x="121"/>
                  </a:lnTo>
                  <a:lnTo>
                    <a:pt y="464" x="119"/>
                  </a:lnTo>
                  <a:lnTo>
                    <a:pt y="465" x="117"/>
                  </a:lnTo>
                  <a:lnTo>
                    <a:pt y="467" x="115"/>
                  </a:lnTo>
                  <a:lnTo>
                    <a:pt y="469" x="108"/>
                  </a:lnTo>
                  <a:lnTo>
                    <a:pt y="468" x="103"/>
                  </a:lnTo>
                  <a:lnTo>
                    <a:pt y="465" x="90"/>
                  </a:lnTo>
                  <a:lnTo>
                    <a:pt y="465" x="77"/>
                  </a:lnTo>
                  <a:lnTo>
                    <a:pt y="467" x="83"/>
                  </a:lnTo>
                  <a:lnTo>
                    <a:pt y="468" x="88"/>
                  </a:lnTo>
                  <a:lnTo>
                    <a:pt y="469" x="90"/>
                  </a:lnTo>
                  <a:lnTo>
                    <a:pt y="471" x="91"/>
                  </a:lnTo>
                  <a:lnTo>
                    <a:pt y="473" x="92"/>
                  </a:lnTo>
                  <a:lnTo>
                    <a:pt y="476" x="92"/>
                  </a:lnTo>
                  <a:lnTo>
                    <a:pt y="479" x="90"/>
                  </a:lnTo>
                  <a:lnTo>
                    <a:pt y="480" x="86"/>
                  </a:lnTo>
                  <a:lnTo>
                    <a:pt y="480" x="82"/>
                  </a:lnTo>
                  <a:lnTo>
                    <a:pt y="480" x="75"/>
                  </a:lnTo>
                  <a:lnTo>
                    <a:pt y="481" x="61"/>
                  </a:lnTo>
                  <a:lnTo>
                    <a:pt y="481" x="49"/>
                  </a:lnTo>
                  <a:lnTo>
                    <a:pt y="496" x="58"/>
                  </a:lnTo>
                  <a:lnTo>
                    <a:pt y="512" x="65"/>
                  </a:lnTo>
                  <a:lnTo>
                    <a:pt y="520" x="69"/>
                  </a:lnTo>
                  <a:lnTo>
                    <a:pt y="528" x="71"/>
                  </a:lnTo>
                  <a:lnTo>
                    <a:pt y="534" x="72"/>
                  </a:lnTo>
                  <a:lnTo>
                    <a:pt y="541" x="71"/>
                  </a:lnTo>
                  <a:lnTo>
                    <a:pt y="542" x="69"/>
                  </a:lnTo>
                  <a:lnTo>
                    <a:pt y="543" x="67"/>
                  </a:lnTo>
                  <a:lnTo>
                    <a:pt y="543" x="65"/>
                  </a:lnTo>
                  <a:lnTo>
                    <a:pt y="542" x="64"/>
                  </a:lnTo>
                  <a:lnTo>
                    <a:pt y="538" x="61"/>
                  </a:lnTo>
                  <a:lnTo>
                    <a:pt y="535" x="58"/>
                  </a:lnTo>
                  <a:lnTo>
                    <a:pt y="543" x="64"/>
                  </a:lnTo>
                  <a:lnTo>
                    <a:pt y="553" x="70"/>
                  </a:lnTo>
                  <a:lnTo>
                    <a:pt y="557" x="72"/>
                  </a:lnTo>
                  <a:lnTo>
                    <a:pt y="562" x="73"/>
                  </a:lnTo>
                  <a:lnTo>
                    <a:pt y="566" x="73"/>
                  </a:lnTo>
                  <a:lnTo>
                    <a:pt y="571" x="72"/>
                  </a:lnTo>
                  <a:lnTo>
                    <a:pt y="573" x="65"/>
                  </a:lnTo>
                  <a:lnTo>
                    <a:pt y="571" x="60"/>
                  </a:lnTo>
                  <a:lnTo>
                    <a:pt y="569" x="57"/>
                  </a:lnTo>
                  <a:lnTo>
                    <a:pt y="565" x="53"/>
                  </a:lnTo>
                  <a:lnTo>
                    <a:pt y="555" x="48"/>
                  </a:lnTo>
                  <a:lnTo>
                    <a:pt y="547" x="43"/>
                  </a:lnTo>
                  <a:lnTo>
                    <a:pt y="555" x="46"/>
                  </a:lnTo>
                  <a:lnTo>
                    <a:pt y="561" x="47"/>
                  </a:lnTo>
                  <a:lnTo>
                    <a:pt y="562" x="48"/>
                  </a:lnTo>
                  <a:lnTo>
                    <a:pt y="563" x="47"/>
                  </a:lnTo>
                  <a:lnTo>
                    <a:pt y="563" x="47"/>
                  </a:lnTo>
                  <a:lnTo>
                    <a:pt y="563" x="46"/>
                  </a:lnTo>
                  <a:lnTo>
                    <a:pt y="558" x="39"/>
                  </a:lnTo>
                  <a:lnTo>
                    <a:pt y="545" x="30"/>
                  </a:lnTo>
                  <a:lnTo>
                    <a:pt y="561" x="41"/>
                  </a:lnTo>
                  <a:lnTo>
                    <a:pt y="577" x="52"/>
                  </a:lnTo>
                  <a:lnTo>
                    <a:pt y="585" x="58"/>
                  </a:lnTo>
                  <a:lnTo>
                    <a:pt y="592" x="61"/>
                  </a:lnTo>
                  <a:lnTo>
                    <a:pt y="595" x="62"/>
                  </a:lnTo>
                  <a:lnTo>
                    <a:pt y="599" x="63"/>
                  </a:lnTo>
                  <a:lnTo>
                    <a:pt y="603" x="63"/>
                  </a:lnTo>
                  <a:lnTo>
                    <a:pt y="606" x="62"/>
                  </a:lnTo>
                  <a:lnTo>
                    <a:pt y="606" x="57"/>
                  </a:lnTo>
                  <a:lnTo>
                    <a:pt y="604" x="52"/>
                  </a:lnTo>
                  <a:lnTo>
                    <a:pt y="603" x="48"/>
                  </a:lnTo>
                  <a:lnTo>
                    <a:pt y="600" x="45"/>
                  </a:lnTo>
                  <a:lnTo>
                    <a:pt y="595" x="39"/>
                  </a:lnTo>
                  <a:lnTo>
                    <a:pt y="588" x="35"/>
                  </a:lnTo>
                  <a:lnTo>
                    <a:pt y="573" x="30"/>
                  </a:lnTo>
                  <a:lnTo>
                    <a:pt y="558" x="25"/>
                  </a:lnTo>
                  <a:lnTo>
                    <a:pt y="562" x="27"/>
                  </a:lnTo>
                  <a:lnTo>
                    <a:pt y="567" x="27"/>
                  </a:lnTo>
                  <a:lnTo>
                    <a:pt y="571" x="25"/>
                  </a:lnTo>
                  <a:lnTo>
                    <a:pt y="574" x="24"/>
                  </a:lnTo>
                  <a:lnTo>
                    <a:pt y="566" x="12"/>
                  </a:lnTo>
                  <a:lnTo>
                    <a:pt y="558" x="0"/>
                  </a:lnTo>
                  <a:lnTo>
                    <a:pt y="567" x="10"/>
                  </a:lnTo>
                  <a:lnTo>
                    <a:pt y="575" x="21"/>
                  </a:lnTo>
                  <a:lnTo>
                    <a:pt y="581" x="25"/>
                  </a:lnTo>
                  <a:lnTo>
                    <a:pt y="586" x="29"/>
                  </a:lnTo>
                  <a:lnTo>
                    <a:pt y="591" x="31"/>
                  </a:lnTo>
                  <a:lnTo>
                    <a:pt y="598" x="33"/>
                  </a:lnTo>
                  <a:lnTo>
                    <a:pt y="600" x="32"/>
                  </a:lnTo>
                  <a:lnTo>
                    <a:pt y="603" x="31"/>
                  </a:lnTo>
                  <a:lnTo>
                    <a:pt y="604" x="29"/>
                  </a:lnTo>
                  <a:lnTo>
                    <a:pt y="606" x="25"/>
                  </a:lnTo>
                  <a:lnTo>
                    <a:pt y="606" x="19"/>
                  </a:lnTo>
                  <a:lnTo>
                    <a:pt y="607" x="14"/>
                  </a:lnTo>
                  <a:lnTo>
                    <a:pt y="607" x="32"/>
                  </a:lnTo>
                  <a:lnTo>
                    <a:pt y="608" x="46"/>
                  </a:lnTo>
                  <a:lnTo>
                    <a:pt y="611" x="55"/>
                  </a:lnTo>
                  <a:lnTo>
                    <a:pt y="612" x="60"/>
                  </a:lnTo>
                  <a:lnTo>
                    <a:pt y="622" x="67"/>
                  </a:lnTo>
                  <a:lnTo>
                    <a:pt y="635" x="80"/>
                  </a:lnTo>
                  <a:lnTo>
                    <a:pt y="651" x="92"/>
                  </a:lnTo>
                  <a:lnTo>
                    <a:pt y="667" x="104"/>
                  </a:lnTo>
                  <a:lnTo>
                    <a:pt y="684" x="115"/>
                  </a:lnTo>
                  <a:lnTo>
                    <a:pt y="701" x="124"/>
                  </a:lnTo>
                  <a:lnTo>
                    <a:pt y="704" x="120"/>
                  </a:lnTo>
                  <a:lnTo>
                    <a:pt y="705" x="118"/>
                  </a:lnTo>
                  <a:lnTo>
                    <a:pt y="705" x="115"/>
                  </a:lnTo>
                  <a:lnTo>
                    <a:pt y="704" x="111"/>
                  </a:lnTo>
                  <a:lnTo>
                    <a:pt y="701" x="103"/>
                  </a:lnTo>
                  <a:lnTo>
                    <a:pt y="695" x="96"/>
                  </a:lnTo>
                  <a:lnTo>
                    <a:pt y="679" x="80"/>
                  </a:lnTo>
                  <a:lnTo>
                    <a:pt y="664" x="67"/>
                  </a:lnTo>
                  <a:lnTo>
                    <a:pt y="671" x="71"/>
                  </a:lnTo>
                  <a:lnTo>
                    <a:pt y="676" x="74"/>
                  </a:lnTo>
                  <a:lnTo>
                    <a:pt y="681" x="76"/>
                  </a:lnTo>
                  <a:lnTo>
                    <a:pt y="687" x="76"/>
                  </a:lnTo>
                  <a:lnTo>
                    <a:pt y="688" x="76"/>
                  </a:lnTo>
                  <a:lnTo>
                    <a:pt y="689" x="76"/>
                  </a:lnTo>
                  <a:lnTo>
                    <a:pt y="689" x="75"/>
                  </a:lnTo>
                  <a:lnTo>
                    <a:pt y="691" x="74"/>
                  </a:lnTo>
                  <a:lnTo>
                    <a:pt y="688" x="70"/>
                  </a:lnTo>
                  <a:lnTo>
                    <a:pt y="684" x="62"/>
                  </a:lnTo>
                  <a:lnTo>
                    <a:pt y="688" x="66"/>
                  </a:lnTo>
                  <a:lnTo>
                    <a:pt y="692" x="71"/>
                  </a:lnTo>
                  <a:lnTo>
                    <a:pt y="696" x="74"/>
                  </a:lnTo>
                  <a:lnTo>
                    <a:pt y="701" x="75"/>
                  </a:lnTo>
                  <a:lnTo>
                    <a:pt y="705" x="73"/>
                  </a:lnTo>
                  <a:lnTo>
                    <a:pt y="706" x="70"/>
                  </a:lnTo>
                  <a:lnTo>
                    <a:pt y="708" x="65"/>
                  </a:lnTo>
                  <a:lnTo>
                    <a:pt y="708" x="62"/>
                  </a:lnTo>
                  <a:lnTo>
                    <a:pt y="709" x="67"/>
                  </a:lnTo>
                  <a:lnTo>
                    <a:pt y="710" x="74"/>
                  </a:lnTo>
                  <a:lnTo>
                    <a:pt y="710" x="76"/>
                  </a:lnTo>
                  <a:lnTo>
                    <a:pt y="712" x="78"/>
                  </a:lnTo>
                  <a:lnTo>
                    <a:pt y="713" x="79"/>
                  </a:lnTo>
                  <a:lnTo>
                    <a:pt y="716" x="79"/>
                  </a:lnTo>
                  <a:lnTo>
                    <a:pt y="718" x="78"/>
                  </a:lnTo>
                  <a:lnTo>
                    <a:pt y="720" x="76"/>
                  </a:lnTo>
                  <a:lnTo>
                    <a:pt y="721" x="73"/>
                  </a:lnTo>
                  <a:lnTo>
                    <a:pt y="722" x="70"/>
                  </a:lnTo>
                  <a:lnTo>
                    <a:pt y="722" x="61"/>
                  </a:lnTo>
                  <a:lnTo>
                    <a:pt y="722" x="53"/>
                  </a:lnTo>
                  <a:lnTo>
                    <a:pt y="722" x="61"/>
                  </a:lnTo>
                  <a:lnTo>
                    <a:pt y="724" x="70"/>
                  </a:lnTo>
                  <a:lnTo>
                    <a:pt y="725" x="73"/>
                  </a:lnTo>
                  <a:lnTo>
                    <a:pt y="726" x="76"/>
                  </a:lnTo>
                  <a:lnTo>
                    <a:pt y="729" x="78"/>
                  </a:lnTo>
                  <a:lnTo>
                    <a:pt y="733" x="78"/>
                  </a:lnTo>
                  <a:lnTo>
                    <a:pt y="736" x="78"/>
                  </a:lnTo>
                  <a:lnTo>
                    <a:pt y="737" x="76"/>
                  </a:lnTo>
                  <a:lnTo>
                    <a:pt y="738" x="73"/>
                  </a:lnTo>
                  <a:lnTo>
                    <a:pt y="737" x="69"/>
                  </a:lnTo>
                  <a:lnTo>
                    <a:pt y="736" x="59"/>
                  </a:lnTo>
                  <a:lnTo>
                    <a:pt y="736" x="47"/>
                  </a:lnTo>
                  <a:lnTo>
                    <a:pt y="736" x="43"/>
                  </a:lnTo>
                  <a:lnTo>
                    <a:pt y="734" x="38"/>
                  </a:lnTo>
                  <a:lnTo>
                    <a:pt y="733" x="34"/>
                  </a:lnTo>
                  <a:lnTo>
                    <a:pt y="730" x="31"/>
                  </a:lnTo>
                  <a:lnTo>
                    <a:pt y="726" x="25"/>
                  </a:lnTo>
                  <a:lnTo>
                    <a:pt y="721" x="21"/>
                  </a:lnTo>
                  <a:lnTo>
                    <a:pt y="725" x="23"/>
                  </a:lnTo>
                  <a:lnTo>
                    <a:pt y="729" x="25"/>
                  </a:lnTo>
                  <a:lnTo>
                    <a:pt y="733" x="28"/>
                  </a:lnTo>
                  <a:lnTo>
                    <a:pt y="737" x="28"/>
                  </a:lnTo>
                  <a:lnTo>
                    <a:pt y="738" x="22"/>
                  </a:lnTo>
                  <a:lnTo>
                    <a:pt y="740" x="17"/>
                  </a:lnTo>
                  <a:lnTo>
                    <a:pt y="742" x="31"/>
                  </a:lnTo>
                  <a:lnTo>
                    <a:pt y="746" x="45"/>
                  </a:lnTo>
                  <a:lnTo>
                    <a:pt y="749" x="51"/>
                  </a:lnTo>
                  <a:lnTo>
                    <a:pt y="754" x="57"/>
                  </a:lnTo>
                  <a:lnTo>
                    <a:pt y="759" x="62"/>
                  </a:lnTo>
                  <a:lnTo>
                    <a:pt y="767" x="65"/>
                  </a:lnTo>
                  <a:lnTo>
                    <a:pt y="767" x="76"/>
                  </a:lnTo>
                  <a:lnTo>
                    <a:pt y="763" x="75"/>
                  </a:lnTo>
                  <a:lnTo>
                    <a:pt y="759" x="73"/>
                  </a:lnTo>
                  <a:lnTo>
                    <a:pt y="757" x="72"/>
                  </a:lnTo>
                  <a:lnTo>
                    <a:pt y="755" x="71"/>
                  </a:lnTo>
                  <a:lnTo>
                    <a:pt y="753" x="71"/>
                  </a:lnTo>
                  <a:lnTo>
                    <a:pt y="751" x="72"/>
                  </a:lnTo>
                  <a:lnTo>
                    <a:pt y="746" x="74"/>
                  </a:lnTo>
                  <a:lnTo>
                    <a:pt y="744" x="78"/>
                  </a:lnTo>
                  <a:lnTo>
                    <a:pt y="740" x="83"/>
                  </a:lnTo>
                  <a:lnTo>
                    <a:pt y="738" x="87"/>
                  </a:lnTo>
                  <a:lnTo>
                    <a:pt y="738" x="89"/>
                  </a:lnTo>
                  <a:lnTo>
                    <a:pt y="738" x="90"/>
                  </a:lnTo>
                  <a:lnTo>
                    <a:pt y="740" x="91"/>
                  </a:lnTo>
                  <a:lnTo>
                    <a:pt y="741" x="92"/>
                  </a:lnTo>
                  <a:lnTo>
                    <a:pt y="755" x="97"/>
                  </a:lnTo>
                  <a:lnTo>
                    <a:pt y="767" x="102"/>
                  </a:lnTo>
                  <a:lnTo>
                    <a:pt y="767" x="115"/>
                  </a:lnTo>
                  <a:lnTo>
                    <a:pt y="761" x="116"/>
                  </a:lnTo>
                  <a:lnTo>
                    <a:pt y="757" x="119"/>
                  </a:lnTo>
                  <a:lnTo>
                    <a:pt y="754" x="124"/>
                  </a:lnTo>
                  <a:lnTo>
                    <a:pt y="754" x="128"/>
                  </a:lnTo>
                  <a:lnTo>
                    <a:pt y="754" x="131"/>
                  </a:lnTo>
                  <a:lnTo>
                    <a:pt y="757" x="135"/>
                  </a:lnTo>
                  <a:lnTo>
                    <a:pt y="762" x="139"/>
                  </a:lnTo>
                  <a:lnTo>
                    <a:pt y="767" x="140"/>
                  </a:lnTo>
                  <a:lnTo>
                    <a:pt y="767" x="169"/>
                  </a:lnTo>
                  <a:lnTo>
                    <a:pt y="765" x="167"/>
                  </a:lnTo>
                  <a:lnTo>
                    <a:pt y="763" x="165"/>
                  </a:lnTo>
                  <a:lnTo>
                    <a:pt y="761" x="163"/>
                  </a:lnTo>
                  <a:lnTo>
                    <a:pt y="757" x="163"/>
                  </a:lnTo>
                  <a:lnTo>
                    <a:pt y="751" x="163"/>
                  </a:lnTo>
                  <a:lnTo>
                    <a:pt y="744" x="165"/>
                  </a:lnTo>
                  <a:lnTo>
                    <a:pt y="729" x="168"/>
                  </a:lnTo>
                  <a:lnTo>
                    <a:pt y="716" x="171"/>
                  </a:lnTo>
                  <a:lnTo>
                    <a:pt y="712" x="179"/>
                  </a:lnTo>
                  <a:lnTo>
                    <a:pt y="708" x="186"/>
                  </a:lnTo>
                  <a:lnTo>
                    <a:pt y="705" x="190"/>
                  </a:lnTo>
                  <a:lnTo>
                    <a:pt y="704" x="196"/>
                  </a:lnTo>
                  <a:lnTo>
                    <a:pt y="702" x="204"/>
                  </a:lnTo>
                  <a:lnTo>
                    <a:pt y="704" x="216"/>
                  </a:lnTo>
                  <a:lnTo>
                    <a:pt y="709" x="224"/>
                  </a:lnTo>
                  <a:lnTo>
                    <a:pt y="716" x="230"/>
                  </a:lnTo>
                  <a:lnTo>
                    <a:pt y="722" x="236"/>
                  </a:lnTo>
                  <a:lnTo>
                    <a:pt y="730" x="240"/>
                  </a:lnTo>
                  <a:lnTo>
                    <a:pt y="737" x="243"/>
                  </a:lnTo>
                  <a:lnTo>
                    <a:pt y="744" x="248"/>
                  </a:lnTo>
                  <a:lnTo>
                    <a:pt y="750" x="253"/>
                  </a:lnTo>
                  <a:lnTo>
                    <a:pt y="755" x="259"/>
                  </a:lnTo>
                  <a:lnTo>
                    <a:pt y="762" x="262"/>
                  </a:lnTo>
                  <a:lnTo>
                    <a:pt y="767" x="265"/>
                  </a:lnTo>
                  <a:lnTo>
                    <a:pt y="767" x="295"/>
                  </a:lnTo>
                  <a:lnTo>
                    <a:pt y="762" x="295"/>
                  </a:lnTo>
                  <a:lnTo>
                    <a:pt y="755" x="295"/>
                  </a:lnTo>
                  <a:lnTo>
                    <a:pt y="751" x="293"/>
                  </a:lnTo>
                  <a:lnTo>
                    <a:pt y="749" x="291"/>
                  </a:lnTo>
                  <a:lnTo>
                    <a:pt y="745" x="290"/>
                  </a:lnTo>
                  <a:lnTo>
                    <a:pt y="740" x="290"/>
                  </a:lnTo>
                  <a:lnTo>
                    <a:pt y="732" x="291"/>
                  </a:lnTo>
                  <a:lnTo>
                    <a:pt y="721" x="293"/>
                  </a:lnTo>
                  <a:lnTo>
                    <a:pt y="701" x="299"/>
                  </a:lnTo>
                  <a:lnTo>
                    <a:pt y="681" x="304"/>
                  </a:lnTo>
                  <a:lnTo>
                    <a:pt y="663" x="315"/>
                  </a:lnTo>
                  <a:lnTo>
                    <a:pt y="642" x="324"/>
                  </a:lnTo>
                  <a:lnTo>
                    <a:pt y="630" x="329"/>
                  </a:lnTo>
                  <a:lnTo>
                    <a:pt y="619" x="332"/>
                  </a:lnTo>
                  <a:lnTo>
                    <a:pt y="607" x="335"/>
                  </a:lnTo>
                  <a:lnTo>
                    <a:pt y="595" x="337"/>
                  </a:lnTo>
                  <a:lnTo>
                    <a:pt y="590" x="338"/>
                  </a:lnTo>
                  <a:lnTo>
                    <a:pt y="587" x="340"/>
                  </a:lnTo>
                  <a:lnTo>
                    <a:pt y="585" x="345"/>
                  </a:lnTo>
                  <a:lnTo>
                    <a:pt y="585" x="349"/>
                  </a:lnTo>
                  <a:lnTo>
                    <a:pt y="585" x="353"/>
                  </a:lnTo>
                  <a:lnTo>
                    <a:pt y="586" x="357"/>
                  </a:lnTo>
                  <a:lnTo>
                    <a:pt y="588" x="358"/>
                  </a:lnTo>
                  <a:lnTo>
                    <a:pt y="590" x="359"/>
                  </a:lnTo>
                  <a:lnTo>
                    <a:pt y="591" x="359"/>
                  </a:lnTo>
                  <a:lnTo>
                    <a:pt y="594" x="359"/>
                  </a:lnTo>
                  <a:lnTo>
                    <a:pt y="611" x="354"/>
                  </a:lnTo>
                  <a:lnTo>
                    <a:pt y="628" x="349"/>
                  </a:lnTo>
                  <a:lnTo>
                    <a:pt y="636" x="346"/>
                  </a:lnTo>
                  <a:lnTo>
                    <a:pt y="645" x="345"/>
                  </a:lnTo>
                  <a:lnTo>
                    <a:pt y="655" x="344"/>
                  </a:lnTo>
                  <a:lnTo>
                    <a:pt y="663" x="345"/>
                  </a:lnTo>
                  <a:lnTo>
                    <a:pt y="676" x="347"/>
                  </a:lnTo>
                  <a:lnTo>
                    <a:pt y="688" x="348"/>
                  </a:lnTo>
                  <a:lnTo>
                    <a:pt y="700" x="347"/>
                  </a:lnTo>
                  <a:lnTo>
                    <a:pt y="713" x="346"/>
                  </a:lnTo>
                  <a:lnTo>
                    <a:pt y="724" x="343"/>
                  </a:lnTo>
                  <a:lnTo>
                    <a:pt y="734" x="338"/>
                  </a:lnTo>
                  <a:lnTo>
                    <a:pt y="744" x="333"/>
                  </a:lnTo>
                  <a:lnTo>
                    <a:pt y="751" x="325"/>
                  </a:lnTo>
                  <a:lnTo>
                    <a:pt y="755" x="321"/>
                  </a:lnTo>
                  <a:lnTo>
                    <a:pt y="757" x="317"/>
                  </a:lnTo>
                  <a:lnTo>
                    <a:pt y="761" x="312"/>
                  </a:lnTo>
                  <a:lnTo>
                    <a:pt y="767" x="308"/>
                  </a:lnTo>
                  <a:lnTo>
                    <a:pt y="767" x="336"/>
                  </a:lnTo>
                  <a:lnTo>
                    <a:pt y="757" x="343"/>
                  </a:lnTo>
                  <a:lnTo>
                    <a:pt y="744" x="349"/>
                  </a:lnTo>
                  <a:lnTo>
                    <a:pt y="730" x="354"/>
                  </a:lnTo>
                  <a:lnTo>
                    <a:pt y="716" x="358"/>
                  </a:lnTo>
                  <a:lnTo>
                    <a:pt y="709" x="360"/>
                  </a:lnTo>
                  <a:lnTo>
                    <a:pt y="701" x="362"/>
                  </a:lnTo>
                  <a:lnTo>
                    <a:pt y="695" x="362"/>
                  </a:lnTo>
                  <a:lnTo>
                    <a:pt y="687" x="361"/>
                  </a:lnTo>
                  <a:lnTo>
                    <a:pt y="672" x="358"/>
                  </a:lnTo>
                  <a:lnTo>
                    <a:pt y="657" x="357"/>
                  </a:lnTo>
                  <a:lnTo>
                    <a:pt y="648" x="357"/>
                  </a:lnTo>
                  <a:lnTo>
                    <a:pt y="640" x="358"/>
                  </a:lnTo>
                  <a:lnTo>
                    <a:pt y="636" x="360"/>
                  </a:lnTo>
                  <a:lnTo>
                    <a:pt y="635" x="361"/>
                  </a:lnTo>
                  <a:lnTo>
                    <a:pt y="634" x="363"/>
                  </a:lnTo>
                  <a:lnTo>
                    <a:pt y="632" x="366"/>
                  </a:lnTo>
                  <a:lnTo>
                    <a:pt y="644" x="365"/>
                  </a:lnTo>
                  <a:lnTo>
                    <a:pt y="664" x="364"/>
                  </a:lnTo>
                  <a:lnTo>
                    <a:pt y="665" x="370"/>
                  </a:lnTo>
                  <a:lnTo>
                    <a:pt y="669" x="374"/>
                  </a:lnTo>
                  <a:lnTo>
                    <a:pt y="675" x="377"/>
                  </a:lnTo>
                  <a:lnTo>
                    <a:pt y="680" x="380"/>
                  </a:lnTo>
                  <a:lnTo>
                    <a:pt y="663" x="38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2" name="Shape 32"/>
            <p:cNvSpPr/>
            <p:nvPr/>
          </p:nvSpPr>
          <p:spPr>
            <a:xfrm>
              <a:off y="4943475" x="3311525"/>
              <a:ext cy="382587" cx="365125"/>
            </a:xfrm>
            <a:custGeom>
              <a:pathLst>
                <a:path w="689" extrusionOk="0" h="967">
                  <a:moveTo>
                    <a:pt y="278" x="356"/>
                  </a:moveTo>
                  <a:lnTo>
                    <a:pt y="277" x="344"/>
                  </a:lnTo>
                  <a:lnTo>
                    <a:pt y="274" x="335"/>
                  </a:lnTo>
                  <a:lnTo>
                    <a:pt y="272" x="325"/>
                  </a:lnTo>
                  <a:lnTo>
                    <a:pt y="268" x="317"/>
                  </a:lnTo>
                  <a:lnTo>
                    <a:pt y="261" x="304"/>
                  </a:lnTo>
                  <a:lnTo>
                    <a:pt y="253" x="296"/>
                  </a:lnTo>
                  <a:lnTo>
                    <a:pt y="244" x="287"/>
                  </a:lnTo>
                  <a:lnTo>
                    <a:pt y="236" x="280"/>
                  </a:lnTo>
                  <a:lnTo>
                    <a:pt y="228" x="272"/>
                  </a:lnTo>
                  <a:lnTo>
                    <a:pt y="220" x="261"/>
                  </a:lnTo>
                  <a:lnTo>
                    <a:pt y="216" x="248"/>
                  </a:lnTo>
                  <a:lnTo>
                    <a:pt y="215" x="235"/>
                  </a:lnTo>
                  <a:lnTo>
                    <a:pt y="213" x="229"/>
                  </a:lnTo>
                  <a:lnTo>
                    <a:pt y="209" x="223"/>
                  </a:lnTo>
                  <a:lnTo>
                    <a:pt y="207" x="221"/>
                  </a:lnTo>
                  <a:lnTo>
                    <a:pt y="204" x="219"/>
                  </a:lnTo>
                  <a:lnTo>
                    <a:pt y="199" x="217"/>
                  </a:lnTo>
                  <a:lnTo>
                    <a:pt y="195" x="216"/>
                  </a:lnTo>
                  <a:lnTo>
                    <a:pt y="200" x="213"/>
                  </a:lnTo>
                  <a:lnTo>
                    <a:pt y="205" x="209"/>
                  </a:lnTo>
                  <a:lnTo>
                    <a:pt y="208" x="206"/>
                  </a:lnTo>
                  <a:lnTo>
                    <a:pt y="211" x="203"/>
                  </a:lnTo>
                  <a:lnTo>
                    <a:pt y="212" x="200"/>
                  </a:lnTo>
                  <a:lnTo>
                    <a:pt y="212" x="196"/>
                  </a:lnTo>
                  <a:lnTo>
                    <a:pt y="211" x="192"/>
                  </a:lnTo>
                  <a:lnTo>
                    <a:pt y="209" x="189"/>
                  </a:lnTo>
                  <a:lnTo>
                    <a:pt y="201" x="193"/>
                  </a:lnTo>
                  <a:lnTo>
                    <a:pt y="194" x="196"/>
                  </a:lnTo>
                  <a:lnTo>
                    <a:pt y="186" x="200"/>
                  </a:lnTo>
                  <a:lnTo>
                    <a:pt y="178" x="206"/>
                  </a:lnTo>
                  <a:lnTo>
                    <a:pt y="164" x="225"/>
                  </a:lnTo>
                  <a:lnTo>
                    <a:pt y="155" x="240"/>
                  </a:lnTo>
                  <a:lnTo>
                    <a:pt y="152" x="247"/>
                  </a:lnTo>
                  <a:lnTo>
                    <a:pt y="150" x="257"/>
                  </a:lnTo>
                  <a:lnTo>
                    <a:pt y="147" x="268"/>
                  </a:lnTo>
                  <a:lnTo>
                    <a:pt y="145" x="281"/>
                  </a:lnTo>
                  <a:lnTo>
                    <a:pt y="146" x="284"/>
                  </a:lnTo>
                  <a:lnTo>
                    <a:pt y="146" x="286"/>
                  </a:lnTo>
                  <a:lnTo>
                    <a:pt y="148" x="288"/>
                  </a:lnTo>
                  <a:lnTo>
                    <a:pt y="150" x="289"/>
                  </a:lnTo>
                  <a:lnTo>
                    <a:pt y="155" x="291"/>
                  </a:lnTo>
                  <a:lnTo>
                    <a:pt y="162" x="291"/>
                  </a:lnTo>
                  <a:lnTo>
                    <a:pt y="176" x="291"/>
                  </a:lnTo>
                  <a:lnTo>
                    <a:pt y="190" x="292"/>
                  </a:lnTo>
                  <a:lnTo>
                    <a:pt y="190" x="297"/>
                  </a:lnTo>
                  <a:lnTo>
                    <a:pt y="191" x="300"/>
                  </a:lnTo>
                  <a:lnTo>
                    <a:pt y="192" x="302"/>
                  </a:lnTo>
                  <a:lnTo>
                    <a:pt y="194" x="304"/>
                  </a:lnTo>
                  <a:lnTo>
                    <a:pt y="199" x="309"/>
                  </a:lnTo>
                  <a:lnTo>
                    <a:pt y="205" x="311"/>
                  </a:lnTo>
                  <a:lnTo>
                    <a:pt y="213" x="314"/>
                  </a:lnTo>
                  <a:lnTo>
                    <a:pt y="221" x="317"/>
                  </a:lnTo>
                  <a:lnTo>
                    <a:pt y="231" x="323"/>
                  </a:lnTo>
                  <a:lnTo>
                    <a:pt y="239" x="331"/>
                  </a:lnTo>
                  <a:lnTo>
                    <a:pt y="243" x="337"/>
                  </a:lnTo>
                  <a:lnTo>
                    <a:pt y="248" x="341"/>
                  </a:lnTo>
                  <a:lnTo>
                    <a:pt y="252" x="344"/>
                  </a:lnTo>
                  <a:lnTo>
                    <a:pt y="257" x="346"/>
                  </a:lnTo>
                  <a:lnTo>
                    <a:pt y="269" x="352"/>
                  </a:lnTo>
                  <a:lnTo>
                    <a:pt y="278" x="356"/>
                  </a:lnTo>
                  <a:close/>
                  <a:moveTo>
                    <a:pt y="284" x="399"/>
                  </a:moveTo>
                  <a:lnTo>
                    <a:pt y="285" x="393"/>
                  </a:lnTo>
                  <a:lnTo>
                    <a:pt y="284" x="388"/>
                  </a:lnTo>
                  <a:lnTo>
                    <a:pt y="281" x="386"/>
                  </a:lnTo>
                  <a:lnTo>
                    <a:pt y="277" x="386"/>
                  </a:lnTo>
                  <a:lnTo>
                    <a:pt y="272" x="387"/>
                  </a:lnTo>
                  <a:lnTo>
                    <a:pt y="266" x="390"/>
                  </a:lnTo>
                  <a:lnTo>
                    <a:pt y="260" x="394"/>
                  </a:lnTo>
                  <a:lnTo>
                    <a:pt y="253" x="399"/>
                  </a:lnTo>
                  <a:lnTo>
                    <a:pt y="252" x="393"/>
                  </a:lnTo>
                  <a:lnTo>
                    <a:pt y="248" x="387"/>
                  </a:lnTo>
                  <a:lnTo>
                    <a:pt y="245" x="384"/>
                  </a:lnTo>
                  <a:lnTo>
                    <a:pt y="240" x="381"/>
                  </a:lnTo>
                  <a:lnTo>
                    <a:pt y="235" x="380"/>
                  </a:lnTo>
                  <a:lnTo>
                    <a:pt y="228" x="379"/>
                  </a:lnTo>
                  <a:lnTo>
                    <a:pt y="221" x="379"/>
                  </a:lnTo>
                  <a:lnTo>
                    <a:pt y="213" x="379"/>
                  </a:lnTo>
                  <a:lnTo>
                    <a:pt y="198" x="381"/>
                  </a:lnTo>
                  <a:lnTo>
                    <a:pt y="182" x="382"/>
                  </a:lnTo>
                  <a:lnTo>
                    <a:pt y="172" x="383"/>
                  </a:lnTo>
                  <a:lnTo>
                    <a:pt y="164" x="383"/>
                  </a:lnTo>
                  <a:lnTo>
                    <a:pt y="156" x="382"/>
                  </a:lnTo>
                  <a:lnTo>
                    <a:pt y="148" x="380"/>
                  </a:lnTo>
                  <a:lnTo>
                    <a:pt y="141" x="374"/>
                  </a:lnTo>
                  <a:lnTo>
                    <a:pt y="135" x="367"/>
                  </a:lnTo>
                  <a:lnTo>
                    <a:pt y="130" x="360"/>
                  </a:lnTo>
                  <a:lnTo>
                    <a:pt y="126" x="353"/>
                  </a:lnTo>
                  <a:lnTo>
                    <a:pt y="122" x="345"/>
                  </a:lnTo>
                  <a:lnTo>
                    <a:pt y="118" x="340"/>
                  </a:lnTo>
                  <a:lnTo>
                    <a:pt y="115" x="338"/>
                  </a:lnTo>
                  <a:lnTo>
                    <a:pt y="113" x="336"/>
                  </a:lnTo>
                  <a:lnTo>
                    <a:pt y="109" x="335"/>
                  </a:lnTo>
                  <a:lnTo>
                    <a:pt y="106" x="333"/>
                  </a:lnTo>
                  <a:lnTo>
                    <a:pt y="85" x="348"/>
                  </a:lnTo>
                  <a:lnTo>
                    <a:pt y="61" x="360"/>
                  </a:lnTo>
                  <a:lnTo>
                    <a:pt y="50" x="368"/>
                  </a:lnTo>
                  <a:lnTo>
                    <a:pt y="44" x="376"/>
                  </a:lnTo>
                  <a:lnTo>
                    <a:pt y="41" x="379"/>
                  </a:lnTo>
                  <a:lnTo>
                    <a:pt y="41" x="382"/>
                  </a:lnTo>
                  <a:lnTo>
                    <a:pt y="41" x="386"/>
                  </a:lnTo>
                  <a:lnTo>
                    <a:pt y="42" x="391"/>
                  </a:lnTo>
                  <a:lnTo>
                    <a:pt y="50" x="395"/>
                  </a:lnTo>
                  <a:lnTo>
                    <a:pt y="57" x="398"/>
                  </a:lnTo>
                  <a:lnTo>
                    <a:pt y="64" x="400"/>
                  </a:lnTo>
                  <a:lnTo>
                    <a:pt y="70" x="401"/>
                  </a:lnTo>
                  <a:lnTo>
                    <a:pt y="77" x="401"/>
                  </a:lnTo>
                  <a:lnTo>
                    <a:pt y="84" x="399"/>
                  </a:lnTo>
                  <a:lnTo>
                    <a:pt y="90" x="397"/>
                  </a:lnTo>
                  <a:lnTo>
                    <a:pt y="95" x="395"/>
                  </a:lnTo>
                  <a:lnTo>
                    <a:pt y="95" x="399"/>
                  </a:lnTo>
                  <a:lnTo>
                    <a:pt y="97" x="406"/>
                  </a:lnTo>
                  <a:lnTo>
                    <a:pt y="99" x="411"/>
                  </a:lnTo>
                  <a:lnTo>
                    <a:pt y="105" x="418"/>
                  </a:lnTo>
                  <a:lnTo>
                    <a:pt y="115" x="432"/>
                  </a:lnTo>
                  <a:lnTo>
                    <a:pt y="125" x="445"/>
                  </a:lnTo>
                  <a:lnTo>
                    <a:pt y="127" x="439"/>
                  </a:lnTo>
                  <a:lnTo>
                    <a:pt y="129" x="435"/>
                  </a:lnTo>
                  <a:lnTo>
                    <a:pt y="143" x="452"/>
                  </a:lnTo>
                  <a:lnTo>
                    <a:pt y="158" x="467"/>
                  </a:lnTo>
                  <a:lnTo>
                    <a:pt y="174" x="481"/>
                  </a:lnTo>
                  <a:lnTo>
                    <a:pt y="190" x="494"/>
                  </a:lnTo>
                  <a:lnTo>
                    <a:pt y="208" x="505"/>
                  </a:lnTo>
                  <a:lnTo>
                    <a:pt y="225" x="515"/>
                  </a:lnTo>
                  <a:lnTo>
                    <a:pt y="245" x="522"/>
                  </a:lnTo>
                  <a:lnTo>
                    <a:pt y="265" x="529"/>
                  </a:lnTo>
                  <a:lnTo>
                    <a:pt y="270" x="527"/>
                  </a:lnTo>
                  <a:lnTo>
                    <a:pt y="274" x="522"/>
                  </a:lnTo>
                  <a:lnTo>
                    <a:pt y="278" x="518"/>
                  </a:lnTo>
                  <a:lnTo>
                    <a:pt y="280" x="515"/>
                  </a:lnTo>
                  <a:lnTo>
                    <a:pt y="269" x="513"/>
                  </a:lnTo>
                  <a:lnTo>
                    <a:pt y="261" x="509"/>
                  </a:lnTo>
                  <a:lnTo>
                    <a:pt y="254" x="507"/>
                  </a:lnTo>
                  <a:lnTo>
                    <a:pt y="249" x="505"/>
                  </a:lnTo>
                  <a:lnTo>
                    <a:pt y="241" x="497"/>
                  </a:lnTo>
                  <a:lnTo>
                    <a:pt y="233" x="488"/>
                  </a:lnTo>
                  <a:lnTo>
                    <a:pt y="225" x="487"/>
                  </a:lnTo>
                  <a:lnTo>
                    <a:pt y="219" x="484"/>
                  </a:lnTo>
                  <a:lnTo>
                    <a:pt y="213" x="481"/>
                  </a:lnTo>
                  <a:lnTo>
                    <a:pt y="208" x="477"/>
                  </a:lnTo>
                  <a:lnTo>
                    <a:pt y="199" x="468"/>
                  </a:lnTo>
                  <a:lnTo>
                    <a:pt y="190" x="459"/>
                  </a:lnTo>
                  <a:lnTo>
                    <a:pt y="199" x="466"/>
                  </a:lnTo>
                  <a:lnTo>
                    <a:pt y="208" x="473"/>
                  </a:lnTo>
                  <a:lnTo>
                    <a:pt y="213" x="475"/>
                  </a:lnTo>
                  <a:lnTo>
                    <a:pt y="217" x="476"/>
                  </a:lnTo>
                  <a:lnTo>
                    <a:pt y="223" x="476"/>
                  </a:lnTo>
                  <a:lnTo>
                    <a:pt y="227" x="475"/>
                  </a:lnTo>
                  <a:lnTo>
                    <a:pt y="228" x="473"/>
                  </a:lnTo>
                  <a:lnTo>
                    <a:pt y="229" x="468"/>
                  </a:lnTo>
                  <a:lnTo>
                    <a:pt y="228" x="462"/>
                  </a:lnTo>
                  <a:lnTo>
                    <a:pt y="225" x="456"/>
                  </a:lnTo>
                  <a:lnTo>
                    <a:pt y="221" x="450"/>
                  </a:lnTo>
                  <a:lnTo>
                    <a:pt y="215" x="445"/>
                  </a:lnTo>
                  <a:lnTo>
                    <a:pt y="211" x="444"/>
                  </a:lnTo>
                  <a:lnTo>
                    <a:pt y="207" x="441"/>
                  </a:lnTo>
                  <a:lnTo>
                    <a:pt y="201" x="441"/>
                  </a:lnTo>
                  <a:lnTo>
                    <a:pt y="196" x="441"/>
                  </a:lnTo>
                  <a:lnTo>
                    <a:pt y="204" x="440"/>
                  </a:lnTo>
                  <a:lnTo>
                    <a:pt y="209" x="440"/>
                  </a:lnTo>
                  <a:lnTo>
                    <a:pt y="215" x="441"/>
                  </a:lnTo>
                  <a:lnTo>
                    <a:pt y="220" x="442"/>
                  </a:lnTo>
                  <a:lnTo>
                    <a:pt y="227" x="449"/>
                  </a:lnTo>
                  <a:lnTo>
                    <a:pt y="233" x="456"/>
                  </a:lnTo>
                  <a:lnTo>
                    <a:pt y="237" x="464"/>
                  </a:lnTo>
                  <a:lnTo>
                    <a:pt y="241" x="470"/>
                  </a:lnTo>
                  <a:lnTo>
                    <a:pt y="243" x="473"/>
                  </a:lnTo>
                  <a:lnTo>
                    <a:pt y="244" x="474"/>
                  </a:lnTo>
                  <a:lnTo>
                    <a:pt y="247" x="475"/>
                  </a:lnTo>
                  <a:lnTo>
                    <a:pt y="248" x="474"/>
                  </a:lnTo>
                  <a:lnTo>
                    <a:pt y="251" x="465"/>
                  </a:lnTo>
                  <a:lnTo>
                    <a:pt y="252" x="454"/>
                  </a:lnTo>
                  <a:lnTo>
                    <a:pt y="252" x="445"/>
                  </a:lnTo>
                  <a:lnTo>
                    <a:pt y="249" x="435"/>
                  </a:lnTo>
                  <a:lnTo>
                    <a:pt y="247" x="429"/>
                  </a:lnTo>
                  <a:lnTo>
                    <a:pt y="243" x="425"/>
                  </a:lnTo>
                  <a:lnTo>
                    <a:pt y="239" x="422"/>
                  </a:lnTo>
                  <a:lnTo>
                    <a:pt y="233" x="419"/>
                  </a:lnTo>
                  <a:lnTo>
                    <a:pt y="228" x="415"/>
                  </a:lnTo>
                  <a:lnTo>
                    <a:pt y="221" x="413"/>
                  </a:lnTo>
                  <a:lnTo>
                    <a:pt y="212" x="411"/>
                  </a:lnTo>
                  <a:lnTo>
                    <a:pt y="203" x="411"/>
                  </a:lnTo>
                  <a:lnTo>
                    <a:pt y="213" x="410"/>
                  </a:lnTo>
                  <a:lnTo>
                    <a:pt y="223" x="410"/>
                  </a:lnTo>
                  <a:lnTo>
                    <a:pt y="231" x="411"/>
                  </a:lnTo>
                  <a:lnTo>
                    <a:pt y="237" x="412"/>
                  </a:lnTo>
                  <a:lnTo>
                    <a:pt y="243" x="414"/>
                  </a:lnTo>
                  <a:lnTo>
                    <a:pt y="247" x="418"/>
                  </a:lnTo>
                  <a:lnTo>
                    <a:pt y="251" x="421"/>
                  </a:lnTo>
                  <a:lnTo>
                    <a:pt y="253" x="424"/>
                  </a:lnTo>
                  <a:lnTo>
                    <a:pt y="257" x="433"/>
                  </a:lnTo>
                  <a:lnTo>
                    <a:pt y="260" x="442"/>
                  </a:lnTo>
                  <a:lnTo>
                    <a:pt y="261" x="454"/>
                  </a:lnTo>
                  <a:lnTo>
                    <a:pt y="264" x="467"/>
                  </a:lnTo>
                  <a:lnTo>
                    <a:pt y="265" x="470"/>
                  </a:lnTo>
                  <a:lnTo>
                    <a:pt y="268" x="472"/>
                  </a:lnTo>
                  <a:lnTo>
                    <a:pt y="270" x="473"/>
                  </a:lnTo>
                  <a:lnTo>
                    <a:pt y="274" x="473"/>
                  </a:lnTo>
                  <a:lnTo>
                    <a:pt y="280" x="473"/>
                  </a:lnTo>
                  <a:lnTo>
                    <a:pt y="285" x="473"/>
                  </a:lnTo>
                  <a:lnTo>
                    <a:pt y="289" x="464"/>
                  </a:lnTo>
                  <a:lnTo>
                    <a:pt y="292" x="456"/>
                  </a:lnTo>
                  <a:lnTo>
                    <a:pt y="290" x="449"/>
                  </a:lnTo>
                  <a:lnTo>
                    <a:pt y="289" x="442"/>
                  </a:lnTo>
                  <a:lnTo>
                    <a:pt y="285" x="429"/>
                  </a:lnTo>
                  <a:lnTo>
                    <a:pt y="281" x="415"/>
                  </a:lnTo>
                  <a:lnTo>
                    <a:pt y="277" x="410"/>
                  </a:lnTo>
                  <a:lnTo>
                    <a:pt y="274" x="406"/>
                  </a:lnTo>
                  <a:lnTo>
                    <a:pt y="274" x="405"/>
                  </a:lnTo>
                  <a:lnTo>
                    <a:pt y="276" x="403"/>
                  </a:lnTo>
                  <a:lnTo>
                    <a:pt y="278" x="401"/>
                  </a:lnTo>
                  <a:lnTo>
                    <a:pt y="284" x="399"/>
                  </a:lnTo>
                  <a:close/>
                  <a:moveTo>
                    <a:pt y="89" x="317"/>
                  </a:moveTo>
                  <a:lnTo>
                    <a:pt y="86" x="316"/>
                  </a:lnTo>
                  <a:lnTo>
                    <a:pt y="84" x="316"/>
                  </a:lnTo>
                  <a:lnTo>
                    <a:pt y="81" x="317"/>
                  </a:lnTo>
                  <a:lnTo>
                    <a:pt y="77" x="318"/>
                  </a:lnTo>
                  <a:lnTo>
                    <a:pt y="69" x="323"/>
                  </a:lnTo>
                  <a:lnTo>
                    <a:pt y="61" x="327"/>
                  </a:lnTo>
                  <a:lnTo>
                    <a:pt y="50" x="331"/>
                  </a:lnTo>
                  <a:lnTo>
                    <a:pt y="41" x="336"/>
                  </a:lnTo>
                  <a:lnTo>
                    <a:pt y="36" x="338"/>
                  </a:lnTo>
                  <a:lnTo>
                    <a:pt y="31" x="339"/>
                  </a:lnTo>
                  <a:lnTo>
                    <a:pt y="25" x="339"/>
                  </a:lnTo>
                  <a:lnTo>
                    <a:pt y="20" x="339"/>
                  </a:lnTo>
                  <a:lnTo>
                    <a:pt y="17" x="340"/>
                  </a:lnTo>
                  <a:lnTo>
                    <a:pt y="16" x="340"/>
                  </a:lnTo>
                  <a:lnTo>
                    <a:pt y="15" x="342"/>
                  </a:lnTo>
                  <a:lnTo>
                    <a:pt y="13" x="343"/>
                  </a:lnTo>
                  <a:lnTo>
                    <a:pt y="15" x="346"/>
                  </a:lnTo>
                  <a:lnTo>
                    <a:pt y="16" x="351"/>
                  </a:lnTo>
                  <a:lnTo>
                    <a:pt y="23" x="358"/>
                  </a:lnTo>
                  <a:lnTo>
                    <a:pt y="28" x="364"/>
                  </a:lnTo>
                  <a:lnTo>
                    <a:pt y="44" x="354"/>
                  </a:lnTo>
                  <a:lnTo>
                    <a:pt y="65" x="341"/>
                  </a:lnTo>
                  <a:lnTo>
                    <a:pt y="76" x="335"/>
                  </a:lnTo>
                  <a:lnTo>
                    <a:pt y="84" x="329"/>
                  </a:lnTo>
                  <a:lnTo>
                    <a:pt y="86" x="326"/>
                  </a:lnTo>
                  <a:lnTo>
                    <a:pt y="89" x="323"/>
                  </a:lnTo>
                  <a:lnTo>
                    <a:pt y="89" x="319"/>
                  </a:lnTo>
                  <a:lnTo>
                    <a:pt y="89" x="317"/>
                  </a:lnTo>
                  <a:close/>
                  <a:moveTo>
                    <a:pt y="21" x="424"/>
                  </a:moveTo>
                  <a:lnTo>
                    <a:pt y="23" x="418"/>
                  </a:lnTo>
                  <a:lnTo>
                    <a:pt y="24" x="412"/>
                  </a:lnTo>
                  <a:lnTo>
                    <a:pt y="25" x="410"/>
                  </a:lnTo>
                  <a:lnTo>
                    <a:pt y="28" x="408"/>
                  </a:lnTo>
                  <a:lnTo>
                    <a:pt y="31" x="408"/>
                  </a:lnTo>
                  <a:lnTo>
                    <a:pt y="35" x="409"/>
                  </a:lnTo>
                  <a:lnTo>
                    <a:pt y="50" x="414"/>
                  </a:lnTo>
                  <a:lnTo>
                    <a:pt y="64" x="420"/>
                  </a:lnTo>
                  <a:lnTo>
                    <a:pt y="76" x="425"/>
                  </a:lnTo>
                  <a:lnTo>
                    <a:pt y="86" x="433"/>
                  </a:lnTo>
                  <a:lnTo>
                    <a:pt y="97" x="441"/>
                  </a:lnTo>
                  <a:lnTo>
                    <a:pt y="107" x="454"/>
                  </a:lnTo>
                  <a:lnTo>
                    <a:pt y="121" x="469"/>
                  </a:lnTo>
                  <a:lnTo>
                    <a:pt y="135" x="490"/>
                  </a:lnTo>
                  <a:lnTo>
                    <a:pt y="141" x="495"/>
                  </a:lnTo>
                  <a:lnTo>
                    <a:pt y="150" x="502"/>
                  </a:lnTo>
                  <a:lnTo>
                    <a:pt y="152" x="504"/>
                  </a:lnTo>
                  <a:lnTo>
                    <a:pt y="154" x="505"/>
                  </a:lnTo>
                  <a:lnTo>
                    <a:pt y="154" x="507"/>
                  </a:lnTo>
                  <a:lnTo>
                    <a:pt y="154" x="509"/>
                  </a:lnTo>
                  <a:lnTo>
                    <a:pt y="152" x="510"/>
                  </a:lnTo>
                  <a:lnTo>
                    <a:pt y="150" x="511"/>
                  </a:lnTo>
                  <a:lnTo>
                    <a:pt y="146" x="514"/>
                  </a:lnTo>
                  <a:lnTo>
                    <a:pt y="139" x="515"/>
                  </a:lnTo>
                  <a:lnTo>
                    <a:pt y="135" x="514"/>
                  </a:lnTo>
                  <a:lnTo>
                    <a:pt y="131" x="514"/>
                  </a:lnTo>
                  <a:lnTo>
                    <a:pt y="126" x="514"/>
                  </a:lnTo>
                  <a:lnTo>
                    <a:pt y="122" x="515"/>
                  </a:lnTo>
                  <a:lnTo>
                    <a:pt y="113" x="517"/>
                  </a:lnTo>
                  <a:lnTo>
                    <a:pt y="103" x="518"/>
                  </a:lnTo>
                  <a:lnTo>
                    <a:pt y="98" x="518"/>
                  </a:lnTo>
                  <a:lnTo>
                    <a:pt y="93" x="519"/>
                  </a:lnTo>
                  <a:lnTo>
                    <a:pt y="90" x="519"/>
                  </a:lnTo>
                  <a:lnTo>
                    <a:pt y="88" x="519"/>
                  </a:lnTo>
                  <a:lnTo>
                    <a:pt y="85" x="517"/>
                  </a:lnTo>
                  <a:lnTo>
                    <a:pt y="82" x="514"/>
                  </a:lnTo>
                  <a:lnTo>
                    <a:pt y="69" x="502"/>
                  </a:lnTo>
                  <a:lnTo>
                    <a:pt y="54" x="489"/>
                  </a:lnTo>
                  <a:lnTo>
                    <a:pt y="48" x="483"/>
                  </a:lnTo>
                  <a:lnTo>
                    <a:pt y="41" x="479"/>
                  </a:lnTo>
                  <a:lnTo>
                    <a:pt y="35" x="476"/>
                  </a:lnTo>
                  <a:lnTo>
                    <a:pt y="29" x="474"/>
                  </a:lnTo>
                  <a:lnTo>
                    <a:pt y="27" x="473"/>
                  </a:lnTo>
                  <a:lnTo>
                    <a:pt y="24" x="470"/>
                  </a:lnTo>
                  <a:lnTo>
                    <a:pt y="23" x="466"/>
                  </a:lnTo>
                  <a:lnTo>
                    <a:pt y="21" x="460"/>
                  </a:lnTo>
                  <a:lnTo>
                    <a:pt y="21" x="449"/>
                  </a:lnTo>
                  <a:lnTo>
                    <a:pt y="20" x="441"/>
                  </a:lnTo>
                  <a:lnTo>
                    <a:pt y="19" x="435"/>
                  </a:lnTo>
                  <a:lnTo>
                    <a:pt y="21" x="424"/>
                  </a:lnTo>
                  <a:close/>
                  <a:moveTo>
                    <a:pt y="333" x="408"/>
                  </a:moveTo>
                  <a:lnTo>
                    <a:pt y="329" x="405"/>
                  </a:lnTo>
                  <a:lnTo>
                    <a:pt y="325" x="403"/>
                  </a:lnTo>
                  <a:lnTo>
                    <a:pt y="319" x="400"/>
                  </a:lnTo>
                  <a:lnTo>
                    <a:pt y="314" x="399"/>
                  </a:lnTo>
                  <a:lnTo>
                    <a:pt y="309" x="398"/>
                  </a:lnTo>
                  <a:lnTo>
                    <a:pt y="305" x="399"/>
                  </a:lnTo>
                  <a:lnTo>
                    <a:pt y="300" x="399"/>
                  </a:lnTo>
                  <a:lnTo>
                    <a:pt y="296" x="401"/>
                  </a:lnTo>
                  <a:lnTo>
                    <a:pt y="294" x="408"/>
                  </a:lnTo>
                  <a:lnTo>
                    <a:pt y="294" x="413"/>
                  </a:lnTo>
                  <a:lnTo>
                    <a:pt y="297" x="419"/>
                  </a:lnTo>
                  <a:lnTo>
                    <a:pt y="298" x="423"/>
                  </a:lnTo>
                  <a:lnTo>
                    <a:pt y="301" x="428"/>
                  </a:lnTo>
                  <a:lnTo>
                    <a:pt y="304" x="435"/>
                  </a:lnTo>
                  <a:lnTo>
                    <a:pt y="306" x="441"/>
                  </a:lnTo>
                  <a:lnTo>
                    <a:pt y="307" x="449"/>
                  </a:lnTo>
                  <a:lnTo>
                    <a:pt y="310" x="454"/>
                  </a:lnTo>
                  <a:lnTo>
                    <a:pt y="314" x="458"/>
                  </a:lnTo>
                  <a:lnTo>
                    <a:pt y="318" x="460"/>
                  </a:lnTo>
                  <a:lnTo>
                    <a:pt y="322" x="462"/>
                  </a:lnTo>
                  <a:lnTo>
                    <a:pt y="330" x="466"/>
                  </a:lnTo>
                  <a:lnTo>
                    <a:pt y="339" x="470"/>
                  </a:lnTo>
                  <a:lnTo>
                    <a:pt y="342" x="461"/>
                  </a:lnTo>
                  <a:lnTo>
                    <a:pt y="342" x="453"/>
                  </a:lnTo>
                  <a:lnTo>
                    <a:pt y="342" x="447"/>
                  </a:lnTo>
                  <a:lnTo>
                    <a:pt y="341" x="441"/>
                  </a:lnTo>
                  <a:lnTo>
                    <a:pt y="338" x="435"/>
                  </a:lnTo>
                  <a:lnTo>
                    <a:pt y="335" x="427"/>
                  </a:lnTo>
                  <a:lnTo>
                    <a:pt y="334" x="419"/>
                  </a:lnTo>
                  <a:lnTo>
                    <a:pt y="333" x="408"/>
                  </a:lnTo>
                  <a:close/>
                  <a:moveTo>
                    <a:pt y="323" x="478"/>
                  </a:moveTo>
                  <a:lnTo>
                    <a:pt y="326" x="493"/>
                  </a:lnTo>
                  <a:lnTo>
                    <a:pt y="329" x="508"/>
                  </a:lnTo>
                  <a:lnTo>
                    <a:pt y="330" x="523"/>
                  </a:lnTo>
                  <a:lnTo>
                    <a:pt y="330" x="540"/>
                  </a:lnTo>
                  <a:lnTo>
                    <a:pt y="338" x="543"/>
                  </a:lnTo>
                  <a:lnTo>
                    <a:pt y="347" x="544"/>
                  </a:lnTo>
                  <a:lnTo>
                    <a:pt y="355" x="545"/>
                  </a:lnTo>
                  <a:lnTo>
                    <a:pt y="363" x="545"/>
                  </a:lnTo>
                  <a:lnTo>
                    <a:pt y="370" x="545"/>
                  </a:lnTo>
                  <a:lnTo>
                    <a:pt y="376" x="543"/>
                  </a:lnTo>
                  <a:lnTo>
                    <a:pt y="382" x="540"/>
                  </a:lnTo>
                  <a:lnTo>
                    <a:pt y="386" x="535"/>
                  </a:lnTo>
                  <a:lnTo>
                    <a:pt y="382" x="532"/>
                  </a:lnTo>
                  <a:lnTo>
                    <a:pt y="379" x="528"/>
                  </a:lnTo>
                  <a:lnTo>
                    <a:pt y="378" x="523"/>
                  </a:lnTo>
                  <a:lnTo>
                    <a:pt y="375" x="519"/>
                  </a:lnTo>
                  <a:lnTo>
                    <a:pt y="374" x="510"/>
                  </a:lnTo>
                  <a:lnTo>
                    <a:pt y="370" x="502"/>
                  </a:lnTo>
                  <a:lnTo>
                    <a:pt y="359" x="497"/>
                  </a:lnTo>
                  <a:lnTo>
                    <a:pt y="347" x="493"/>
                  </a:lnTo>
                  <a:lnTo>
                    <a:pt y="342" x="491"/>
                  </a:lnTo>
                  <a:lnTo>
                    <a:pt y="335" x="489"/>
                  </a:lnTo>
                  <a:lnTo>
                    <a:pt y="330" x="484"/>
                  </a:lnTo>
                  <a:lnTo>
                    <a:pt y="323" x="478"/>
                  </a:lnTo>
                  <a:close/>
                  <a:moveTo>
                    <a:pt y="313" x="506"/>
                  </a:moveTo>
                  <a:lnTo>
                    <a:pt y="315" x="499"/>
                  </a:lnTo>
                  <a:lnTo>
                    <a:pt y="315" x="492"/>
                  </a:lnTo>
                  <a:lnTo>
                    <a:pt y="313" x="488"/>
                  </a:lnTo>
                  <a:lnTo>
                    <a:pt y="309" x="486"/>
                  </a:lnTo>
                  <a:lnTo>
                    <a:pt y="297" x="482"/>
                  </a:lnTo>
                  <a:lnTo>
                    <a:pt y="285" x="481"/>
                  </a:lnTo>
                  <a:lnTo>
                    <a:pt y="269" x="483"/>
                  </a:lnTo>
                  <a:lnTo>
                    <a:pt y="256" x="486"/>
                  </a:lnTo>
                  <a:lnTo>
                    <a:pt y="252" x="488"/>
                  </a:lnTo>
                  <a:lnTo>
                    <a:pt y="251" x="490"/>
                  </a:lnTo>
                  <a:lnTo>
                    <a:pt y="251" x="492"/>
                  </a:lnTo>
                  <a:lnTo>
                    <a:pt y="253" x="496"/>
                  </a:lnTo>
                  <a:lnTo>
                    <a:pt y="260" x="500"/>
                  </a:lnTo>
                  <a:lnTo>
                    <a:pt y="266" x="503"/>
                  </a:lnTo>
                  <a:lnTo>
                    <a:pt y="274" x="505"/>
                  </a:lnTo>
                  <a:lnTo>
                    <a:pt y="282" x="507"/>
                  </a:lnTo>
                  <a:lnTo>
                    <a:pt y="290" x="507"/>
                  </a:lnTo>
                  <a:lnTo>
                    <a:pt y="298" x="508"/>
                  </a:lnTo>
                  <a:lnTo>
                    <a:pt y="305" x="507"/>
                  </a:lnTo>
                  <a:lnTo>
                    <a:pt y="313" x="506"/>
                  </a:lnTo>
                  <a:close/>
                  <a:moveTo>
                    <a:pt y="281" x="530"/>
                  </a:moveTo>
                  <a:lnTo>
                    <a:pt y="286" x="525"/>
                  </a:lnTo>
                  <a:lnTo>
                    <a:pt y="293" x="522"/>
                  </a:lnTo>
                  <a:lnTo>
                    <a:pt y="302" x="521"/>
                  </a:lnTo>
                  <a:lnTo>
                    <a:pt y="310" x="522"/>
                  </a:lnTo>
                  <a:lnTo>
                    <a:pt y="313" x="527"/>
                  </a:lnTo>
                  <a:lnTo>
                    <a:pt y="314" x="532"/>
                  </a:lnTo>
                  <a:lnTo>
                    <a:pt y="315" x="534"/>
                  </a:lnTo>
                  <a:lnTo>
                    <a:pt y="315" x="536"/>
                  </a:lnTo>
                  <a:lnTo>
                    <a:pt y="314" x="540"/>
                  </a:lnTo>
                  <a:lnTo>
                    <a:pt y="313" x="542"/>
                  </a:lnTo>
                  <a:lnTo>
                    <a:pt y="305" x="542"/>
                  </a:lnTo>
                  <a:lnTo>
                    <a:pt y="297" x="540"/>
                  </a:lnTo>
                  <a:lnTo>
                    <a:pt y="289" x="535"/>
                  </a:lnTo>
                  <a:lnTo>
                    <a:pt y="281" x="530"/>
                  </a:lnTo>
                  <a:close/>
                  <a:moveTo>
                    <a:pt y="343" x="621"/>
                  </a:moveTo>
                  <a:lnTo>
                    <a:pt y="326" x="625"/>
                  </a:lnTo>
                  <a:lnTo>
                    <a:pt y="313" x="628"/>
                  </a:lnTo>
                  <a:lnTo>
                    <a:pt y="304" x="631"/>
                  </a:lnTo>
                  <a:lnTo>
                    <a:pt y="293" x="636"/>
                  </a:lnTo>
                  <a:lnTo>
                    <a:pt y="288" x="639"/>
                  </a:lnTo>
                  <a:lnTo>
                    <a:pt y="286" x="640"/>
                  </a:lnTo>
                  <a:lnTo>
                    <a:pt y="288" x="640"/>
                  </a:lnTo>
                  <a:lnTo>
                    <a:pt y="292" x="642"/>
                  </a:lnTo>
                  <a:lnTo>
                    <a:pt y="305" x="641"/>
                  </a:lnTo>
                  <a:lnTo>
                    <a:pt y="318" x="642"/>
                  </a:lnTo>
                  <a:lnTo>
                    <a:pt y="325" x="641"/>
                  </a:lnTo>
                  <a:lnTo>
                    <a:pt y="330" x="641"/>
                  </a:lnTo>
                  <a:lnTo>
                    <a:pt y="337" x="640"/>
                  </a:lnTo>
                  <a:lnTo>
                    <a:pt y="343" x="638"/>
                  </a:lnTo>
                  <a:lnTo>
                    <a:pt y="346" x="636"/>
                  </a:lnTo>
                  <a:lnTo>
                    <a:pt y="347" x="633"/>
                  </a:lnTo>
                  <a:lnTo>
                    <a:pt y="349" x="631"/>
                  </a:lnTo>
                  <a:lnTo>
                    <a:pt y="349" x="629"/>
                  </a:lnTo>
                  <a:lnTo>
                    <a:pt y="346" x="625"/>
                  </a:lnTo>
                  <a:lnTo>
                    <a:pt y="343" x="621"/>
                  </a:lnTo>
                  <a:close/>
                  <a:moveTo>
                    <a:pt y="326" x="596"/>
                  </a:moveTo>
                  <a:lnTo>
                    <a:pt y="326" x="591"/>
                  </a:lnTo>
                  <a:lnTo>
                    <a:pt y="326" x="588"/>
                  </a:lnTo>
                  <a:lnTo>
                    <a:pt y="325" x="585"/>
                  </a:lnTo>
                  <a:lnTo>
                    <a:pt y="323" x="583"/>
                  </a:lnTo>
                  <a:lnTo>
                    <a:pt y="318" x="579"/>
                  </a:lnTo>
                  <a:lnTo>
                    <a:pt y="313" x="577"/>
                  </a:lnTo>
                  <a:lnTo>
                    <a:pt y="300" x="575"/>
                  </a:lnTo>
                  <a:lnTo>
                    <a:pt y="288" x="571"/>
                  </a:lnTo>
                  <a:lnTo>
                    <a:pt y="274" x="566"/>
                  </a:lnTo>
                  <a:lnTo>
                    <a:pt y="264" x="564"/>
                  </a:lnTo>
                  <a:lnTo>
                    <a:pt y="254" x="563"/>
                  </a:lnTo>
                  <a:lnTo>
                    <a:pt y="247" x="565"/>
                  </a:lnTo>
                  <a:lnTo>
                    <a:pt y="241" x="568"/>
                  </a:lnTo>
                  <a:lnTo>
                    <a:pt y="236" x="572"/>
                  </a:lnTo>
                  <a:lnTo>
                    <a:pt y="232" x="577"/>
                  </a:lnTo>
                  <a:lnTo>
                    <a:pt y="229" x="584"/>
                  </a:lnTo>
                  <a:lnTo>
                    <a:pt y="225" x="585"/>
                  </a:lnTo>
                  <a:lnTo>
                    <a:pt y="224" x="588"/>
                  </a:lnTo>
                  <a:lnTo>
                    <a:pt y="223" x="591"/>
                  </a:lnTo>
                  <a:lnTo>
                    <a:pt y="223" x="597"/>
                  </a:lnTo>
                  <a:lnTo>
                    <a:pt y="223" x="602"/>
                  </a:lnTo>
                  <a:lnTo>
                    <a:pt y="221" x="606"/>
                  </a:lnTo>
                  <a:lnTo>
                    <a:pt y="221" x="610"/>
                  </a:lnTo>
                  <a:lnTo>
                    <a:pt y="219" x="612"/>
                  </a:lnTo>
                  <a:lnTo>
                    <a:pt y="217" x="611"/>
                  </a:lnTo>
                  <a:lnTo>
                    <a:pt y="215" x="609"/>
                  </a:lnTo>
                  <a:lnTo>
                    <a:pt y="213" x="606"/>
                  </a:lnTo>
                  <a:lnTo>
                    <a:pt y="213" x="604"/>
                  </a:lnTo>
                  <a:lnTo>
                    <a:pt y="212" x="598"/>
                  </a:lnTo>
                  <a:lnTo>
                    <a:pt y="211" x="591"/>
                  </a:lnTo>
                  <a:lnTo>
                    <a:pt y="211" x="586"/>
                  </a:lnTo>
                  <a:lnTo>
                    <a:pt y="208" x="582"/>
                  </a:lnTo>
                  <a:lnTo>
                    <a:pt y="205" x="580"/>
                  </a:lnTo>
                  <a:lnTo>
                    <a:pt y="204" x="580"/>
                  </a:lnTo>
                  <a:lnTo>
                    <a:pt y="200" x="580"/>
                  </a:lnTo>
                  <a:lnTo>
                    <a:pt y="198" x="583"/>
                  </a:lnTo>
                  <a:lnTo>
                    <a:pt y="194" x="583"/>
                  </a:lnTo>
                  <a:lnTo>
                    <a:pt y="192" x="584"/>
                  </a:lnTo>
                  <a:lnTo>
                    <a:pt y="191" x="586"/>
                  </a:lnTo>
                  <a:lnTo>
                    <a:pt y="191" x="588"/>
                  </a:lnTo>
                  <a:lnTo>
                    <a:pt y="192" x="592"/>
                  </a:lnTo>
                  <a:lnTo>
                    <a:pt y="195" x="599"/>
                  </a:lnTo>
                  <a:lnTo>
                    <a:pt y="204" x="613"/>
                  </a:lnTo>
                  <a:lnTo>
                    <a:pt y="212" x="626"/>
                  </a:lnTo>
                  <a:lnTo>
                    <a:pt y="215" x="625"/>
                  </a:lnTo>
                  <a:lnTo>
                    <a:pt y="219" x="624"/>
                  </a:lnTo>
                  <a:lnTo>
                    <a:pt y="221" x="624"/>
                  </a:lnTo>
                  <a:lnTo>
                    <a:pt y="225" x="625"/>
                  </a:lnTo>
                  <a:lnTo>
                    <a:pt y="232" x="627"/>
                  </a:lnTo>
                  <a:lnTo>
                    <a:pt y="237" x="628"/>
                  </a:lnTo>
                  <a:lnTo>
                    <a:pt y="235" x="623"/>
                  </a:lnTo>
                  <a:lnTo>
                    <a:pt y="231" x="617"/>
                  </a:lnTo>
                  <a:lnTo>
                    <a:pt y="240" x="618"/>
                  </a:lnTo>
                  <a:lnTo>
                    <a:pt y="248" x="619"/>
                  </a:lnTo>
                  <a:lnTo>
                    <a:pt y="254" x="619"/>
                  </a:lnTo>
                  <a:lnTo>
                    <a:pt y="261" x="619"/>
                  </a:lnTo>
                  <a:lnTo>
                    <a:pt y="273" x="617"/>
                  </a:lnTo>
                  <a:lnTo>
                    <a:pt y="285" x="613"/>
                  </a:lnTo>
                  <a:lnTo>
                    <a:pt y="305" x="603"/>
                  </a:lnTo>
                  <a:lnTo>
                    <a:pt y="326" x="596"/>
                  </a:lnTo>
                  <a:close/>
                  <a:moveTo>
                    <a:pt y="229" x="365"/>
                  </a:moveTo>
                  <a:lnTo>
                    <a:pt y="233" x="364"/>
                  </a:lnTo>
                  <a:lnTo>
                    <a:pt y="235" x="364"/>
                  </a:lnTo>
                  <a:lnTo>
                    <a:pt y="233" x="362"/>
                  </a:lnTo>
                  <a:lnTo>
                    <a:pt y="229" x="357"/>
                  </a:lnTo>
                  <a:lnTo>
                    <a:pt y="208" x="338"/>
                  </a:lnTo>
                  <a:lnTo>
                    <a:pt y="187" x="321"/>
                  </a:lnTo>
                  <a:lnTo>
                    <a:pt y="182" x="317"/>
                  </a:lnTo>
                  <a:lnTo>
                    <a:pt y="175" x="314"/>
                  </a:lnTo>
                  <a:lnTo>
                    <a:pt y="170" x="313"/>
                  </a:lnTo>
                  <a:lnTo>
                    <a:pt y="163" x="311"/>
                  </a:lnTo>
                  <a:lnTo>
                    <a:pt y="155" x="311"/>
                  </a:lnTo>
                  <a:lnTo>
                    <a:pt y="148" x="312"/>
                  </a:lnTo>
                  <a:lnTo>
                    <a:pt y="139" x="313"/>
                  </a:lnTo>
                  <a:lnTo>
                    <a:pt y="130" x="316"/>
                  </a:lnTo>
                  <a:lnTo>
                    <a:pt y="127" x="319"/>
                  </a:lnTo>
                  <a:lnTo>
                    <a:pt y="127" x="322"/>
                  </a:lnTo>
                  <a:lnTo>
                    <a:pt y="130" x="323"/>
                  </a:lnTo>
                  <a:lnTo>
                    <a:pt y="133" x="326"/>
                  </a:lnTo>
                  <a:lnTo>
                    <a:pt y="142" x="336"/>
                  </a:lnTo>
                  <a:lnTo>
                    <a:pt y="150" x="346"/>
                  </a:lnTo>
                  <a:lnTo>
                    <a:pt y="158" x="357"/>
                  </a:lnTo>
                  <a:lnTo>
                    <a:pt y="167" x="367"/>
                  </a:lnTo>
                  <a:lnTo>
                    <a:pt y="174" x="369"/>
                  </a:lnTo>
                  <a:lnTo>
                    <a:pt y="180" x="370"/>
                  </a:lnTo>
                  <a:lnTo>
                    <a:pt y="188" x="369"/>
                  </a:lnTo>
                  <a:lnTo>
                    <a:pt y="196" x="369"/>
                  </a:lnTo>
                  <a:lnTo>
                    <a:pt y="213" x="366"/>
                  </a:lnTo>
                  <a:lnTo>
                    <a:pt y="229" x="365"/>
                  </a:lnTo>
                  <a:close/>
                  <a:moveTo>
                    <a:pt y="550" x="537"/>
                  </a:moveTo>
                  <a:lnTo>
                    <a:pt y="553" x="538"/>
                  </a:lnTo>
                  <a:lnTo>
                    <a:pt y="554" x="541"/>
                  </a:lnTo>
                  <a:lnTo>
                    <a:pt y="555" x="543"/>
                  </a:lnTo>
                  <a:lnTo>
                    <a:pt y="555" x="545"/>
                  </a:lnTo>
                  <a:lnTo>
                    <a:pt y="554" x="547"/>
                  </a:lnTo>
                  <a:lnTo>
                    <a:pt y="553" x="549"/>
                  </a:lnTo>
                  <a:lnTo>
                    <a:pt y="550" x="550"/>
                  </a:lnTo>
                  <a:lnTo>
                    <a:pt y="545" x="551"/>
                  </a:lnTo>
                  <a:lnTo>
                    <a:pt y="523" x="555"/>
                  </a:lnTo>
                  <a:lnTo>
                    <a:pt y="501" x="557"/>
                  </a:lnTo>
                  <a:lnTo>
                    <a:pt y="480" x="557"/>
                  </a:lnTo>
                  <a:lnTo>
                    <a:pt y="459" x="556"/>
                  </a:lnTo>
                  <a:lnTo>
                    <a:pt y="444" x="551"/>
                  </a:lnTo>
                  <a:lnTo>
                    <a:pt y="427" x="547"/>
                  </a:lnTo>
                  <a:lnTo>
                    <a:pt y="419" x="545"/>
                  </a:lnTo>
                  <a:lnTo>
                    <a:pt y="412" x="542"/>
                  </a:lnTo>
                  <a:lnTo>
                    <a:pt y="410" x="541"/>
                  </a:lnTo>
                  <a:lnTo>
                    <a:pt y="408" x="538"/>
                  </a:lnTo>
                  <a:lnTo>
                    <a:pt y="406" x="535"/>
                  </a:lnTo>
                  <a:lnTo>
                    <a:pt y="406" x="533"/>
                  </a:lnTo>
                  <a:lnTo>
                    <a:pt y="404" x="523"/>
                  </a:lnTo>
                  <a:lnTo>
                    <a:pt y="402" x="515"/>
                  </a:lnTo>
                  <a:lnTo>
                    <a:pt y="400" x="508"/>
                  </a:lnTo>
                  <a:lnTo>
                    <a:pt y="398" x="502"/>
                  </a:lnTo>
                  <a:lnTo>
                    <a:pt y="394" x="496"/>
                  </a:lnTo>
                  <a:lnTo>
                    <a:pt y="391" x="492"/>
                  </a:lnTo>
                  <a:lnTo>
                    <a:pt y="386" x="488"/>
                  </a:lnTo>
                  <a:lnTo>
                    <a:pt y="382" x="483"/>
                  </a:lnTo>
                  <a:lnTo>
                    <a:pt y="370" x="463"/>
                  </a:lnTo>
                  <a:lnTo>
                    <a:pt y="360" x="442"/>
                  </a:lnTo>
                  <a:lnTo>
                    <a:pt y="357" x="432"/>
                  </a:lnTo>
                  <a:lnTo>
                    <a:pt y="355" x="422"/>
                  </a:lnTo>
                  <a:lnTo>
                    <a:pt y="357" x="417"/>
                  </a:lnTo>
                  <a:lnTo>
                    <a:pt y="357" x="412"/>
                  </a:lnTo>
                  <a:lnTo>
                    <a:pt y="358" x="408"/>
                  </a:lnTo>
                  <a:lnTo>
                    <a:pt y="360" x="405"/>
                  </a:lnTo>
                  <a:lnTo>
                    <a:pt y="368" x="399"/>
                  </a:lnTo>
                  <a:lnTo>
                    <a:pt y="379" x="394"/>
                  </a:lnTo>
                  <a:lnTo>
                    <a:pt y="392" x="390"/>
                  </a:lnTo>
                  <a:lnTo>
                    <a:pt y="407" x="387"/>
                  </a:lnTo>
                  <a:lnTo>
                    <a:pt y="420" x="385"/>
                  </a:lnTo>
                  <a:lnTo>
                    <a:pt y="432" x="385"/>
                  </a:lnTo>
                  <a:lnTo>
                    <a:pt y="437" x="386"/>
                  </a:lnTo>
                  <a:lnTo>
                    <a:pt y="441" x="387"/>
                  </a:lnTo>
                  <a:lnTo>
                    <a:pt y="444" x="388"/>
                  </a:lnTo>
                  <a:lnTo>
                    <a:pt y="447" x="391"/>
                  </a:lnTo>
                  <a:lnTo>
                    <a:pt y="449" x="390"/>
                  </a:lnTo>
                  <a:lnTo>
                    <a:pt y="452" x="390"/>
                  </a:lnTo>
                  <a:lnTo>
                    <a:pt y="453" x="391"/>
                  </a:lnTo>
                  <a:lnTo>
                    <a:pt y="456" x="393"/>
                  </a:lnTo>
                  <a:lnTo>
                    <a:pt y="459" x="399"/>
                  </a:lnTo>
                  <a:lnTo>
                    <a:pt y="463" x="407"/>
                  </a:lnTo>
                  <a:lnTo>
                    <a:pt y="466" x="417"/>
                  </a:lnTo>
                  <a:lnTo>
                    <a:pt y="473" x="425"/>
                  </a:lnTo>
                  <a:lnTo>
                    <a:pt y="476" x="429"/>
                  </a:lnTo>
                  <a:lnTo>
                    <a:pt y="480" x="433"/>
                  </a:lnTo>
                  <a:lnTo>
                    <a:pt y="485" x="436"/>
                  </a:lnTo>
                  <a:lnTo>
                    <a:pt y="490" x="438"/>
                  </a:lnTo>
                  <a:lnTo>
                    <a:pt y="496" x="455"/>
                  </a:lnTo>
                  <a:lnTo>
                    <a:pt y="505" x="470"/>
                  </a:lnTo>
                  <a:lnTo>
                    <a:pt y="513" x="487"/>
                  </a:lnTo>
                  <a:lnTo>
                    <a:pt y="520" x="504"/>
                  </a:lnTo>
                  <a:lnTo>
                    <a:pt y="520" x="509"/>
                  </a:lnTo>
                  <a:lnTo>
                    <a:pt y="517" x="514"/>
                  </a:lnTo>
                  <a:lnTo>
                    <a:pt y="514" x="518"/>
                  </a:lnTo>
                  <a:lnTo>
                    <a:pt y="509" x="521"/>
                  </a:lnTo>
                  <a:lnTo>
                    <a:pt y="516" x="520"/>
                  </a:lnTo>
                  <a:lnTo>
                    <a:pt y="521" x="520"/>
                  </a:lnTo>
                  <a:lnTo>
                    <a:pt y="527" x="521"/>
                  </a:lnTo>
                  <a:lnTo>
                    <a:pt y="533" x="523"/>
                  </a:lnTo>
                  <a:lnTo>
                    <a:pt y="538" x="525"/>
                  </a:lnTo>
                  <a:lnTo>
                    <a:pt y="542" x="529"/>
                  </a:lnTo>
                  <a:lnTo>
                    <a:pt y="546" x="533"/>
                  </a:lnTo>
                  <a:lnTo>
                    <a:pt y="550" x="537"/>
                  </a:lnTo>
                  <a:close/>
                  <a:moveTo>
                    <a:pt y="386" x="332"/>
                  </a:moveTo>
                  <a:lnTo>
                    <a:pt y="382" x="337"/>
                  </a:lnTo>
                  <a:lnTo>
                    <a:pt y="380" x="341"/>
                  </a:lnTo>
                  <a:lnTo>
                    <a:pt y="380" x="346"/>
                  </a:lnTo>
                  <a:lnTo>
                    <a:pt y="380" x="351"/>
                  </a:lnTo>
                  <a:lnTo>
                    <a:pt y="384" x="358"/>
                  </a:lnTo>
                  <a:lnTo>
                    <a:pt y="387" x="367"/>
                  </a:lnTo>
                  <a:lnTo>
                    <a:pt y="396" x="366"/>
                  </a:lnTo>
                  <a:lnTo>
                    <a:pt y="406" x="365"/>
                  </a:lnTo>
                  <a:lnTo>
                    <a:pt y="411" x="364"/>
                  </a:lnTo>
                  <a:lnTo>
                    <a:pt y="415" x="363"/>
                  </a:lnTo>
                  <a:lnTo>
                    <a:pt y="419" x="362"/>
                  </a:lnTo>
                  <a:lnTo>
                    <a:pt y="421" x="359"/>
                  </a:lnTo>
                  <a:lnTo>
                    <a:pt y="436" x="356"/>
                  </a:lnTo>
                  <a:lnTo>
                    <a:pt y="447" x="354"/>
                  </a:lnTo>
                  <a:lnTo>
                    <a:pt y="452" x="354"/>
                  </a:lnTo>
                  <a:lnTo>
                    <a:pt y="456" x="356"/>
                  </a:lnTo>
                  <a:lnTo>
                    <a:pt y="461" x="359"/>
                  </a:lnTo>
                  <a:lnTo>
                    <a:pt y="468" x="365"/>
                  </a:lnTo>
                  <a:lnTo>
                    <a:pt y="470" x="366"/>
                  </a:lnTo>
                  <a:lnTo>
                    <a:pt y="473" x="367"/>
                  </a:lnTo>
                  <a:lnTo>
                    <a:pt y="476" x="369"/>
                  </a:lnTo>
                  <a:lnTo>
                    <a:pt y="478" x="371"/>
                  </a:lnTo>
                  <a:lnTo>
                    <a:pt y="481" x="378"/>
                  </a:lnTo>
                  <a:lnTo>
                    <a:pt y="485" x="384"/>
                  </a:lnTo>
                  <a:lnTo>
                    <a:pt y="489" x="390"/>
                  </a:lnTo>
                  <a:lnTo>
                    <a:pt y="493" x="395"/>
                  </a:lnTo>
                  <a:lnTo>
                    <a:pt y="496" x="397"/>
                  </a:lnTo>
                  <a:lnTo>
                    <a:pt y="498" x="399"/>
                  </a:lnTo>
                  <a:lnTo>
                    <a:pt y="501" x="400"/>
                  </a:lnTo>
                  <a:lnTo>
                    <a:pt y="505" x="400"/>
                  </a:lnTo>
                  <a:lnTo>
                    <a:pt y="506" x="403"/>
                  </a:lnTo>
                  <a:lnTo>
                    <a:pt y="509" x="404"/>
                  </a:lnTo>
                  <a:lnTo>
                    <a:pt y="512" x="405"/>
                  </a:lnTo>
                  <a:lnTo>
                    <a:pt y="514" x="405"/>
                  </a:lnTo>
                  <a:lnTo>
                    <a:pt y="520" x="404"/>
                  </a:lnTo>
                  <a:lnTo>
                    <a:pt y="525" x="401"/>
                  </a:lnTo>
                  <a:lnTo>
                    <a:pt y="535" x="394"/>
                  </a:lnTo>
                  <a:lnTo>
                    <a:pt y="545" x="385"/>
                  </a:lnTo>
                  <a:lnTo>
                    <a:pt y="543" x="374"/>
                  </a:lnTo>
                  <a:lnTo>
                    <a:pt y="541" x="365"/>
                  </a:lnTo>
                  <a:lnTo>
                    <a:pt y="541" x="359"/>
                  </a:lnTo>
                  <a:lnTo>
                    <a:pt y="542" x="352"/>
                  </a:lnTo>
                  <a:lnTo>
                    <a:pt y="547" x="343"/>
                  </a:lnTo>
                  <a:lnTo>
                    <a:pt y="555" x="331"/>
                  </a:lnTo>
                  <a:lnTo>
                    <a:pt y="551" x="327"/>
                  </a:lnTo>
                  <a:lnTo>
                    <a:pt y="547" x="322"/>
                  </a:lnTo>
                  <a:lnTo>
                    <a:pt y="545" x="316"/>
                  </a:lnTo>
                  <a:lnTo>
                    <a:pt y="542" x="310"/>
                  </a:lnTo>
                  <a:lnTo>
                    <a:pt y="538" x="298"/>
                  </a:lnTo>
                  <a:lnTo>
                    <a:pt y="533" x="285"/>
                  </a:lnTo>
                  <a:lnTo>
                    <a:pt y="527" x="276"/>
                  </a:lnTo>
                  <a:lnTo>
                    <a:pt y="522" x="270"/>
                  </a:lnTo>
                  <a:lnTo>
                    <a:pt y="517" x="264"/>
                  </a:lnTo>
                  <a:lnTo>
                    <a:pt y="512" x="261"/>
                  </a:lnTo>
                  <a:lnTo>
                    <a:pt y="500" x="257"/>
                  </a:lnTo>
                  <a:lnTo>
                    <a:pt y="489" x="252"/>
                  </a:lnTo>
                  <a:lnTo>
                    <a:pt y="481" x="257"/>
                  </a:lnTo>
                  <a:lnTo>
                    <a:pt y="474" x="261"/>
                  </a:lnTo>
                  <a:lnTo>
                    <a:pt y="465" x="267"/>
                  </a:lnTo>
                  <a:lnTo>
                    <a:pt y="448" x="275"/>
                  </a:lnTo>
                  <a:lnTo>
                    <a:pt y="437" x="282"/>
                  </a:lnTo>
                  <a:lnTo>
                    <a:pt y="428" x="289"/>
                  </a:lnTo>
                  <a:lnTo>
                    <a:pt y="419" x="296"/>
                  </a:lnTo>
                  <a:lnTo>
                    <a:pt y="411" x="303"/>
                  </a:lnTo>
                  <a:lnTo>
                    <a:pt y="396" x="317"/>
                  </a:lnTo>
                  <a:lnTo>
                    <a:pt y="386" x="332"/>
                  </a:lnTo>
                  <a:close/>
                  <a:moveTo>
                    <a:pt y="594" x="200"/>
                  </a:moveTo>
                  <a:lnTo>
                    <a:pt y="590" x="195"/>
                  </a:lnTo>
                  <a:lnTo>
                    <a:pt y="586" x="193"/>
                  </a:lnTo>
                  <a:lnTo>
                    <a:pt y="583" x="192"/>
                  </a:lnTo>
                  <a:lnTo>
                    <a:pt y="580" x="193"/>
                  </a:lnTo>
                  <a:lnTo>
                    <a:pt y="575" x="200"/>
                  </a:lnTo>
                  <a:lnTo>
                    <a:pt y="570" x="214"/>
                  </a:lnTo>
                  <a:lnTo>
                    <a:pt y="574" x="230"/>
                  </a:lnTo>
                  <a:lnTo>
                    <a:pt y="578" x="243"/>
                  </a:lnTo>
                  <a:lnTo>
                    <a:pt y="580" x="248"/>
                  </a:lnTo>
                  <a:lnTo>
                    <a:pt y="582" x="255"/>
                  </a:lnTo>
                  <a:lnTo>
                    <a:pt y="583" x="261"/>
                  </a:lnTo>
                  <a:lnTo>
                    <a:pt y="583" x="270"/>
                  </a:lnTo>
                  <a:lnTo>
                    <a:pt y="584" x="272"/>
                  </a:lnTo>
                  <a:lnTo>
                    <a:pt y="587" x="272"/>
                  </a:lnTo>
                  <a:lnTo>
                    <a:pt y="588" x="273"/>
                  </a:lnTo>
                  <a:lnTo>
                    <a:pt y="590" x="272"/>
                  </a:lnTo>
                  <a:lnTo>
                    <a:pt y="592" x="268"/>
                  </a:lnTo>
                  <a:lnTo>
                    <a:pt y="594" x="261"/>
                  </a:lnTo>
                  <a:lnTo>
                    <a:pt y="596" x="245"/>
                  </a:lnTo>
                  <a:lnTo>
                    <a:pt y="596" x="229"/>
                  </a:lnTo>
                  <a:lnTo>
                    <a:pt y="596" x="214"/>
                  </a:lnTo>
                  <a:lnTo>
                    <a:pt y="594" x="200"/>
                  </a:lnTo>
                  <a:close/>
                  <a:moveTo>
                    <a:pt y="570" x="176"/>
                  </a:moveTo>
                  <a:lnTo>
                    <a:pt y="567" x="176"/>
                  </a:lnTo>
                  <a:lnTo>
                    <a:pt y="563" x="180"/>
                  </a:lnTo>
                  <a:lnTo>
                    <a:pt y="559" x="185"/>
                  </a:lnTo>
                  <a:lnTo>
                    <a:pt y="558" x="190"/>
                  </a:lnTo>
                  <a:lnTo>
                    <a:pt y="559" x="193"/>
                  </a:lnTo>
                  <a:lnTo>
                    <a:pt y="561" x="196"/>
                  </a:lnTo>
                  <a:lnTo>
                    <a:pt y="562" x="198"/>
                  </a:lnTo>
                  <a:lnTo>
                    <a:pt y="565" x="198"/>
                  </a:lnTo>
                  <a:lnTo>
                    <a:pt y="567" x="196"/>
                  </a:lnTo>
                  <a:lnTo>
                    <a:pt y="570" x="194"/>
                  </a:lnTo>
                  <a:lnTo>
                    <a:pt y="571" x="192"/>
                  </a:lnTo>
                  <a:lnTo>
                    <a:pt y="573" x="189"/>
                  </a:lnTo>
                  <a:lnTo>
                    <a:pt y="573" x="181"/>
                  </a:lnTo>
                  <a:lnTo>
                    <a:pt y="570" x="176"/>
                  </a:lnTo>
                  <a:close/>
                  <a:moveTo>
                    <a:pt y="510" x="179"/>
                  </a:moveTo>
                  <a:lnTo>
                    <a:pt y="510" x="185"/>
                  </a:lnTo>
                  <a:lnTo>
                    <a:pt y="512" x="193"/>
                  </a:lnTo>
                  <a:lnTo>
                    <a:pt y="513" x="196"/>
                  </a:lnTo>
                  <a:lnTo>
                    <a:pt y="513" x="201"/>
                  </a:lnTo>
                  <a:lnTo>
                    <a:pt y="513" x="204"/>
                  </a:lnTo>
                  <a:lnTo>
                    <a:pt y="510" x="206"/>
                  </a:lnTo>
                  <a:lnTo>
                    <a:pt y="509" x="207"/>
                  </a:lnTo>
                  <a:lnTo>
                    <a:pt y="506" x="206"/>
                  </a:lnTo>
                  <a:lnTo>
                    <a:pt y="505" x="205"/>
                  </a:lnTo>
                  <a:lnTo>
                    <a:pt y="504" x="203"/>
                  </a:lnTo>
                  <a:lnTo>
                    <a:pt y="500" x="196"/>
                  </a:lnTo>
                  <a:lnTo>
                    <a:pt y="497" x="189"/>
                  </a:lnTo>
                  <a:lnTo>
                    <a:pt y="494" x="181"/>
                  </a:lnTo>
                  <a:lnTo>
                    <a:pt y="493" x="174"/>
                  </a:lnTo>
                  <a:lnTo>
                    <a:pt y="492" x="168"/>
                  </a:lnTo>
                  <a:lnTo>
                    <a:pt y="493" x="164"/>
                  </a:lnTo>
                  <a:lnTo>
                    <a:pt y="493" x="163"/>
                  </a:lnTo>
                  <a:lnTo>
                    <a:pt y="494" x="162"/>
                  </a:lnTo>
                  <a:lnTo>
                    <a:pt y="496" x="162"/>
                  </a:lnTo>
                  <a:lnTo>
                    <a:pt y="497" x="162"/>
                  </a:lnTo>
                  <a:lnTo>
                    <a:pt y="501" x="162"/>
                  </a:lnTo>
                  <a:lnTo>
                    <a:pt y="504" x="160"/>
                  </a:lnTo>
                  <a:lnTo>
                    <a:pt y="504" x="156"/>
                  </a:lnTo>
                  <a:lnTo>
                    <a:pt y="504" x="151"/>
                  </a:lnTo>
                  <a:lnTo>
                    <a:pt y="504" x="148"/>
                  </a:lnTo>
                  <a:lnTo>
                    <a:pt y="506" x="144"/>
                  </a:lnTo>
                  <a:lnTo>
                    <a:pt y="508" x="144"/>
                  </a:lnTo>
                  <a:lnTo>
                    <a:pt y="510" x="144"/>
                  </a:lnTo>
                  <a:lnTo>
                    <a:pt y="512" x="145"/>
                  </a:lnTo>
                  <a:lnTo>
                    <a:pt y="514" x="146"/>
                  </a:lnTo>
                  <a:lnTo>
                    <a:pt y="518" x="150"/>
                  </a:lnTo>
                  <a:lnTo>
                    <a:pt y="523" x="157"/>
                  </a:lnTo>
                  <a:lnTo>
                    <a:pt y="526" x="163"/>
                  </a:lnTo>
                  <a:lnTo>
                    <a:pt y="529" x="171"/>
                  </a:lnTo>
                  <a:lnTo>
                    <a:pt y="530" x="176"/>
                  </a:lnTo>
                  <a:lnTo>
                    <a:pt y="529" x="181"/>
                  </a:lnTo>
                  <a:lnTo>
                    <a:pt y="526" x="186"/>
                  </a:lnTo>
                  <a:lnTo>
                    <a:pt y="523" x="187"/>
                  </a:lnTo>
                  <a:lnTo>
                    <a:pt y="521" x="187"/>
                  </a:lnTo>
                  <a:lnTo>
                    <a:pt y="518" x="185"/>
                  </a:lnTo>
                  <a:lnTo>
                    <a:pt y="517" x="182"/>
                  </a:lnTo>
                  <a:lnTo>
                    <a:pt y="516" x="180"/>
                  </a:lnTo>
                  <a:lnTo>
                    <a:pt y="513" x="179"/>
                  </a:lnTo>
                  <a:lnTo>
                    <a:pt y="510" x="179"/>
                  </a:lnTo>
                  <a:close/>
                  <a:moveTo>
                    <a:pt y="488" x="188"/>
                  </a:moveTo>
                  <a:lnTo>
                    <a:pt y="486" x="187"/>
                  </a:lnTo>
                  <a:lnTo>
                    <a:pt y="485" x="187"/>
                  </a:lnTo>
                  <a:lnTo>
                    <a:pt y="484" x="188"/>
                  </a:lnTo>
                  <a:lnTo>
                    <a:pt y="482" x="189"/>
                  </a:lnTo>
                  <a:lnTo>
                    <a:pt y="480" x="192"/>
                  </a:lnTo>
                  <a:lnTo>
                    <a:pt y="477" x="198"/>
                  </a:lnTo>
                  <a:lnTo>
                    <a:pt y="476" x="207"/>
                  </a:lnTo>
                  <a:lnTo>
                    <a:pt y="474" x="213"/>
                  </a:lnTo>
                  <a:lnTo>
                    <a:pt y="476" x="219"/>
                  </a:lnTo>
                  <a:lnTo>
                    <a:pt y="480" x="221"/>
                  </a:lnTo>
                  <a:lnTo>
                    <a:pt y="481" x="222"/>
                  </a:lnTo>
                  <a:lnTo>
                    <a:pt y="484" x="221"/>
                  </a:lnTo>
                  <a:lnTo>
                    <a:pt y="485" x="220"/>
                  </a:lnTo>
                  <a:lnTo>
                    <a:pt y="488" x="218"/>
                  </a:lnTo>
                  <a:lnTo>
                    <a:pt y="489" x="215"/>
                  </a:lnTo>
                  <a:lnTo>
                    <a:pt y="490" x="211"/>
                  </a:lnTo>
                  <a:lnTo>
                    <a:pt y="492" x="207"/>
                  </a:lnTo>
                  <a:lnTo>
                    <a:pt y="494" x="204"/>
                  </a:lnTo>
                  <a:lnTo>
                    <a:pt y="492" x="196"/>
                  </a:lnTo>
                  <a:lnTo>
                    <a:pt y="488" x="188"/>
                  </a:lnTo>
                  <a:close/>
                  <a:moveTo>
                    <a:pt y="516" x="219"/>
                  </a:moveTo>
                  <a:lnTo>
                    <a:pt y="501" x="230"/>
                  </a:lnTo>
                  <a:lnTo>
                    <a:pt y="493" x="236"/>
                  </a:lnTo>
                  <a:lnTo>
                    <a:pt y="494" x="240"/>
                  </a:lnTo>
                  <a:lnTo>
                    <a:pt y="497" x="243"/>
                  </a:lnTo>
                  <a:lnTo>
                    <a:pt y="500" x="246"/>
                  </a:lnTo>
                  <a:lnTo>
                    <a:pt y="504" x="249"/>
                  </a:lnTo>
                  <a:lnTo>
                    <a:pt y="508" x="252"/>
                  </a:lnTo>
                  <a:lnTo>
                    <a:pt y="512" x="253"/>
                  </a:lnTo>
                  <a:lnTo>
                    <a:pt y="516" x="253"/>
                  </a:lnTo>
                  <a:lnTo>
                    <a:pt y="521" x="252"/>
                  </a:lnTo>
                  <a:lnTo>
                    <a:pt y="523" x="248"/>
                  </a:lnTo>
                  <a:lnTo>
                    <a:pt y="525" x="244"/>
                  </a:lnTo>
                  <a:lnTo>
                    <a:pt y="525" x="240"/>
                  </a:lnTo>
                  <a:lnTo>
                    <a:pt y="525" x="234"/>
                  </a:lnTo>
                  <a:lnTo>
                    <a:pt y="523" x="229"/>
                  </a:lnTo>
                  <a:lnTo>
                    <a:pt y="522" x="225"/>
                  </a:lnTo>
                  <a:lnTo>
                    <a:pt y="518" x="221"/>
                  </a:lnTo>
                  <a:lnTo>
                    <a:pt y="516" x="219"/>
                  </a:lnTo>
                  <a:close/>
                  <a:moveTo>
                    <a:pt y="473" x="232"/>
                  </a:moveTo>
                  <a:lnTo>
                    <a:pt y="469" x="232"/>
                  </a:lnTo>
                  <a:lnTo>
                    <a:pt y="466" x="233"/>
                  </a:lnTo>
                  <a:lnTo>
                    <a:pt y="463" x="236"/>
                  </a:lnTo>
                  <a:lnTo>
                    <a:pt y="460" x="240"/>
                  </a:lnTo>
                  <a:lnTo>
                    <a:pt y="453" x="249"/>
                  </a:lnTo>
                  <a:lnTo>
                    <a:pt y="448" x="257"/>
                  </a:lnTo>
                  <a:lnTo>
                    <a:pt y="452" x="258"/>
                  </a:lnTo>
                  <a:lnTo>
                    <a:pt y="455" x="258"/>
                  </a:lnTo>
                  <a:lnTo>
                    <a:pt y="459" x="257"/>
                  </a:lnTo>
                  <a:lnTo>
                    <a:pt y="461" x="256"/>
                  </a:lnTo>
                  <a:lnTo>
                    <a:pt y="465" x="252"/>
                  </a:lnTo>
                  <a:lnTo>
                    <a:pt y="470" x="248"/>
                  </a:lnTo>
                  <a:lnTo>
                    <a:pt y="476" x="243"/>
                  </a:lnTo>
                  <a:lnTo>
                    <a:pt y="478" x="240"/>
                  </a:lnTo>
                  <a:lnTo>
                    <a:pt y="480" x="237"/>
                  </a:lnTo>
                  <a:lnTo>
                    <a:pt y="480" x="235"/>
                  </a:lnTo>
                  <a:lnTo>
                    <a:pt y="476" x="234"/>
                  </a:lnTo>
                  <a:lnTo>
                    <a:pt y="473" x="232"/>
                  </a:lnTo>
                  <a:close/>
                  <a:moveTo>
                    <a:pt y="529" x="209"/>
                  </a:moveTo>
                  <a:lnTo>
                    <a:pt y="529" x="213"/>
                  </a:lnTo>
                  <a:lnTo>
                    <a:pt y="530" x="215"/>
                  </a:lnTo>
                  <a:lnTo>
                    <a:pt y="533" x="216"/>
                  </a:lnTo>
                  <a:lnTo>
                    <a:pt y="535" x="215"/>
                  </a:lnTo>
                  <a:lnTo>
                    <a:pt y="538" x="214"/>
                  </a:lnTo>
                  <a:lnTo>
                    <a:pt y="542" x="214"/>
                  </a:lnTo>
                  <a:lnTo>
                    <a:pt y="545" x="214"/>
                  </a:lnTo>
                  <a:lnTo>
                    <a:pt y="546" x="215"/>
                  </a:lnTo>
                  <a:lnTo>
                    <a:pt y="546" x="217"/>
                  </a:lnTo>
                  <a:lnTo>
                    <a:pt y="546" x="219"/>
                  </a:lnTo>
                  <a:lnTo>
                    <a:pt y="545" x="221"/>
                  </a:lnTo>
                  <a:lnTo>
                    <a:pt y="543" x="222"/>
                  </a:lnTo>
                  <a:lnTo>
                    <a:pt y="538" x="226"/>
                  </a:lnTo>
                  <a:lnTo>
                    <a:pt y="534" x="231"/>
                  </a:lnTo>
                  <a:lnTo>
                    <a:pt y="533" x="240"/>
                  </a:lnTo>
                  <a:lnTo>
                    <a:pt y="531" x="253"/>
                  </a:lnTo>
                  <a:lnTo>
                    <a:pt y="531" x="260"/>
                  </a:lnTo>
                  <a:lnTo>
                    <a:pt y="533" x="266"/>
                  </a:lnTo>
                  <a:lnTo>
                    <a:pt y="535" x="270"/>
                  </a:lnTo>
                  <a:lnTo>
                    <a:pt y="538" x="272"/>
                  </a:lnTo>
                  <a:lnTo>
                    <a:pt y="543" x="280"/>
                  </a:lnTo>
                  <a:lnTo>
                    <a:pt y="550" x="287"/>
                  </a:lnTo>
                  <a:lnTo>
                    <a:pt y="553" x="290"/>
                  </a:lnTo>
                  <a:lnTo>
                    <a:pt y="554" x="296"/>
                  </a:lnTo>
                  <a:lnTo>
                    <a:pt y="557" x="301"/>
                  </a:lnTo>
                  <a:lnTo>
                    <a:pt y="557" x="308"/>
                  </a:lnTo>
                  <a:lnTo>
                    <a:pt y="558" x="292"/>
                  </a:lnTo>
                  <a:lnTo>
                    <a:pt y="559" x="282"/>
                  </a:lnTo>
                  <a:lnTo>
                    <a:pt y="561" x="274"/>
                  </a:lnTo>
                  <a:lnTo>
                    <a:pt y="563" x="270"/>
                  </a:lnTo>
                  <a:lnTo>
                    <a:pt y="566" x="266"/>
                  </a:lnTo>
                  <a:lnTo>
                    <a:pt y="566" x="259"/>
                  </a:lnTo>
                  <a:lnTo>
                    <a:pt y="566" x="245"/>
                  </a:lnTo>
                  <a:lnTo>
                    <a:pt y="562" x="231"/>
                  </a:lnTo>
                  <a:lnTo>
                    <a:pt y="558" x="219"/>
                  </a:lnTo>
                  <a:lnTo>
                    <a:pt y="554" x="206"/>
                  </a:lnTo>
                  <a:lnTo>
                    <a:pt y="551" x="201"/>
                  </a:lnTo>
                  <a:lnTo>
                    <a:pt y="547" x="198"/>
                  </a:lnTo>
                  <a:lnTo>
                    <a:pt y="543" x="196"/>
                  </a:lnTo>
                  <a:lnTo>
                    <a:pt y="539" x="196"/>
                  </a:lnTo>
                  <a:lnTo>
                    <a:pt y="535" x="199"/>
                  </a:lnTo>
                  <a:lnTo>
                    <a:pt y="531" x="202"/>
                  </a:lnTo>
                  <a:lnTo>
                    <a:pt y="530" x="205"/>
                  </a:lnTo>
                  <a:lnTo>
                    <a:pt y="529" x="209"/>
                  </a:lnTo>
                  <a:close/>
                  <a:moveTo>
                    <a:pt y="168" x="191"/>
                  </a:moveTo>
                  <a:lnTo>
                    <a:pt y="160" x="196"/>
                  </a:lnTo>
                  <a:lnTo>
                    <a:pt y="152" x="201"/>
                  </a:lnTo>
                  <a:lnTo>
                    <a:pt y="142" x="205"/>
                  </a:lnTo>
                  <a:lnTo>
                    <a:pt y="133" x="209"/>
                  </a:lnTo>
                  <a:lnTo>
                    <a:pt y="129" x="212"/>
                  </a:lnTo>
                  <a:lnTo>
                    <a:pt y="123" x="215"/>
                  </a:lnTo>
                  <a:lnTo>
                    <a:pt y="119" x="218"/>
                  </a:lnTo>
                  <a:lnTo>
                    <a:pt y="115" x="222"/>
                  </a:lnTo>
                  <a:lnTo>
                    <a:pt y="113" x="228"/>
                  </a:lnTo>
                  <a:lnTo>
                    <a:pt y="110" x="233"/>
                  </a:lnTo>
                  <a:lnTo>
                    <a:pt y="109" x="240"/>
                  </a:lnTo>
                  <a:lnTo>
                    <a:pt y="107" x="247"/>
                  </a:lnTo>
                  <a:lnTo>
                    <a:pt y="106" x="257"/>
                  </a:lnTo>
                  <a:lnTo>
                    <a:pt y="107" x="264"/>
                  </a:lnTo>
                  <a:lnTo>
                    <a:pt y="109" x="270"/>
                  </a:lnTo>
                  <a:lnTo>
                    <a:pt y="110" x="274"/>
                  </a:lnTo>
                  <a:lnTo>
                    <a:pt y="110" x="277"/>
                  </a:lnTo>
                  <a:lnTo>
                    <a:pt y="109" x="281"/>
                  </a:lnTo>
                  <a:lnTo>
                    <a:pt y="106" x="284"/>
                  </a:lnTo>
                  <a:lnTo>
                    <a:pt y="101" x="288"/>
                  </a:lnTo>
                  <a:lnTo>
                    <a:pt y="101" x="295"/>
                  </a:lnTo>
                  <a:lnTo>
                    <a:pt y="102" x="299"/>
                  </a:lnTo>
                  <a:lnTo>
                    <a:pt y="105" x="302"/>
                  </a:lnTo>
                  <a:lnTo>
                    <a:pt y="107" x="304"/>
                  </a:lnTo>
                  <a:lnTo>
                    <a:pt y="111" x="304"/>
                  </a:lnTo>
                  <a:lnTo>
                    <a:pt y="115" x="303"/>
                  </a:lnTo>
                  <a:lnTo>
                    <a:pt y="119" x="301"/>
                  </a:lnTo>
                  <a:lnTo>
                    <a:pt y="125" x="297"/>
                  </a:lnTo>
                  <a:lnTo>
                    <a:pt y="121" x="295"/>
                  </a:lnTo>
                  <a:lnTo>
                    <a:pt y="118" x="292"/>
                  </a:lnTo>
                  <a:lnTo>
                    <a:pt y="117" x="289"/>
                  </a:lnTo>
                  <a:lnTo>
                    <a:pt y="117" x="287"/>
                  </a:lnTo>
                  <a:lnTo>
                    <a:pt y="117" x="284"/>
                  </a:lnTo>
                  <a:lnTo>
                    <a:pt y="118" x="282"/>
                  </a:lnTo>
                  <a:lnTo>
                    <a:pt y="121" x="280"/>
                  </a:lnTo>
                  <a:lnTo>
                    <a:pt y="126" x="277"/>
                  </a:lnTo>
                  <a:lnTo>
                    <a:pt y="131" x="275"/>
                  </a:lnTo>
                  <a:lnTo>
                    <a:pt y="135" x="271"/>
                  </a:lnTo>
                  <a:lnTo>
                    <a:pt y="139" x="264"/>
                  </a:lnTo>
                  <a:lnTo>
                    <a:pt y="142" x="258"/>
                  </a:lnTo>
                  <a:lnTo>
                    <a:pt y="147" x="242"/>
                  </a:lnTo>
                  <a:lnTo>
                    <a:pt y="151" x="228"/>
                  </a:lnTo>
                  <a:lnTo>
                    <a:pt y="156" x="225"/>
                  </a:lnTo>
                  <a:lnTo>
                    <a:pt y="160" x="219"/>
                  </a:lnTo>
                  <a:lnTo>
                    <a:pt y="164" x="215"/>
                  </a:lnTo>
                  <a:lnTo>
                    <a:pt y="167" x="208"/>
                  </a:lnTo>
                  <a:lnTo>
                    <a:pt y="168" x="203"/>
                  </a:lnTo>
                  <a:lnTo>
                    <a:pt y="170" x="198"/>
                  </a:lnTo>
                  <a:lnTo>
                    <a:pt y="170" x="193"/>
                  </a:lnTo>
                  <a:lnTo>
                    <a:pt y="168" x="191"/>
                  </a:lnTo>
                  <a:close/>
                  <a:moveTo>
                    <a:pt y="62" x="248"/>
                  </a:moveTo>
                  <a:lnTo>
                    <a:pt y="54" x="239"/>
                  </a:lnTo>
                  <a:lnTo>
                    <a:pt y="48" x="228"/>
                  </a:lnTo>
                  <a:lnTo>
                    <a:pt y="44" x="223"/>
                  </a:lnTo>
                  <a:lnTo>
                    <a:pt y="40" x="219"/>
                  </a:lnTo>
                  <a:lnTo>
                    <a:pt y="35" x="216"/>
                  </a:lnTo>
                  <a:lnTo>
                    <a:pt y="28" x="215"/>
                  </a:lnTo>
                  <a:lnTo>
                    <a:pt y="25" x="213"/>
                  </a:lnTo>
                  <a:lnTo>
                    <a:pt y="25" x="211"/>
                  </a:lnTo>
                  <a:lnTo>
                    <a:pt y="25" x="208"/>
                  </a:lnTo>
                  <a:lnTo>
                    <a:pt y="27" x="205"/>
                  </a:lnTo>
                  <a:lnTo>
                    <a:pt y="29" x="203"/>
                  </a:lnTo>
                  <a:lnTo>
                    <a:pt y="33" x="202"/>
                  </a:lnTo>
                  <a:lnTo>
                    <a:pt y="37" x="201"/>
                  </a:lnTo>
                  <a:lnTo>
                    <a:pt y="42" x="202"/>
                  </a:lnTo>
                  <a:lnTo>
                    <a:pt y="45" x="202"/>
                  </a:lnTo>
                  <a:lnTo>
                    <a:pt y="48" x="203"/>
                  </a:lnTo>
                  <a:lnTo>
                    <a:pt y="49" x="204"/>
                  </a:lnTo>
                  <a:lnTo>
                    <a:pt y="52" x="205"/>
                  </a:lnTo>
                  <a:lnTo>
                    <a:pt y="54" x="211"/>
                  </a:lnTo>
                  <a:lnTo>
                    <a:pt y="57" x="216"/>
                  </a:lnTo>
                  <a:lnTo>
                    <a:pt y="60" x="223"/>
                  </a:lnTo>
                  <a:lnTo>
                    <a:pt y="61" x="232"/>
                  </a:lnTo>
                  <a:lnTo>
                    <a:pt y="62" x="240"/>
                  </a:lnTo>
                  <a:lnTo>
                    <a:pt y="62" x="248"/>
                  </a:lnTo>
                  <a:close/>
                  <a:moveTo>
                    <a:pt y="950" x="602"/>
                  </a:moveTo>
                  <a:lnTo>
                    <a:pt y="949" x="585"/>
                  </a:lnTo>
                  <a:lnTo>
                    <a:pt y="950" x="566"/>
                  </a:lnTo>
                  <a:lnTo>
                    <a:pt y="954" x="548"/>
                  </a:lnTo>
                  <a:lnTo>
                    <a:pt y="957" x="531"/>
                  </a:lnTo>
                  <a:lnTo>
                    <a:pt y="965" x="500"/>
                  </a:lnTo>
                  <a:lnTo>
                    <a:pt y="967" x="481"/>
                  </a:lnTo>
                  <a:lnTo>
                    <a:pt y="954" x="508"/>
                  </a:lnTo>
                  <a:lnTo>
                    <a:pt y="940" x="540"/>
                  </a:lnTo>
                  <a:lnTo>
                    <a:pt y="932" x="552"/>
                  </a:lnTo>
                  <a:lnTo>
                    <a:pt y="924" x="564"/>
                  </a:lnTo>
                  <a:lnTo>
                    <a:pt y="920" x="569"/>
                  </a:lnTo>
                  <a:lnTo>
                    <a:pt y="916" x="572"/>
                  </a:lnTo>
                  <a:lnTo>
                    <a:pt y="912" x="574"/>
                  </a:lnTo>
                  <a:lnTo>
                    <a:pt y="908" x="575"/>
                  </a:lnTo>
                  <a:lnTo>
                    <a:pt y="864" x="576"/>
                  </a:lnTo>
                  <a:lnTo>
                    <a:pt y="820" x="578"/>
                  </a:lnTo>
                  <a:lnTo>
                    <a:pt y="798" x="579"/>
                  </a:lnTo>
                  <a:lnTo>
                    <a:pt y="777" x="579"/>
                  </a:lnTo>
                  <a:lnTo>
                    <a:pt y="755" x="576"/>
                  </a:lnTo>
                  <a:lnTo>
                    <a:pt y="733" x="572"/>
                  </a:lnTo>
                  <a:lnTo>
                    <a:pt y="704" x="569"/>
                  </a:lnTo>
                  <a:lnTo>
                    <a:pt y="675" x="565"/>
                  </a:lnTo>
                  <a:lnTo>
                    <a:pt y="660" x="563"/>
                  </a:lnTo>
                  <a:lnTo>
                    <a:pt y="645" x="560"/>
                  </a:lnTo>
                  <a:lnTo>
                    <a:pt y="631" x="557"/>
                  </a:lnTo>
                  <a:lnTo>
                    <a:pt y="616" x="551"/>
                  </a:lnTo>
                  <a:lnTo>
                    <a:pt y="612" x="547"/>
                  </a:lnTo>
                  <a:lnTo>
                    <a:pt y="608" x="543"/>
                  </a:lnTo>
                  <a:lnTo>
                    <a:pt y="604" x="540"/>
                  </a:lnTo>
                  <a:lnTo>
                    <a:pt y="600" x="537"/>
                  </a:lnTo>
                  <a:lnTo>
                    <a:pt y="592" x="533"/>
                  </a:lnTo>
                  <a:lnTo>
                    <a:pt y="586" x="529"/>
                  </a:lnTo>
                  <a:lnTo>
                    <a:pt y="584" x="525"/>
                  </a:lnTo>
                  <a:lnTo>
                    <a:pt y="584" x="521"/>
                  </a:lnTo>
                  <a:lnTo>
                    <a:pt y="582" x="519"/>
                  </a:lnTo>
                  <a:lnTo>
                    <a:pt y="579" x="517"/>
                  </a:lnTo>
                  <a:lnTo>
                    <a:pt y="571" x="513"/>
                  </a:lnTo>
                  <a:lnTo>
                    <a:pt y="563" x="509"/>
                  </a:lnTo>
                  <a:lnTo>
                    <a:pt y="561" x="507"/>
                  </a:lnTo>
                  <a:lnTo>
                    <a:pt y="557" x="505"/>
                  </a:lnTo>
                  <a:lnTo>
                    <a:pt y="555" x="502"/>
                  </a:lnTo>
                  <a:lnTo>
                    <a:pt y="553" x="499"/>
                  </a:lnTo>
                  <a:lnTo>
                    <a:pt y="553" x="495"/>
                  </a:lnTo>
                  <a:lnTo>
                    <a:pt y="554" x="491"/>
                  </a:lnTo>
                  <a:lnTo>
                    <a:pt y="555" x="486"/>
                  </a:lnTo>
                  <a:lnTo>
                    <a:pt y="559" x="479"/>
                  </a:lnTo>
                  <a:lnTo>
                    <a:pt y="554" x="476"/>
                  </a:lnTo>
                  <a:lnTo>
                    <a:pt y="549" x="474"/>
                  </a:lnTo>
                  <a:lnTo>
                    <a:pt y="545" x="470"/>
                  </a:lnTo>
                  <a:lnTo>
                    <a:pt y="541" x="467"/>
                  </a:lnTo>
                  <a:lnTo>
                    <a:pt y="537" x="460"/>
                  </a:lnTo>
                  <a:lnTo>
                    <a:pt y="534" x="452"/>
                  </a:lnTo>
                  <a:lnTo>
                    <a:pt y="531" x="446"/>
                  </a:lnTo>
                  <a:lnTo>
                    <a:pt y="530" x="439"/>
                  </a:lnTo>
                  <a:lnTo>
                    <a:pt y="530" x="435"/>
                  </a:lnTo>
                  <a:lnTo>
                    <a:pt y="531" x="431"/>
                  </a:lnTo>
                  <a:lnTo>
                    <a:pt y="534" x="423"/>
                  </a:lnTo>
                  <a:lnTo>
                    <a:pt y="539" x="418"/>
                  </a:lnTo>
                  <a:lnTo>
                    <a:pt y="546" x="413"/>
                  </a:lnTo>
                  <a:lnTo>
                    <a:pt y="551" x="409"/>
                  </a:lnTo>
                  <a:lnTo>
                    <a:pt y="554" x="407"/>
                  </a:lnTo>
                  <a:lnTo>
                    <a:pt y="557" x="404"/>
                  </a:lnTo>
                  <a:lnTo>
                    <a:pt y="558" x="401"/>
                  </a:lnTo>
                  <a:lnTo>
                    <a:pt y="559" x="398"/>
                  </a:lnTo>
                  <a:lnTo>
                    <a:pt y="561" x="392"/>
                  </a:lnTo>
                  <a:lnTo>
                    <a:pt y="561" x="387"/>
                  </a:lnTo>
                  <a:lnTo>
                    <a:pt y="561" x="383"/>
                  </a:lnTo>
                  <a:lnTo>
                    <a:pt y="559" x="379"/>
                  </a:lnTo>
                  <a:lnTo>
                    <a:pt y="559" x="373"/>
                  </a:lnTo>
                  <a:lnTo>
                    <a:pt y="558" x="368"/>
                  </a:lnTo>
                  <a:lnTo>
                    <a:pt y="558" x="362"/>
                  </a:lnTo>
                  <a:lnTo>
                    <a:pt y="559" x="353"/>
                  </a:lnTo>
                  <a:lnTo>
                    <a:pt y="566" x="338"/>
                  </a:lnTo>
                  <a:lnTo>
                    <a:pt y="571" x="326"/>
                  </a:lnTo>
                  <a:lnTo>
                    <a:pt y="576" x="315"/>
                  </a:lnTo>
                  <a:lnTo>
                    <a:pt y="583" x="305"/>
                  </a:lnTo>
                  <a:lnTo>
                    <a:pt y="590" x="298"/>
                  </a:lnTo>
                  <a:lnTo>
                    <a:pt y="596" x="290"/>
                  </a:lnTo>
                  <a:lnTo>
                    <a:pt y="603" x="284"/>
                  </a:lnTo>
                  <a:lnTo>
                    <a:pt y="611" x="277"/>
                  </a:lnTo>
                  <a:lnTo>
                    <a:pt y="608" x="269"/>
                  </a:lnTo>
                  <a:lnTo>
                    <a:pt y="606" x="259"/>
                  </a:lnTo>
                  <a:lnTo>
                    <a:pt y="606" x="248"/>
                  </a:lnTo>
                  <a:lnTo>
                    <a:pt y="604" x="239"/>
                  </a:lnTo>
                  <a:lnTo>
                    <a:pt y="606" x="217"/>
                  </a:lnTo>
                  <a:lnTo>
                    <a:pt y="604" x="196"/>
                  </a:lnTo>
                  <a:lnTo>
                    <a:pt y="610" x="193"/>
                  </a:lnTo>
                  <a:lnTo>
                    <a:pt y="614" x="189"/>
                  </a:lnTo>
                  <a:lnTo>
                    <a:pt y="616" x="185"/>
                  </a:lnTo>
                  <a:lnTo>
                    <a:pt y="620" x="179"/>
                  </a:lnTo>
                  <a:lnTo>
                    <a:pt y="624" x="170"/>
                  </a:lnTo>
                  <a:lnTo>
                    <a:pt y="627" x="159"/>
                  </a:lnTo>
                  <a:lnTo>
                    <a:pt y="628" x="147"/>
                  </a:lnTo>
                  <a:lnTo>
                    <a:pt y="627" x="136"/>
                  </a:lnTo>
                  <a:lnTo>
                    <a:pt y="624" x="125"/>
                  </a:lnTo>
                  <a:lnTo>
                    <a:pt y="620" x="117"/>
                  </a:lnTo>
                  <a:lnTo>
                    <a:pt y="623" x="124"/>
                  </a:lnTo>
                  <a:lnTo>
                    <a:pt y="624" x="135"/>
                  </a:lnTo>
                  <a:lnTo>
                    <a:pt y="624" x="146"/>
                  </a:lnTo>
                  <a:lnTo>
                    <a:pt y="622" x="157"/>
                  </a:lnTo>
                  <a:lnTo>
                    <a:pt y="619" x="167"/>
                  </a:lnTo>
                  <a:lnTo>
                    <a:pt y="614" x="177"/>
                  </a:lnTo>
                  <a:lnTo>
                    <a:pt y="610" x="181"/>
                  </a:lnTo>
                  <a:lnTo>
                    <a:pt y="607" x="186"/>
                  </a:lnTo>
                  <a:lnTo>
                    <a:pt y="602" x="189"/>
                  </a:lnTo>
                  <a:lnTo>
                    <a:pt y="598" x="191"/>
                  </a:lnTo>
                  <a:lnTo>
                    <a:pt y="590" x="187"/>
                  </a:lnTo>
                  <a:lnTo>
                    <a:pt y="584" x="180"/>
                  </a:lnTo>
                  <a:lnTo>
                    <a:pt y="579" x="173"/>
                  </a:lnTo>
                  <a:lnTo>
                    <a:pt y="576" x="165"/>
                  </a:lnTo>
                  <a:lnTo>
                    <a:pt y="571" x="149"/>
                  </a:lnTo>
                  <a:lnTo>
                    <a:pt y="567" x="131"/>
                  </a:lnTo>
                  <a:lnTo>
                    <a:pt y="567" x="148"/>
                  </a:lnTo>
                  <a:lnTo>
                    <a:pt y="566" x="164"/>
                  </a:lnTo>
                  <a:lnTo>
                    <a:pt y="563" x="171"/>
                  </a:lnTo>
                  <a:lnTo>
                    <a:pt y="559" x="176"/>
                  </a:lnTo>
                  <a:lnTo>
                    <a:pt y="557" x="177"/>
                  </a:lnTo>
                  <a:lnTo>
                    <a:pt y="554" x="178"/>
                  </a:lnTo>
                  <a:lnTo>
                    <a:pt y="550" x="178"/>
                  </a:lnTo>
                  <a:lnTo>
                    <a:pt y="546" x="178"/>
                  </a:lnTo>
                  <a:lnTo>
                    <a:pt y="543" x="174"/>
                  </a:lnTo>
                  <a:lnTo>
                    <a:pt y="542" x="167"/>
                  </a:lnTo>
                  <a:lnTo>
                    <a:pt y="541" x="158"/>
                  </a:lnTo>
                  <a:lnTo>
                    <a:pt y="541" x="147"/>
                  </a:lnTo>
                  <a:lnTo>
                    <a:pt y="542" x="123"/>
                  </a:lnTo>
                  <a:lnTo>
                    <a:pt y="543" x="100"/>
                  </a:lnTo>
                  <a:lnTo>
                    <a:pt y="541" x="116"/>
                  </a:lnTo>
                  <a:lnTo>
                    <a:pt y="538" x="131"/>
                  </a:lnTo>
                  <a:lnTo>
                    <a:pt y="537" x="145"/>
                  </a:lnTo>
                  <a:lnTo>
                    <a:pt y="533" x="153"/>
                  </a:lnTo>
                  <a:lnTo>
                    <a:pt y="523" x="148"/>
                  </a:lnTo>
                  <a:lnTo>
                    <a:pt y="517" x="139"/>
                  </a:lnTo>
                  <a:lnTo>
                    <a:pt y="510" x="130"/>
                  </a:lnTo>
                  <a:lnTo>
                    <a:pt y="504" x="119"/>
                  </a:lnTo>
                  <a:lnTo>
                    <a:pt y="493" x="96"/>
                  </a:lnTo>
                  <a:lnTo>
                    <a:pt y="481" x="75"/>
                  </a:lnTo>
                  <a:lnTo>
                    <a:pt y="488" x="93"/>
                  </a:lnTo>
                  <a:lnTo>
                    <a:pt y="494" x="112"/>
                  </a:lnTo>
                  <a:lnTo>
                    <a:pt y="496" x="121"/>
                  </a:lnTo>
                  <a:lnTo>
                    <a:pt y="497" x="130"/>
                  </a:lnTo>
                  <a:lnTo>
                    <a:pt y="497" x="136"/>
                  </a:lnTo>
                  <a:lnTo>
                    <a:pt y="494" x="140"/>
                  </a:lnTo>
                  <a:lnTo>
                    <a:pt y="492" x="144"/>
                  </a:lnTo>
                  <a:lnTo>
                    <a:pt y="489" x="145"/>
                  </a:lnTo>
                  <a:lnTo>
                    <a:pt y="488" x="146"/>
                  </a:lnTo>
                  <a:lnTo>
                    <a:pt y="485" x="146"/>
                  </a:lnTo>
                  <a:lnTo>
                    <a:pt y="481" x="144"/>
                  </a:lnTo>
                  <a:lnTo>
                    <a:pt y="478" x="138"/>
                  </a:lnTo>
                  <a:lnTo>
                    <a:pt y="470" x="125"/>
                  </a:lnTo>
                  <a:lnTo>
                    <a:pt y="464" x="116"/>
                  </a:lnTo>
                  <a:lnTo>
                    <a:pt y="468" x="130"/>
                  </a:lnTo>
                  <a:lnTo>
                    <a:pt y="473" x="145"/>
                  </a:lnTo>
                  <a:lnTo>
                    <a:pt y="474" x="152"/>
                  </a:lnTo>
                  <a:lnTo>
                    <a:pt y="477" x="159"/>
                  </a:lnTo>
                  <a:lnTo>
                    <a:pt y="480" x="163"/>
                  </a:lnTo>
                  <a:lnTo>
                    <a:pt y="484" x="166"/>
                  </a:lnTo>
                  <a:lnTo>
                    <a:pt y="482" x="174"/>
                  </a:lnTo>
                  <a:lnTo>
                    <a:pt y="478" x="180"/>
                  </a:lnTo>
                  <a:lnTo>
                    <a:pt y="476" x="186"/>
                  </a:lnTo>
                  <a:lnTo>
                    <a:pt y="470" x="190"/>
                  </a:lnTo>
                  <a:lnTo>
                    <a:pt y="468" x="191"/>
                  </a:lnTo>
                  <a:lnTo>
                    <a:pt y="465" x="191"/>
                  </a:lnTo>
                  <a:lnTo>
                    <a:pt y="463" x="190"/>
                  </a:lnTo>
                  <a:lnTo>
                    <a:pt y="460" x="189"/>
                  </a:lnTo>
                  <a:lnTo>
                    <a:pt y="456" x="187"/>
                  </a:lnTo>
                  <a:lnTo>
                    <a:pt y="453" x="182"/>
                  </a:lnTo>
                  <a:lnTo>
                    <a:pt y="449" x="178"/>
                  </a:lnTo>
                  <a:lnTo>
                    <a:pt y="445" x="172"/>
                  </a:lnTo>
                  <a:lnTo>
                    <a:pt y="451" x="185"/>
                  </a:lnTo>
                  <a:lnTo>
                    <a:pt y="457" x="198"/>
                  </a:lnTo>
                  <a:lnTo>
                    <a:pt y="459" x="204"/>
                  </a:lnTo>
                  <a:lnTo>
                    <a:pt y="460" x="212"/>
                  </a:lnTo>
                  <a:lnTo>
                    <a:pt y="460" x="218"/>
                  </a:lnTo>
                  <a:lnTo>
                    <a:pt y="457" x="226"/>
                  </a:lnTo>
                  <a:lnTo>
                    <a:pt y="448" x="237"/>
                  </a:lnTo>
                  <a:lnTo>
                    <a:pt y="439" x="248"/>
                  </a:lnTo>
                  <a:lnTo>
                    <a:pt y="435" x="255"/>
                  </a:lnTo>
                  <a:lnTo>
                    <a:pt y="431" x="261"/>
                  </a:lnTo>
                  <a:lnTo>
                    <a:pt y="428" x="268"/>
                  </a:lnTo>
                  <a:lnTo>
                    <a:pt y="425" x="274"/>
                  </a:lnTo>
                  <a:lnTo>
                    <a:pt y="415" x="282"/>
                  </a:lnTo>
                  <a:lnTo>
                    <a:pt y="404" x="289"/>
                  </a:lnTo>
                  <a:lnTo>
                    <a:pt y="395" x="298"/>
                  </a:lnTo>
                  <a:lnTo>
                    <a:pt y="387" x="308"/>
                  </a:lnTo>
                  <a:lnTo>
                    <a:pt y="379" x="316"/>
                  </a:lnTo>
                  <a:lnTo>
                    <a:pt y="372" x="326"/>
                  </a:lnTo>
                  <a:lnTo>
                    <a:pt y="367" x="335"/>
                  </a:lnTo>
                  <a:lnTo>
                    <a:pt y="362" x="344"/>
                  </a:lnTo>
                  <a:lnTo>
                    <a:pt y="362" x="350"/>
                  </a:lnTo>
                  <a:lnTo>
                    <a:pt y="362" x="356"/>
                  </a:lnTo>
                  <a:lnTo>
                    <a:pt y="359" x="364"/>
                  </a:lnTo>
                  <a:lnTo>
                    <a:pt y="357" x="370"/>
                  </a:lnTo>
                  <a:lnTo>
                    <a:pt y="353" x="377"/>
                  </a:lnTo>
                  <a:lnTo>
                    <a:pt y="347" x="381"/>
                  </a:lnTo>
                  <a:lnTo>
                    <a:pt y="341" x="385"/>
                  </a:lnTo>
                  <a:lnTo>
                    <a:pt y="333" x="388"/>
                  </a:lnTo>
                  <a:lnTo>
                    <a:pt y="326" x="386"/>
                  </a:lnTo>
                  <a:lnTo>
                    <a:pt y="318" x="385"/>
                  </a:lnTo>
                  <a:lnTo>
                    <a:pt y="314" x="384"/>
                  </a:lnTo>
                  <a:lnTo>
                    <a:pt y="313" x="383"/>
                  </a:lnTo>
                  <a:lnTo>
                    <a:pt y="311" x="381"/>
                  </a:lnTo>
                  <a:lnTo>
                    <a:pt y="311" x="377"/>
                  </a:lnTo>
                  <a:lnTo>
                    <a:pt y="326" x="377"/>
                  </a:lnTo>
                  <a:lnTo>
                    <a:pt y="339" x="377"/>
                  </a:lnTo>
                  <a:lnTo>
                    <a:pt y="331" x="374"/>
                  </a:lnTo>
                  <a:lnTo>
                    <a:pt y="321" x="372"/>
                  </a:lnTo>
                  <a:lnTo>
                    <a:pt y="317" x="370"/>
                  </a:lnTo>
                  <a:lnTo>
                    <a:pt y="314" x="369"/>
                  </a:lnTo>
                  <a:lnTo>
                    <a:pt y="313" x="366"/>
                  </a:lnTo>
                  <a:lnTo>
                    <a:pt y="315" x="363"/>
                  </a:lnTo>
                  <a:lnTo>
                    <a:pt y="329" x="351"/>
                  </a:lnTo>
                  <a:lnTo>
                    <a:pt y="339" x="338"/>
                  </a:lnTo>
                  <a:lnTo>
                    <a:pt y="350" x="324"/>
                  </a:lnTo>
                  <a:lnTo>
                    <a:pt y="359" x="310"/>
                  </a:lnTo>
                  <a:lnTo>
                    <a:pt y="368" x="296"/>
                  </a:lnTo>
                  <a:lnTo>
                    <a:pt y="379" x="282"/>
                  </a:lnTo>
                  <a:lnTo>
                    <a:pt y="390" x="268"/>
                  </a:lnTo>
                  <a:lnTo>
                    <a:pt y="402" x="254"/>
                  </a:lnTo>
                  <a:lnTo>
                    <a:pt y="386" x="269"/>
                  </a:lnTo>
                  <a:lnTo>
                    <a:pt y="372" x="281"/>
                  </a:lnTo>
                  <a:lnTo>
                    <a:pt y="368" x="282"/>
                  </a:lnTo>
                  <a:lnTo>
                    <a:pt y="366" x="283"/>
                  </a:lnTo>
                  <a:lnTo>
                    <a:pt y="363" x="284"/>
                  </a:lnTo>
                  <a:lnTo>
                    <a:pt y="360" x="284"/>
                  </a:lnTo>
                  <a:lnTo>
                    <a:pt y="358" x="283"/>
                  </a:lnTo>
                  <a:lnTo>
                    <a:pt y="355" x="281"/>
                  </a:lnTo>
                  <a:lnTo>
                    <a:pt y="353" x="278"/>
                  </a:lnTo>
                  <a:lnTo>
                    <a:pt y="350" x="274"/>
                  </a:lnTo>
                  <a:lnTo>
                    <a:pt y="351" x="290"/>
                  </a:lnTo>
                  <a:lnTo>
                    <a:pt y="354" x="303"/>
                  </a:lnTo>
                  <a:lnTo>
                    <a:pt y="350" x="310"/>
                  </a:lnTo>
                  <a:lnTo>
                    <a:pt y="347" x="315"/>
                  </a:lnTo>
                  <a:lnTo>
                    <a:pt y="343" x="322"/>
                  </a:lnTo>
                  <a:lnTo>
                    <a:pt y="337" x="327"/>
                  </a:lnTo>
                  <a:lnTo>
                    <a:pt y="334" x="328"/>
                  </a:lnTo>
                  <a:lnTo>
                    <a:pt y="331" x="329"/>
                  </a:lnTo>
                  <a:lnTo>
                    <a:pt y="329" x="329"/>
                  </a:lnTo>
                  <a:lnTo>
                    <a:pt y="326" x="329"/>
                  </a:lnTo>
                  <a:lnTo>
                    <a:pt y="321" x="326"/>
                  </a:lnTo>
                  <a:lnTo>
                    <a:pt y="318" x="322"/>
                  </a:lnTo>
                  <a:lnTo>
                    <a:pt y="315" x="314"/>
                  </a:lnTo>
                  <a:lnTo>
                    <a:pt y="315" x="305"/>
                  </a:lnTo>
                  <a:lnTo>
                    <a:pt y="315" x="295"/>
                  </a:lnTo>
                  <a:lnTo>
                    <a:pt y="317" x="281"/>
                  </a:lnTo>
                  <a:lnTo>
                    <a:pt y="313" x="292"/>
                  </a:lnTo>
                  <a:lnTo>
                    <a:pt y="310" x="303"/>
                  </a:lnTo>
                  <a:lnTo>
                    <a:pt y="309" x="312"/>
                  </a:lnTo>
                  <a:lnTo>
                    <a:pt y="310" x="319"/>
                  </a:lnTo>
                  <a:lnTo>
                    <a:pt y="314" x="332"/>
                  </a:lnTo>
                  <a:lnTo>
                    <a:pt y="315" x="348"/>
                  </a:lnTo>
                  <a:lnTo>
                    <a:pt y="313" x="350"/>
                  </a:lnTo>
                  <a:lnTo>
                    <a:pt y="310" x="351"/>
                  </a:lnTo>
                  <a:lnTo>
                    <a:pt y="306" x="351"/>
                  </a:lnTo>
                  <a:lnTo>
                    <a:pt y="304" x="351"/>
                  </a:lnTo>
                  <a:lnTo>
                    <a:pt y="297" x="350"/>
                  </a:lnTo>
                  <a:lnTo>
                    <a:pt y="290" x="348"/>
                  </a:lnTo>
                  <a:lnTo>
                    <a:pt y="288" x="332"/>
                  </a:lnTo>
                  <a:lnTo>
                    <a:pt y="284" x="319"/>
                  </a:lnTo>
                  <a:lnTo>
                    <a:pt y="277" x="310"/>
                  </a:lnTo>
                  <a:lnTo>
                    <a:pt y="272" x="299"/>
                  </a:lnTo>
                  <a:lnTo>
                    <a:pt y="265" x="288"/>
                  </a:lnTo>
                  <a:lnTo>
                    <a:pt y="261" x="275"/>
                  </a:lnTo>
                  <a:lnTo>
                    <a:pt y="260" x="268"/>
                  </a:lnTo>
                  <a:lnTo>
                    <a:pt y="258" x="260"/>
                  </a:lnTo>
                  <a:lnTo>
                    <a:pt y="258" x="250"/>
                  </a:lnTo>
                  <a:lnTo>
                    <a:pt y="258" x="240"/>
                  </a:lnTo>
                  <a:lnTo>
                    <a:pt y="266" x="231"/>
                  </a:lnTo>
                  <a:lnTo>
                    <a:pt y="274" x="221"/>
                  </a:lnTo>
                  <a:lnTo>
                    <a:pt y="281" x="211"/>
                  </a:lnTo>
                  <a:lnTo>
                    <a:pt y="286" x="199"/>
                  </a:lnTo>
                  <a:lnTo>
                    <a:pt y="298" x="175"/>
                  </a:lnTo>
                  <a:lnTo>
                    <a:pt y="310" x="152"/>
                  </a:lnTo>
                  <a:lnTo>
                    <a:pt y="319" x="141"/>
                  </a:lnTo>
                  <a:lnTo>
                    <a:pt y="327" x="130"/>
                  </a:lnTo>
                  <a:lnTo>
                    <a:pt y="334" x="117"/>
                  </a:lnTo>
                  <a:lnTo>
                    <a:pt y="341" x="104"/>
                  </a:lnTo>
                  <a:lnTo>
                    <a:pt y="346" x="91"/>
                  </a:lnTo>
                  <a:lnTo>
                    <a:pt y="354" x="79"/>
                  </a:lnTo>
                  <a:lnTo>
                    <a:pt y="362" x="67"/>
                  </a:lnTo>
                  <a:lnTo>
                    <a:pt y="371" x="56"/>
                  </a:lnTo>
                  <a:lnTo>
                    <a:pt y="364" x="61"/>
                  </a:lnTo>
                  <a:lnTo>
                    <a:pt y="359" x="65"/>
                  </a:lnTo>
                  <a:lnTo>
                    <a:pt y="354" x="69"/>
                  </a:lnTo>
                  <a:lnTo>
                    <a:pt y="349" x="76"/>
                  </a:lnTo>
                  <a:lnTo>
                    <a:pt y="349" x="66"/>
                  </a:lnTo>
                  <a:lnTo>
                    <a:pt y="349" x="57"/>
                  </a:lnTo>
                  <a:lnTo>
                    <a:pt y="347" x="50"/>
                  </a:lnTo>
                  <a:lnTo>
                    <a:pt y="346" x="42"/>
                  </a:lnTo>
                  <a:lnTo>
                    <a:pt y="341" x="27"/>
                  </a:lnTo>
                  <a:lnTo>
                    <a:pt y="337" x="12"/>
                  </a:lnTo>
                  <a:lnTo>
                    <a:pt y="339" x="27"/>
                  </a:lnTo>
                  <a:lnTo>
                    <a:pt y="341" x="42"/>
                  </a:lnTo>
                  <a:lnTo>
                    <a:pt y="342" x="50"/>
                  </a:lnTo>
                  <a:lnTo>
                    <a:pt y="342" x="57"/>
                  </a:lnTo>
                  <a:lnTo>
                    <a:pt y="341" x="66"/>
                  </a:lnTo>
                  <a:lnTo>
                    <a:pt y="339" x="75"/>
                  </a:lnTo>
                  <a:lnTo>
                    <a:pt y="337" x="84"/>
                  </a:lnTo>
                  <a:lnTo>
                    <a:pt y="334" x="95"/>
                  </a:lnTo>
                  <a:lnTo>
                    <a:pt y="329" x="107"/>
                  </a:lnTo>
                  <a:lnTo>
                    <a:pt y="323" x="118"/>
                  </a:lnTo>
                  <a:lnTo>
                    <a:pt y="318" x="127"/>
                  </a:lnTo>
                  <a:lnTo>
                    <a:pt y="313" x="135"/>
                  </a:lnTo>
                  <a:lnTo>
                    <a:pt y="310" x="138"/>
                  </a:lnTo>
                  <a:lnTo>
                    <a:pt y="307" x="139"/>
                  </a:lnTo>
                  <a:lnTo>
                    <a:pt y="306" x="140"/>
                  </a:lnTo>
                  <a:lnTo>
                    <a:pt y="304" x="140"/>
                  </a:lnTo>
                  <a:lnTo>
                    <a:pt y="301" x="139"/>
                  </a:lnTo>
                  <a:lnTo>
                    <a:pt y="298" x="137"/>
                  </a:lnTo>
                  <a:lnTo>
                    <a:pt y="296" x="135"/>
                  </a:lnTo>
                  <a:lnTo>
                    <a:pt y="294" x="132"/>
                  </a:lnTo>
                  <a:lnTo>
                    <a:pt y="294" x="125"/>
                  </a:lnTo>
                  <a:lnTo>
                    <a:pt y="296" x="117"/>
                  </a:lnTo>
                  <a:lnTo>
                    <a:pt y="302" x="98"/>
                  </a:lnTo>
                  <a:lnTo>
                    <a:pt y="310" x="79"/>
                  </a:lnTo>
                  <a:lnTo>
                    <a:pt y="313" x="67"/>
                  </a:lnTo>
                  <a:lnTo>
                    <a:pt y="314" x="55"/>
                  </a:lnTo>
                  <a:lnTo>
                    <a:pt y="315" x="44"/>
                  </a:lnTo>
                  <a:lnTo>
                    <a:pt y="313" x="34"/>
                  </a:lnTo>
                  <a:lnTo>
                    <a:pt y="310" x="24"/>
                  </a:lnTo>
                  <a:lnTo>
                    <a:pt y="305" x="14"/>
                  </a:lnTo>
                  <a:lnTo>
                    <a:pt y="301" x="11"/>
                  </a:lnTo>
                  <a:lnTo>
                    <a:pt y="297" x="7"/>
                  </a:lnTo>
                  <a:lnTo>
                    <a:pt y="293" x="3"/>
                  </a:lnTo>
                  <a:lnTo>
                    <a:pt y="288" x="0"/>
                  </a:lnTo>
                  <a:lnTo>
                    <a:pt y="294" x="7"/>
                  </a:lnTo>
                  <a:lnTo>
                    <a:pt y="300" x="14"/>
                  </a:lnTo>
                  <a:lnTo>
                    <a:pt y="304" x="22"/>
                  </a:lnTo>
                  <a:lnTo>
                    <a:pt y="305" x="29"/>
                  </a:lnTo>
                  <a:lnTo>
                    <a:pt y="306" x="39"/>
                  </a:lnTo>
                  <a:lnTo>
                    <a:pt y="306" x="49"/>
                  </a:lnTo>
                  <a:lnTo>
                    <a:pt y="305" x="58"/>
                  </a:lnTo>
                  <a:lnTo>
                    <a:pt y="302" x="70"/>
                  </a:lnTo>
                  <a:lnTo>
                    <a:pt y="300" x="62"/>
                  </a:lnTo>
                  <a:lnTo>
                    <a:pt y="297" x="54"/>
                  </a:lnTo>
                  <a:lnTo>
                    <a:pt y="293" x="48"/>
                  </a:lnTo>
                  <a:lnTo>
                    <a:pt y="288" x="42"/>
                  </a:lnTo>
                  <a:lnTo>
                    <a:pt y="282" x="37"/>
                  </a:lnTo>
                  <a:lnTo>
                    <a:pt y="276" x="34"/>
                  </a:lnTo>
                  <a:lnTo>
                    <a:pt y="273" x="34"/>
                  </a:lnTo>
                  <a:lnTo>
                    <a:pt y="269" x="33"/>
                  </a:lnTo>
                  <a:lnTo>
                    <a:pt y="265" x="33"/>
                  </a:lnTo>
                  <a:lnTo>
                    <a:pt y="261" x="34"/>
                  </a:lnTo>
                  <a:lnTo>
                    <a:pt y="266" x="35"/>
                  </a:lnTo>
                  <a:lnTo>
                    <a:pt y="270" x="37"/>
                  </a:lnTo>
                  <a:lnTo>
                    <a:pt y="276" x="39"/>
                  </a:lnTo>
                  <a:lnTo>
                    <a:pt y="280" x="42"/>
                  </a:lnTo>
                  <a:lnTo>
                    <a:pt y="284" x="45"/>
                  </a:lnTo>
                  <a:lnTo>
                    <a:pt y="286" x="50"/>
                  </a:lnTo>
                  <a:lnTo>
                    <a:pt y="289" x="54"/>
                  </a:lnTo>
                  <a:lnTo>
                    <a:pt y="292" x="60"/>
                  </a:lnTo>
                  <a:lnTo>
                    <a:pt y="294" x="70"/>
                  </a:lnTo>
                  <a:lnTo>
                    <a:pt y="294" x="83"/>
                  </a:lnTo>
                  <a:lnTo>
                    <a:pt y="293" x="97"/>
                  </a:lnTo>
                  <a:lnTo>
                    <a:pt y="288" x="112"/>
                  </a:lnTo>
                  <a:lnTo>
                    <a:pt y="284" x="112"/>
                  </a:lnTo>
                  <a:lnTo>
                    <a:pt y="280" x="111"/>
                  </a:lnTo>
                  <a:lnTo>
                    <a:pt y="278" x="111"/>
                  </a:lnTo>
                  <a:lnTo>
                    <a:pt y="277" x="112"/>
                  </a:lnTo>
                  <a:lnTo>
                    <a:pt y="274" x="113"/>
                  </a:lnTo>
                  <a:lnTo>
                    <a:pt y="273" x="116"/>
                  </a:lnTo>
                  <a:lnTo>
                    <a:pt y="276" x="120"/>
                  </a:lnTo>
                  <a:lnTo>
                    <a:pt y="280" x="123"/>
                  </a:lnTo>
                  <a:lnTo>
                    <a:pt y="284" x="126"/>
                  </a:lnTo>
                  <a:lnTo>
                    <a:pt y="288" x="130"/>
                  </a:lnTo>
                  <a:lnTo>
                    <a:pt y="292" x="139"/>
                  </a:lnTo>
                  <a:lnTo>
                    <a:pt y="293" x="149"/>
                  </a:lnTo>
                  <a:lnTo>
                    <a:pt y="293" x="161"/>
                  </a:lnTo>
                  <a:lnTo>
                    <a:pt y="290" x="172"/>
                  </a:lnTo>
                  <a:lnTo>
                    <a:pt y="286" x="184"/>
                  </a:lnTo>
                  <a:lnTo>
                    <a:pt y="280" x="196"/>
                  </a:lnTo>
                  <a:lnTo>
                    <a:pt y="273" x="208"/>
                  </a:lnTo>
                  <a:lnTo>
                    <a:pt y="265" x="221"/>
                  </a:lnTo>
                  <a:lnTo>
                    <a:pt y="257" x="220"/>
                  </a:lnTo>
                  <a:lnTo>
                    <a:pt y="252" x="221"/>
                  </a:lnTo>
                  <a:lnTo>
                    <a:pt y="247" x="223"/>
                  </a:lnTo>
                  <a:lnTo>
                    <a:pt y="244" x="226"/>
                  </a:lnTo>
                  <a:lnTo>
                    <a:pt y="241" x="229"/>
                  </a:lnTo>
                  <a:lnTo>
                    <a:pt y="241" x="233"/>
                  </a:lnTo>
                  <a:lnTo>
                    <a:pt y="241" x="236"/>
                  </a:lnTo>
                  <a:lnTo>
                    <a:pt y="244" x="241"/>
                  </a:lnTo>
                  <a:lnTo>
                    <a:pt y="247" x="248"/>
                  </a:lnTo>
                  <a:lnTo>
                    <a:pt y="248" x="257"/>
                  </a:lnTo>
                  <a:lnTo>
                    <a:pt y="247" x="261"/>
                  </a:lnTo>
                  <a:lnTo>
                    <a:pt y="245" x="264"/>
                  </a:lnTo>
                  <a:lnTo>
                    <a:pt y="243" x="267"/>
                  </a:lnTo>
                  <a:lnTo>
                    <a:pt y="240" x="268"/>
                  </a:lnTo>
                  <a:lnTo>
                    <a:pt y="236" x="266"/>
                  </a:lnTo>
                  <a:lnTo>
                    <a:pt y="233" x="262"/>
                  </a:lnTo>
                  <a:lnTo>
                    <a:pt y="231" x="257"/>
                  </a:lnTo>
                  <a:lnTo>
                    <a:pt y="228" x="252"/>
                  </a:lnTo>
                  <a:lnTo>
                    <a:pt y="224" x="235"/>
                  </a:lnTo>
                  <a:lnTo>
                    <a:pt y="221" x="217"/>
                  </a:lnTo>
                  <a:lnTo>
                    <a:pt y="219" x="198"/>
                  </a:lnTo>
                  <a:lnTo>
                    <a:pt y="220" x="177"/>
                  </a:lnTo>
                  <a:lnTo>
                    <a:pt y="221" x="167"/>
                  </a:lnTo>
                  <a:lnTo>
                    <a:pt y="223" x="158"/>
                  </a:lnTo>
                  <a:lnTo>
                    <a:pt y="227" x="149"/>
                  </a:lnTo>
                  <a:lnTo>
                    <a:pt y="229" x="141"/>
                  </a:lnTo>
                  <a:lnTo>
                    <a:pt y="221" x="156"/>
                  </a:lnTo>
                  <a:lnTo>
                    <a:pt y="216" x="168"/>
                  </a:lnTo>
                  <a:lnTo>
                    <a:pt y="212" x="176"/>
                  </a:lnTo>
                  <a:lnTo>
                    <a:pt y="205" x="181"/>
                  </a:lnTo>
                  <a:lnTo>
                    <a:pt y="201" x="185"/>
                  </a:lnTo>
                  <a:lnTo>
                    <a:pt y="196" x="188"/>
                  </a:lnTo>
                  <a:lnTo>
                    <a:pt y="191" x="190"/>
                  </a:lnTo>
                  <a:lnTo>
                    <a:pt y="184" x="192"/>
                  </a:lnTo>
                  <a:lnTo>
                    <a:pt y="180" x="191"/>
                  </a:lnTo>
                  <a:lnTo>
                    <a:pt y="178" x="190"/>
                  </a:lnTo>
                  <a:lnTo>
                    <a:pt y="176" x="188"/>
                  </a:lnTo>
                  <a:lnTo>
                    <a:pt y="175" x="185"/>
                  </a:lnTo>
                  <a:lnTo>
                    <a:pt y="175" x="177"/>
                  </a:lnTo>
                  <a:lnTo>
                    <a:pt y="176" x="168"/>
                  </a:lnTo>
                  <a:lnTo>
                    <a:pt y="182" x="148"/>
                  </a:lnTo>
                  <a:lnTo>
                    <a:pt y="184" x="131"/>
                  </a:lnTo>
                  <a:lnTo>
                    <a:pt y="176" x="150"/>
                  </a:lnTo>
                  <a:lnTo>
                    <a:pt y="171" x="170"/>
                  </a:lnTo>
                  <a:lnTo>
                    <a:pt y="166" x="179"/>
                  </a:lnTo>
                  <a:lnTo>
                    <a:pt y="160" x="188"/>
                  </a:lnTo>
                  <a:lnTo>
                    <a:pt y="155" x="191"/>
                  </a:lnTo>
                  <a:lnTo>
                    <a:pt y="151" x="194"/>
                  </a:lnTo>
                  <a:lnTo>
                    <a:pt y="145" x="198"/>
                  </a:lnTo>
                  <a:lnTo>
                    <a:pt y="138" x="200"/>
                  </a:lnTo>
                  <a:lnTo>
                    <a:pt y="135" x="199"/>
                  </a:lnTo>
                  <a:lnTo>
                    <a:pt y="134" x="195"/>
                  </a:lnTo>
                  <a:lnTo>
                    <a:pt y="134" x="191"/>
                  </a:lnTo>
                  <a:lnTo>
                    <a:pt y="134" x="186"/>
                  </a:lnTo>
                  <a:lnTo>
                    <a:pt y="135" x="172"/>
                  </a:lnTo>
                  <a:lnTo>
                    <a:pt y="137" x="156"/>
                  </a:lnTo>
                  <a:lnTo>
                    <a:pt y="137" x="146"/>
                  </a:lnTo>
                  <a:lnTo>
                    <a:pt y="137" x="137"/>
                  </a:lnTo>
                  <a:lnTo>
                    <a:pt y="135" x="127"/>
                  </a:lnTo>
                  <a:lnTo>
                    <a:pt y="134" x="118"/>
                  </a:lnTo>
                  <a:lnTo>
                    <a:pt y="131" x="109"/>
                  </a:lnTo>
                  <a:lnTo>
                    <a:pt y="126" x="100"/>
                  </a:lnTo>
                  <a:lnTo>
                    <a:pt y="121" x="93"/>
                  </a:lnTo>
                  <a:lnTo>
                    <a:pt y="113" x="86"/>
                  </a:lnTo>
                  <a:lnTo>
                    <a:pt y="121" x="98"/>
                  </a:lnTo>
                  <a:lnTo>
                    <a:pt y="126" x="109"/>
                  </a:lnTo>
                  <a:lnTo>
                    <a:pt y="129" x="120"/>
                  </a:lnTo>
                  <a:lnTo>
                    <a:pt y="129" x="129"/>
                  </a:lnTo>
                  <a:lnTo>
                    <a:pt y="129" x="132"/>
                  </a:lnTo>
                  <a:lnTo>
                    <a:pt y="127" x="135"/>
                  </a:lnTo>
                  <a:lnTo>
                    <a:pt y="125" x="138"/>
                  </a:lnTo>
                  <a:lnTo>
                    <a:pt y="122" x="140"/>
                  </a:lnTo>
                  <a:lnTo>
                    <a:pt y="119" x="143"/>
                  </a:lnTo>
                  <a:lnTo>
                    <a:pt y="115" x="144"/>
                  </a:lnTo>
                  <a:lnTo>
                    <a:pt y="111" x="144"/>
                  </a:lnTo>
                  <a:lnTo>
                    <a:pt y="106" x="144"/>
                  </a:lnTo>
                  <a:lnTo>
                    <a:pt y="113" x="144"/>
                  </a:lnTo>
                  <a:lnTo>
                    <a:pt y="119" x="146"/>
                  </a:lnTo>
                  <a:lnTo>
                    <a:pt y="123" x="148"/>
                  </a:lnTo>
                  <a:lnTo>
                    <a:pt y="127" x="152"/>
                  </a:lnTo>
                  <a:lnTo>
                    <a:pt y="130" x="157"/>
                  </a:lnTo>
                  <a:lnTo>
                    <a:pt y="131" x="162"/>
                  </a:lnTo>
                  <a:lnTo>
                    <a:pt y="133" x="168"/>
                  </a:lnTo>
                  <a:lnTo>
                    <a:pt y="133" x="174"/>
                  </a:lnTo>
                  <a:lnTo>
                    <a:pt y="131" x="180"/>
                  </a:lnTo>
                  <a:lnTo>
                    <a:pt y="130" x="187"/>
                  </a:lnTo>
                  <a:lnTo>
                    <a:pt y="129" x="192"/>
                  </a:lnTo>
                  <a:lnTo>
                    <a:pt y="126" x="198"/>
                  </a:lnTo>
                  <a:lnTo>
                    <a:pt y="122" x="202"/>
                  </a:lnTo>
                  <a:lnTo>
                    <a:pt y="119" x="205"/>
                  </a:lnTo>
                  <a:lnTo>
                    <a:pt y="115" x="208"/>
                  </a:lnTo>
                  <a:lnTo>
                    <a:pt y="111" x="209"/>
                  </a:lnTo>
                  <a:lnTo>
                    <a:pt y="111" x="204"/>
                  </a:lnTo>
                  <a:lnTo>
                    <a:pt y="111" x="199"/>
                  </a:lnTo>
                  <a:lnTo>
                    <a:pt y="109" x="194"/>
                  </a:lnTo>
                  <a:lnTo>
                    <a:pt y="107" x="190"/>
                  </a:lnTo>
                  <a:lnTo>
                    <a:pt y="103" x="187"/>
                  </a:lnTo>
                  <a:lnTo>
                    <a:pt y="101" x="185"/>
                  </a:lnTo>
                  <a:lnTo>
                    <a:pt y="95" x="182"/>
                  </a:lnTo>
                  <a:lnTo>
                    <a:pt y="92" x="180"/>
                  </a:lnTo>
                  <a:lnTo>
                    <a:pt y="95" x="182"/>
                  </a:lnTo>
                  <a:lnTo>
                    <a:pt y="98" x="186"/>
                  </a:lnTo>
                  <a:lnTo>
                    <a:pt y="101" x="189"/>
                  </a:lnTo>
                  <a:lnTo>
                    <a:pt y="103" x="193"/>
                  </a:lnTo>
                  <a:lnTo>
                    <a:pt y="106" x="203"/>
                  </a:lnTo>
                  <a:lnTo>
                    <a:pt y="106" x="214"/>
                  </a:lnTo>
                  <a:lnTo>
                    <a:pt y="103" x="227"/>
                  </a:lnTo>
                  <a:lnTo>
                    <a:pt y="101" x="240"/>
                  </a:lnTo>
                  <a:lnTo>
                    <a:pt y="97" x="254"/>
                  </a:lnTo>
                  <a:lnTo>
                    <a:pt y="93" x="266"/>
                  </a:lnTo>
                  <a:lnTo>
                    <a:pt y="89" x="266"/>
                  </a:lnTo>
                  <a:lnTo>
                    <a:pt y="85" x="264"/>
                  </a:lnTo>
                  <a:lnTo>
                    <a:pt y="82" x="263"/>
                  </a:lnTo>
                  <a:lnTo>
                    <a:pt y="81" x="261"/>
                  </a:lnTo>
                  <a:lnTo>
                    <a:pt y="78" x="256"/>
                  </a:lnTo>
                  <a:lnTo>
                    <a:pt y="77" x="249"/>
                  </a:lnTo>
                  <a:lnTo>
                    <a:pt y="76" x="232"/>
                  </a:lnTo>
                  <a:lnTo>
                    <a:pt y="73" x="218"/>
                  </a:lnTo>
                  <a:lnTo>
                    <a:pt y="69" x="217"/>
                  </a:lnTo>
                  <a:lnTo>
                    <a:pt y="66" x="215"/>
                  </a:lnTo>
                  <a:lnTo>
                    <a:pt y="65" x="212"/>
                  </a:lnTo>
                  <a:lnTo>
                    <a:pt y="62" x="209"/>
                  </a:lnTo>
                  <a:lnTo>
                    <a:pt y="61" x="202"/>
                  </a:lnTo>
                  <a:lnTo>
                    <a:pt y="60" x="193"/>
                  </a:lnTo>
                  <a:lnTo>
                    <a:pt y="60" x="174"/>
                  </a:lnTo>
                  <a:lnTo>
                    <a:pt y="61" x="151"/>
                  </a:lnTo>
                  <a:lnTo>
                    <a:pt y="64" x="130"/>
                  </a:lnTo>
                  <a:lnTo>
                    <a:pt y="64" x="108"/>
                  </a:lnTo>
                  <a:lnTo>
                    <a:pt y="61" x="99"/>
                  </a:lnTo>
                  <a:lnTo>
                    <a:pt y="58" x="92"/>
                  </a:lnTo>
                  <a:lnTo>
                    <a:pt y="54" x="85"/>
                  </a:lnTo>
                  <a:lnTo>
                    <a:pt y="49" x="80"/>
                  </a:lnTo>
                  <a:lnTo>
                    <a:pt y="52" x="84"/>
                  </a:lnTo>
                  <a:lnTo>
                    <a:pt y="54" x="89"/>
                  </a:lnTo>
                  <a:lnTo>
                    <a:pt y="56" x="93"/>
                  </a:lnTo>
                  <a:lnTo>
                    <a:pt y="57" x="98"/>
                  </a:lnTo>
                  <a:lnTo>
                    <a:pt y="60" x="109"/>
                  </a:lnTo>
                  <a:lnTo>
                    <a:pt y="60" x="121"/>
                  </a:lnTo>
                  <a:lnTo>
                    <a:pt y="58" x="132"/>
                  </a:lnTo>
                  <a:lnTo>
                    <a:pt y="56" x="140"/>
                  </a:lnTo>
                  <a:lnTo>
                    <a:pt y="54" x="144"/>
                  </a:lnTo>
                  <a:lnTo>
                    <a:pt y="53" x="147"/>
                  </a:lnTo>
                  <a:lnTo>
                    <a:pt y="50" x="149"/>
                  </a:lnTo>
                  <a:lnTo>
                    <a:pt y="48" x="149"/>
                  </a:lnTo>
                  <a:lnTo>
                    <a:pt y="44" x="149"/>
                  </a:lnTo>
                  <a:lnTo>
                    <a:pt y="39" x="146"/>
                  </a:lnTo>
                  <a:lnTo>
                    <a:pt y="33" x="141"/>
                  </a:lnTo>
                  <a:lnTo>
                    <a:pt y="29" x="135"/>
                  </a:lnTo>
                  <a:lnTo>
                    <a:pt y="25" x="126"/>
                  </a:lnTo>
                  <a:lnTo>
                    <a:pt y="21" x="116"/>
                  </a:lnTo>
                  <a:lnTo>
                    <a:pt y="19" x="103"/>
                  </a:lnTo>
                  <a:lnTo>
                    <a:pt y="16" x="89"/>
                  </a:lnTo>
                  <a:lnTo>
                    <a:pt y="17" x="102"/>
                  </a:lnTo>
                  <a:lnTo>
                    <a:pt y="19" x="113"/>
                  </a:lnTo>
                  <a:lnTo>
                    <a:pt y="21" x="124"/>
                  </a:lnTo>
                  <a:lnTo>
                    <a:pt y="24" x="133"/>
                  </a:lnTo>
                  <a:lnTo>
                    <a:pt y="32" x="149"/>
                  </a:lnTo>
                  <a:lnTo>
                    <a:pt y="40" x="162"/>
                  </a:lnTo>
                  <a:lnTo>
                    <a:pt y="46" x="172"/>
                  </a:lnTo>
                  <a:lnTo>
                    <a:pt y="50" x="180"/>
                  </a:lnTo>
                  <a:lnTo>
                    <a:pt y="50" x="184"/>
                  </a:lnTo>
                  <a:lnTo>
                    <a:pt y="49" x="188"/>
                  </a:lnTo>
                  <a:lnTo>
                    <a:pt y="46" x="191"/>
                  </a:lnTo>
                  <a:lnTo>
                    <a:pt y="42" x="194"/>
                  </a:lnTo>
                  <a:lnTo>
                    <a:pt y="39" x="194"/>
                  </a:lnTo>
                  <a:lnTo>
                    <a:pt y="35" x="192"/>
                  </a:lnTo>
                  <a:lnTo>
                    <a:pt y="32" x="190"/>
                  </a:lnTo>
                  <a:lnTo>
                    <a:pt y="29" x="187"/>
                  </a:lnTo>
                  <a:lnTo>
                    <a:pt y="27" x="177"/>
                  </a:lnTo>
                  <a:lnTo>
                    <a:pt y="23" x="166"/>
                  </a:lnTo>
                  <a:lnTo>
                    <a:pt y="19" x="154"/>
                  </a:lnTo>
                  <a:lnTo>
                    <a:pt y="15" x="144"/>
                  </a:lnTo>
                  <a:lnTo>
                    <a:pt y="12" x="138"/>
                  </a:lnTo>
                  <a:lnTo>
                    <a:pt y="9" x="133"/>
                  </a:lnTo>
                  <a:lnTo>
                    <a:pt y="5" x="129"/>
                  </a:lnTo>
                  <a:lnTo>
                    <a:pt y="0" x="125"/>
                  </a:lnTo>
                  <a:lnTo>
                    <a:pt y="5" x="131"/>
                  </a:lnTo>
                  <a:lnTo>
                    <a:pt y="9" x="137"/>
                  </a:lnTo>
                  <a:lnTo>
                    <a:pt y="12" x="144"/>
                  </a:lnTo>
                  <a:lnTo>
                    <a:pt y="13" x="150"/>
                  </a:lnTo>
                  <a:lnTo>
                    <a:pt y="17" x="165"/>
                  </a:lnTo>
                  <a:lnTo>
                    <a:pt y="21" x="179"/>
                  </a:lnTo>
                  <a:lnTo>
                    <a:pt y="17" x="180"/>
                  </a:lnTo>
                  <a:lnTo>
                    <a:pt y="13" x="179"/>
                  </a:lnTo>
                  <a:lnTo>
                    <a:pt y="9" x="177"/>
                  </a:lnTo>
                  <a:lnTo>
                    <a:pt y="5" x="174"/>
                  </a:lnTo>
                  <a:lnTo>
                    <a:pt y="11" x="181"/>
                  </a:lnTo>
                  <a:lnTo>
                    <a:pt y="19" x="192"/>
                  </a:lnTo>
                  <a:lnTo>
                    <a:pt y="21" x="198"/>
                  </a:lnTo>
                  <a:lnTo>
                    <a:pt y="21" x="203"/>
                  </a:lnTo>
                  <a:lnTo>
                    <a:pt y="21" x="205"/>
                  </a:lnTo>
                  <a:lnTo>
                    <a:pt y="20" x="206"/>
                  </a:lnTo>
                  <a:lnTo>
                    <a:pt y="17" x="207"/>
                  </a:lnTo>
                  <a:lnTo>
                    <a:pt y="13" x="208"/>
                  </a:lnTo>
                  <a:lnTo>
                    <a:pt y="8" x="207"/>
                  </a:lnTo>
                  <a:lnTo>
                    <a:pt y="4" x="204"/>
                  </a:lnTo>
                  <a:lnTo>
                    <a:pt y="4" x="221"/>
                  </a:lnTo>
                  <a:lnTo>
                    <a:pt y="8" x="223"/>
                  </a:lnTo>
                  <a:lnTo>
                    <a:pt y="13" x="226"/>
                  </a:lnTo>
                  <a:lnTo>
                    <a:pt y="16" x="226"/>
                  </a:lnTo>
                  <a:lnTo>
                    <a:pt y="20" x="226"/>
                  </a:lnTo>
                  <a:lnTo>
                    <a:pt y="23" x="228"/>
                  </a:lnTo>
                  <a:lnTo>
                    <a:pt y="28" x="230"/>
                  </a:lnTo>
                  <a:lnTo>
                    <a:pt y="32" x="236"/>
                  </a:lnTo>
                  <a:lnTo>
                    <a:pt y="39" x="246"/>
                  </a:lnTo>
                  <a:lnTo>
                    <a:pt y="45" x="254"/>
                  </a:lnTo>
                  <a:lnTo>
                    <a:pt y="50" x="263"/>
                  </a:lnTo>
                  <a:lnTo>
                    <a:pt y="53" x="268"/>
                  </a:lnTo>
                  <a:lnTo>
                    <a:pt y="57" x="271"/>
                  </a:lnTo>
                  <a:lnTo>
                    <a:pt y="62" x="274"/>
                  </a:lnTo>
                  <a:lnTo>
                    <a:pt y="70" x="276"/>
                  </a:lnTo>
                  <a:lnTo>
                    <a:pt y="74" x="285"/>
                  </a:lnTo>
                  <a:lnTo>
                    <a:pt y="77" x="292"/>
                  </a:lnTo>
                  <a:lnTo>
                    <a:pt y="76" x="297"/>
                  </a:lnTo>
                  <a:lnTo>
                    <a:pt y="73" x="301"/>
                  </a:lnTo>
                  <a:lnTo>
                    <a:pt y="66" x="305"/>
                  </a:lnTo>
                  <a:lnTo>
                    <a:pt y="57" x="312"/>
                  </a:lnTo>
                  <a:lnTo>
                    <a:pt y="45" x="297"/>
                  </a:lnTo>
                  <a:lnTo>
                    <a:pt y="35" x="282"/>
                  </a:lnTo>
                  <a:lnTo>
                    <a:pt y="28" x="274"/>
                  </a:lnTo>
                  <a:lnTo>
                    <a:pt y="21" x="269"/>
                  </a:lnTo>
                  <a:lnTo>
                    <a:pt y="13" x="264"/>
                  </a:lnTo>
                  <a:lnTo>
                    <a:pt y="4" x="261"/>
                  </a:lnTo>
                  <a:lnTo>
                    <a:pt y="4" x="280"/>
                  </a:lnTo>
                  <a:lnTo>
                    <a:pt y="8" x="280"/>
                  </a:lnTo>
                  <a:lnTo>
                    <a:pt y="11" x="280"/>
                  </a:lnTo>
                  <a:lnTo>
                    <a:pt y="13" x="280"/>
                  </a:lnTo>
                  <a:lnTo>
                    <a:pt y="16" x="281"/>
                  </a:lnTo>
                  <a:lnTo>
                    <a:pt y="19" x="285"/>
                  </a:lnTo>
                  <a:lnTo>
                    <a:pt y="21" x="290"/>
                  </a:lnTo>
                  <a:lnTo>
                    <a:pt y="23" x="296"/>
                  </a:lnTo>
                  <a:lnTo>
                    <a:pt y="24" x="302"/>
                  </a:lnTo>
                  <a:lnTo>
                    <a:pt y="27" x="308"/>
                  </a:lnTo>
                  <a:lnTo>
                    <a:pt y="29" x="312"/>
                  </a:lnTo>
                  <a:lnTo>
                    <a:pt y="24" x="316"/>
                  </a:lnTo>
                  <a:lnTo>
                    <a:pt y="20" x="318"/>
                  </a:lnTo>
                  <a:lnTo>
                    <a:pt y="17" x="319"/>
                  </a:lnTo>
                  <a:lnTo>
                    <a:pt y="16" x="319"/>
                  </a:lnTo>
                  <a:lnTo>
                    <a:pt y="15" x="318"/>
                  </a:lnTo>
                  <a:lnTo>
                    <a:pt y="12" x="317"/>
                  </a:lnTo>
                  <a:lnTo>
                    <a:pt y="9" x="317"/>
                  </a:lnTo>
                  <a:lnTo>
                    <a:pt y="4" x="318"/>
                  </a:lnTo>
                  <a:lnTo>
                    <a:pt y="4" x="363"/>
                  </a:lnTo>
                  <a:lnTo>
                    <a:pt y="8" x="369"/>
                  </a:lnTo>
                  <a:lnTo>
                    <a:pt y="9" x="376"/>
                  </a:lnTo>
                  <a:lnTo>
                    <a:pt y="11" x="383"/>
                  </a:lnTo>
                  <a:lnTo>
                    <a:pt y="9" x="391"/>
                  </a:lnTo>
                  <a:lnTo>
                    <a:pt y="5" x="408"/>
                  </a:lnTo>
                  <a:lnTo>
                    <a:pt y="3" x="425"/>
                  </a:lnTo>
                  <a:lnTo>
                    <a:pt y="4" x="476"/>
                  </a:lnTo>
                  <a:lnTo>
                    <a:pt y="8" x="481"/>
                  </a:lnTo>
                  <a:lnTo>
                    <a:pt y="12" x="486"/>
                  </a:lnTo>
                  <a:lnTo>
                    <a:pt y="17" x="490"/>
                  </a:lnTo>
                  <a:lnTo>
                    <a:pt y="21" x="493"/>
                  </a:lnTo>
                  <a:lnTo>
                    <a:pt y="32" x="500"/>
                  </a:lnTo>
                  <a:lnTo>
                    <a:pt y="42" x="507"/>
                  </a:lnTo>
                  <a:lnTo>
                    <a:pt y="46" x="509"/>
                  </a:lnTo>
                  <a:lnTo>
                    <a:pt y="46" x="513"/>
                  </a:lnTo>
                  <a:lnTo>
                    <a:pt y="42" x="515"/>
                  </a:lnTo>
                  <a:lnTo>
                    <a:pt y="32" x="517"/>
                  </a:lnTo>
                  <a:lnTo>
                    <a:pt y="21" x="517"/>
                  </a:lnTo>
                  <a:lnTo>
                    <a:pt y="15" x="516"/>
                  </a:lnTo>
                  <a:lnTo>
                    <a:pt y="9" x="514"/>
                  </a:lnTo>
                  <a:lnTo>
                    <a:pt y="3" x="513"/>
                  </a:lnTo>
                  <a:lnTo>
                    <a:pt y="3" x="558"/>
                  </a:lnTo>
                  <a:lnTo>
                    <a:pt y="9" x="557"/>
                  </a:lnTo>
                  <a:lnTo>
                    <a:pt y="13" x="556"/>
                  </a:lnTo>
                  <a:lnTo>
                    <a:pt y="15" x="557"/>
                  </a:lnTo>
                  <a:lnTo>
                    <a:pt y="16" x="558"/>
                  </a:lnTo>
                  <a:lnTo>
                    <a:pt y="12" x="565"/>
                  </a:lnTo>
                  <a:lnTo>
                    <a:pt y="3" x="579"/>
                  </a:lnTo>
                  <a:lnTo>
                    <a:pt y="3" x="621"/>
                  </a:lnTo>
                  <a:lnTo>
                    <a:pt y="13" x="610"/>
                  </a:lnTo>
                  <a:lnTo>
                    <a:pt y="21" x="597"/>
                  </a:lnTo>
                  <a:lnTo>
                    <a:pt y="24" x="589"/>
                  </a:lnTo>
                  <a:lnTo>
                    <a:pt y="29" x="583"/>
                  </a:lnTo>
                  <a:lnTo>
                    <a:pt y="36" x="576"/>
                  </a:lnTo>
                  <a:lnTo>
                    <a:pt y="44" x="572"/>
                  </a:lnTo>
                  <a:lnTo>
                    <a:pt y="61" x="561"/>
                  </a:lnTo>
                  <a:lnTo>
                    <a:pt y="77" x="551"/>
                  </a:lnTo>
                  <a:lnTo>
                    <a:pt y="113" x="548"/>
                  </a:lnTo>
                  <a:lnTo>
                    <a:pt y="151" x="544"/>
                  </a:lnTo>
                  <a:lnTo>
                    <a:pt y="168" x="543"/>
                  </a:lnTo>
                  <a:lnTo>
                    <a:pt y="184" x="543"/>
                  </a:lnTo>
                  <a:lnTo>
                    <a:pt y="191" x="544"/>
                  </a:lnTo>
                  <a:lnTo>
                    <a:pt y="196" x="546"/>
                  </a:lnTo>
                  <a:lnTo>
                    <a:pt y="201" x="549"/>
                  </a:lnTo>
                  <a:lnTo>
                    <a:pt y="204" x="552"/>
                  </a:lnTo>
                  <a:lnTo>
                    <a:pt y="203" x="555"/>
                  </a:lnTo>
                  <a:lnTo>
                    <a:pt y="200" x="556"/>
                  </a:lnTo>
                  <a:lnTo>
                    <a:pt y="198" x="557"/>
                  </a:lnTo>
                  <a:lnTo>
                    <a:pt y="194" x="558"/>
                  </a:lnTo>
                  <a:lnTo>
                    <a:pt y="186" x="558"/>
                  </a:lnTo>
                  <a:lnTo>
                    <a:pt y="175" x="557"/>
                  </a:lnTo>
                  <a:lnTo>
                    <a:pt y="164" x="556"/>
                  </a:lnTo>
                  <a:lnTo>
                    <a:pt y="154" x="556"/>
                  </a:lnTo>
                  <a:lnTo>
                    <a:pt y="143" x="557"/>
                  </a:lnTo>
                  <a:lnTo>
                    <a:pt y="134" x="559"/>
                  </a:lnTo>
                  <a:lnTo>
                    <a:pt y="145" x="559"/>
                  </a:lnTo>
                  <a:lnTo>
                    <a:pt y="152" x="560"/>
                  </a:lnTo>
                  <a:lnTo>
                    <a:pt y="155" x="562"/>
                  </a:lnTo>
                  <a:lnTo>
                    <a:pt y="156" x="565"/>
                  </a:lnTo>
                  <a:lnTo>
                    <a:pt y="155" x="570"/>
                  </a:lnTo>
                  <a:lnTo>
                    <a:pt y="151" x="575"/>
                  </a:lnTo>
                  <a:lnTo>
                    <a:pt y="145" x="586"/>
                  </a:lnTo>
                  <a:lnTo>
                    <a:pt y="138" x="596"/>
                  </a:lnTo>
                  <a:lnTo>
                    <a:pt y="134" x="601"/>
                  </a:lnTo>
                  <a:lnTo>
                    <a:pt y="129" x="606"/>
                  </a:lnTo>
                  <a:lnTo>
                    <a:pt y="122" x="613"/>
                  </a:lnTo>
                  <a:lnTo>
                    <a:pt y="114" x="619"/>
                  </a:lnTo>
                  <a:lnTo>
                    <a:pt y="81" x="638"/>
                  </a:lnTo>
                  <a:lnTo>
                    <a:pt y="57" x="652"/>
                  </a:lnTo>
                  <a:lnTo>
                    <a:pt y="46" x="658"/>
                  </a:lnTo>
                  <a:lnTo>
                    <a:pt y="37" x="664"/>
                  </a:lnTo>
                  <a:lnTo>
                    <a:pt y="28" x="668"/>
                  </a:lnTo>
                  <a:lnTo>
                    <a:pt y="19" x="671"/>
                  </a:lnTo>
                  <a:lnTo>
                    <a:pt y="29" x="674"/>
                  </a:lnTo>
                  <a:lnTo>
                    <a:pt y="40" x="676"/>
                  </a:lnTo>
                  <a:lnTo>
                    <a:pt y="44" x="678"/>
                  </a:lnTo>
                  <a:lnTo>
                    <a:pt y="48" x="680"/>
                  </a:lnTo>
                  <a:lnTo>
                    <a:pt y="52" x="683"/>
                  </a:lnTo>
                  <a:lnTo>
                    <a:pt y="56" x="689"/>
                  </a:lnTo>
                  <a:lnTo>
                    <a:pt y="86" x="685"/>
                  </a:lnTo>
                  <a:lnTo>
                    <a:pt y="84" x="684"/>
                  </a:lnTo>
                  <a:lnTo>
                    <a:pt y="78" x="684"/>
                  </a:lnTo>
                  <a:lnTo>
                    <a:pt y="73" x="684"/>
                  </a:lnTo>
                  <a:lnTo>
                    <a:pt y="68" x="684"/>
                  </a:lnTo>
                  <a:lnTo>
                    <a:pt y="64" x="683"/>
                  </a:lnTo>
                  <a:lnTo>
                    <a:pt y="61" x="681"/>
                  </a:lnTo>
                  <a:lnTo>
                    <a:pt y="60" x="676"/>
                  </a:lnTo>
                  <a:lnTo>
                    <a:pt y="62" x="669"/>
                  </a:lnTo>
                  <a:lnTo>
                    <a:pt y="69" x="659"/>
                  </a:lnTo>
                  <a:lnTo>
                    <a:pt y="74" x="654"/>
                  </a:lnTo>
                  <a:lnTo>
                    <a:pt y="81" x="651"/>
                  </a:lnTo>
                  <a:lnTo>
                    <a:pt y="88" x="650"/>
                  </a:lnTo>
                  <a:lnTo>
                    <a:pt y="94" x="648"/>
                  </a:lnTo>
                  <a:lnTo>
                    <a:pt y="101" x="646"/>
                  </a:lnTo>
                  <a:lnTo>
                    <a:pt y="107" x="644"/>
                  </a:lnTo>
                  <a:lnTo>
                    <a:pt y="114" x="640"/>
                  </a:lnTo>
                  <a:lnTo>
                    <a:pt y="122" x="636"/>
                  </a:lnTo>
                  <a:lnTo>
                    <a:pt y="129" x="633"/>
                  </a:lnTo>
                  <a:lnTo>
                    <a:pt y="134" x="631"/>
                  </a:lnTo>
                  <a:lnTo>
                    <a:pt y="139" x="631"/>
                  </a:lnTo>
                  <a:lnTo>
                    <a:pt y="143" x="632"/>
                  </a:lnTo>
                  <a:lnTo>
                    <a:pt y="146" x="634"/>
                  </a:lnTo>
                  <a:lnTo>
                    <a:pt y="150" x="638"/>
                  </a:lnTo>
                  <a:lnTo>
                    <a:pt y="151" x="642"/>
                  </a:lnTo>
                  <a:lnTo>
                    <a:pt y="151" x="637"/>
                  </a:lnTo>
                  <a:lnTo>
                    <a:pt y="148" x="632"/>
                  </a:lnTo>
                  <a:lnTo>
                    <a:pt y="146" x="629"/>
                  </a:lnTo>
                  <a:lnTo>
                    <a:pt y="142" x="627"/>
                  </a:lnTo>
                  <a:lnTo>
                    <a:pt y="139" x="624"/>
                  </a:lnTo>
                  <a:lnTo>
                    <a:pt y="138" x="621"/>
                  </a:lnTo>
                  <a:lnTo>
                    <a:pt y="139" x="617"/>
                  </a:lnTo>
                  <a:lnTo>
                    <a:pt y="145" x="612"/>
                  </a:lnTo>
                  <a:lnTo>
                    <a:pt y="147" x="605"/>
                  </a:lnTo>
                  <a:lnTo>
                    <a:pt y="150" x="599"/>
                  </a:lnTo>
                  <a:lnTo>
                    <a:pt y="152" x="597"/>
                  </a:lnTo>
                  <a:lnTo>
                    <a:pt y="156" x="595"/>
                  </a:lnTo>
                  <a:lnTo>
                    <a:pt y="160" x="593"/>
                  </a:lnTo>
                  <a:lnTo>
                    <a:pt y="166" x="592"/>
                  </a:lnTo>
                  <a:lnTo>
                    <a:pt y="170" x="591"/>
                  </a:lnTo>
                  <a:lnTo>
                    <a:pt y="174" x="591"/>
                  </a:lnTo>
                  <a:lnTo>
                    <a:pt y="178" x="592"/>
                  </a:lnTo>
                  <a:lnTo>
                    <a:pt y="182" x="595"/>
                  </a:lnTo>
                  <a:lnTo>
                    <a:pt y="184" x="598"/>
                  </a:lnTo>
                  <a:lnTo>
                    <a:pt y="187" x="602"/>
                  </a:lnTo>
                  <a:lnTo>
                    <a:pt y="188" x="606"/>
                  </a:lnTo>
                  <a:lnTo>
                    <a:pt y="188" x="612"/>
                  </a:lnTo>
                  <a:lnTo>
                    <a:pt y="186" x="613"/>
                  </a:lnTo>
                  <a:lnTo>
                    <a:pt y="183" x="613"/>
                  </a:lnTo>
                  <a:lnTo>
                    <a:pt y="180" x="612"/>
                  </a:lnTo>
                  <a:lnTo>
                    <a:pt y="178" x="610"/>
                  </a:lnTo>
                  <a:lnTo>
                    <a:pt y="175" x="607"/>
                  </a:lnTo>
                  <a:lnTo>
                    <a:pt y="172" x="605"/>
                  </a:lnTo>
                  <a:lnTo>
                    <a:pt y="170" x="605"/>
                  </a:lnTo>
                  <a:lnTo>
                    <a:pt y="167" x="605"/>
                  </a:lnTo>
                  <a:lnTo>
                    <a:pt y="166" x="609"/>
                  </a:lnTo>
                  <a:lnTo>
                    <a:pt y="167" x="612"/>
                  </a:lnTo>
                  <a:lnTo>
                    <a:pt y="171" x="615"/>
                  </a:lnTo>
                  <a:lnTo>
                    <a:pt y="176" x="618"/>
                  </a:lnTo>
                  <a:lnTo>
                    <a:pt y="188" x="624"/>
                  </a:lnTo>
                  <a:lnTo>
                    <a:pt y="199" x="629"/>
                  </a:lnTo>
                  <a:lnTo>
                    <a:pt y="195" x="632"/>
                  </a:lnTo>
                  <a:lnTo>
                    <a:pt y="195" x="636"/>
                  </a:lnTo>
                  <a:lnTo>
                    <a:pt y="198" x="637"/>
                  </a:lnTo>
                  <a:lnTo>
                    <a:pt y="203" x="637"/>
                  </a:lnTo>
                  <a:lnTo>
                    <a:pt y="213" x="636"/>
                  </a:lnTo>
                  <a:lnTo>
                    <a:pt y="224" x="637"/>
                  </a:lnTo>
                  <a:lnTo>
                    <a:pt y="227" x="638"/>
                  </a:lnTo>
                  <a:lnTo>
                    <a:pt y="228" x="640"/>
                  </a:lnTo>
                  <a:lnTo>
                    <a:pt y="228" x="642"/>
                  </a:lnTo>
                  <a:lnTo>
                    <a:pt y="227" x="644"/>
                  </a:lnTo>
                  <a:lnTo>
                    <a:pt y="221" x="650"/>
                  </a:lnTo>
                  <a:lnTo>
                    <a:pt y="219" x="654"/>
                  </a:lnTo>
                  <a:lnTo>
                    <a:pt y="213" x="659"/>
                  </a:lnTo>
                  <a:lnTo>
                    <a:pt y="209" x="666"/>
                  </a:lnTo>
                  <a:lnTo>
                    <a:pt y="208" x="672"/>
                  </a:lnTo>
                  <a:lnTo>
                    <a:pt y="209" x="678"/>
                  </a:lnTo>
                  <a:lnTo>
                    <a:pt y="240" x="673"/>
                  </a:lnTo>
                  <a:lnTo>
                    <a:pt y="236" x="671"/>
                  </a:lnTo>
                  <a:lnTo>
                    <a:pt y="235" x="669"/>
                  </a:lnTo>
                  <a:lnTo>
                    <a:pt y="236" x="666"/>
                  </a:lnTo>
                  <a:lnTo>
                    <a:pt y="239" x="664"/>
                  </a:lnTo>
                  <a:lnTo>
                    <a:pt y="247" x="658"/>
                  </a:lnTo>
                  <a:lnTo>
                    <a:pt y="252" x="653"/>
                  </a:lnTo>
                  <a:lnTo>
                    <a:pt y="262" x="651"/>
                  </a:lnTo>
                  <a:lnTo>
                    <a:pt y="274" x="651"/>
                  </a:lnTo>
                  <a:lnTo>
                    <a:pt y="286" x="652"/>
                  </a:lnTo>
                  <a:lnTo>
                    <a:pt y="297" x="653"/>
                  </a:lnTo>
                  <a:lnTo>
                    <a:pt y="306" x="655"/>
                  </a:lnTo>
                  <a:lnTo>
                    <a:pt y="315" x="658"/>
                  </a:lnTo>
                  <a:lnTo>
                    <a:pt y="319" x="659"/>
                  </a:lnTo>
                  <a:lnTo>
                    <a:pt y="325" x="659"/>
                  </a:lnTo>
                  <a:lnTo>
                    <a:pt y="330" x="659"/>
                  </a:lnTo>
                  <a:lnTo>
                    <a:pt y="335" x="658"/>
                  </a:lnTo>
                  <a:lnTo>
                    <a:pt y="343" x="654"/>
                  </a:lnTo>
                  <a:lnTo>
                    <a:pt y="351" x="648"/>
                  </a:lnTo>
                  <a:lnTo>
                    <a:pt y="355" x="646"/>
                  </a:lnTo>
                  <a:lnTo>
                    <a:pt y="359" x="644"/>
                  </a:lnTo>
                  <a:lnTo>
                    <a:pt y="363" x="644"/>
                  </a:lnTo>
                  <a:lnTo>
                    <a:pt y="368" x="644"/>
                  </a:lnTo>
                  <a:lnTo>
                    <a:pt y="376" x="642"/>
                  </a:lnTo>
                  <a:lnTo>
                    <a:pt y="383" x="642"/>
                  </a:lnTo>
                  <a:lnTo>
                    <a:pt y="386" x="641"/>
                  </a:lnTo>
                  <a:lnTo>
                    <a:pt y="388" x="640"/>
                  </a:lnTo>
                  <a:lnTo>
                    <a:pt y="392" x="638"/>
                  </a:lnTo>
                  <a:lnTo>
                    <a:pt y="395" x="633"/>
                  </a:lnTo>
                  <a:lnTo>
                    <a:pt y="387" x="629"/>
                  </a:lnTo>
                  <a:lnTo>
                    <a:pt y="378" x="626"/>
                  </a:lnTo>
                  <a:lnTo>
                    <a:pt y="374" x="623"/>
                  </a:lnTo>
                  <a:lnTo>
                    <a:pt y="371" x="619"/>
                  </a:lnTo>
                  <a:lnTo>
                    <a:pt y="367" x="616"/>
                  </a:lnTo>
                  <a:lnTo>
                    <a:pt y="364" x="611"/>
                  </a:lnTo>
                  <a:lnTo>
                    <a:pt y="378" x="605"/>
                  </a:lnTo>
                  <a:lnTo>
                    <a:pt y="390" x="600"/>
                  </a:lnTo>
                  <a:lnTo>
                    <a:pt y="396" x="598"/>
                  </a:lnTo>
                  <a:lnTo>
                    <a:pt y="403" x="596"/>
                  </a:lnTo>
                  <a:lnTo>
                    <a:pt y="411" x="595"/>
                  </a:lnTo>
                  <a:lnTo>
                    <a:pt y="419" x="595"/>
                  </a:lnTo>
                  <a:lnTo>
                    <a:pt y="440" x="595"/>
                  </a:lnTo>
                  <a:lnTo>
                    <a:pt y="461" x="593"/>
                  </a:lnTo>
                  <a:lnTo>
                    <a:pt y="472" x="593"/>
                  </a:lnTo>
                  <a:lnTo>
                    <a:pt y="482" x="595"/>
                  </a:lnTo>
                  <a:lnTo>
                    <a:pt y="493" x="596"/>
                  </a:lnTo>
                  <a:lnTo>
                    <a:pt y="504" x="598"/>
                  </a:lnTo>
                  <a:lnTo>
                    <a:pt y="534" x="597"/>
                  </a:lnTo>
                  <a:lnTo>
                    <a:pt y="566" x="596"/>
                  </a:lnTo>
                  <a:lnTo>
                    <a:pt y="582" x="596"/>
                  </a:lnTo>
                  <a:lnTo>
                    <a:pt y="598" x="596"/>
                  </a:lnTo>
                  <a:lnTo>
                    <a:pt y="612" x="598"/>
                  </a:lnTo>
                  <a:lnTo>
                    <a:pt y="628" x="601"/>
                  </a:lnTo>
                  <a:lnTo>
                    <a:pt y="635" x="610"/>
                  </a:lnTo>
                  <a:lnTo>
                    <a:pt y="645" x="621"/>
                  </a:lnTo>
                  <a:lnTo>
                    <a:pt y="649" x="628"/>
                  </a:lnTo>
                  <a:lnTo>
                    <a:pt y="651" x="633"/>
                  </a:lnTo>
                  <a:lnTo>
                    <a:pt y="651" x="636"/>
                  </a:lnTo>
                  <a:lnTo>
                    <a:pt y="649" x="638"/>
                  </a:lnTo>
                  <a:lnTo>
                    <a:pt y="647" x="639"/>
                  </a:lnTo>
                  <a:lnTo>
                    <a:pt y="643" x="640"/>
                  </a:lnTo>
                  <a:lnTo>
                    <a:pt y="950" x="602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3" name="Shape 33"/>
            <p:cNvSpPr/>
            <p:nvPr/>
          </p:nvSpPr>
          <p:spPr>
            <a:xfrm>
              <a:off y="4943475" x="3630612"/>
              <a:ext cy="379411" cx="334962"/>
            </a:xfrm>
            <a:custGeom>
              <a:pathLst>
                <a:path w="632" extrusionOk="0" h="956">
                  <a:moveTo>
                    <a:pt y="294" x="336"/>
                  </a:moveTo>
                  <a:lnTo>
                    <a:pt y="287" x="357"/>
                  </a:lnTo>
                  <a:lnTo>
                    <a:pt y="281" x="374"/>
                  </a:lnTo>
                  <a:lnTo>
                    <a:pt y="273" x="387"/>
                  </a:lnTo>
                  <a:lnTo>
                    <a:pt y="265" x="397"/>
                  </a:lnTo>
                  <a:lnTo>
                    <a:pt y="255" x="406"/>
                  </a:lnTo>
                  <a:lnTo>
                    <a:pt y="248" x="414"/>
                  </a:lnTo>
                  <a:lnTo>
                    <a:pt y="240" x="423"/>
                  </a:lnTo>
                  <a:lnTo>
                    <a:pt y="232" x="435"/>
                  </a:lnTo>
                  <a:lnTo>
                    <a:pt y="226" x="447"/>
                  </a:lnTo>
                  <a:lnTo>
                    <a:pt y="225" x="460"/>
                  </a:lnTo>
                  <a:lnTo>
                    <a:pt y="222" x="466"/>
                  </a:lnTo>
                  <a:lnTo>
                    <a:pt y="218" x="471"/>
                  </a:lnTo>
                  <a:lnTo>
                    <a:pt y="213" x="477"/>
                  </a:lnTo>
                  <a:lnTo>
                    <a:pt y="204" x="481"/>
                  </a:lnTo>
                  <a:lnTo>
                    <a:pt y="209" x="482"/>
                  </a:lnTo>
                  <a:lnTo>
                    <a:pt y="213" x="484"/>
                  </a:lnTo>
                  <a:lnTo>
                    <a:pt y="216" x="488"/>
                  </a:lnTo>
                  <a:lnTo>
                    <a:pt y="218" x="490"/>
                  </a:lnTo>
                  <a:lnTo>
                    <a:pt y="218" x="493"/>
                  </a:lnTo>
                  <a:lnTo>
                    <a:pt y="218" x="496"/>
                  </a:lnTo>
                  <a:lnTo>
                    <a:pt y="217" x="499"/>
                  </a:lnTo>
                  <a:lnTo>
                    <a:pt y="216" x="504"/>
                  </a:lnTo>
                  <a:lnTo>
                    <a:pt y="208" x="502"/>
                  </a:lnTo>
                  <a:lnTo>
                    <a:pt y="201" x="499"/>
                  </a:lnTo>
                  <a:lnTo>
                    <a:pt y="193" x="497"/>
                  </a:lnTo>
                  <a:lnTo>
                    <a:pt y="188" x="494"/>
                  </a:lnTo>
                  <a:lnTo>
                    <a:pt y="177" x="478"/>
                  </a:lnTo>
                  <a:lnTo>
                    <a:pt y="169" x="466"/>
                  </a:lnTo>
                  <a:lnTo>
                    <a:pt y="167" x="458"/>
                  </a:lnTo>
                  <a:lnTo>
                    <a:pt y="165" x="451"/>
                  </a:lnTo>
                  <a:lnTo>
                    <a:pt y="164" x="441"/>
                  </a:lnTo>
                  <a:lnTo>
                    <a:pt y="163" x="429"/>
                  </a:lnTo>
                  <a:lnTo>
                    <a:pt y="165" x="424"/>
                  </a:lnTo>
                  <a:lnTo>
                    <a:pt y="168" x="421"/>
                  </a:lnTo>
                  <a:lnTo>
                    <a:pt y="173" x="418"/>
                  </a:lnTo>
                  <a:lnTo>
                    <a:pt y="180" x="416"/>
                  </a:lnTo>
                  <a:lnTo>
                    <a:pt y="193" x="414"/>
                  </a:lnTo>
                  <a:lnTo>
                    <a:pt y="205" x="411"/>
                  </a:lnTo>
                  <a:lnTo>
                    <a:pt y="206" x="403"/>
                  </a:lnTo>
                  <a:lnTo>
                    <a:pt y="210" x="398"/>
                  </a:lnTo>
                  <a:lnTo>
                    <a:pt y="216" x="395"/>
                  </a:lnTo>
                  <a:lnTo>
                    <a:pt y="222" x="391"/>
                  </a:lnTo>
                  <a:lnTo>
                    <a:pt y="229" x="387"/>
                  </a:lnTo>
                  <a:lnTo>
                    <a:pt y="238" x="382"/>
                  </a:lnTo>
                  <a:lnTo>
                    <a:pt y="246" x="375"/>
                  </a:lnTo>
                  <a:lnTo>
                    <a:pt y="254" x="366"/>
                  </a:lnTo>
                  <a:lnTo>
                    <a:pt y="258" x="360"/>
                  </a:lnTo>
                  <a:lnTo>
                    <a:pt y="263" x="356"/>
                  </a:lnTo>
                  <a:lnTo>
                    <a:pt y="269" x="352"/>
                  </a:lnTo>
                  <a:lnTo>
                    <a:pt y="274" x="348"/>
                  </a:lnTo>
                  <a:lnTo>
                    <a:pt y="283" x="342"/>
                  </a:lnTo>
                  <a:lnTo>
                    <a:pt y="294" x="336"/>
                  </a:lnTo>
                  <a:close/>
                  <a:moveTo>
                    <a:pt y="303" x="295"/>
                  </a:moveTo>
                  <a:lnTo>
                    <a:pt y="303" x="300"/>
                  </a:lnTo>
                  <a:lnTo>
                    <a:pt y="301" x="304"/>
                  </a:lnTo>
                  <a:lnTo>
                    <a:pt y="298" x="307"/>
                  </a:lnTo>
                  <a:lnTo>
                    <a:pt y="294" x="309"/>
                  </a:lnTo>
                  <a:lnTo>
                    <a:pt y="290" x="309"/>
                  </a:lnTo>
                  <a:lnTo>
                    <a:pt y="285" x="306"/>
                  </a:lnTo>
                  <a:lnTo>
                    <a:pt y="279" x="304"/>
                  </a:lnTo>
                  <a:lnTo>
                    <a:pt y="274" x="301"/>
                  </a:lnTo>
                  <a:lnTo>
                    <a:pt y="271" x="307"/>
                  </a:lnTo>
                  <a:lnTo>
                    <a:pt y="269" x="312"/>
                  </a:lnTo>
                  <a:lnTo>
                    <a:pt y="265" x="316"/>
                  </a:lnTo>
                  <a:lnTo>
                    <a:pt y="259" x="319"/>
                  </a:lnTo>
                  <a:lnTo>
                    <a:pt y="254" x="322"/>
                  </a:lnTo>
                  <a:lnTo>
                    <a:pt y="249" x="324"/>
                  </a:lnTo>
                  <a:lnTo>
                    <a:pt y="242" x="325"/>
                  </a:lnTo>
                  <a:lnTo>
                    <a:pt y="236" x="326"/>
                  </a:lnTo>
                  <a:lnTo>
                    <a:pt y="221" x="327"/>
                  </a:lnTo>
                  <a:lnTo>
                    <a:pt y="205" x="328"/>
                  </a:lnTo>
                  <a:lnTo>
                    <a:pt y="197" x="329"/>
                  </a:lnTo>
                  <a:lnTo>
                    <a:pt y="189" x="331"/>
                  </a:lnTo>
                  <a:lnTo>
                    <a:pt y="181" x="333"/>
                  </a:lnTo>
                  <a:lnTo>
                    <a:pt y="175" x="337"/>
                  </a:lnTo>
                  <a:lnTo>
                    <a:pt y="167" x="343"/>
                  </a:lnTo>
                  <a:lnTo>
                    <a:pt y="161" x="351"/>
                  </a:lnTo>
                  <a:lnTo>
                    <a:pt y="156" x="358"/>
                  </a:lnTo>
                  <a:lnTo>
                    <a:pt y="151" x="366"/>
                  </a:lnTo>
                  <a:lnTo>
                    <a:pt y="147" x="372"/>
                  </a:lnTo>
                  <a:lnTo>
                    <a:pt y="143" x="379"/>
                  </a:lnTo>
                  <a:lnTo>
                    <a:pt y="138" x="384"/>
                  </a:lnTo>
                  <a:lnTo>
                    <a:pt y="131" x="387"/>
                  </a:lnTo>
                  <a:lnTo>
                    <a:pt y="112" x="378"/>
                  </a:lnTo>
                  <a:lnTo>
                    <a:pt y="91" x="369"/>
                  </a:lnTo>
                  <a:lnTo>
                    <a:pt y="83" x="365"/>
                  </a:lnTo>
                  <a:lnTo>
                    <a:pt y="77" x="359"/>
                  </a:lnTo>
                  <a:lnTo>
                    <a:pt y="75" x="356"/>
                  </a:lnTo>
                  <a:lnTo>
                    <a:pt y="74" x="353"/>
                  </a:lnTo>
                  <a:lnTo>
                    <a:pt y="75" x="350"/>
                  </a:lnTo>
                  <a:lnTo>
                    <a:pt y="77" x="345"/>
                  </a:lnTo>
                  <a:lnTo>
                    <a:pt y="85" x="339"/>
                  </a:lnTo>
                  <a:lnTo>
                    <a:pt y="91" x="334"/>
                  </a:lnTo>
                  <a:lnTo>
                    <a:pt y="98" x="331"/>
                  </a:lnTo>
                  <a:lnTo>
                    <a:pt y="104" x="330"/>
                  </a:lnTo>
                  <a:lnTo>
                    <a:pt y="110" x="329"/>
                  </a:lnTo>
                  <a:lnTo>
                    <a:pt y="116" x="329"/>
                  </a:lnTo>
                  <a:lnTo>
                    <a:pt y="122" x="330"/>
                  </a:lnTo>
                  <a:lnTo>
                    <a:pt y="127" x="332"/>
                  </a:lnTo>
                  <a:lnTo>
                    <a:pt y="127" x="327"/>
                  </a:lnTo>
                  <a:lnTo>
                    <a:pt y="128" x="322"/>
                  </a:lnTo>
                  <a:lnTo>
                    <a:pt y="132" x="315"/>
                  </a:lnTo>
                  <a:lnTo>
                    <a:pt y="138" x="309"/>
                  </a:lnTo>
                  <a:lnTo>
                    <a:pt y="148" x="295"/>
                  </a:lnTo>
                  <a:lnTo>
                    <a:pt y="157" x="281"/>
                  </a:lnTo>
                  <a:lnTo>
                    <a:pt y="159" x="285"/>
                  </a:lnTo>
                  <a:lnTo>
                    <a:pt y="160" x="289"/>
                  </a:lnTo>
                  <a:lnTo>
                    <a:pt y="175" x="271"/>
                  </a:lnTo>
                  <a:lnTo>
                    <a:pt y="191" x="254"/>
                  </a:lnTo>
                  <a:lnTo>
                    <a:pt y="206" x="237"/>
                  </a:lnTo>
                  <a:lnTo>
                    <a:pt y="222" x="223"/>
                  </a:lnTo>
                  <a:lnTo>
                    <a:pt y="240" x="209"/>
                  </a:lnTo>
                  <a:lnTo>
                    <a:pt y="258" x="197"/>
                  </a:lnTo>
                  <a:lnTo>
                    <a:pt y="277" x="187"/>
                  </a:lnTo>
                  <a:lnTo>
                    <a:pt y="295" x="178"/>
                  </a:lnTo>
                  <a:lnTo>
                    <a:pt y="299" x="179"/>
                  </a:lnTo>
                  <a:lnTo>
                    <a:pt y="303" x="182"/>
                  </a:lnTo>
                  <a:lnTo>
                    <a:pt y="307" x="186"/>
                  </a:lnTo>
                  <a:lnTo>
                    <a:pt y="307" x="189"/>
                  </a:lnTo>
                  <a:lnTo>
                    <a:pt y="290" x="196"/>
                  </a:lnTo>
                  <a:lnTo>
                    <a:pt y="279" x="203"/>
                  </a:lnTo>
                  <a:lnTo>
                    <a:pt y="271" x="210"/>
                  </a:lnTo>
                  <a:lnTo>
                    <a:pt y="262" x="221"/>
                  </a:lnTo>
                  <a:lnTo>
                    <a:pt y="255" x="224"/>
                  </a:lnTo>
                  <a:lnTo>
                    <a:pt y="249" x="228"/>
                  </a:lnTo>
                  <a:lnTo>
                    <a:pt y="244" x="231"/>
                  </a:lnTo>
                  <a:lnTo>
                    <a:pt y="238" x="235"/>
                  </a:lnTo>
                  <a:lnTo>
                    <a:pt y="229" x="245"/>
                  </a:lnTo>
                  <a:lnTo>
                    <a:pt y="220" x="256"/>
                  </a:lnTo>
                  <a:lnTo>
                    <a:pt y="229" x="248"/>
                  </a:lnTo>
                  <a:lnTo>
                    <a:pt y="238" x="240"/>
                  </a:lnTo>
                  <a:lnTo>
                    <a:pt y="242" x="237"/>
                  </a:lnTo>
                  <a:lnTo>
                    <a:pt y="246" x="235"/>
                  </a:lnTo>
                  <a:lnTo>
                    <a:pt y="251" x="234"/>
                  </a:lnTo>
                  <a:lnTo>
                    <a:pt y="255" x="234"/>
                  </a:lnTo>
                  <a:lnTo>
                    <a:pt y="257" x="236"/>
                  </a:lnTo>
                  <a:lnTo>
                    <a:pt y="257" x="241"/>
                  </a:lnTo>
                  <a:lnTo>
                    <a:pt y="255" x="246"/>
                  </a:lnTo>
                  <a:lnTo>
                    <a:pt y="253" x="252"/>
                  </a:lnTo>
                  <a:lnTo>
                    <a:pt y="248" x="259"/>
                  </a:lnTo>
                  <a:lnTo>
                    <a:pt y="242" x="264"/>
                  </a:lnTo>
                  <a:lnTo>
                    <a:pt y="238" x="266"/>
                  </a:lnTo>
                  <a:lnTo>
                    <a:pt y="234" x="269"/>
                  </a:lnTo>
                  <a:lnTo>
                    <a:pt y="229" x="271"/>
                  </a:lnTo>
                  <a:lnTo>
                    <a:pt y="225" x="271"/>
                  </a:lnTo>
                  <a:lnTo>
                    <a:pt y="230" x="271"/>
                  </a:lnTo>
                  <a:lnTo>
                    <a:pt y="237" x="270"/>
                  </a:lnTo>
                  <a:lnTo>
                    <a:pt y="241" x="269"/>
                  </a:lnTo>
                  <a:lnTo>
                    <a:pt y="246" x="265"/>
                  </a:lnTo>
                  <a:lnTo>
                    <a:pt y="254" x="259"/>
                  </a:lnTo>
                  <a:lnTo>
                    <a:pt y="259" x="250"/>
                  </a:lnTo>
                  <a:lnTo>
                    <a:pt y="265" x="243"/>
                  </a:lnTo>
                  <a:lnTo>
                    <a:pt y="269" x="236"/>
                  </a:lnTo>
                  <a:lnTo>
                    <a:pt y="270" x="234"/>
                  </a:lnTo>
                  <a:lnTo>
                    <a:pt y="271" x="232"/>
                  </a:lnTo>
                  <a:lnTo>
                    <a:pt y="274" x="231"/>
                  </a:lnTo>
                  <a:lnTo>
                    <a:pt y="275" x="232"/>
                  </a:lnTo>
                  <a:lnTo>
                    <a:pt y="277" x="240"/>
                  </a:lnTo>
                  <a:lnTo>
                    <a:pt y="277" x="249"/>
                  </a:lnTo>
                  <a:lnTo>
                    <a:pt y="275" x="259"/>
                  </a:lnTo>
                  <a:lnTo>
                    <a:pt y="273" x="269"/>
                  </a:lnTo>
                  <a:lnTo>
                    <a:pt y="270" x="273"/>
                  </a:lnTo>
                  <a:lnTo>
                    <a:pt y="266" x="277"/>
                  </a:lnTo>
                  <a:lnTo>
                    <a:pt y="262" x="282"/>
                  </a:lnTo>
                  <a:lnTo>
                    <a:pt y="257" x="286"/>
                  </a:lnTo>
                  <a:lnTo>
                    <a:pt y="251" x="290"/>
                  </a:lnTo>
                  <a:lnTo>
                    <a:pt y="245" x="293"/>
                  </a:lnTo>
                  <a:lnTo>
                    <a:pt y="237" x="296"/>
                  </a:lnTo>
                  <a:lnTo>
                    <a:pt y="228" x="299"/>
                  </a:lnTo>
                  <a:lnTo>
                    <a:pt y="237" x="297"/>
                  </a:lnTo>
                  <a:lnTo>
                    <a:pt y="246" x="296"/>
                  </a:lnTo>
                  <a:lnTo>
                    <a:pt y="253" x="293"/>
                  </a:lnTo>
                  <a:lnTo>
                    <a:pt y="259" x="290"/>
                  </a:lnTo>
                  <a:lnTo>
                    <a:pt y="265" x="288"/>
                  </a:lnTo>
                  <a:lnTo>
                    <a:pt y="269" x="285"/>
                  </a:lnTo>
                  <a:lnTo>
                    <a:pt y="273" x="281"/>
                  </a:lnTo>
                  <a:lnTo>
                    <a:pt y="275" x="277"/>
                  </a:lnTo>
                  <a:lnTo>
                    <a:pt y="281" x="269"/>
                  </a:lnTo>
                  <a:lnTo>
                    <a:pt y="283" x="259"/>
                  </a:lnTo>
                  <a:lnTo>
                    <a:pt y="286" x="247"/>
                  </a:lnTo>
                  <a:lnTo>
                    <a:pt y="289" x="235"/>
                  </a:lnTo>
                  <a:lnTo>
                    <a:pt y="291" x="232"/>
                  </a:lnTo>
                  <a:lnTo>
                    <a:pt y="294" x="231"/>
                  </a:lnTo>
                  <a:lnTo>
                    <a:pt y="297" x="229"/>
                  </a:lnTo>
                  <a:lnTo>
                    <a:pt y="299" x="229"/>
                  </a:lnTo>
                  <a:lnTo>
                    <a:pt y="304" x="228"/>
                  </a:lnTo>
                  <a:lnTo>
                    <a:pt y="310" x="227"/>
                  </a:lnTo>
                  <a:lnTo>
                    <a:pt y="312" x="233"/>
                  </a:lnTo>
                  <a:lnTo>
                    <a:pt y="314" x="241"/>
                  </a:lnTo>
                  <a:lnTo>
                    <a:pt y="312" x="247"/>
                  </a:lnTo>
                  <a:lnTo>
                    <a:pt y="311" x="254"/>
                  </a:lnTo>
                  <a:lnTo>
                    <a:pt y="304" x="268"/>
                  </a:lnTo>
                  <a:lnTo>
                    <a:pt y="301" x="281"/>
                  </a:lnTo>
                  <a:lnTo>
                    <a:pt y="297" x="286"/>
                  </a:lnTo>
                  <a:lnTo>
                    <a:pt y="294" x="290"/>
                  </a:lnTo>
                  <a:lnTo>
                    <a:pt y="294" x="291"/>
                  </a:lnTo>
                  <a:lnTo>
                    <a:pt y="295" x="292"/>
                  </a:lnTo>
                  <a:lnTo>
                    <a:pt y="298" x="293"/>
                  </a:lnTo>
                  <a:lnTo>
                    <a:pt y="303" x="295"/>
                  </a:lnTo>
                  <a:close/>
                  <a:moveTo>
                    <a:pt y="177" x="509"/>
                  </a:moveTo>
                  <a:lnTo>
                    <a:pt y="171" x="505"/>
                  </a:lnTo>
                  <a:lnTo>
                    <a:pt y="163" x="503"/>
                  </a:lnTo>
                  <a:lnTo>
                    <a:pt y="155" x="501"/>
                  </a:lnTo>
                  <a:lnTo>
                    <a:pt y="145" x="498"/>
                  </a:lnTo>
                  <a:lnTo>
                    <a:pt y="142" x="496"/>
                  </a:lnTo>
                  <a:lnTo>
                    <a:pt y="138" x="494"/>
                  </a:lnTo>
                  <a:lnTo>
                    <a:pt y="135" x="492"/>
                  </a:lnTo>
                  <a:lnTo>
                    <a:pt y="131" x="489"/>
                  </a:lnTo>
                  <a:lnTo>
                    <a:pt y="128" x="484"/>
                  </a:lnTo>
                  <a:lnTo>
                    <a:pt y="127" x="480"/>
                  </a:lnTo>
                  <a:lnTo>
                    <a:pt y="126" x="474"/>
                  </a:lnTo>
                  <a:lnTo>
                    <a:pt y="124" x="467"/>
                  </a:lnTo>
                  <a:lnTo>
                    <a:pt y="127" x="451"/>
                  </a:lnTo>
                  <a:lnTo>
                    <a:pt y="130" x="442"/>
                  </a:lnTo>
                  <a:lnTo>
                    <a:pt y="130" x="439"/>
                  </a:lnTo>
                  <a:lnTo>
                    <a:pt y="130" x="436"/>
                  </a:lnTo>
                  <a:lnTo>
                    <a:pt y="127" x="434"/>
                  </a:lnTo>
                  <a:lnTo>
                    <a:pt y="122" x="430"/>
                  </a:lnTo>
                  <a:lnTo>
                    <a:pt y="123" x="424"/>
                  </a:lnTo>
                  <a:lnTo>
                    <a:pt y="124" x="420"/>
                  </a:lnTo>
                  <a:lnTo>
                    <a:pt y="127" x="416"/>
                  </a:lnTo>
                  <a:lnTo>
                    <a:pt y="130" x="414"/>
                  </a:lnTo>
                  <a:lnTo>
                    <a:pt y="134" x="413"/>
                  </a:lnTo>
                  <a:lnTo>
                    <a:pt y="138" x="413"/>
                  </a:lnTo>
                  <a:lnTo>
                    <a:pt y="142" x="415"/>
                  </a:lnTo>
                  <a:lnTo>
                    <a:pt y="145" x="419"/>
                  </a:lnTo>
                  <a:lnTo>
                    <a:pt y="142" x="421"/>
                  </a:lnTo>
                  <a:lnTo>
                    <a:pt y="139" x="423"/>
                  </a:lnTo>
                  <a:lnTo>
                    <a:pt y="138" x="426"/>
                  </a:lnTo>
                  <a:lnTo>
                    <a:pt y="136" x="428"/>
                  </a:lnTo>
                  <a:lnTo>
                    <a:pt y="138" x="432"/>
                  </a:lnTo>
                  <a:lnTo>
                    <a:pt y="139" x="434"/>
                  </a:lnTo>
                  <a:lnTo>
                    <a:pt y="140" x="435"/>
                  </a:lnTo>
                  <a:lnTo>
                    <a:pt y="144" x="436"/>
                  </a:lnTo>
                  <a:lnTo>
                    <a:pt y="149" x="437"/>
                  </a:lnTo>
                  <a:lnTo>
                    <a:pt y="153" x="440"/>
                  </a:lnTo>
                  <a:lnTo>
                    <a:pt y="156" x="446"/>
                  </a:lnTo>
                  <a:lnTo>
                    <a:pt y="159" x="451"/>
                  </a:lnTo>
                  <a:lnTo>
                    <a:pt y="161" x="465"/>
                  </a:lnTo>
                  <a:lnTo>
                    <a:pt y="164" x="478"/>
                  </a:lnTo>
                  <a:lnTo>
                    <a:pt y="168" x="480"/>
                  </a:lnTo>
                  <a:lnTo>
                    <a:pt y="172" x="483"/>
                  </a:lnTo>
                  <a:lnTo>
                    <a:pt y="175" x="488"/>
                  </a:lnTo>
                  <a:lnTo>
                    <a:pt y="177" x="493"/>
                  </a:lnTo>
                  <a:lnTo>
                    <a:pt y="179" x="497"/>
                  </a:lnTo>
                  <a:lnTo>
                    <a:pt y="180" x="502"/>
                  </a:lnTo>
                  <a:lnTo>
                    <a:pt y="179" x="506"/>
                  </a:lnTo>
                  <a:lnTo>
                    <a:pt y="177" x="509"/>
                  </a:lnTo>
                  <a:close/>
                  <a:moveTo>
                    <a:pt y="83" x="474"/>
                  </a:moveTo>
                  <a:lnTo>
                    <a:pt y="75" x="484"/>
                  </a:lnTo>
                  <a:lnTo>
                    <a:pt y="67" x="495"/>
                  </a:lnTo>
                  <a:lnTo>
                    <a:pt y="65" x="501"/>
                  </a:lnTo>
                  <a:lnTo>
                    <a:pt y="59" x="505"/>
                  </a:lnTo>
                  <a:lnTo>
                    <a:pt y="54" x="509"/>
                  </a:lnTo>
                  <a:lnTo>
                    <a:pt y="49" x="511"/>
                  </a:lnTo>
                  <a:lnTo>
                    <a:pt y="46" x="514"/>
                  </a:lnTo>
                  <a:lnTo>
                    <a:pt y="45" x="516"/>
                  </a:lnTo>
                  <a:lnTo>
                    <a:pt y="46" x="518"/>
                  </a:lnTo>
                  <a:lnTo>
                    <a:pt y="47" x="520"/>
                  </a:lnTo>
                  <a:lnTo>
                    <a:pt y="49" x="522"/>
                  </a:lnTo>
                  <a:lnTo>
                    <a:pt y="53" x="522"/>
                  </a:lnTo>
                  <a:lnTo>
                    <a:pt y="57" x="522"/>
                  </a:lnTo>
                  <a:lnTo>
                    <a:pt y="61" x="520"/>
                  </a:lnTo>
                  <a:lnTo>
                    <a:pt y="66" x="519"/>
                  </a:lnTo>
                  <a:lnTo>
                    <a:pt y="70" x="516"/>
                  </a:lnTo>
                  <a:lnTo>
                    <a:pt y="73" x="510"/>
                  </a:lnTo>
                  <a:lnTo>
                    <a:pt y="77" x="505"/>
                  </a:lnTo>
                  <a:lnTo>
                    <a:pt y="81" x="490"/>
                  </a:lnTo>
                  <a:lnTo>
                    <a:pt y="83" x="474"/>
                  </a:lnTo>
                  <a:close/>
                  <a:moveTo>
                    <a:pt y="114" x="405"/>
                  </a:moveTo>
                  <a:lnTo>
                    <a:pt y="112" x="406"/>
                  </a:lnTo>
                  <a:lnTo>
                    <a:pt y="110" x="407"/>
                  </a:lnTo>
                  <a:lnTo>
                    <a:pt y="107" x="407"/>
                  </a:lnTo>
                  <a:lnTo>
                    <a:pt y="103" x="406"/>
                  </a:lnTo>
                  <a:lnTo>
                    <a:pt y="96" x="403"/>
                  </a:lnTo>
                  <a:lnTo>
                    <a:pt y="89" x="401"/>
                  </a:lnTo>
                  <a:lnTo>
                    <a:pt y="79" x="398"/>
                  </a:lnTo>
                  <a:lnTo>
                    <a:pt y="70" x="396"/>
                  </a:lnTo>
                  <a:lnTo>
                    <a:pt y="66" x="396"/>
                  </a:lnTo>
                  <a:lnTo>
                    <a:pt y="61" x="395"/>
                  </a:lnTo>
                  <a:lnTo>
                    <a:pt y="57" x="396"/>
                  </a:lnTo>
                  <a:lnTo>
                    <a:pt y="51" x="397"/>
                  </a:lnTo>
                  <a:lnTo>
                    <a:pt y="49" x="397"/>
                  </a:lnTo>
                  <a:lnTo>
                    <a:pt y="47" x="396"/>
                  </a:lnTo>
                  <a:lnTo>
                    <a:pt y="46" x="395"/>
                  </a:lnTo>
                  <a:lnTo>
                    <a:pt y="46" x="394"/>
                  </a:lnTo>
                  <a:lnTo>
                    <a:pt y="47" x="391"/>
                  </a:lnTo>
                  <a:lnTo>
                    <a:pt y="49" x="386"/>
                  </a:lnTo>
                  <a:lnTo>
                    <a:pt y="55" x="379"/>
                  </a:lnTo>
                  <a:lnTo>
                    <a:pt y="62" x="372"/>
                  </a:lnTo>
                  <a:lnTo>
                    <a:pt y="75" x="379"/>
                  </a:lnTo>
                  <a:lnTo>
                    <a:pt y="94" x="386"/>
                  </a:lnTo>
                  <a:lnTo>
                    <a:pt y="103" x="391"/>
                  </a:lnTo>
                  <a:lnTo>
                    <a:pt y="110" x="395"/>
                  </a:lnTo>
                  <a:lnTo>
                    <a:pt y="112" x="398"/>
                  </a:lnTo>
                  <a:lnTo>
                    <a:pt y="114" x="400"/>
                  </a:lnTo>
                  <a:lnTo>
                    <a:pt y="115" x="402"/>
                  </a:lnTo>
                  <a:lnTo>
                    <a:pt y="114" x="405"/>
                  </a:lnTo>
                  <a:close/>
                  <a:moveTo>
                    <a:pt y="61" x="317"/>
                  </a:moveTo>
                  <a:lnTo>
                    <a:pt y="61" x="324"/>
                  </a:lnTo>
                  <a:lnTo>
                    <a:pt y="61" x="328"/>
                  </a:lnTo>
                  <a:lnTo>
                    <a:pt y="62" x="330"/>
                  </a:lnTo>
                  <a:lnTo>
                    <a:pt y="65" x="331"/>
                  </a:lnTo>
                  <a:lnTo>
                    <a:pt y="67" x="331"/>
                  </a:lnTo>
                  <a:lnTo>
                    <a:pt y="71" x="329"/>
                  </a:lnTo>
                  <a:lnTo>
                    <a:pt y="86" x="322"/>
                  </a:lnTo>
                  <a:lnTo>
                    <a:pt y="99" x="314"/>
                  </a:lnTo>
                  <a:lnTo>
                    <a:pt y="111" x="307"/>
                  </a:lnTo>
                  <a:lnTo>
                    <a:pt y="122" x="299"/>
                  </a:lnTo>
                  <a:lnTo>
                    <a:pt y="132" x="288"/>
                  </a:lnTo>
                  <a:lnTo>
                    <a:pt y="143" x="275"/>
                  </a:lnTo>
                  <a:lnTo>
                    <a:pt y="156" x="258"/>
                  </a:lnTo>
                  <a:lnTo>
                    <a:pt y="172" x="236"/>
                  </a:lnTo>
                  <a:lnTo>
                    <a:pt y="176" x="231"/>
                  </a:lnTo>
                  <a:lnTo>
                    <a:pt y="187" x="222"/>
                  </a:lnTo>
                  <a:lnTo>
                    <a:pt y="189" x="219"/>
                  </a:lnTo>
                  <a:lnTo>
                    <a:pt y="191" x="216"/>
                  </a:lnTo>
                  <a:lnTo>
                    <a:pt y="189" x="215"/>
                  </a:lnTo>
                  <a:lnTo>
                    <a:pt y="187" x="214"/>
                  </a:lnTo>
                  <a:lnTo>
                    <a:pt y="183" x="213"/>
                  </a:lnTo>
                  <a:lnTo>
                    <a:pt y="177" x="213"/>
                  </a:lnTo>
                  <a:lnTo>
                    <a:pt y="169" x="216"/>
                  </a:lnTo>
                  <a:lnTo>
                    <a:pt y="161" x="216"/>
                  </a:lnTo>
                  <a:lnTo>
                    <a:pt y="152" x="216"/>
                  </a:lnTo>
                  <a:lnTo>
                    <a:pt y="144" x="216"/>
                  </a:lnTo>
                  <a:lnTo>
                    <a:pt y="139" x="217"/>
                  </a:lnTo>
                  <a:lnTo>
                    <a:pt y="134" x="216"/>
                  </a:lnTo>
                  <a:lnTo>
                    <a:pt y="132" x="217"/>
                  </a:lnTo>
                  <a:lnTo>
                    <a:pt y="130" x="218"/>
                  </a:lnTo>
                  <a:lnTo>
                    <a:pt y="127" x="220"/>
                  </a:lnTo>
                  <a:lnTo>
                    <a:pt y="124" x="223"/>
                  </a:lnTo>
                  <a:lnTo>
                    <a:pt y="111" x="236"/>
                  </a:lnTo>
                  <a:lnTo>
                    <a:pt y="96" x="251"/>
                  </a:lnTo>
                  <a:lnTo>
                    <a:pt y="90" x="258"/>
                  </a:lnTo>
                  <a:lnTo>
                    <a:pt y="83" x="263"/>
                  </a:lnTo>
                  <a:lnTo>
                    <a:pt y="77" x="268"/>
                  </a:lnTo>
                  <a:lnTo>
                    <a:pt y="71" x="270"/>
                  </a:lnTo>
                  <a:lnTo>
                    <a:pt y="69" x="271"/>
                  </a:lnTo>
                  <a:lnTo>
                    <a:pt y="66" x="274"/>
                  </a:lnTo>
                  <a:lnTo>
                    <a:pt y="65" x="278"/>
                  </a:lnTo>
                  <a:lnTo>
                    <a:pt y="63" x="284"/>
                  </a:lnTo>
                  <a:lnTo>
                    <a:pt y="62" x="295"/>
                  </a:lnTo>
                  <a:lnTo>
                    <a:pt y="59" x="302"/>
                  </a:lnTo>
                  <a:lnTo>
                    <a:pt y="58" x="309"/>
                  </a:lnTo>
                  <a:lnTo>
                    <a:pt y="61" x="317"/>
                  </a:lnTo>
                  <a:close/>
                  <a:moveTo>
                    <a:pt y="5" x="473"/>
                  </a:moveTo>
                  <a:lnTo>
                    <a:pt y="8" x="474"/>
                  </a:lnTo>
                  <a:lnTo>
                    <a:pt y="10" x="474"/>
                  </a:lnTo>
                  <a:lnTo>
                    <a:pt y="12" x="473"/>
                  </a:lnTo>
                  <a:lnTo>
                    <a:pt y="14" x="471"/>
                  </a:lnTo>
                  <a:lnTo>
                    <a:pt y="20" x="467"/>
                  </a:lnTo>
                  <a:lnTo>
                    <a:pt y="26" x="465"/>
                  </a:lnTo>
                  <a:lnTo>
                    <a:pt y="25" x="463"/>
                  </a:lnTo>
                  <a:lnTo>
                    <a:pt y="24" x="460"/>
                  </a:lnTo>
                  <a:lnTo>
                    <a:pt y="21" x="458"/>
                  </a:lnTo>
                  <a:lnTo>
                    <a:pt y="17" x="457"/>
                  </a:lnTo>
                  <a:lnTo>
                    <a:pt y="12" x="462"/>
                  </a:lnTo>
                  <a:lnTo>
                    <a:pt y="6" x="465"/>
                  </a:lnTo>
                  <a:lnTo>
                    <a:pt y="5" x="466"/>
                  </a:lnTo>
                  <a:lnTo>
                    <a:pt y="4" x="468"/>
                  </a:lnTo>
                  <a:lnTo>
                    <a:pt y="4" x="469"/>
                  </a:lnTo>
                  <a:lnTo>
                    <a:pt y="5" x="473"/>
                  </a:lnTo>
                  <a:close/>
                  <a:moveTo>
                    <a:pt y="28" x="453"/>
                  </a:moveTo>
                  <a:lnTo>
                    <a:pt y="21" x="452"/>
                  </a:lnTo>
                  <a:lnTo>
                    <a:pt y="17" x="449"/>
                  </a:lnTo>
                  <a:lnTo>
                    <a:pt y="14" x="444"/>
                  </a:lnTo>
                  <a:lnTo>
                    <a:pt y="14" x="440"/>
                  </a:lnTo>
                  <a:lnTo>
                    <a:pt y="17" x="436"/>
                  </a:lnTo>
                  <a:lnTo>
                    <a:pt y="20" x="430"/>
                  </a:lnTo>
                  <a:lnTo>
                    <a:pt y="22" x="426"/>
                  </a:lnTo>
                  <a:lnTo>
                    <a:pt y="25" x="423"/>
                  </a:lnTo>
                  <a:lnTo>
                    <a:pt y="30" x="423"/>
                  </a:lnTo>
                  <a:lnTo>
                    <a:pt y="36" x="422"/>
                  </a:lnTo>
                  <a:lnTo>
                    <a:pt y="38" x="420"/>
                  </a:lnTo>
                  <a:lnTo>
                    <a:pt y="42" x="419"/>
                  </a:lnTo>
                  <a:lnTo>
                    <a:pt y="45" x="416"/>
                  </a:lnTo>
                  <a:lnTo>
                    <a:pt y="49" x="416"/>
                  </a:lnTo>
                  <a:lnTo>
                    <a:pt y="53" x="418"/>
                  </a:lnTo>
                  <a:lnTo>
                    <a:pt y="58" x="421"/>
                  </a:lnTo>
                  <a:lnTo>
                    <a:pt y="51" x="430"/>
                  </a:lnTo>
                  <a:lnTo>
                    <a:pt y="46" x="441"/>
                  </a:lnTo>
                  <a:lnTo>
                    <a:pt y="43" x="447"/>
                  </a:lnTo>
                  <a:lnTo>
                    <a:pt y="39" x="451"/>
                  </a:lnTo>
                  <a:lnTo>
                    <a:pt y="37" x="452"/>
                  </a:lnTo>
                  <a:lnTo>
                    <a:pt y="34" x="453"/>
                  </a:lnTo>
                  <a:lnTo>
                    <a:pt y="32" x="453"/>
                  </a:lnTo>
                  <a:lnTo>
                    <a:pt y="28" x="453"/>
                  </a:lnTo>
                  <a:close/>
                  <a:moveTo>
                    <a:pt y="348" x="278"/>
                  </a:moveTo>
                  <a:lnTo>
                    <a:pt y="344" x="282"/>
                  </a:lnTo>
                  <a:lnTo>
                    <a:pt y="340" x="285"/>
                  </a:lnTo>
                  <a:lnTo>
                    <a:pt y="335" x="288"/>
                  </a:lnTo>
                  <a:lnTo>
                    <a:pt y="331" x="290"/>
                  </a:lnTo>
                  <a:lnTo>
                    <a:pt y="326" x="291"/>
                  </a:lnTo>
                  <a:lnTo>
                    <a:pt y="320" x="292"/>
                  </a:lnTo>
                  <a:lnTo>
                    <a:pt y="316" x="292"/>
                  </a:lnTo>
                  <a:lnTo>
                    <a:pt y="314" x="291"/>
                  </a:lnTo>
                  <a:lnTo>
                    <a:pt y="312" x="286"/>
                  </a:lnTo>
                  <a:lnTo>
                    <a:pt y="314" x="281"/>
                  </a:lnTo>
                  <a:lnTo>
                    <a:pt y="315" x="275"/>
                  </a:lnTo>
                  <a:lnTo>
                    <a:pt y="318" x="270"/>
                  </a:lnTo>
                  <a:lnTo>
                    <a:pt y="320" x="264"/>
                  </a:lnTo>
                  <a:lnTo>
                    <a:pt y="324" x="259"/>
                  </a:lnTo>
                  <a:lnTo>
                    <a:pt y="326" x="251"/>
                  </a:lnTo>
                  <a:lnTo>
                    <a:pt y="328" x="245"/>
                  </a:lnTo>
                  <a:lnTo>
                    <a:pt y="331" x="240"/>
                  </a:lnTo>
                  <a:lnTo>
                    <a:pt y="335" x="235"/>
                  </a:lnTo>
                  <a:lnTo>
                    <a:pt y="339" x="233"/>
                  </a:lnTo>
                  <a:lnTo>
                    <a:pt y="343" x="230"/>
                  </a:lnTo>
                  <a:lnTo>
                    <a:pt y="351" x="226"/>
                  </a:lnTo>
                  <a:lnTo>
                    <a:pt y="359" x="219"/>
                  </a:lnTo>
                  <a:lnTo>
                    <a:pt y="361" x="228"/>
                  </a:lnTo>
                  <a:lnTo>
                    <a:pt y="361" x="234"/>
                  </a:lnTo>
                  <a:lnTo>
                    <a:pt y="360" x="241"/>
                  </a:lnTo>
                  <a:lnTo>
                    <a:pt y="357" x="246"/>
                  </a:lnTo>
                  <a:lnTo>
                    <a:pt y="355" x="252"/>
                  </a:lnTo>
                  <a:lnTo>
                    <a:pt y="352" x="260"/>
                  </a:lnTo>
                  <a:lnTo>
                    <a:pt y="350" x="269"/>
                  </a:lnTo>
                  <a:lnTo>
                    <a:pt y="348" x="278"/>
                  </a:lnTo>
                  <a:close/>
                  <a:moveTo>
                    <a:pt y="346" x="215"/>
                  </a:moveTo>
                  <a:lnTo>
                    <a:pt y="350" x="200"/>
                  </a:lnTo>
                  <a:lnTo>
                    <a:pt y="354" x="186"/>
                  </a:lnTo>
                  <a:lnTo>
                    <a:pt y="356" x="172"/>
                  </a:lnTo>
                  <a:lnTo>
                    <a:pt y="356" x="156"/>
                  </a:lnTo>
                  <a:lnTo>
                    <a:pt y="364" x="152"/>
                  </a:lnTo>
                  <a:lnTo>
                    <a:pt y="372" x="149"/>
                  </a:lnTo>
                  <a:lnTo>
                    <a:pt y="380" x="147"/>
                  </a:lnTo>
                  <a:lnTo>
                    <a:pt y="388" x="146"/>
                  </a:lnTo>
                  <a:lnTo>
                    <a:pt y="395" x="145"/>
                  </a:lnTo>
                  <a:lnTo>
                    <a:pt y="400" x="146"/>
                  </a:lnTo>
                  <a:lnTo>
                    <a:pt y="404" x="148"/>
                  </a:lnTo>
                  <a:lnTo>
                    <a:pt y="408" x="150"/>
                  </a:lnTo>
                  <a:lnTo>
                    <a:pt y="401" x="159"/>
                  </a:lnTo>
                  <a:lnTo>
                    <a:pt y="397" x="167"/>
                  </a:lnTo>
                  <a:lnTo>
                    <a:pt y="395" x="176"/>
                  </a:lnTo>
                  <a:lnTo>
                    <a:pt y="392" x="185"/>
                  </a:lnTo>
                  <a:lnTo>
                    <a:pt y="380" x="191"/>
                  </a:lnTo>
                  <a:lnTo>
                    <a:pt y="369" x="196"/>
                  </a:lnTo>
                  <a:lnTo>
                    <a:pt y="363" x="200"/>
                  </a:lnTo>
                  <a:lnTo>
                    <a:pt y="357" x="203"/>
                  </a:lnTo>
                  <a:lnTo>
                    <a:pt y="352" x="208"/>
                  </a:lnTo>
                  <a:lnTo>
                    <a:pt y="346" x="215"/>
                  </a:lnTo>
                  <a:close/>
                  <a:moveTo>
                    <a:pt y="338" x="190"/>
                  </a:moveTo>
                  <a:lnTo>
                    <a:pt y="340" x="197"/>
                  </a:lnTo>
                  <a:lnTo>
                    <a:pt y="339" x="203"/>
                  </a:lnTo>
                  <a:lnTo>
                    <a:pt y="336" x="207"/>
                  </a:lnTo>
                  <a:lnTo>
                    <a:pt y="332" x="210"/>
                  </a:lnTo>
                  <a:lnTo>
                    <a:pt y="322" x="216"/>
                  </a:lnTo>
                  <a:lnTo>
                    <a:pt y="310" x="219"/>
                  </a:lnTo>
                  <a:lnTo>
                    <a:pt y="295" x="220"/>
                  </a:lnTo>
                  <a:lnTo>
                    <a:pt y="283" x="219"/>
                  </a:lnTo>
                  <a:lnTo>
                    <a:pt y="281" x="218"/>
                  </a:lnTo>
                  <a:lnTo>
                    <a:pt y="278" x="217"/>
                  </a:lnTo>
                  <a:lnTo>
                    <a:pt y="278" x="214"/>
                  </a:lnTo>
                  <a:lnTo>
                    <a:pt y="281" x="210"/>
                  </a:lnTo>
                  <a:lnTo>
                    <a:pt y="287" x="206"/>
                  </a:lnTo>
                  <a:lnTo>
                    <a:pt y="295" x="202"/>
                  </a:lnTo>
                  <a:lnTo>
                    <a:pt y="303" x="197"/>
                  </a:lnTo>
                  <a:lnTo>
                    <a:pt y="310" x="195"/>
                  </a:lnTo>
                  <a:lnTo>
                    <a:pt y="324" x="191"/>
                  </a:lnTo>
                  <a:lnTo>
                    <a:pt y="338" x="190"/>
                  </a:lnTo>
                  <a:close/>
                  <a:moveTo>
                    <a:pt y="310" x="174"/>
                  </a:moveTo>
                  <a:lnTo>
                    <a:pt y="311" x="176"/>
                  </a:lnTo>
                  <a:lnTo>
                    <a:pt y="315" x="177"/>
                  </a:lnTo>
                  <a:lnTo>
                    <a:pt y="318" x="178"/>
                  </a:lnTo>
                  <a:lnTo>
                    <a:pt y="322" x="178"/>
                  </a:lnTo>
                  <a:lnTo>
                    <a:pt y="330" x="178"/>
                  </a:lnTo>
                  <a:lnTo>
                    <a:pt y="338" x="176"/>
                  </a:lnTo>
                  <a:lnTo>
                    <a:pt y="339" x="172"/>
                  </a:lnTo>
                  <a:lnTo>
                    <a:pt y="342" x="166"/>
                  </a:lnTo>
                  <a:lnTo>
                    <a:pt y="343" x="162"/>
                  </a:lnTo>
                  <a:lnTo>
                    <a:pt y="342" x="158"/>
                  </a:lnTo>
                  <a:lnTo>
                    <a:pt y="334" x="160"/>
                  </a:lnTo>
                  <a:lnTo>
                    <a:pt y="326" x="162"/>
                  </a:lnTo>
                  <a:lnTo>
                    <a:pt y="318" x="167"/>
                  </a:lnTo>
                  <a:lnTo>
                    <a:pt y="310" x="174"/>
                  </a:lnTo>
                  <a:close/>
                  <a:moveTo>
                    <a:pt y="357" x="105"/>
                  </a:moveTo>
                  <a:lnTo>
                    <a:pt y="357" x="112"/>
                  </a:lnTo>
                  <a:lnTo>
                    <a:pt y="354" x="118"/>
                  </a:lnTo>
                  <a:lnTo>
                    <a:pt y="350" x="122"/>
                  </a:lnTo>
                  <a:lnTo>
                    <a:pt y="344" x="124"/>
                  </a:lnTo>
                  <a:lnTo>
                    <a:pt y="331" x="128"/>
                  </a:lnTo>
                  <a:lnTo>
                    <a:pt y="319" x="135"/>
                  </a:lnTo>
                  <a:lnTo>
                    <a:pt y="307" x="141"/>
                  </a:lnTo>
                  <a:lnTo>
                    <a:pt y="297" x="145"/>
                  </a:lnTo>
                  <a:lnTo>
                    <a:pt y="289" x="147"/>
                  </a:lnTo>
                  <a:lnTo>
                    <a:pt y="282" x="147"/>
                  </a:lnTo>
                  <a:lnTo>
                    <a:pt y="277" x="146"/>
                  </a:lnTo>
                  <a:lnTo>
                    <a:pt y="273" x="142"/>
                  </a:lnTo>
                  <a:lnTo>
                    <a:pt y="269" x="138"/>
                  </a:lnTo>
                  <a:lnTo>
                    <a:pt y="266" x="133"/>
                  </a:lnTo>
                  <a:lnTo>
                    <a:pt y="265" x="133"/>
                  </a:lnTo>
                  <a:lnTo>
                    <a:pt y="263" x="133"/>
                  </a:lnTo>
                  <a:lnTo>
                    <a:pt y="262" x="132"/>
                  </a:lnTo>
                  <a:lnTo>
                    <a:pt y="262" x="131"/>
                  </a:lnTo>
                  <a:lnTo>
                    <a:pt y="261" x="126"/>
                  </a:lnTo>
                  <a:lnTo>
                    <a:pt y="261" x="122"/>
                  </a:lnTo>
                  <a:lnTo>
                    <a:pt y="261" x="118"/>
                  </a:lnTo>
                  <a:lnTo>
                    <a:pt y="261" x="113"/>
                  </a:lnTo>
                  <a:lnTo>
                    <a:pt y="261" x="110"/>
                  </a:lnTo>
                  <a:lnTo>
                    <a:pt y="259" x="109"/>
                  </a:lnTo>
                  <a:lnTo>
                    <a:pt y="255" x="112"/>
                  </a:lnTo>
                  <a:lnTo>
                    <a:pt y="253" x="117"/>
                  </a:lnTo>
                  <a:lnTo>
                    <a:pt y="251" x="123"/>
                  </a:lnTo>
                  <a:lnTo>
                    <a:pt y="250" x="128"/>
                  </a:lnTo>
                  <a:lnTo>
                    <a:pt y="249" x="134"/>
                  </a:lnTo>
                  <a:lnTo>
                    <a:pt y="246" x="138"/>
                  </a:lnTo>
                  <a:lnTo>
                    <a:pt y="245" x="139"/>
                  </a:lnTo>
                  <a:lnTo>
                    <a:pt y="242" x="140"/>
                  </a:lnTo>
                  <a:lnTo>
                    <a:pt y="240" x="140"/>
                  </a:lnTo>
                  <a:lnTo>
                    <a:pt y="237" x="140"/>
                  </a:lnTo>
                  <a:lnTo>
                    <a:pt y="233" x="140"/>
                  </a:lnTo>
                  <a:lnTo>
                    <a:pt y="232" x="139"/>
                  </a:lnTo>
                  <a:lnTo>
                    <a:pt y="232" x="138"/>
                  </a:lnTo>
                  <a:lnTo>
                    <a:pt y="230" x="136"/>
                  </a:lnTo>
                  <a:lnTo>
                    <a:pt y="233" x="131"/>
                  </a:lnTo>
                  <a:lnTo>
                    <a:pt y="237" x="124"/>
                  </a:lnTo>
                  <a:lnTo>
                    <a:pt y="246" x="110"/>
                  </a:lnTo>
                  <a:lnTo>
                    <a:pt y="254" x="97"/>
                  </a:lnTo>
                  <a:lnTo>
                    <a:pt y="257" x="97"/>
                  </a:lnTo>
                  <a:lnTo>
                    <a:pt y="259" x="97"/>
                  </a:lnTo>
                  <a:lnTo>
                    <a:pt y="263" x="96"/>
                  </a:lnTo>
                  <a:lnTo>
                    <a:pt y="266" x="95"/>
                  </a:lnTo>
                  <a:lnTo>
                    <a:pt y="273" x="92"/>
                  </a:lnTo>
                  <a:lnTo>
                    <a:pt y="278" x="90"/>
                  </a:lnTo>
                  <a:lnTo>
                    <a:pt y="275" x="95"/>
                  </a:lnTo>
                  <a:lnTo>
                    <a:pt y="271" x="101"/>
                  </a:lnTo>
                  <a:lnTo>
                    <a:pt y="279" x="98"/>
                  </a:lnTo>
                  <a:lnTo>
                    <a:pt y="286" x="96"/>
                  </a:lnTo>
                  <a:lnTo>
                    <a:pt y="293" x="95"/>
                  </a:lnTo>
                  <a:lnTo>
                    <a:pt y="299" x="94"/>
                  </a:lnTo>
                  <a:lnTo>
                    <a:pt y="311" x="95"/>
                  </a:lnTo>
                  <a:lnTo>
                    <a:pt y="320" x="96"/>
                  </a:lnTo>
                  <a:lnTo>
                    <a:pt y="339" x="101"/>
                  </a:lnTo>
                  <a:lnTo>
                    <a:pt y="357" x="105"/>
                  </a:lnTo>
                  <a:close/>
                  <a:moveTo>
                    <a:pt y="248" x="337"/>
                  </a:moveTo>
                  <a:lnTo>
                    <a:pt y="251" x="337"/>
                  </a:lnTo>
                  <a:lnTo>
                    <a:pt y="253" x="337"/>
                  </a:lnTo>
                  <a:lnTo>
                    <a:pt y="251" x="339"/>
                  </a:lnTo>
                  <a:lnTo>
                    <a:pt y="249" x="343"/>
                  </a:lnTo>
                  <a:lnTo>
                    <a:pt y="226" x="366"/>
                  </a:lnTo>
                  <a:lnTo>
                    <a:pt y="205" x="385"/>
                  </a:lnTo>
                  <a:lnTo>
                    <a:pt y="200" x="389"/>
                  </a:lnTo>
                  <a:lnTo>
                    <a:pt y="195" x="393"/>
                  </a:lnTo>
                  <a:lnTo>
                    <a:pt y="188" x="396"/>
                  </a:lnTo>
                  <a:lnTo>
                    <a:pt y="183" x="398"/>
                  </a:lnTo>
                  <a:lnTo>
                    <a:pt y="176" x="399"/>
                  </a:lnTo>
                  <a:lnTo>
                    <a:pt y="168" x="400"/>
                  </a:lnTo>
                  <a:lnTo>
                    <a:pt y="160" x="400"/>
                  </a:lnTo>
                  <a:lnTo>
                    <a:pt y="152" x="399"/>
                  </a:lnTo>
                  <a:lnTo>
                    <a:pt y="149" x="397"/>
                  </a:lnTo>
                  <a:lnTo>
                    <a:pt y="149" x="395"/>
                  </a:lnTo>
                  <a:lnTo>
                    <a:pt y="152" x="393"/>
                  </a:lnTo>
                  <a:lnTo>
                    <a:pt y="156" x="389"/>
                  </a:lnTo>
                  <a:lnTo>
                    <a:pt y="164" x="379"/>
                  </a:lnTo>
                  <a:lnTo>
                    <a:pt y="173" x="368"/>
                  </a:lnTo>
                  <a:lnTo>
                    <a:pt y="181" x="356"/>
                  </a:lnTo>
                  <a:lnTo>
                    <a:pt y="191" x="345"/>
                  </a:lnTo>
                  <a:lnTo>
                    <a:pt y="197" x="342"/>
                  </a:lnTo>
                  <a:lnTo>
                    <a:pt y="204" x="340"/>
                  </a:lnTo>
                  <a:lnTo>
                    <a:pt y="210" x="339"/>
                  </a:lnTo>
                  <a:lnTo>
                    <a:pt y="218" x="339"/>
                  </a:lnTo>
                  <a:lnTo>
                    <a:pt y="233" x="338"/>
                  </a:lnTo>
                  <a:lnTo>
                    <a:pt y="248" x="337"/>
                  </a:lnTo>
                  <a:close/>
                  <a:moveTo>
                    <a:pt y="566" x="174"/>
                  </a:moveTo>
                  <a:lnTo>
                    <a:pt y="570" x="176"/>
                  </a:lnTo>
                  <a:lnTo>
                    <a:pt y="572" x="179"/>
                  </a:lnTo>
                  <a:lnTo>
                    <a:pt y="573" x="183"/>
                  </a:lnTo>
                  <a:lnTo>
                    <a:pt y="573" x="189"/>
                  </a:lnTo>
                  <a:lnTo>
                    <a:pt y="572" x="201"/>
                  </a:lnTo>
                  <a:lnTo>
                    <a:pt y="572" x="211"/>
                  </a:lnTo>
                  <a:lnTo>
                    <a:pt y="581" x="217"/>
                  </a:lnTo>
                  <a:lnTo>
                    <a:pt y="591" x="222"/>
                  </a:lnTo>
                  <a:lnTo>
                    <a:pt y="595" x="229"/>
                  </a:lnTo>
                  <a:lnTo>
                    <a:pt y="599" x="234"/>
                  </a:lnTo>
                  <a:lnTo>
                    <a:pt y="603" x="242"/>
                  </a:lnTo>
                  <a:lnTo>
                    <a:pt y="604" x="249"/>
                  </a:lnTo>
                  <a:lnTo>
                    <a:pt y="605" x="263"/>
                  </a:lnTo>
                  <a:lnTo>
                    <a:pt y="604" x="276"/>
                  </a:lnTo>
                  <a:lnTo>
                    <a:pt y="601" x="289"/>
                  </a:lnTo>
                  <a:lnTo>
                    <a:pt y="600" x="302"/>
                  </a:lnTo>
                  <a:lnTo>
                    <a:pt y="595" x="311"/>
                  </a:lnTo>
                  <a:lnTo>
                    <a:pt y="589" x="320"/>
                  </a:lnTo>
                  <a:lnTo>
                    <a:pt y="584" x="330"/>
                  </a:lnTo>
                  <a:lnTo>
                    <a:pt y="580" x="340"/>
                  </a:lnTo>
                  <a:lnTo>
                    <a:pt y="573" x="329"/>
                  </a:lnTo>
                  <a:lnTo>
                    <a:pt y="566" x="317"/>
                  </a:lnTo>
                  <a:lnTo>
                    <a:pt y="562" x="312"/>
                  </a:lnTo>
                  <a:lnTo>
                    <a:pt y="559" x="306"/>
                  </a:lnTo>
                  <a:lnTo>
                    <a:pt y="556" x="301"/>
                  </a:lnTo>
                  <a:lnTo>
                    <a:pt y="556" x="295"/>
                  </a:lnTo>
                  <a:lnTo>
                    <a:pt y="555" x="290"/>
                  </a:lnTo>
                  <a:lnTo>
                    <a:pt y="554" x="286"/>
                  </a:lnTo>
                  <a:lnTo>
                    <a:pt y="554" x="281"/>
                  </a:lnTo>
                  <a:lnTo>
                    <a:pt y="554" x="276"/>
                  </a:lnTo>
                  <a:lnTo>
                    <a:pt y="556" x="268"/>
                  </a:lnTo>
                  <a:lnTo>
                    <a:pt y="560" x="259"/>
                  </a:lnTo>
                  <a:lnTo>
                    <a:pt y="560" x="251"/>
                  </a:lnTo>
                  <a:lnTo>
                    <a:pt y="558" x="245"/>
                  </a:lnTo>
                  <a:lnTo>
                    <a:pt y="554" x="241"/>
                  </a:lnTo>
                  <a:lnTo>
                    <a:pt y="548" x="236"/>
                  </a:lnTo>
                  <a:lnTo>
                    <a:pt y="540" x="232"/>
                  </a:lnTo>
                  <a:lnTo>
                    <a:pt y="536" x="227"/>
                  </a:lnTo>
                  <a:lnTo>
                    <a:pt y="534" x="221"/>
                  </a:lnTo>
                  <a:lnTo>
                    <a:pt y="534" x="215"/>
                  </a:lnTo>
                  <a:lnTo>
                    <a:pt y="538" x="207"/>
                  </a:lnTo>
                  <a:lnTo>
                    <a:pt y="539" x="201"/>
                  </a:lnTo>
                  <a:lnTo>
                    <a:pt y="543" x="193"/>
                  </a:lnTo>
                  <a:lnTo>
                    <a:pt y="550" x="186"/>
                  </a:lnTo>
                  <a:lnTo>
                    <a:pt y="554" x="182"/>
                  </a:lnTo>
                  <a:lnTo>
                    <a:pt y="556" x="178"/>
                  </a:lnTo>
                  <a:lnTo>
                    <a:pt y="559" x="176"/>
                  </a:lnTo>
                  <a:lnTo>
                    <a:pt y="560" x="175"/>
                  </a:lnTo>
                  <a:lnTo>
                    <a:pt y="563" x="174"/>
                  </a:lnTo>
                  <a:lnTo>
                    <a:pt y="566" x="174"/>
                  </a:lnTo>
                  <a:close/>
                  <a:moveTo>
                    <a:pt y="562" x="120"/>
                  </a:moveTo>
                  <a:lnTo>
                    <a:pt y="563" x="119"/>
                  </a:lnTo>
                  <a:lnTo>
                    <a:pt y="566" x="117"/>
                  </a:lnTo>
                  <a:lnTo>
                    <a:pt y="567" x="114"/>
                  </a:lnTo>
                  <a:lnTo>
                    <a:pt y="567" x="112"/>
                  </a:lnTo>
                  <a:lnTo>
                    <a:pt y="566" x="110"/>
                  </a:lnTo>
                  <a:lnTo>
                    <a:pt y="564" x="109"/>
                  </a:lnTo>
                  <a:lnTo>
                    <a:pt y="562" x="108"/>
                  </a:lnTo>
                  <a:lnTo>
                    <a:pt y="558" x="108"/>
                  </a:lnTo>
                  <a:lnTo>
                    <a:pt y="538" x="109"/>
                  </a:lnTo>
                  <a:lnTo>
                    <a:pt y="518" x="111"/>
                  </a:lnTo>
                  <a:lnTo>
                    <a:pt y="498" x="114"/>
                  </a:lnTo>
                  <a:lnTo>
                    <a:pt y="478" x="119"/>
                  </a:lnTo>
                  <a:lnTo>
                    <a:pt y="463" x="126"/>
                  </a:lnTo>
                  <a:lnTo>
                    <a:pt y="448" x="133"/>
                  </a:lnTo>
                  <a:lnTo>
                    <a:pt y="440" x="136"/>
                  </a:lnTo>
                  <a:lnTo>
                    <a:pt y="433" x="140"/>
                  </a:lnTo>
                  <a:lnTo>
                    <a:pt y="429" x="145"/>
                  </a:lnTo>
                  <a:lnTo>
                    <a:pt y="426" x="150"/>
                  </a:lnTo>
                  <a:lnTo>
                    <a:pt y="424" x="159"/>
                  </a:lnTo>
                  <a:lnTo>
                    <a:pt y="421" x="166"/>
                  </a:lnTo>
                  <a:lnTo>
                    <a:pt y="420" x="174"/>
                  </a:lnTo>
                  <a:lnTo>
                    <a:pt y="416" x="180"/>
                  </a:lnTo>
                  <a:lnTo>
                    <a:pt y="409" x="190"/>
                  </a:lnTo>
                  <a:lnTo>
                    <a:pt y="400" x="201"/>
                  </a:lnTo>
                  <a:lnTo>
                    <a:pt y="387" x="220"/>
                  </a:lnTo>
                  <a:lnTo>
                    <a:pt y="376" x="242"/>
                  </a:lnTo>
                  <a:lnTo>
                    <a:pt y="373" x="252"/>
                  </a:lnTo>
                  <a:lnTo>
                    <a:pt y="371" x="262"/>
                  </a:lnTo>
                  <a:lnTo>
                    <a:pt y="371" x="266"/>
                  </a:lnTo>
                  <a:lnTo>
                    <a:pt y="371" x="270"/>
                  </a:lnTo>
                  <a:lnTo>
                    <a:pt y="372" x="274"/>
                  </a:lnTo>
                  <a:lnTo>
                    <a:pt y="375" x="277"/>
                  </a:lnTo>
                  <a:lnTo>
                    <a:pt y="377" x="279"/>
                  </a:lnTo>
                  <a:lnTo>
                    <a:pt y="381" x="281"/>
                  </a:lnTo>
                  <a:lnTo>
                    <a:pt y="385" x="283"/>
                  </a:lnTo>
                  <a:lnTo>
                    <a:pt y="391" x="284"/>
                  </a:lnTo>
                  <a:lnTo>
                    <a:pt y="403" x="285"/>
                  </a:lnTo>
                  <a:lnTo>
                    <a:pt y="414" x="285"/>
                  </a:lnTo>
                  <a:lnTo>
                    <a:pt y="428" x="284"/>
                  </a:lnTo>
                  <a:lnTo>
                    <a:pt y="438" x="282"/>
                  </a:lnTo>
                  <a:lnTo>
                    <a:pt y="444" x="281"/>
                  </a:lnTo>
                  <a:lnTo>
                    <a:pt y="448" x="278"/>
                  </a:lnTo>
                  <a:lnTo>
                    <a:pt y="450" x="276"/>
                  </a:lnTo>
                  <a:lnTo>
                    <a:pt y="453" x="274"/>
                  </a:lnTo>
                  <a:lnTo>
                    <a:pt y="456" x="275"/>
                  </a:lnTo>
                  <a:lnTo>
                    <a:pt y="457" x="274"/>
                  </a:lnTo>
                  <a:lnTo>
                    <a:pt y="460" x="273"/>
                  </a:lnTo>
                  <a:lnTo>
                    <a:pt y="461" x="271"/>
                  </a:lnTo>
                  <a:lnTo>
                    <a:pt y="465" x="264"/>
                  </a:lnTo>
                  <a:lnTo>
                    <a:pt y="469" x="257"/>
                  </a:lnTo>
                  <a:lnTo>
                    <a:pt y="474" x="248"/>
                  </a:lnTo>
                  <a:lnTo>
                    <a:pt y="479" x="238"/>
                  </a:lnTo>
                  <a:lnTo>
                    <a:pt y="483" x="234"/>
                  </a:lnTo>
                  <a:lnTo>
                    <a:pt y="487" x="230"/>
                  </a:lnTo>
                  <a:lnTo>
                    <a:pt y="493" x="227"/>
                  </a:lnTo>
                  <a:lnTo>
                    <a:pt y="497" x="223"/>
                  </a:lnTo>
                  <a:lnTo>
                    <a:pt y="505" x="206"/>
                  </a:lnTo>
                  <a:lnTo>
                    <a:pt y="514" x="190"/>
                  </a:lnTo>
                  <a:lnTo>
                    <a:pt y="522" x="174"/>
                  </a:lnTo>
                  <a:lnTo>
                    <a:pt y="530" x="158"/>
                  </a:lnTo>
                  <a:lnTo>
                    <a:pt y="530" x="152"/>
                  </a:lnTo>
                  <a:lnTo>
                    <a:pt y="528" x="148"/>
                  </a:lnTo>
                  <a:lnTo>
                    <a:pt y="526" x="145"/>
                  </a:lnTo>
                  <a:lnTo>
                    <a:pt y="522" x="142"/>
                  </a:lnTo>
                  <a:lnTo>
                    <a:pt y="527" x="142"/>
                  </a:lnTo>
                  <a:lnTo>
                    <a:pt y="532" x="141"/>
                  </a:lnTo>
                  <a:lnTo>
                    <a:pt y="539" x="139"/>
                  </a:lnTo>
                  <a:lnTo>
                    <a:pt y="544" x="137"/>
                  </a:lnTo>
                  <a:lnTo>
                    <a:pt y="548" x="134"/>
                  </a:lnTo>
                  <a:lnTo>
                    <a:pt y="554" x="130"/>
                  </a:lnTo>
                  <a:lnTo>
                    <a:pt y="558" x="125"/>
                  </a:lnTo>
                  <a:lnTo>
                    <a:pt y="562" x="120"/>
                  </a:lnTo>
                  <a:close/>
                  <a:moveTo>
                    <a:pt y="392" x="340"/>
                  </a:moveTo>
                  <a:lnTo>
                    <a:pt y="388" x="336"/>
                  </a:lnTo>
                  <a:lnTo>
                    <a:pt y="388" x="332"/>
                  </a:lnTo>
                  <a:lnTo>
                    <a:pt y="388" x="328"/>
                  </a:lnTo>
                  <a:lnTo>
                    <a:pt y="388" x="324"/>
                  </a:lnTo>
                  <a:lnTo>
                    <a:pt y="392" x="315"/>
                  </a:lnTo>
                  <a:lnTo>
                    <a:pt y="395" x="307"/>
                  </a:lnTo>
                  <a:lnTo>
                    <a:pt y="404" x="306"/>
                  </a:lnTo>
                  <a:lnTo>
                    <a:pt y="413" x="306"/>
                  </a:lnTo>
                  <a:lnTo>
                    <a:pt y="417" x="305"/>
                  </a:lnTo>
                  <a:lnTo>
                    <a:pt y="421" x="306"/>
                  </a:lnTo>
                  <a:lnTo>
                    <a:pt y="424" x="306"/>
                  </a:lnTo>
                  <a:lnTo>
                    <a:pt y="428" x="309"/>
                  </a:lnTo>
                  <a:lnTo>
                    <a:pt y="440" x="309"/>
                  </a:lnTo>
                  <a:lnTo>
                    <a:pt y="450" x="309"/>
                  </a:lnTo>
                  <a:lnTo>
                    <a:pt y="454" x="307"/>
                  </a:lnTo>
                  <a:lnTo>
                    <a:pt y="460" x="305"/>
                  </a:lnTo>
                  <a:lnTo>
                    <a:pt y="463" x="301"/>
                  </a:lnTo>
                  <a:lnTo>
                    <a:pt y="470" x="296"/>
                  </a:lnTo>
                  <a:lnTo>
                    <a:pt y="475" x="292"/>
                  </a:lnTo>
                  <a:lnTo>
                    <a:pt y="481" x="287"/>
                  </a:lnTo>
                  <a:lnTo>
                    <a:pt y="485" x="282"/>
                  </a:lnTo>
                  <a:lnTo>
                    <a:pt y="489" x="274"/>
                  </a:lnTo>
                  <a:lnTo>
                    <a:pt y="493" x="268"/>
                  </a:lnTo>
                  <a:lnTo>
                    <a:pt y="497" x="262"/>
                  </a:lnTo>
                  <a:lnTo>
                    <a:pt y="502" x="258"/>
                  </a:lnTo>
                  <a:lnTo>
                    <a:pt y="507" x="256"/>
                  </a:lnTo>
                  <a:lnTo>
                    <a:pt y="513" x="251"/>
                  </a:lnTo>
                  <a:lnTo>
                    <a:pt y="517" x="250"/>
                  </a:lnTo>
                  <a:lnTo>
                    <a:pt y="522" x="250"/>
                  </a:lnTo>
                  <a:lnTo>
                    <a:pt y="526" x="251"/>
                  </a:lnTo>
                  <a:lnTo>
                    <a:pt y="535" x="257"/>
                  </a:lnTo>
                  <a:lnTo>
                    <a:pt y="543" x="262"/>
                  </a:lnTo>
                  <a:lnTo>
                    <a:pt y="542" x="273"/>
                  </a:lnTo>
                  <a:lnTo>
                    <a:pt y="539" x="283"/>
                  </a:lnTo>
                  <a:lnTo>
                    <a:pt y="538" x="288"/>
                  </a:lnTo>
                  <a:lnTo>
                    <a:pt y="539" x="295"/>
                  </a:lnTo>
                  <a:lnTo>
                    <a:pt y="543" x="302"/>
                  </a:lnTo>
                  <a:lnTo>
                    <a:pt y="550" x="311"/>
                  </a:lnTo>
                  <a:lnTo>
                    <a:pt y="542" x="322"/>
                  </a:lnTo>
                  <a:lnTo>
                    <a:pt y="535" x="333"/>
                  </a:lnTo>
                  <a:lnTo>
                    <a:pt y="530" x="345"/>
                  </a:lnTo>
                  <a:lnTo>
                    <a:pt y="524" x="358"/>
                  </a:lnTo>
                  <a:lnTo>
                    <a:pt y="519" x="367"/>
                  </a:lnTo>
                  <a:lnTo>
                    <a:pt y="514" x="374"/>
                  </a:lnTo>
                  <a:lnTo>
                    <a:pt y="509" x="380"/>
                  </a:lnTo>
                  <a:lnTo>
                    <a:pt y="502" x="384"/>
                  </a:lnTo>
                  <a:lnTo>
                    <a:pt y="491" x="389"/>
                  </a:lnTo>
                  <a:lnTo>
                    <a:pt y="481" x="397"/>
                  </a:lnTo>
                  <a:lnTo>
                    <a:pt y="473" x="394"/>
                  </a:lnTo>
                  <a:lnTo>
                    <a:pt y="469" x="391"/>
                  </a:lnTo>
                  <a:lnTo>
                    <a:pt y="461" x="386"/>
                  </a:lnTo>
                  <a:lnTo>
                    <a:pt y="445" x="382"/>
                  </a:lnTo>
                  <a:lnTo>
                    <a:pt y="436" x="378"/>
                  </a:lnTo>
                  <a:lnTo>
                    <a:pt y="426" x="373"/>
                  </a:lnTo>
                  <a:lnTo>
                    <a:pt y="420" x="368"/>
                  </a:lnTo>
                  <a:lnTo>
                    <a:pt y="412" x="362"/>
                  </a:lnTo>
                  <a:lnTo>
                    <a:pt y="400" x="352"/>
                  </a:lnTo>
                  <a:lnTo>
                    <a:pt y="392" x="340"/>
                  </a:lnTo>
                  <a:close/>
                  <a:moveTo>
                    <a:pt y="575" x="427"/>
                  </a:moveTo>
                  <a:lnTo>
                    <a:pt y="570" x="432"/>
                  </a:lnTo>
                  <a:lnTo>
                    <a:pt y="566" x="435"/>
                  </a:lnTo>
                  <a:lnTo>
                    <a:pt y="563" x="436"/>
                  </a:lnTo>
                  <a:lnTo>
                    <a:pt y="560" x="436"/>
                  </a:lnTo>
                  <a:lnTo>
                    <a:pt y="559" x="434"/>
                  </a:lnTo>
                  <a:lnTo>
                    <a:pt y="556" x="430"/>
                  </a:lnTo>
                  <a:lnTo>
                    <a:pt y="555" x="425"/>
                  </a:lnTo>
                  <a:lnTo>
                    <a:pt y="552" x="419"/>
                  </a:lnTo>
                  <a:lnTo>
                    <a:pt y="558" x="402"/>
                  </a:lnTo>
                  <a:lnTo>
                    <a:pt y="563" x="389"/>
                  </a:lnTo>
                  <a:lnTo>
                    <a:pt y="566" x="384"/>
                  </a:lnTo>
                  <a:lnTo>
                    <a:pt y="567" x="378"/>
                  </a:lnTo>
                  <a:lnTo>
                    <a:pt y="570" x="371"/>
                  </a:lnTo>
                  <a:lnTo>
                    <a:pt y="571" x="364"/>
                  </a:lnTo>
                  <a:lnTo>
                    <a:pt y="572" x="361"/>
                  </a:lnTo>
                  <a:lnTo>
                    <a:pt y="573" x="360"/>
                  </a:lnTo>
                  <a:lnTo>
                    <a:pt y="575" x="360"/>
                  </a:lnTo>
                  <a:lnTo>
                    <a:pt y="576" x="360"/>
                  </a:lnTo>
                  <a:lnTo>
                    <a:pt y="577" x="364"/>
                  </a:lnTo>
                  <a:lnTo>
                    <a:pt y="579" x="369"/>
                  </a:lnTo>
                  <a:lnTo>
                    <a:pt y="580" x="384"/>
                  </a:lnTo>
                  <a:lnTo>
                    <a:pt y="579" x="399"/>
                  </a:lnTo>
                  <a:lnTo>
                    <a:pt y="577" x="413"/>
                  </a:lnTo>
                  <a:lnTo>
                    <a:pt y="575" x="427"/>
                  </a:lnTo>
                  <a:close/>
                  <a:moveTo>
                    <a:pt y="550" x="453"/>
                  </a:moveTo>
                  <a:lnTo>
                    <a:pt y="547" x="453"/>
                  </a:lnTo>
                  <a:lnTo>
                    <a:pt y="543" x="451"/>
                  </a:lnTo>
                  <a:lnTo>
                    <a:pt y="542" x="447"/>
                  </a:lnTo>
                  <a:lnTo>
                    <a:pt y="540" x="442"/>
                  </a:lnTo>
                  <a:lnTo>
                    <a:pt y="540" x="439"/>
                  </a:lnTo>
                  <a:lnTo>
                    <a:pt y="542" x="436"/>
                  </a:lnTo>
                  <a:lnTo>
                    <a:pt y="544" x="434"/>
                  </a:lnTo>
                  <a:lnTo>
                    <a:pt y="547" x="434"/>
                  </a:lnTo>
                  <a:lnTo>
                    <a:pt y="550" x="435"/>
                  </a:lnTo>
                  <a:lnTo>
                    <a:pt y="551" x="436"/>
                  </a:lnTo>
                  <a:lnTo>
                    <a:pt y="552" x="438"/>
                  </a:lnTo>
                  <a:lnTo>
                    <a:pt y="554" x="441"/>
                  </a:lnTo>
                  <a:lnTo>
                    <a:pt y="552" x="448"/>
                  </a:lnTo>
                  <a:lnTo>
                    <a:pt y="550" x="453"/>
                  </a:lnTo>
                  <a:close/>
                  <a:moveTo>
                    <a:pt y="494" x="461"/>
                  </a:moveTo>
                  <a:lnTo>
                    <a:pt y="494" x="455"/>
                  </a:lnTo>
                  <a:lnTo>
                    <a:pt y="497" x="448"/>
                  </a:lnTo>
                  <a:lnTo>
                    <a:pt y="498" x="443"/>
                  </a:lnTo>
                  <a:lnTo>
                    <a:pt y="499" x="440"/>
                  </a:lnTo>
                  <a:lnTo>
                    <a:pt y="498" x="437"/>
                  </a:lnTo>
                  <a:lnTo>
                    <a:pt y="497" x="435"/>
                  </a:lnTo>
                  <a:lnTo>
                    <a:pt y="494" x="436"/>
                  </a:lnTo>
                  <a:lnTo>
                    <a:pt y="490" x="440"/>
                  </a:lnTo>
                  <a:lnTo>
                    <a:pt y="486" x="447"/>
                  </a:lnTo>
                  <a:lnTo>
                    <a:pt y="482" x="453"/>
                  </a:lnTo>
                  <a:lnTo>
                    <a:pt y="479" x="462"/>
                  </a:lnTo>
                  <a:lnTo>
                    <a:pt y="478" x="468"/>
                  </a:lnTo>
                  <a:lnTo>
                    <a:pt y="477" x="474"/>
                  </a:lnTo>
                  <a:lnTo>
                    <a:pt y="477" x="477"/>
                  </a:lnTo>
                  <a:lnTo>
                    <a:pt y="477" x="479"/>
                  </a:lnTo>
                  <a:lnTo>
                    <a:pt y="478" x="479"/>
                  </a:lnTo>
                  <a:lnTo>
                    <a:pt y="479" x="479"/>
                  </a:lnTo>
                  <a:lnTo>
                    <a:pt y="481" x="479"/>
                  </a:lnTo>
                  <a:lnTo>
                    <a:pt y="483" x="479"/>
                  </a:lnTo>
                  <a:lnTo>
                    <a:pt y="487" x="479"/>
                  </a:lnTo>
                  <a:lnTo>
                    <a:pt y="487" x="483"/>
                  </a:lnTo>
                  <a:lnTo>
                    <a:pt y="486" x="488"/>
                  </a:lnTo>
                  <a:lnTo>
                    <a:pt y="486" x="490"/>
                  </a:lnTo>
                  <a:lnTo>
                    <a:pt y="486" x="491"/>
                  </a:lnTo>
                  <a:lnTo>
                    <a:pt y="486" x="493"/>
                  </a:lnTo>
                  <a:lnTo>
                    <a:pt y="489" x="494"/>
                  </a:lnTo>
                  <a:lnTo>
                    <a:pt y="491" x="494"/>
                  </a:lnTo>
                  <a:lnTo>
                    <a:pt y="495" x="491"/>
                  </a:lnTo>
                  <a:lnTo>
                    <a:pt y="499" x="485"/>
                  </a:lnTo>
                  <a:lnTo>
                    <a:pt y="505" x="479"/>
                  </a:lnTo>
                  <a:lnTo>
                    <a:pt y="509" x="473"/>
                  </a:lnTo>
                  <a:lnTo>
                    <a:pt y="511" x="466"/>
                  </a:lnTo>
                  <a:lnTo>
                    <a:pt y="513" x="460"/>
                  </a:lnTo>
                  <a:lnTo>
                    <a:pt y="513" x="455"/>
                  </a:lnTo>
                  <a:lnTo>
                    <a:pt y="510" x="452"/>
                  </a:lnTo>
                  <a:lnTo>
                    <a:pt y="507" x="451"/>
                  </a:lnTo>
                  <a:lnTo>
                    <a:pt y="505" x="452"/>
                  </a:lnTo>
                  <a:lnTo>
                    <a:pt y="503" x="453"/>
                  </a:lnTo>
                  <a:lnTo>
                    <a:pt y="499" x="458"/>
                  </a:lnTo>
                  <a:lnTo>
                    <a:pt y="494" x="461"/>
                  </a:lnTo>
                  <a:close/>
                  <a:moveTo>
                    <a:pt y="474" x="456"/>
                  </a:moveTo>
                  <a:lnTo>
                    <a:pt y="473" x="457"/>
                  </a:lnTo>
                  <a:lnTo>
                    <a:pt y="471" x="457"/>
                  </a:lnTo>
                  <a:lnTo>
                    <a:pt y="470" x="457"/>
                  </a:lnTo>
                  <a:lnTo>
                    <a:pt y="469" x="456"/>
                  </a:lnTo>
                  <a:lnTo>
                    <a:pt y="467" x="453"/>
                  </a:lnTo>
                  <a:lnTo>
                    <a:pt y="466" x="450"/>
                  </a:lnTo>
                  <a:lnTo>
                    <a:pt y="465" x="441"/>
                  </a:lnTo>
                  <a:lnTo>
                    <a:pt y="463" x="436"/>
                  </a:lnTo>
                  <a:lnTo>
                    <a:pt y="466" x="429"/>
                  </a:lnTo>
                  <a:lnTo>
                    <a:pt y="469" x="426"/>
                  </a:lnTo>
                  <a:lnTo>
                    <a:pt y="471" x="425"/>
                  </a:lnTo>
                  <a:lnTo>
                    <a:pt y="473" x="425"/>
                  </a:lnTo>
                  <a:lnTo>
                    <a:pt y="475" x="426"/>
                  </a:lnTo>
                  <a:lnTo>
                    <a:pt y="477" x="427"/>
                  </a:lnTo>
                  <a:lnTo>
                    <a:pt y="477" x="432"/>
                  </a:lnTo>
                  <a:lnTo>
                    <a:pt y="478" x="435"/>
                  </a:lnTo>
                  <a:lnTo>
                    <a:pt y="479" x="437"/>
                  </a:lnTo>
                  <a:lnTo>
                    <a:pt y="482" x="440"/>
                  </a:lnTo>
                  <a:lnTo>
                    <a:pt y="479" x="448"/>
                  </a:lnTo>
                  <a:lnTo>
                    <a:pt y="474" x="456"/>
                  </a:lnTo>
                  <a:close/>
                  <a:moveTo>
                    <a:pt y="502" x="423"/>
                  </a:moveTo>
                  <a:lnTo>
                    <a:pt y="490" x="414"/>
                  </a:lnTo>
                  <a:lnTo>
                    <a:pt y="483" x="410"/>
                  </a:lnTo>
                  <a:lnTo>
                    <a:pt y="487" x="403"/>
                  </a:lnTo>
                  <a:lnTo>
                    <a:pt y="494" x="397"/>
                  </a:lnTo>
                  <a:lnTo>
                    <a:pt y="498" x="394"/>
                  </a:lnTo>
                  <a:lnTo>
                    <a:pt y="502" x="393"/>
                  </a:lnTo>
                  <a:lnTo>
                    <a:pt y="506" x="392"/>
                  </a:lnTo>
                  <a:lnTo>
                    <a:pt y="510" x="392"/>
                  </a:lnTo>
                  <a:lnTo>
                    <a:pt y="513" x="394"/>
                  </a:lnTo>
                  <a:lnTo>
                    <a:pt y="514" x="397"/>
                  </a:lnTo>
                  <a:lnTo>
                    <a:pt y="514" x="401"/>
                  </a:lnTo>
                  <a:lnTo>
                    <a:pt y="513" x="407"/>
                  </a:lnTo>
                  <a:lnTo>
                    <a:pt y="511" x="411"/>
                  </a:lnTo>
                  <a:lnTo>
                    <a:pt y="509" x="416"/>
                  </a:lnTo>
                  <a:lnTo>
                    <a:pt y="506" x="420"/>
                  </a:lnTo>
                  <a:lnTo>
                    <a:pt y="502" x="423"/>
                  </a:lnTo>
                  <a:close/>
                  <a:moveTo>
                    <a:pt y="463" x="418"/>
                  </a:moveTo>
                  <a:lnTo>
                    <a:pt y="461" x="419"/>
                  </a:lnTo>
                  <a:lnTo>
                    <a:pt y="458" x="419"/>
                  </a:lnTo>
                  <a:lnTo>
                    <a:pt y="456" x="416"/>
                  </a:lnTo>
                  <a:lnTo>
                    <a:pt y="453" x="413"/>
                  </a:lnTo>
                  <a:lnTo>
                    <a:pt y="448" x="406"/>
                  </a:lnTo>
                  <a:lnTo>
                    <a:pt y="442" x="398"/>
                  </a:lnTo>
                  <a:lnTo>
                    <a:pt y="446" x="397"/>
                  </a:lnTo>
                  <a:lnTo>
                    <a:pt y="450" x="397"/>
                  </a:lnTo>
                  <a:lnTo>
                    <a:pt y="453" x="397"/>
                  </a:lnTo>
                  <a:lnTo>
                    <a:pt y="454" x="398"/>
                  </a:lnTo>
                  <a:lnTo>
                    <a:pt y="458" x="401"/>
                  </a:lnTo>
                  <a:lnTo>
                    <a:pt y="463" x="403"/>
                  </a:lnTo>
                  <a:lnTo>
                    <a:pt y="467" x="407"/>
                  </a:lnTo>
                  <a:lnTo>
                    <a:pt y="470" x="410"/>
                  </a:lnTo>
                  <a:lnTo>
                    <a:pt y="470" x="412"/>
                  </a:lnTo>
                  <a:lnTo>
                    <a:pt y="470" x="413"/>
                  </a:lnTo>
                  <a:lnTo>
                    <a:pt y="467" x="415"/>
                  </a:lnTo>
                  <a:lnTo>
                    <a:pt y="463" x="418"/>
                  </a:lnTo>
                  <a:close/>
                  <a:moveTo>
                    <a:pt y="514" x="429"/>
                  </a:moveTo>
                  <a:lnTo>
                    <a:pt y="515" x="426"/>
                  </a:lnTo>
                  <a:lnTo>
                    <a:pt y="517" x="424"/>
                  </a:lnTo>
                  <a:lnTo>
                    <a:pt y="518" x="423"/>
                  </a:lnTo>
                  <a:lnTo>
                    <a:pt y="520" x="423"/>
                  </a:lnTo>
                  <a:lnTo>
                    <a:pt y="524" x="423"/>
                  </a:lnTo>
                  <a:lnTo>
                    <a:pt y="527" x="424"/>
                  </a:lnTo>
                  <a:lnTo>
                    <a:pt y="528" x="423"/>
                  </a:lnTo>
                  <a:lnTo>
                    <a:pt y="531" x="421"/>
                  </a:lnTo>
                  <a:lnTo>
                    <a:pt y="531" x="419"/>
                  </a:lnTo>
                  <a:lnTo>
                    <a:pt y="531" x="418"/>
                  </a:lnTo>
                  <a:lnTo>
                    <a:pt y="530" x="415"/>
                  </a:lnTo>
                  <a:lnTo>
                    <a:pt y="528" x="414"/>
                  </a:lnTo>
                  <a:lnTo>
                    <a:pt y="524" x="412"/>
                  </a:lnTo>
                  <a:lnTo>
                    <a:pt y="522" x="408"/>
                  </a:lnTo>
                  <a:lnTo>
                    <a:pt y="520" x="400"/>
                  </a:lnTo>
                  <a:lnTo>
                    <a:pt y="520" x="388"/>
                  </a:lnTo>
                  <a:lnTo>
                    <a:pt y="522" x="382"/>
                  </a:lnTo>
                  <a:lnTo>
                    <a:pt y="523" x="377"/>
                  </a:lnTo>
                  <a:lnTo>
                    <a:pt y="524" x="372"/>
                  </a:lnTo>
                  <a:lnTo>
                    <a:pt y="528" x="369"/>
                  </a:lnTo>
                  <a:lnTo>
                    <a:pt y="534" x="361"/>
                  </a:lnTo>
                  <a:lnTo>
                    <a:pt y="540" x="354"/>
                  </a:lnTo>
                  <a:lnTo>
                    <a:pt y="543" x="350"/>
                  </a:lnTo>
                  <a:lnTo>
                    <a:pt y="546" x="344"/>
                  </a:lnTo>
                  <a:lnTo>
                    <a:pt y="547" x="339"/>
                  </a:lnTo>
                  <a:lnTo>
                    <a:pt y="548" x="333"/>
                  </a:lnTo>
                  <a:lnTo>
                    <a:pt y="548" x="347"/>
                  </a:lnTo>
                  <a:lnTo>
                    <a:pt y="548" x="357"/>
                  </a:lnTo>
                  <a:lnTo>
                    <a:pt y="550" x="364"/>
                  </a:lnTo>
                  <a:lnTo>
                    <a:pt y="551" x="367"/>
                  </a:lnTo>
                  <a:lnTo>
                    <a:pt y="554" x="371"/>
                  </a:lnTo>
                  <a:lnTo>
                    <a:pt y="554" x="377"/>
                  </a:lnTo>
                  <a:lnTo>
                    <a:pt y="551" x="391"/>
                  </a:lnTo>
                  <a:lnTo>
                    <a:pt y="547" x="402"/>
                  </a:lnTo>
                  <a:lnTo>
                    <a:pt y="542" x="415"/>
                  </a:lnTo>
                  <a:lnTo>
                    <a:pt y="538" x="428"/>
                  </a:lnTo>
                  <a:lnTo>
                    <a:pt y="534" x="434"/>
                  </a:lnTo>
                  <a:lnTo>
                    <a:pt y="530" x="437"/>
                  </a:lnTo>
                  <a:lnTo>
                    <a:pt y="526" x="439"/>
                  </a:lnTo>
                  <a:lnTo>
                    <a:pt y="523" x="439"/>
                  </a:lnTo>
                  <a:lnTo>
                    <a:pt y="519" x="438"/>
                  </a:lnTo>
                  <a:lnTo>
                    <a:pt y="517" x="436"/>
                  </a:lnTo>
                  <a:lnTo>
                    <a:pt y="514" x="434"/>
                  </a:lnTo>
                  <a:lnTo>
                    <a:pt y="514" x="429"/>
                  </a:lnTo>
                  <a:close/>
                  <a:moveTo>
                    <a:pt y="946" x="0"/>
                  </a:moveTo>
                  <a:lnTo>
                    <a:pt y="948" x="17"/>
                  </a:lnTo>
                  <a:lnTo>
                    <a:pt y="951" x="43"/>
                  </a:lnTo>
                  <a:lnTo>
                    <a:pt y="954" x="78"/>
                  </a:lnTo>
                  <a:lnTo>
                    <a:pt y="956" x="119"/>
                  </a:lnTo>
                  <a:lnTo>
                    <a:pt y="950" x="113"/>
                  </a:lnTo>
                  <a:lnTo>
                    <a:pt y="944" x="107"/>
                  </a:lnTo>
                  <a:lnTo>
                    <a:pt y="938" x="98"/>
                  </a:lnTo>
                  <a:lnTo>
                    <a:pt y="933" x="90"/>
                  </a:lnTo>
                  <a:lnTo>
                    <a:pt y="927" x="80"/>
                  </a:lnTo>
                  <a:lnTo>
                    <a:pt y="921" x="70"/>
                  </a:lnTo>
                  <a:lnTo>
                    <a:pt y="915" x="63"/>
                  </a:lnTo>
                  <a:lnTo>
                    <a:pt y="909" x="56"/>
                  </a:lnTo>
                  <a:lnTo>
                    <a:pt y="889" x="59"/>
                  </a:lnTo>
                  <a:lnTo>
                    <a:pt y="870" x="60"/>
                  </a:lnTo>
                  <a:lnTo>
                    <a:pt y="852" x="62"/>
                  </a:lnTo>
                  <a:lnTo>
                    <a:pt y="832" x="62"/>
                  </a:lnTo>
                  <a:lnTo>
                    <a:pt y="812" x="62"/>
                  </a:lnTo>
                  <a:lnTo>
                    <a:pt y="789" x="63"/>
                  </a:lnTo>
                  <a:lnTo>
                    <a:pt y="767" x="65"/>
                  </a:lnTo>
                  <a:lnTo>
                    <a:pt y="740" x="68"/>
                  </a:lnTo>
                  <a:lnTo>
                    <a:pt y="735" x="67"/>
                  </a:lnTo>
                  <a:lnTo>
                    <a:pt y="729" x="66"/>
                  </a:lnTo>
                  <a:lnTo>
                    <a:pt y="723" x="66"/>
                  </a:lnTo>
                  <a:lnTo>
                    <a:pt y="717" x="67"/>
                  </a:lnTo>
                  <a:lnTo>
                    <a:pt y="703" x="69"/>
                  </a:lnTo>
                  <a:lnTo>
                    <a:pt y="689" x="73"/>
                  </a:lnTo>
                  <a:lnTo>
                    <a:pt y="658" x="84"/>
                  </a:lnTo>
                  <a:lnTo>
                    <a:pt y="624" x="95"/>
                  </a:lnTo>
                  <a:lnTo>
                    <a:pt y="616" x="105"/>
                  </a:lnTo>
                  <a:lnTo>
                    <a:pt y="609" x="111"/>
                  </a:lnTo>
                  <a:lnTo>
                    <a:pt y="601" x="117"/>
                  </a:lnTo>
                  <a:lnTo>
                    <a:pt y="593" x="122"/>
                  </a:lnTo>
                  <a:lnTo>
                    <a:pt y="592" x="130"/>
                  </a:lnTo>
                  <a:lnTo>
                    <a:pt y="589" x="135"/>
                  </a:lnTo>
                  <a:lnTo>
                    <a:pt y="587" x="141"/>
                  </a:lnTo>
                  <a:lnTo>
                    <a:pt y="584" x="148"/>
                  </a:lnTo>
                  <a:lnTo>
                    <a:pt y="581" x="154"/>
                  </a:lnTo>
                  <a:lnTo>
                    <a:pt y="583" x="162"/>
                  </a:lnTo>
                  <a:lnTo>
                    <a:pt y="584" x="167"/>
                  </a:lnTo>
                  <a:lnTo>
                    <a:pt y="587" x="173"/>
                  </a:lnTo>
                  <a:lnTo>
                    <a:pt y="591" x="178"/>
                  </a:lnTo>
                  <a:lnTo>
                    <a:pt y="596" x="185"/>
                  </a:lnTo>
                  <a:lnTo>
                    <a:pt y="595" x="189"/>
                  </a:lnTo>
                  <a:lnTo>
                    <a:pt y="595" x="193"/>
                  </a:lnTo>
                  <a:lnTo>
                    <a:pt y="596" x="199"/>
                  </a:lnTo>
                  <a:lnTo>
                    <a:pt y="597" x="204"/>
                  </a:lnTo>
                  <a:lnTo>
                    <a:pt y="601" x="215"/>
                  </a:lnTo>
                  <a:lnTo>
                    <a:pt y="607" x="226"/>
                  </a:lnTo>
                  <a:lnTo>
                    <a:pt y="620" x="248"/>
                  </a:lnTo>
                  <a:lnTo>
                    <a:pt y="633" x="265"/>
                  </a:lnTo>
                  <a:lnTo>
                    <a:pt y="626" x="261"/>
                  </a:lnTo>
                  <a:lnTo>
                    <a:pt y="619" x="259"/>
                  </a:lnTo>
                  <a:lnTo>
                    <a:pt y="617" x="268"/>
                  </a:lnTo>
                  <a:lnTo>
                    <a:pt y="616" x="275"/>
                  </a:lnTo>
                  <a:lnTo>
                    <a:pt y="615" x="284"/>
                  </a:lnTo>
                  <a:lnTo>
                    <a:pt y="613" x="291"/>
                  </a:lnTo>
                  <a:lnTo>
                    <a:pt y="625" x="302"/>
                  </a:lnTo>
                  <a:lnTo>
                    <a:pt y="634" x="314"/>
                  </a:lnTo>
                  <a:lnTo>
                    <a:pt y="644" x="328"/>
                  </a:lnTo>
                  <a:lnTo>
                    <a:pt y="650" x="342"/>
                  </a:lnTo>
                  <a:lnTo>
                    <a:pt y="656" x="357"/>
                  </a:lnTo>
                  <a:lnTo>
                    <a:pt y="658" x="373"/>
                  </a:lnTo>
                  <a:lnTo>
                    <a:pt y="660" x="389"/>
                  </a:lnTo>
                  <a:lnTo>
                    <a:pt y="660" x="405"/>
                  </a:lnTo>
                  <a:lnTo>
                    <a:pt y="656" x="382"/>
                  </a:lnTo>
                  <a:lnTo>
                    <a:pt y="650" x="358"/>
                  </a:lnTo>
                  <a:lnTo>
                    <a:pt y="648" x="348"/>
                  </a:lnTo>
                  <a:lnTo>
                    <a:pt y="644" x="340"/>
                  </a:lnTo>
                  <a:lnTo>
                    <a:pt y="640" x="333"/>
                  </a:lnTo>
                  <a:lnTo>
                    <a:pt y="636" x="330"/>
                  </a:lnTo>
                  <a:lnTo>
                    <a:pt y="633" x="331"/>
                  </a:lnTo>
                  <a:lnTo>
                    <a:pt y="632" x="333"/>
                  </a:lnTo>
                  <a:lnTo>
                    <a:pt y="629" x="338"/>
                  </a:lnTo>
                  <a:lnTo>
                    <a:pt y="628" x="343"/>
                  </a:lnTo>
                  <a:lnTo>
                    <a:pt y="625" x="354"/>
                  </a:lnTo>
                  <a:lnTo>
                    <a:pt y="624" x="366"/>
                  </a:lnTo>
                  <a:lnTo>
                    <a:pt y="623" x="347"/>
                  </a:lnTo>
                  <a:lnTo>
                    <a:pt y="625" x="327"/>
                  </a:lnTo>
                  <a:lnTo>
                    <a:pt y="625" x="318"/>
                  </a:lnTo>
                  <a:lnTo>
                    <a:pt y="623" x="312"/>
                  </a:lnTo>
                  <a:lnTo>
                    <a:pt y="620" x="310"/>
                  </a:lnTo>
                  <a:lnTo>
                    <a:pt y="617" x="307"/>
                  </a:lnTo>
                  <a:lnTo>
                    <a:pt y="613" x="307"/>
                  </a:lnTo>
                  <a:lnTo>
                    <a:pt y="608" x="307"/>
                  </a:lnTo>
                  <a:lnTo>
                    <a:pt y="601" x="318"/>
                  </a:lnTo>
                  <a:lnTo>
                    <a:pt y="593" x="330"/>
                  </a:lnTo>
                  <a:lnTo>
                    <a:pt y="591" x="336"/>
                  </a:lnTo>
                  <a:lnTo>
                    <a:pt y="589" x="341"/>
                  </a:lnTo>
                  <a:lnTo>
                    <a:pt y="591" x="344"/>
                  </a:lnTo>
                  <a:lnTo>
                    <a:pt y="592" x="346"/>
                  </a:lnTo>
                  <a:lnTo>
                    <a:pt y="593" x="350"/>
                  </a:lnTo>
                  <a:lnTo>
                    <a:pt y="596" x="352"/>
                  </a:lnTo>
                  <a:lnTo>
                    <a:pt y="593" x="360"/>
                  </a:lnTo>
                  <a:lnTo>
                    <a:pt y="591" x="370"/>
                  </a:lnTo>
                  <a:lnTo>
                    <a:pt y="589" x="380"/>
                  </a:lnTo>
                  <a:lnTo>
                    <a:pt y="588" x="389"/>
                  </a:lnTo>
                  <a:lnTo>
                    <a:pt y="585" x="409"/>
                  </a:lnTo>
                  <a:lnTo>
                    <a:pt y="584" x="428"/>
                  </a:lnTo>
                  <a:lnTo>
                    <a:pt y="588" x="430"/>
                  </a:lnTo>
                  <a:lnTo>
                    <a:pt y="591" x="434"/>
                  </a:lnTo>
                  <a:lnTo>
                    <a:pt y="593" x="437"/>
                  </a:lnTo>
                  <a:lnTo>
                    <a:pt y="596" x="441"/>
                  </a:lnTo>
                  <a:lnTo>
                    <a:pt y="600" x="450"/>
                  </a:lnTo>
                  <a:lnTo>
                    <a:pt y="601" x="460"/>
                  </a:lnTo>
                  <a:lnTo>
                    <a:pt y="601" x="470"/>
                  </a:lnTo>
                  <a:lnTo>
                    <a:pt y="600" x="480"/>
                  </a:lnTo>
                  <a:lnTo>
                    <a:pt y="596" x="491"/>
                  </a:lnTo>
                  <a:lnTo>
                    <a:pt y="592" x="499"/>
                  </a:lnTo>
                  <a:lnTo>
                    <a:pt y="595" x="492"/>
                  </a:lnTo>
                  <a:lnTo>
                    <a:pt y="597" x="482"/>
                  </a:lnTo>
                  <a:lnTo>
                    <a:pt y="597" x="473"/>
                  </a:lnTo>
                  <a:lnTo>
                    <a:pt y="597" x="462"/>
                  </a:lnTo>
                  <a:lnTo>
                    <a:pt y="595" x="453"/>
                  </a:lnTo>
                  <a:lnTo>
                    <a:pt y="591" x="444"/>
                  </a:lnTo>
                  <a:lnTo>
                    <a:pt y="588" x="441"/>
                  </a:lnTo>
                  <a:lnTo>
                    <a:pt y="584" x="438"/>
                  </a:lnTo>
                  <a:lnTo>
                    <a:pt y="581" x="436"/>
                  </a:lnTo>
                  <a:lnTo>
                    <a:pt y="577" x="434"/>
                  </a:lnTo>
                  <a:lnTo>
                    <a:pt y="570" x="440"/>
                  </a:lnTo>
                  <a:lnTo>
                    <a:pt y="563" x="447"/>
                  </a:lnTo>
                  <a:lnTo>
                    <a:pt y="559" x="454"/>
                  </a:lnTo>
                  <a:lnTo>
                    <a:pt y="555" x="462"/>
                  </a:lnTo>
                  <a:lnTo>
                    <a:pt y="548" x="479"/>
                  </a:lnTo>
                  <a:lnTo>
                    <a:pt y="543" x="496"/>
                  </a:lnTo>
                  <a:lnTo>
                    <a:pt y="544" x="479"/>
                  </a:lnTo>
                  <a:lnTo>
                    <a:pt y="546" x="464"/>
                  </a:lnTo>
                  <a:lnTo>
                    <a:pt y="543" x="458"/>
                  </a:lnTo>
                  <a:lnTo>
                    <a:pt y="540" x="455"/>
                  </a:lnTo>
                  <a:lnTo>
                    <a:pt y="538" x="454"/>
                  </a:lnTo>
                  <a:lnTo>
                    <a:pt y="535" x="454"/>
                  </a:lnTo>
                  <a:lnTo>
                    <a:pt y="531" x="454"/>
                  </a:lnTo>
                  <a:lnTo>
                    <a:pt y="527" x="455"/>
                  </a:lnTo>
                  <a:lnTo>
                    <a:pt y="524" x="460"/>
                  </a:lnTo>
                  <a:lnTo>
                    <a:pt y="523" x="466"/>
                  </a:lnTo>
                  <a:lnTo>
                    <a:pt y="522" x="475"/>
                  </a:lnTo>
                  <a:lnTo>
                    <a:pt y="520" x="485"/>
                  </a:lnTo>
                  <a:lnTo>
                    <a:pt y="520" x="508"/>
                  </a:lnTo>
                  <a:lnTo>
                    <a:pt y="519" x="529"/>
                  </a:lnTo>
                  <a:lnTo>
                    <a:pt y="518" x="515"/>
                  </a:lnTo>
                  <a:lnTo>
                    <a:pt y="517" x="501"/>
                  </a:lnTo>
                  <a:lnTo>
                    <a:pt y="515" x="488"/>
                  </a:lnTo>
                  <a:lnTo>
                    <a:pt y="513" x="481"/>
                  </a:lnTo>
                  <a:lnTo>
                    <a:pt y="505" x="488"/>
                  </a:lnTo>
                  <a:lnTo>
                    <a:pt y="497" x="496"/>
                  </a:lnTo>
                  <a:lnTo>
                    <a:pt y="490" x="507"/>
                  </a:lnTo>
                  <a:lnTo>
                    <a:pt y="483" x="518"/>
                  </a:lnTo>
                  <a:lnTo>
                    <a:pt y="471" x="542"/>
                  </a:lnTo>
                  <a:lnTo>
                    <a:pt y="458" x="563"/>
                  </a:lnTo>
                  <a:lnTo>
                    <a:pt y="466" x="545"/>
                  </a:lnTo>
                  <a:lnTo>
                    <a:pt y="474" x="525"/>
                  </a:lnTo>
                  <a:lnTo>
                    <a:pt y="477" x="517"/>
                  </a:lnTo>
                  <a:lnTo>
                    <a:pt y="478" x="509"/>
                  </a:lnTo>
                  <a:lnTo>
                    <a:pt y="478" x="504"/>
                  </a:lnTo>
                  <a:lnTo>
                    <a:pt y="477" x="499"/>
                  </a:lnTo>
                  <a:lnTo>
                    <a:pt y="474" x="497"/>
                  </a:lnTo>
                  <a:lnTo>
                    <a:pt y="473" x="496"/>
                  </a:lnTo>
                  <a:lnTo>
                    <a:pt y="470" x="495"/>
                  </a:lnTo>
                  <a:lnTo>
                    <a:pt y="469" x="496"/>
                  </a:lnTo>
                  <a:lnTo>
                    <a:pt y="465" x="499"/>
                  </a:lnTo>
                  <a:lnTo>
                    <a:pt y="461" x="504"/>
                  </a:lnTo>
                  <a:lnTo>
                    <a:pt y="453" x="517"/>
                  </a:lnTo>
                  <a:lnTo>
                    <a:pt y="446" x="528"/>
                  </a:lnTo>
                  <a:lnTo>
                    <a:pt y="452" x="514"/>
                  </a:lnTo>
                  <a:lnTo>
                    <a:pt y="457" x="498"/>
                  </a:lnTo>
                  <a:lnTo>
                    <a:pt y="460" x="492"/>
                  </a:lnTo>
                  <a:lnTo>
                    <a:pt y="462" x="485"/>
                  </a:lnTo>
                  <a:lnTo>
                    <a:pt y="465" x="480"/>
                  </a:lnTo>
                  <a:lnTo>
                    <a:pt y="469" x="477"/>
                  </a:lnTo>
                  <a:lnTo>
                    <a:pt y="467" x="470"/>
                  </a:lnTo>
                  <a:lnTo>
                    <a:pt y="465" x="465"/>
                  </a:lnTo>
                  <a:lnTo>
                    <a:pt y="462" x="461"/>
                  </a:lnTo>
                  <a:lnTo>
                    <a:pt y="458" x="457"/>
                  </a:lnTo>
                  <a:lnTo>
                    <a:pt y="457" x="457"/>
                  </a:lnTo>
                  <a:lnTo>
                    <a:pt y="454" x="457"/>
                  </a:lnTo>
                  <a:lnTo>
                    <a:pt y="452" x="458"/>
                  </a:lnTo>
                  <a:lnTo>
                    <a:pt y="448" x="461"/>
                  </a:lnTo>
                  <a:lnTo>
                    <a:pt y="441" x="467"/>
                  </a:lnTo>
                  <a:lnTo>
                    <a:pt y="433" x="479"/>
                  </a:lnTo>
                  <a:lnTo>
                    <a:pt y="440" x="466"/>
                  </a:lnTo>
                  <a:lnTo>
                    <a:pt y="446" x="452"/>
                  </a:lnTo>
                  <a:lnTo>
                    <a:pt y="449" x="446"/>
                  </a:lnTo>
                  <a:lnTo>
                    <a:pt y="450" x="439"/>
                  </a:lnTo>
                  <a:lnTo>
                    <a:pt y="452" x="433"/>
                  </a:lnTo>
                  <a:lnTo>
                    <a:pt y="449" x="427"/>
                  </a:lnTo>
                  <a:lnTo>
                    <a:pt y="442" x="418"/>
                  </a:lnTo>
                  <a:lnTo>
                    <a:pt y="434" x="408"/>
                  </a:lnTo>
                  <a:lnTo>
                    <a:pt y="430" x="403"/>
                  </a:lnTo>
                  <a:lnTo>
                    <a:pt y="428" x="398"/>
                  </a:lnTo>
                  <a:lnTo>
                    <a:pt y="425" x="393"/>
                  </a:lnTo>
                  <a:lnTo>
                    <a:pt y="424" x="387"/>
                  </a:lnTo>
                  <a:lnTo>
                    <a:pt y="413" x="382"/>
                  </a:lnTo>
                  <a:lnTo>
                    <a:pt y="405" x="377"/>
                  </a:lnTo>
                  <a:lnTo>
                    <a:pt y="397" x="370"/>
                  </a:lnTo>
                  <a:lnTo>
                    <a:pt y="389" x="362"/>
                  </a:lnTo>
                  <a:lnTo>
                    <a:pt y="384" x="356"/>
                  </a:lnTo>
                  <a:lnTo>
                    <a:pt y="379" x="348"/>
                  </a:lnTo>
                  <a:lnTo>
                    <a:pt y="373" x="341"/>
                  </a:lnTo>
                  <a:lnTo>
                    <a:pt y="371" x="333"/>
                  </a:lnTo>
                  <a:lnTo>
                    <a:pt y="371" x="327"/>
                  </a:lnTo>
                  <a:lnTo>
                    <a:pt y="371" x="322"/>
                  </a:lnTo>
                  <a:lnTo>
                    <a:pt y="369" x="315"/>
                  </a:lnTo>
                  <a:lnTo>
                    <a:pt y="368" x="310"/>
                  </a:lnTo>
                  <a:lnTo>
                    <a:pt y="364" x="304"/>
                  </a:lnTo>
                  <a:lnTo>
                    <a:pt y="359" x="301"/>
                  </a:lnTo>
                  <a:lnTo>
                    <a:pt y="354" x="298"/>
                  </a:lnTo>
                  <a:lnTo>
                    <a:pt y="346" x="297"/>
                  </a:lnTo>
                  <a:lnTo>
                    <a:pt y="340" x="300"/>
                  </a:lnTo>
                  <a:lnTo>
                    <a:pt y="332" x="302"/>
                  </a:lnTo>
                  <a:lnTo>
                    <a:pt y="330" x="303"/>
                  </a:lnTo>
                  <a:lnTo>
                    <a:pt y="327" x="305"/>
                  </a:lnTo>
                  <a:lnTo>
                    <a:pt y="326" x="307"/>
                  </a:lnTo>
                  <a:lnTo>
                    <a:pt y="326" x="311"/>
                  </a:lnTo>
                  <a:lnTo>
                    <a:pt y="339" x="309"/>
                  </a:lnTo>
                  <a:lnTo>
                    <a:pt y="352" x="306"/>
                  </a:lnTo>
                  <a:lnTo>
                    <a:pt y="344" x="311"/>
                  </a:lnTo>
                  <a:lnTo>
                    <a:pt y="334" x="314"/>
                  </a:lnTo>
                  <a:lnTo>
                    <a:pt y="330" x="316"/>
                  </a:lnTo>
                  <a:lnTo>
                    <a:pt y="327" x="318"/>
                  </a:lnTo>
                  <a:lnTo>
                    <a:pt y="327" x="320"/>
                  </a:lnTo>
                  <a:lnTo>
                    <a:pt y="328" x="324"/>
                  </a:lnTo>
                  <a:lnTo>
                    <a:pt y="339" x="332"/>
                  </a:lnTo>
                  <a:lnTo>
                    <a:pt y="348" x="343"/>
                  </a:lnTo>
                  <a:lnTo>
                    <a:pt y="356" x="354"/>
                  </a:lnTo>
                  <a:lnTo>
                    <a:pt y="364" x="365"/>
                  </a:lnTo>
                  <a:lnTo>
                    <a:pt y="372" x="377"/>
                  </a:lnTo>
                  <a:lnTo>
                    <a:pt y="380" x="387"/>
                  </a:lnTo>
                  <a:lnTo>
                    <a:pt y="389" x="399"/>
                  </a:lnTo>
                  <a:lnTo>
                    <a:pt y="400" x="410"/>
                  </a:lnTo>
                  <a:lnTo>
                    <a:pt y="387" x="398"/>
                  </a:lnTo>
                  <a:lnTo>
                    <a:pt y="375" x="391"/>
                  </a:lnTo>
                  <a:lnTo>
                    <a:pt y="372" x="389"/>
                  </a:lnTo>
                  <a:lnTo>
                    <a:pt y="369" x="388"/>
                  </a:lnTo>
                  <a:lnTo>
                    <a:pt y="367" x="388"/>
                  </a:lnTo>
                  <a:lnTo>
                    <a:pt y="364" x="389"/>
                  </a:lnTo>
                  <a:lnTo>
                    <a:pt y="361" x="391"/>
                  </a:lnTo>
                  <a:lnTo>
                    <a:pt y="359" x="393"/>
                  </a:lnTo>
                  <a:lnTo>
                    <a:pt y="356" x="396"/>
                  </a:lnTo>
                  <a:lnTo>
                    <a:pt y="354" x="399"/>
                  </a:lnTo>
                  <a:lnTo>
                    <a:pt y="356" x="385"/>
                  </a:lnTo>
                  <a:lnTo>
                    <a:pt y="360" x="372"/>
                  </a:lnTo>
                  <a:lnTo>
                    <a:pt y="356" x="367"/>
                  </a:lnTo>
                  <a:lnTo>
                    <a:pt y="354" x="361"/>
                  </a:lnTo>
                  <a:lnTo>
                    <a:pt y="351" x="357"/>
                  </a:lnTo>
                  <a:lnTo>
                    <a:pt y="346" x="353"/>
                  </a:lnTo>
                  <a:lnTo>
                    <a:pt y="340" x="352"/>
                  </a:lnTo>
                  <a:lnTo>
                    <a:pt y="335" x="354"/>
                  </a:lnTo>
                  <a:lnTo>
                    <a:pt y="331" x="356"/>
                  </a:lnTo>
                  <a:lnTo>
                    <a:pt y="327" x="361"/>
                  </a:lnTo>
                  <a:lnTo>
                    <a:pt y="324" x="369"/>
                  </a:lnTo>
                  <a:lnTo>
                    <a:pt y="323" x="378"/>
                  </a:lnTo>
                  <a:lnTo>
                    <a:pt y="323" x="387"/>
                  </a:lnTo>
                  <a:lnTo>
                    <a:pt y="323" x="399"/>
                  </a:lnTo>
                  <a:lnTo>
                    <a:pt y="319" x="389"/>
                  </a:lnTo>
                  <a:lnTo>
                    <a:pt y="318" x="380"/>
                  </a:lnTo>
                  <a:lnTo>
                    <a:pt y="319" x="372"/>
                  </a:lnTo>
                  <a:lnTo>
                    <a:pt y="320" x="365"/>
                  </a:lnTo>
                  <a:lnTo>
                    <a:pt y="324" x="352"/>
                  </a:lnTo>
                  <a:lnTo>
                    <a:pt y="327" x="338"/>
                  </a:lnTo>
                  <a:lnTo>
                    <a:pt y="324" x="337"/>
                  </a:lnTo>
                  <a:lnTo>
                    <a:pt y="322" x="336"/>
                  </a:lnTo>
                  <a:lnTo>
                    <a:pt y="319" x="336"/>
                  </a:lnTo>
                  <a:lnTo>
                    <a:pt y="316" x="337"/>
                  </a:lnTo>
                  <a:lnTo>
                    <a:pt y="311" x="339"/>
                  </a:lnTo>
                  <a:lnTo>
                    <a:pt y="304" x="342"/>
                  </a:lnTo>
                  <a:lnTo>
                    <a:pt y="301" x="357"/>
                  </a:lnTo>
                  <a:lnTo>
                    <a:pt y="295" x="369"/>
                  </a:lnTo>
                  <a:lnTo>
                    <a:pt y="289" x="380"/>
                  </a:lnTo>
                  <a:lnTo>
                    <a:pt y="282" x="391"/>
                  </a:lnTo>
                  <a:lnTo>
                    <a:pt y="275" x="401"/>
                  </a:lnTo>
                  <a:lnTo>
                    <a:pt y="270" x="414"/>
                  </a:lnTo>
                  <a:lnTo>
                    <a:pt y="267" x="429"/>
                  </a:lnTo>
                  <a:lnTo>
                    <a:pt y="265" x="448"/>
                  </a:lnTo>
                  <a:lnTo>
                    <a:pt y="261" x="440"/>
                  </a:lnTo>
                  <a:lnTo>
                    <a:pt y="259" x="433"/>
                  </a:lnTo>
                  <a:lnTo>
                    <a:pt y="259" x="427"/>
                  </a:lnTo>
                  <a:lnTo>
                    <a:pt y="261" x="422"/>
                  </a:lnTo>
                  <a:lnTo>
                    <a:pt y="261" x="420"/>
                  </a:lnTo>
                  <a:lnTo>
                    <a:pt y="259" x="419"/>
                  </a:lnTo>
                  <a:lnTo>
                    <a:pt y="257" x="421"/>
                  </a:lnTo>
                  <a:lnTo>
                    <a:pt y="250" x="425"/>
                  </a:lnTo>
                  <a:lnTo>
                    <a:pt y="248" x="427"/>
                  </a:lnTo>
                  <a:lnTo>
                    <a:pt y="244" x="432"/>
                  </a:lnTo>
                  <a:lnTo>
                    <a:pt y="241" x="436"/>
                  </a:lnTo>
                  <a:lnTo>
                    <a:pt y="238" x="442"/>
                  </a:lnTo>
                  <a:lnTo>
                    <a:pt y="233" x="457"/>
                  </a:lnTo>
                  <a:lnTo>
                    <a:pt y="228" x="476"/>
                  </a:lnTo>
                  <a:lnTo>
                    <a:pt y="225" x="494"/>
                  </a:lnTo>
                  <a:lnTo>
                    <a:pt y="224" x="514"/>
                  </a:lnTo>
                  <a:lnTo>
                    <a:pt y="225" x="522"/>
                  </a:lnTo>
                  <a:lnTo>
                    <a:pt y="226" x="530"/>
                  </a:lnTo>
                  <a:lnTo>
                    <a:pt y="228" x="537"/>
                  </a:lnTo>
                  <a:lnTo>
                    <a:pt y="230" x="545"/>
                  </a:lnTo>
                  <a:lnTo>
                    <a:pt y="224" x="533"/>
                  </a:lnTo>
                  <a:lnTo>
                    <a:pt y="220" x="521"/>
                  </a:lnTo>
                  <a:lnTo>
                    <a:pt y="217" x="516"/>
                  </a:lnTo>
                  <a:lnTo>
                    <a:pt y="212" x="511"/>
                  </a:lnTo>
                  <a:lnTo>
                    <a:pt y="208" x="509"/>
                  </a:lnTo>
                  <a:lnTo>
                    <a:pt y="204" x="507"/>
                  </a:lnTo>
                  <a:lnTo>
                    <a:pt y="198" x="506"/>
                  </a:lnTo>
                  <a:lnTo>
                    <a:pt y="192" x="505"/>
                  </a:lnTo>
                  <a:lnTo>
                    <a:pt y="189" x="506"/>
                  </a:lnTo>
                  <a:lnTo>
                    <a:pt y="187" x="508"/>
                  </a:lnTo>
                  <a:lnTo>
                    <a:pt y="184" x="510"/>
                  </a:lnTo>
                  <a:lnTo>
                    <a:pt y="183" x="514"/>
                  </a:lnTo>
                  <a:lnTo>
                    <a:pt y="183" x="521"/>
                  </a:lnTo>
                  <a:lnTo>
                    <a:pt y="183" x="529"/>
                  </a:lnTo>
                  <a:lnTo>
                    <a:pt y="187" x="546"/>
                  </a:lnTo>
                  <a:lnTo>
                    <a:pt y="188" x="562"/>
                  </a:lnTo>
                  <a:lnTo>
                    <a:pt y="181" x="546"/>
                  </a:lnTo>
                  <a:lnTo>
                    <a:pt y="177" x="528"/>
                  </a:lnTo>
                  <a:lnTo>
                    <a:pt y="175" x="520"/>
                  </a:lnTo>
                  <a:lnTo>
                    <a:pt y="169" x="514"/>
                  </a:lnTo>
                  <a:lnTo>
                    <a:pt y="165" x="510"/>
                  </a:lnTo>
                  <a:lnTo>
                    <a:pt y="161" x="508"/>
                  </a:lnTo>
                  <a:lnTo>
                    <a:pt y="156" x="507"/>
                  </a:lnTo>
                  <a:lnTo>
                    <a:pt y="149" x="506"/>
                  </a:lnTo>
                  <a:lnTo>
                    <a:pt y="147" x="508"/>
                  </a:lnTo>
                  <a:lnTo>
                    <a:pt y="145" x="510"/>
                  </a:lnTo>
                  <a:lnTo>
                    <a:pt y="145" x="515"/>
                  </a:lnTo>
                  <a:lnTo>
                    <a:pt y="144" x="520"/>
                  </a:lnTo>
                  <a:lnTo>
                    <a:pt y="144" x="533"/>
                  </a:lnTo>
                  <a:lnTo>
                    <a:pt y="144" x="548"/>
                  </a:lnTo>
                  <a:lnTo>
                    <a:pt y="144" x="557"/>
                  </a:lnTo>
                  <a:lnTo>
                    <a:pt y="143" x="565"/>
                  </a:lnTo>
                  <a:lnTo>
                    <a:pt y="142" x="574"/>
                  </a:lnTo>
                  <a:lnTo>
                    <a:pt y="139" x="583"/>
                  </a:lnTo>
                  <a:lnTo>
                    <a:pt y="136" x="591"/>
                  </a:lnTo>
                  <a:lnTo>
                    <a:pt y="131" x="600"/>
                  </a:lnTo>
                  <a:lnTo>
                    <a:pt y="124" x="608"/>
                  </a:lnTo>
                  <a:lnTo>
                    <a:pt y="118" x="616"/>
                  </a:lnTo>
                  <a:lnTo>
                    <a:pt y="126" x="603"/>
                  </a:lnTo>
                  <a:lnTo>
                    <a:pt y="131" x="592"/>
                  </a:lnTo>
                  <a:lnTo>
                    <a:pt y="134" x="583"/>
                  </a:lnTo>
                  <a:lnTo>
                    <a:pt y="135" x="574"/>
                  </a:lnTo>
                  <a:lnTo>
                    <a:pt y="135" x="571"/>
                  </a:lnTo>
                  <a:lnTo>
                    <a:pt y="134" x="567"/>
                  </a:lnTo>
                  <a:lnTo>
                    <a:pt y="132" x="565"/>
                  </a:lnTo>
                  <a:lnTo>
                    <a:pt y="130" x="564"/>
                  </a:lnTo>
                  <a:lnTo>
                    <a:pt y="127" x="563"/>
                  </a:lnTo>
                  <a:lnTo>
                    <a:pt y="124" x="562"/>
                  </a:lnTo>
                  <a:lnTo>
                    <a:pt y="120" x="563"/>
                  </a:lnTo>
                  <a:lnTo>
                    <a:pt y="115" x="564"/>
                  </a:lnTo>
                  <a:lnTo>
                    <a:pt y="122" x="562"/>
                  </a:lnTo>
                  <a:lnTo>
                    <a:pt y="127" x="560"/>
                  </a:lnTo>
                  <a:lnTo>
                    <a:pt y="132" x="557"/>
                  </a:lnTo>
                  <a:lnTo>
                    <a:pt y="135" x="552"/>
                  </a:lnTo>
                  <a:lnTo>
                    <a:pt y="139" x="547"/>
                  </a:lnTo>
                  <a:lnTo>
                    <a:pt y="140" x="542"/>
                  </a:lnTo>
                  <a:lnTo>
                    <a:pt y="142" x="536"/>
                  </a:lnTo>
                  <a:lnTo>
                    <a:pt y="142" x="531"/>
                  </a:lnTo>
                  <a:lnTo>
                    <a:pt y="142" x="525"/>
                  </a:lnTo>
                  <a:lnTo>
                    <a:pt y="142" x="520"/>
                  </a:lnTo>
                  <a:lnTo>
                    <a:pt y="140" x="515"/>
                  </a:lnTo>
                  <a:lnTo>
                    <a:pt y="138" x="510"/>
                  </a:lnTo>
                  <a:lnTo>
                    <a:pt y="135" x="507"/>
                  </a:lnTo>
                  <a:lnTo>
                    <a:pt y="132" x="504"/>
                  </a:lnTo>
                  <a:lnTo>
                    <a:pt y="130" x="502"/>
                  </a:lnTo>
                  <a:lnTo>
                    <a:pt y="126" x="502"/>
                  </a:lnTo>
                  <a:lnTo>
                    <a:pt y="126" x="507"/>
                  </a:lnTo>
                  <a:lnTo>
                    <a:pt y="124" x="511"/>
                  </a:lnTo>
                  <a:lnTo>
                    <a:pt y="123" x="516"/>
                  </a:lnTo>
                  <a:lnTo>
                    <a:pt y="120" x="520"/>
                  </a:lnTo>
                  <a:lnTo>
                    <a:pt y="116" x="523"/>
                  </a:lnTo>
                  <a:lnTo>
                    <a:pt y="114" x="526"/>
                  </a:lnTo>
                  <a:lnTo>
                    <a:pt y="110" x="530"/>
                  </a:lnTo>
                  <a:lnTo>
                    <a:pt y="104" x="532"/>
                  </a:lnTo>
                  <a:lnTo>
                    <a:pt y="108" x="530"/>
                  </a:lnTo>
                  <a:lnTo>
                    <a:pt y="112" x="526"/>
                  </a:lnTo>
                  <a:lnTo>
                    <a:pt y="115" x="522"/>
                  </a:lnTo>
                  <a:lnTo>
                    <a:pt y="118" x="519"/>
                  </a:lnTo>
                  <a:lnTo>
                    <a:pt y="120" x="509"/>
                  </a:lnTo>
                  <a:lnTo>
                    <a:pt y="122" x="498"/>
                  </a:lnTo>
                  <a:lnTo>
                    <a:pt y="120" x="487"/>
                  </a:lnTo>
                  <a:lnTo>
                    <a:pt y="119" x="475"/>
                  </a:lnTo>
                  <a:lnTo>
                    <a:pt y="116" x="463"/>
                  </a:lnTo>
                  <a:lnTo>
                    <a:pt y="112" x="453"/>
                  </a:lnTo>
                  <a:lnTo>
                    <a:pt y="108" x="453"/>
                  </a:lnTo>
                  <a:lnTo>
                    <a:pt y="106" x="454"/>
                  </a:lnTo>
                  <a:lnTo>
                    <a:pt y="103" x="456"/>
                  </a:lnTo>
                  <a:lnTo>
                    <a:pt y="102" x="458"/>
                  </a:lnTo>
                  <a:lnTo>
                    <a:pt y="98" x="464"/>
                  </a:lnTo>
                  <a:lnTo>
                    <a:pt y="96" x="471"/>
                  </a:lnTo>
                  <a:lnTo>
                    <a:pt y="94" x="487"/>
                  </a:lnTo>
                  <a:lnTo>
                    <a:pt y="90" x="501"/>
                  </a:lnTo>
                  <a:lnTo>
                    <a:pt y="85" x="505"/>
                  </a:lnTo>
                  <a:lnTo>
                    <a:pt y="81" x="510"/>
                  </a:lnTo>
                  <a:lnTo>
                    <a:pt y="78" x="518"/>
                  </a:lnTo>
                  <a:lnTo>
                    <a:pt y="77" x="525"/>
                  </a:lnTo>
                  <a:lnTo>
                    <a:pt y="74" x="544"/>
                  </a:lnTo>
                  <a:lnTo>
                    <a:pt y="74" x="564"/>
                  </a:lnTo>
                  <a:lnTo>
                    <a:pt y="74" x="585"/>
                  </a:lnTo>
                  <a:lnTo>
                    <a:pt y="73" x="604"/>
                  </a:lnTo>
                  <a:lnTo>
                    <a:pt y="70" x="613"/>
                  </a:lnTo>
                  <a:lnTo>
                    <a:pt y="67" x="620"/>
                  </a:lnTo>
                  <a:lnTo>
                    <a:pt y="63" x="627"/>
                  </a:lnTo>
                  <a:lnTo>
                    <a:pt y="57" x="632"/>
                  </a:lnTo>
                  <a:lnTo>
                    <a:pt y="62" x="625"/>
                  </a:lnTo>
                  <a:lnTo>
                    <a:pt y="66" x="614"/>
                  </a:lnTo>
                  <a:lnTo>
                    <a:pt y="69" x="604"/>
                  </a:lnTo>
                  <a:lnTo>
                    <a:pt y="70" x="593"/>
                  </a:lnTo>
                  <a:lnTo>
                    <a:pt y="70" x="584"/>
                  </a:lnTo>
                  <a:lnTo>
                    <a:pt y="69" x="575"/>
                  </a:lnTo>
                  <a:lnTo>
                    <a:pt y="67" x="572"/>
                  </a:lnTo>
                  <a:lnTo>
                    <a:pt y="66" x="570"/>
                  </a:lnTo>
                  <a:lnTo>
                    <a:pt y="65" x="569"/>
                  </a:lnTo>
                  <a:lnTo>
                    <a:pt y="62" x="569"/>
                  </a:lnTo>
                  <a:lnTo>
                    <a:pt y="58" x="570"/>
                  </a:lnTo>
                  <a:lnTo>
                    <a:pt y="53" x="573"/>
                  </a:lnTo>
                  <a:lnTo>
                    <a:pt y="47" x="578"/>
                  </a:lnTo>
                  <a:lnTo>
                    <a:pt y="43" x="586"/>
                  </a:lnTo>
                  <a:lnTo>
                    <a:pt y="39" x="594"/>
                  </a:lnTo>
                  <a:lnTo>
                    <a:pt y="34" x="604"/>
                  </a:lnTo>
                  <a:lnTo>
                    <a:pt y="30" x="617"/>
                  </a:lnTo>
                  <a:lnTo>
                    <a:pt y="28" x="630"/>
                  </a:lnTo>
                  <a:lnTo>
                    <a:pt y="29" x="618"/>
                  </a:lnTo>
                  <a:lnTo>
                    <a:pt y="32" x="607"/>
                  </a:lnTo>
                  <a:lnTo>
                    <a:pt y="34" x="597"/>
                  </a:lnTo>
                  <a:lnTo>
                    <a:pt y="38" x="588"/>
                  </a:lnTo>
                  <a:lnTo>
                    <a:pt y="47" x="572"/>
                  </a:lnTo>
                  <a:lnTo>
                    <a:pt y="55" x="559"/>
                  </a:lnTo>
                  <a:lnTo>
                    <a:pt y="62" x="548"/>
                  </a:lnTo>
                  <a:lnTo>
                    <a:pt y="67" x="539"/>
                  </a:lnTo>
                  <a:lnTo>
                    <a:pt y="67" x="536"/>
                  </a:lnTo>
                  <a:lnTo>
                    <a:pt y="66" x="533"/>
                  </a:lnTo>
                  <a:lnTo>
                    <a:pt y="63" x="530"/>
                  </a:lnTo>
                  <a:lnTo>
                    <a:pt y="59" x="528"/>
                  </a:lnTo>
                  <a:lnTo>
                    <a:pt y="57" x="529"/>
                  </a:lnTo>
                  <a:lnTo>
                    <a:pt y="53" x="531"/>
                  </a:lnTo>
                  <a:lnTo>
                    <a:pt y="50" x="534"/>
                  </a:lnTo>
                  <a:lnTo>
                    <a:pt y="47" x="537"/>
                  </a:lnTo>
                  <a:lnTo>
                    <a:pt y="43" x="546"/>
                  </a:lnTo>
                  <a:lnTo>
                    <a:pt y="39" x="557"/>
                  </a:lnTo>
                  <a:lnTo>
                    <a:pt y="36" x="569"/>
                  </a:lnTo>
                  <a:lnTo>
                    <a:pt y="30" x="580"/>
                  </a:lnTo>
                  <a:lnTo>
                    <a:pt y="28" x="586"/>
                  </a:lnTo>
                  <a:lnTo>
                    <a:pt y="24" x="590"/>
                  </a:lnTo>
                  <a:lnTo>
                    <a:pt y="20" x="594"/>
                  </a:lnTo>
                  <a:lnTo>
                    <a:pt y="16" x="599"/>
                  </a:lnTo>
                  <a:lnTo>
                    <a:pt y="21" x="593"/>
                  </a:lnTo>
                  <a:lnTo>
                    <a:pt y="25" x="587"/>
                  </a:lnTo>
                  <a:lnTo>
                    <a:pt y="28" x="580"/>
                  </a:lnTo>
                  <a:lnTo>
                    <a:pt y="30" x="573"/>
                  </a:lnTo>
                  <a:lnTo>
                    <a:pt y="34" x="559"/>
                  </a:lnTo>
                  <a:lnTo>
                    <a:pt y="39" x="546"/>
                  </a:lnTo>
                  <a:lnTo>
                    <a:pt y="37" x="545"/>
                  </a:lnTo>
                  <a:lnTo>
                    <a:pt y="33" x="547"/>
                  </a:lnTo>
                  <a:lnTo>
                    <a:pt y="29" x="549"/>
                  </a:lnTo>
                  <a:lnTo>
                    <a:pt y="25" x="553"/>
                  </a:lnTo>
                  <a:lnTo>
                    <a:pt y="30" x="545"/>
                  </a:lnTo>
                  <a:lnTo>
                    <a:pt y="38" x="533"/>
                  </a:lnTo>
                  <a:lnTo>
                    <a:pt y="41" x="528"/>
                  </a:lnTo>
                  <a:lnTo>
                    <a:pt y="42" x="523"/>
                  </a:lnTo>
                  <a:lnTo>
                    <a:pt y="41" x="522"/>
                  </a:lnTo>
                  <a:lnTo>
                    <a:pt y="41" x="520"/>
                  </a:lnTo>
                  <a:lnTo>
                    <a:pt y="38" x="520"/>
                  </a:lnTo>
                  <a:lnTo>
                    <a:pt y="34" x="519"/>
                  </a:lnTo>
                  <a:lnTo>
                    <a:pt y="29" x="521"/>
                  </a:lnTo>
                  <a:lnTo>
                    <a:pt y="24" x="523"/>
                  </a:lnTo>
                  <a:lnTo>
                    <a:pt y="18" x="526"/>
                  </a:lnTo>
                  <a:lnTo>
                    <a:pt y="14" x="530"/>
                  </a:lnTo>
                  <a:lnTo>
                    <a:pt y="6" x="538"/>
                  </a:lnTo>
                  <a:lnTo>
                    <a:pt y="1" x="548"/>
                  </a:lnTo>
                  <a:lnTo>
                    <a:pt y="1" x="507"/>
                  </a:lnTo>
                  <a:lnTo>
                    <a:pt y="5" x="511"/>
                  </a:lnTo>
                  <a:lnTo>
                    <a:pt y="9" x="516"/>
                  </a:lnTo>
                  <a:lnTo>
                    <a:pt y="10" x="517"/>
                  </a:lnTo>
                  <a:lnTo>
                    <a:pt y="13" x="517"/>
                  </a:lnTo>
                  <a:lnTo>
                    <a:pt y="14" x="517"/>
                  </a:lnTo>
                  <a:lnTo>
                    <a:pt y="17" x="515"/>
                  </a:lnTo>
                  <a:lnTo>
                    <a:pt y="28" x="509"/>
                  </a:lnTo>
                  <a:lnTo>
                    <a:pt y="37" x="505"/>
                  </a:lnTo>
                  <a:lnTo>
                    <a:pt y="42" x="502"/>
                  </a:lnTo>
                  <a:lnTo>
                    <a:pt y="47" x="497"/>
                  </a:lnTo>
                  <a:lnTo>
                    <a:pt y="54" x="491"/>
                  </a:lnTo>
                  <a:lnTo>
                    <a:pt y="61" x="480"/>
                  </a:lnTo>
                  <a:lnTo>
                    <a:pt y="67" x="471"/>
                  </a:lnTo>
                  <a:lnTo>
                    <a:pt y="73" x="463"/>
                  </a:lnTo>
                  <a:lnTo>
                    <a:pt y="77" x="457"/>
                  </a:lnTo>
                  <a:lnTo>
                    <a:pt y="81" x="453"/>
                  </a:lnTo>
                  <a:lnTo>
                    <a:pt y="86" x="450"/>
                  </a:lnTo>
                  <a:lnTo>
                    <a:pt y="92" x="447"/>
                  </a:lnTo>
                  <a:lnTo>
                    <a:pt y="98" x="437"/>
                  </a:lnTo>
                  <a:lnTo>
                    <a:pt y="100" x="430"/>
                  </a:lnTo>
                  <a:lnTo>
                    <a:pt y="100" x="426"/>
                  </a:lnTo>
                  <a:lnTo>
                    <a:pt y="96" x="423"/>
                  </a:lnTo>
                  <a:lnTo>
                    <a:pt y="91" x="420"/>
                  </a:lnTo>
                  <a:lnTo>
                    <a:pt y="83" x="415"/>
                  </a:lnTo>
                  <a:lnTo>
                    <a:pt y="66" x="438"/>
                  </a:lnTo>
                  <a:lnTo>
                    <a:pt y="47" x="458"/>
                  </a:lnTo>
                  <a:lnTo>
                    <a:pt y="37" x="467"/>
                  </a:lnTo>
                  <a:lnTo>
                    <a:pt y="26" x="475"/>
                  </a:lnTo>
                  <a:lnTo>
                    <a:pt y="14" x="482"/>
                  </a:lnTo>
                  <a:lnTo>
                    <a:pt y="1" x="488"/>
                  </a:lnTo>
                  <a:lnTo>
                    <a:pt y="1" x="457"/>
                  </a:lnTo>
                  <a:lnTo>
                    <a:pt y="5" x="447"/>
                  </a:lnTo>
                  <a:lnTo>
                    <a:pt y="8" x="433"/>
                  </a:lnTo>
                  <a:lnTo>
                    <a:pt y="8" x="430"/>
                  </a:lnTo>
                  <a:lnTo>
                    <a:pt y="8" x="427"/>
                  </a:lnTo>
                  <a:lnTo>
                    <a:pt y="8" x="427"/>
                  </a:lnTo>
                  <a:lnTo>
                    <a:pt y="6" x="426"/>
                  </a:lnTo>
                  <a:lnTo>
                    <a:pt y="5" x="426"/>
                  </a:lnTo>
                  <a:lnTo>
                    <a:pt y="1" x="427"/>
                  </a:lnTo>
                  <a:lnTo>
                    <a:pt y="1" x="414"/>
                  </a:lnTo>
                  <a:lnTo>
                    <a:pt y="9" x="409"/>
                  </a:lnTo>
                  <a:lnTo>
                    <a:pt y="21" x="403"/>
                  </a:lnTo>
                  <a:lnTo>
                    <a:pt y="14" x="402"/>
                  </a:lnTo>
                  <a:lnTo>
                    <a:pt y="8" x="400"/>
                  </a:lnTo>
                  <a:lnTo>
                    <a:pt y="5" x="398"/>
                  </a:lnTo>
                  <a:lnTo>
                    <a:pt y="2" x="397"/>
                  </a:lnTo>
                  <a:lnTo>
                    <a:pt y="1" x="395"/>
                  </a:lnTo>
                  <a:lnTo>
                    <a:pt y="1" x="393"/>
                  </a:lnTo>
                  <a:lnTo>
                    <a:pt y="1" x="380"/>
                  </a:lnTo>
                  <a:lnTo>
                    <a:pt y="10" x="383"/>
                  </a:lnTo>
                  <a:lnTo>
                    <a:pt y="20" x="385"/>
                  </a:lnTo>
                  <a:lnTo>
                    <a:pt y="24" x="385"/>
                  </a:lnTo>
                  <a:lnTo>
                    <a:pt y="28" x="384"/>
                  </a:lnTo>
                  <a:lnTo>
                    <a:pt y="32" x="382"/>
                  </a:lnTo>
                  <a:lnTo>
                    <a:pt y="34" x="379"/>
                  </a:lnTo>
                  <a:lnTo>
                    <a:pt y="37" x="374"/>
                  </a:lnTo>
                  <a:lnTo>
                    <a:pt y="41" x="370"/>
                  </a:lnTo>
                  <a:lnTo>
                    <a:pt y="42" x="366"/>
                  </a:lnTo>
                  <a:lnTo>
                    <a:pt y="43" x="361"/>
                  </a:lnTo>
                  <a:lnTo>
                    <a:pt y="45" x="352"/>
                  </a:lnTo>
                  <a:lnTo>
                    <a:pt y="45" x="341"/>
                  </a:lnTo>
                  <a:lnTo>
                    <a:pt y="42" x="320"/>
                  </a:lnTo>
                  <a:lnTo>
                    <a:pt y="42" x="300"/>
                  </a:lnTo>
                  <a:lnTo>
                    <a:pt y="41" x="297"/>
                  </a:lnTo>
                  <a:lnTo>
                    <a:pt y="37" x="295"/>
                  </a:lnTo>
                  <a:lnTo>
                    <a:pt y="37" x="293"/>
                  </a:lnTo>
                  <a:lnTo>
                    <a:pt y="37" x="290"/>
                  </a:lnTo>
                  <a:lnTo>
                    <a:pt y="38" x="286"/>
                  </a:lnTo>
                  <a:lnTo>
                    <a:pt y="41" x="279"/>
                  </a:lnTo>
                  <a:lnTo>
                    <a:pt y="51" x="268"/>
                  </a:lnTo>
                  <a:lnTo>
                    <a:pt y="62" x="257"/>
                  </a:lnTo>
                  <a:lnTo>
                    <a:pt y="74" x="247"/>
                  </a:lnTo>
                  <a:lnTo>
                    <a:pt y="86" x="236"/>
                  </a:lnTo>
                  <a:lnTo>
                    <a:pt y="90" x="233"/>
                  </a:lnTo>
                  <a:lnTo>
                    <a:pt y="91" x="231"/>
                  </a:lnTo>
                  <a:lnTo>
                    <a:pt y="87" x="230"/>
                  </a:lnTo>
                  <a:lnTo>
                    <a:pt y="77" x="230"/>
                  </a:lnTo>
                  <a:lnTo>
                    <a:pt y="70" x="230"/>
                  </a:lnTo>
                  <a:lnTo>
                    <a:pt y="63" x="231"/>
                  </a:lnTo>
                  <a:lnTo>
                    <a:pt y="59" x="234"/>
                  </a:lnTo>
                  <a:lnTo>
                    <a:pt y="55" x="237"/>
                  </a:lnTo>
                  <a:lnTo>
                    <a:pt y="51" x="241"/>
                  </a:lnTo>
                  <a:lnTo>
                    <a:pt y="47" x="244"/>
                  </a:lnTo>
                  <a:lnTo>
                    <a:pt y="42" x="247"/>
                  </a:lnTo>
                  <a:lnTo>
                    <a:pt y="37" x="248"/>
                  </a:lnTo>
                  <a:lnTo>
                    <a:pt y="29" x="259"/>
                  </a:lnTo>
                  <a:lnTo>
                    <a:pt y="20" x="268"/>
                  </a:lnTo>
                  <a:lnTo>
                    <a:pt y="10" x="275"/>
                  </a:lnTo>
                  <a:lnTo>
                    <a:pt y="1" x="283"/>
                  </a:lnTo>
                  <a:lnTo>
                    <a:pt y="1" x="260"/>
                  </a:lnTo>
                  <a:lnTo>
                    <a:pt y="13" x="244"/>
                  </a:lnTo>
                  <a:lnTo>
                    <a:pt y="22" x="232"/>
                  </a:lnTo>
                  <a:lnTo>
                    <a:pt y="9" x="234"/>
                  </a:lnTo>
                  <a:lnTo>
                    <a:pt y="1" x="234"/>
                  </a:lnTo>
                  <a:lnTo>
                    <a:pt y="1" x="203"/>
                  </a:lnTo>
                  <a:lnTo>
                    <a:pt y="12" x="205"/>
                  </a:lnTo>
                  <a:lnTo>
                    <a:pt y="22" x="206"/>
                  </a:lnTo>
                  <a:lnTo>
                    <a:pt y="28" x="205"/>
                  </a:lnTo>
                  <a:lnTo>
                    <a:pt y="33" x="203"/>
                  </a:lnTo>
                  <a:lnTo>
                    <a:pt y="37" x="201"/>
                  </a:lnTo>
                  <a:lnTo>
                    <a:pt y="41" x="196"/>
                  </a:lnTo>
                  <a:lnTo>
                    <a:pt y="53" x="196"/>
                  </a:lnTo>
                  <a:lnTo>
                    <a:pt y="62" x="195"/>
                  </a:lnTo>
                  <a:lnTo>
                    <a:pt y="65" x="194"/>
                  </a:lnTo>
                  <a:lnTo>
                    <a:pt y="66" x="191"/>
                  </a:lnTo>
                  <a:lnTo>
                    <a:pt y="65" x="187"/>
                  </a:lnTo>
                  <a:lnTo>
                    <a:pt y="61" x="180"/>
                  </a:lnTo>
                  <a:lnTo>
                    <a:pt y="57" x="178"/>
                  </a:lnTo>
                  <a:lnTo>
                    <a:pt y="54" x="175"/>
                  </a:lnTo>
                  <a:lnTo>
                    <a:pt y="51" x="172"/>
                  </a:lnTo>
                  <a:lnTo>
                    <a:pt y="49" x="167"/>
                  </a:lnTo>
                  <a:lnTo>
                    <a:pt y="45" x="160"/>
                  </a:lnTo>
                  <a:lnTo>
                    <a:pt y="41" x="153"/>
                  </a:lnTo>
                  <a:lnTo>
                    <a:pt y="37" x="148"/>
                  </a:lnTo>
                  <a:lnTo>
                    <a:pt y="32" x="142"/>
                  </a:lnTo>
                  <a:lnTo>
                    <a:pt y="26" x="138"/>
                  </a:lnTo>
                  <a:lnTo>
                    <a:pt y="20" x="135"/>
                  </a:lnTo>
                  <a:lnTo>
                    <a:pt y="9" x="128"/>
                  </a:lnTo>
                  <a:lnTo>
                    <a:pt y="0" x="121"/>
                  </a:lnTo>
                  <a:lnTo>
                    <a:pt y="0" x="110"/>
                  </a:lnTo>
                  <a:lnTo>
                    <a:pt y="12" x="112"/>
                  </a:lnTo>
                  <a:lnTo>
                    <a:pt y="24" x="117"/>
                  </a:lnTo>
                  <a:lnTo>
                    <a:pt y="34" x="121"/>
                  </a:lnTo>
                  <a:lnTo>
                    <a:pt y="45" x="126"/>
                  </a:lnTo>
                  <a:lnTo>
                    <a:pt y="54" x="133"/>
                  </a:lnTo>
                  <a:lnTo>
                    <a:pt y="62" x="140"/>
                  </a:lnTo>
                  <a:lnTo>
                    <a:pt y="69" x="148"/>
                  </a:lnTo>
                  <a:lnTo>
                    <a:pt y="75" x="156"/>
                  </a:lnTo>
                  <a:lnTo>
                    <a:pt y="77" x="163"/>
                  </a:lnTo>
                  <a:lnTo>
                    <a:pt y="81" x="168"/>
                  </a:lnTo>
                  <a:lnTo>
                    <a:pt y="86" x="173"/>
                  </a:lnTo>
                  <a:lnTo>
                    <a:pt y="94" x="176"/>
                  </a:lnTo>
                  <a:lnTo>
                    <a:pt y="108" x="182"/>
                  </a:lnTo>
                  <a:lnTo>
                    <a:pt y="122" x="190"/>
                  </a:lnTo>
                  <a:lnTo>
                    <a:pt y="155" x="186"/>
                  </a:lnTo>
                  <a:lnTo>
                    <a:pt y="191" x="183"/>
                  </a:lnTo>
                  <a:lnTo>
                    <a:pt y="206" x="181"/>
                  </a:lnTo>
                  <a:lnTo>
                    <a:pt y="221" x="178"/>
                  </a:lnTo>
                  <a:lnTo>
                    <a:pt y="228" x="176"/>
                  </a:lnTo>
                  <a:lnTo>
                    <a:pt y="233" x="174"/>
                  </a:lnTo>
                  <a:lnTo>
                    <a:pt y="238" x="169"/>
                  </a:lnTo>
                  <a:lnTo>
                    <a:pt y="241" x="166"/>
                  </a:lnTo>
                  <a:lnTo>
                    <a:pt y="240" x="164"/>
                  </a:lnTo>
                  <a:lnTo>
                    <a:pt y="238" x="163"/>
                  </a:lnTo>
                  <a:lnTo>
                    <a:pt y="236" x="163"/>
                  </a:lnTo>
                  <a:lnTo>
                    <a:pt y="232" x="163"/>
                  </a:lnTo>
                  <a:lnTo>
                    <a:pt y="224" x="165"/>
                  </a:lnTo>
                  <a:lnTo>
                    <a:pt y="214" x="167"/>
                  </a:lnTo>
                  <a:lnTo>
                    <a:pt y="204" x="170"/>
                  </a:lnTo>
                  <a:lnTo>
                    <a:pt y="195" x="173"/>
                  </a:lnTo>
                  <a:lnTo>
                    <a:pt y="184" x="173"/>
                  </a:lnTo>
                  <a:lnTo>
                    <a:pt y="176" x="172"/>
                  </a:lnTo>
                  <a:lnTo>
                    <a:pt y="181" x="170"/>
                  </a:lnTo>
                  <a:lnTo>
                    <a:pt y="185" x="168"/>
                  </a:lnTo>
                  <a:lnTo>
                    <a:pt y="191" x="164"/>
                  </a:lnTo>
                  <a:lnTo>
                    <a:pt y="195" x="160"/>
                  </a:lnTo>
                  <a:lnTo>
                    <a:pt y="197" x="155"/>
                  </a:lnTo>
                  <a:lnTo>
                    <a:pt y="200" x="150"/>
                  </a:lnTo>
                  <a:lnTo>
                    <a:pt y="198" x="145"/>
                  </a:lnTo>
                  <a:lnTo>
                    <a:pt y="196" x="139"/>
                  </a:lnTo>
                  <a:lnTo>
                    <a:pt y="177" x="127"/>
                  </a:lnTo>
                  <a:lnTo>
                    <a:pt y="160" x="119"/>
                  </a:lnTo>
                  <a:lnTo>
                    <a:pt y="145" x="111"/>
                  </a:lnTo>
                  <a:lnTo>
                    <a:pt y="132" x="105"/>
                  </a:lnTo>
                  <a:lnTo>
                    <a:pt y="122" x="100"/>
                  </a:lnTo>
                  <a:lnTo>
                    <a:pt y="111" x="97"/>
                  </a:lnTo>
                  <a:lnTo>
                    <a:pt y="103" x="95"/>
                  </a:lnTo>
                  <a:lnTo>
                    <a:pt y="95" x="93"/>
                  </a:lnTo>
                  <a:lnTo>
                    <a:pt y="82" x="92"/>
                  </a:lnTo>
                  <a:lnTo>
                    <a:pt y="71" x="92"/>
                  </a:lnTo>
                  <a:lnTo>
                    <a:pt y="62" x="91"/>
                  </a:lnTo>
                  <a:lnTo>
                    <a:pt y="53" x="87"/>
                  </a:lnTo>
                  <a:lnTo>
                    <a:pt y="86" x="83"/>
                  </a:lnTo>
                  <a:lnTo>
                    <a:pt y="92" x="82"/>
                  </a:lnTo>
                  <a:lnTo>
                    <a:pt y="100" x="83"/>
                  </a:lnTo>
                  <a:lnTo>
                    <a:pt y="110" x="84"/>
                  </a:lnTo>
                  <a:lnTo>
                    <a:pt y="118" x="86"/>
                  </a:lnTo>
                  <a:lnTo>
                    <a:pt y="136" x="93"/>
                  </a:lnTo>
                  <a:lnTo>
                    <a:pt y="156" x="99"/>
                  </a:lnTo>
                  <a:lnTo>
                    <a:pt y="175" x="107"/>
                  </a:lnTo>
                  <a:lnTo>
                    <a:pt y="192" x="113"/>
                  </a:lnTo>
                  <a:lnTo>
                    <a:pt y="200" x="115"/>
                  </a:lnTo>
                  <a:lnTo>
                    <a:pt y="208" x="117"/>
                  </a:lnTo>
                  <a:lnTo>
                    <a:pt y="214" x="117"/>
                  </a:lnTo>
                  <a:lnTo>
                    <a:pt y="221" x="115"/>
                  </a:lnTo>
                  <a:lnTo>
                    <a:pt y="224" x="114"/>
                  </a:lnTo>
                  <a:lnTo>
                    <a:pt y="226" x="112"/>
                  </a:lnTo>
                  <a:lnTo>
                    <a:pt y="228" x="110"/>
                  </a:lnTo>
                  <a:lnTo>
                    <a:pt y="228" x="108"/>
                  </a:lnTo>
                  <a:lnTo>
                    <a:pt y="225" x="104"/>
                  </a:lnTo>
                  <a:lnTo>
                    <a:pt y="221" x="98"/>
                  </a:lnTo>
                  <a:lnTo>
                    <a:pt y="217" x="92"/>
                  </a:lnTo>
                  <a:lnTo>
                    <a:pt y="212" x="86"/>
                  </a:lnTo>
                  <a:lnTo>
                    <a:pt y="208" x="81"/>
                  </a:lnTo>
                  <a:lnTo>
                    <a:pt y="206" x="76"/>
                  </a:lnTo>
                  <a:lnTo>
                    <a:pt y="233" x="72"/>
                  </a:lnTo>
                  <a:lnTo>
                    <a:pt y="245" x="73"/>
                  </a:lnTo>
                  <a:lnTo>
                    <a:pt y="258" x="74"/>
                  </a:lnTo>
                  <a:lnTo>
                    <a:pt y="262" x="72"/>
                  </a:lnTo>
                  <a:lnTo>
                    <a:pt y="266" x="71"/>
                  </a:lnTo>
                  <a:lnTo>
                    <a:pt y="269" x="71"/>
                  </a:lnTo>
                  <a:lnTo>
                    <a:pt y="273" x="72"/>
                  </a:lnTo>
                  <a:lnTo>
                    <a:pt y="281" x="73"/>
                  </a:lnTo>
                  <a:lnTo>
                    <a:pt y="293" x="72"/>
                  </a:lnTo>
                  <a:lnTo>
                    <a:pt y="308" x="71"/>
                  </a:lnTo>
                  <a:lnTo>
                    <a:pt y="326" x="70"/>
                  </a:lnTo>
                  <a:lnTo>
                    <a:pt y="328" x="72"/>
                  </a:lnTo>
                  <a:lnTo>
                    <a:pt y="332" x="76"/>
                  </a:lnTo>
                  <a:lnTo>
                    <a:pt y="339" x="78"/>
                  </a:lnTo>
                  <a:lnTo>
                    <a:pt y="347" x="81"/>
                  </a:lnTo>
                  <a:lnTo>
                    <a:pt y="357" x="83"/>
                  </a:lnTo>
                  <a:lnTo>
                    <a:pt y="369" x="84"/>
                  </a:lnTo>
                  <a:lnTo>
                    <a:pt y="381" x="85"/>
                  </a:lnTo>
                  <a:lnTo>
                    <a:pt y="395" x="84"/>
                  </a:lnTo>
                  <a:lnTo>
                    <a:pt y="407" x="87"/>
                  </a:lnTo>
                  <a:lnTo>
                    <a:pt y="417" x="90"/>
                  </a:lnTo>
                  <a:lnTo>
                    <a:pt y="424" x="91"/>
                  </a:lnTo>
                  <a:lnTo>
                    <a:pt y="430" x="92"/>
                  </a:lnTo>
                  <a:lnTo>
                    <a:pt y="437" x="91"/>
                  </a:lnTo>
                  <a:lnTo>
                    <a:pt y="444" x="90"/>
                  </a:lnTo>
                  <a:lnTo>
                    <a:pt y="463" x="86"/>
                  </a:lnTo>
                  <a:lnTo>
                    <a:pt y="483" x="83"/>
                  </a:lnTo>
                  <a:lnTo>
                    <a:pt y="494" x="81"/>
                  </a:lnTo>
                  <a:lnTo>
                    <a:pt y="503" x="79"/>
                  </a:lnTo>
                  <a:lnTo>
                    <a:pt y="514" x="76"/>
                  </a:lnTo>
                  <a:lnTo>
                    <a:pt y="523" x="72"/>
                  </a:lnTo>
                  <a:lnTo>
                    <a:pt y="552" x="66"/>
                  </a:lnTo>
                  <a:lnTo>
                    <a:pt y="581" x="58"/>
                  </a:lnTo>
                  <a:lnTo>
                    <a:pt y="596" x="55"/>
                  </a:lnTo>
                  <a:lnTo>
                    <a:pt y="611" x="50"/>
                  </a:lnTo>
                  <a:lnTo>
                    <a:pt y="625" x="44"/>
                  </a:lnTo>
                  <a:lnTo>
                    <a:pt y="638" x="38"/>
                  </a:lnTo>
                  <a:lnTo>
                    <a:pt y="946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4" name="Shape 34"/>
            <p:cNvSpPr/>
            <p:nvPr/>
          </p:nvSpPr>
          <p:spPr>
            <a:xfrm>
              <a:off y="4594225" x="3684587"/>
              <a:ext cy="350836" cx="280986"/>
            </a:xfrm>
            <a:custGeom>
              <a:pathLst>
                <a:path w="533" extrusionOk="0" h="881">
                  <a:moveTo>
                    <a:pt y="855" x="369"/>
                  </a:moveTo>
                  <a:lnTo>
                    <a:pt y="853" x="368"/>
                  </a:lnTo>
                  <a:lnTo>
                    <a:pt y="851" x="368"/>
                  </a:lnTo>
                  <a:lnTo>
                    <a:pt y="849" x="369"/>
                  </a:lnTo>
                  <a:lnTo>
                    <a:pt y="847" x="370"/>
                  </a:lnTo>
                  <a:lnTo>
                    <a:pt y="843" x="376"/>
                  </a:lnTo>
                  <a:lnTo>
                    <a:pt y="839" x="380"/>
                  </a:lnTo>
                  <a:lnTo>
                    <a:pt y="837" x="384"/>
                  </a:lnTo>
                  <a:lnTo>
                    <a:pt y="835" x="389"/>
                  </a:lnTo>
                  <a:lnTo>
                    <a:pt y="831" x="393"/>
                  </a:lnTo>
                  <a:lnTo>
                    <a:pt y="828" x="396"/>
                  </a:lnTo>
                  <a:lnTo>
                    <a:pt y="824" x="400"/>
                  </a:lnTo>
                  <a:lnTo>
                    <a:pt y="823" x="403"/>
                  </a:lnTo>
                  <a:lnTo>
                    <a:pt y="821" x="404"/>
                  </a:lnTo>
                  <a:lnTo>
                    <a:pt y="823" x="405"/>
                  </a:lnTo>
                  <a:lnTo>
                    <a:pt y="824" x="406"/>
                  </a:lnTo>
                  <a:lnTo>
                    <a:pt y="825" x="406"/>
                  </a:lnTo>
                  <a:lnTo>
                    <a:pt y="833" x="403"/>
                  </a:lnTo>
                  <a:lnTo>
                    <a:pt y="840" x="400"/>
                  </a:lnTo>
                  <a:lnTo>
                    <a:pt y="847" x="395"/>
                  </a:lnTo>
                  <a:lnTo>
                    <a:pt y="851" x="391"/>
                  </a:lnTo>
                  <a:lnTo>
                    <a:pt y="853" x="386"/>
                  </a:lnTo>
                  <a:lnTo>
                    <a:pt y="855" x="380"/>
                  </a:lnTo>
                  <a:lnTo>
                    <a:pt y="856" x="375"/>
                  </a:lnTo>
                  <a:lnTo>
                    <a:pt y="855" x="369"/>
                  </a:lnTo>
                  <a:close/>
                  <a:moveTo>
                    <a:pt y="815" x="335"/>
                  </a:moveTo>
                  <a:lnTo>
                    <a:pt y="815" x="340"/>
                  </a:lnTo>
                  <a:lnTo>
                    <a:pt y="816" x="342"/>
                  </a:lnTo>
                  <a:lnTo>
                    <a:pt y="817" x="342"/>
                  </a:lnTo>
                  <a:lnTo>
                    <a:pt y="821" x="340"/>
                  </a:lnTo>
                  <a:lnTo>
                    <a:pt y="829" x="335"/>
                  </a:lnTo>
                  <a:lnTo>
                    <a:pt y="837" x="329"/>
                  </a:lnTo>
                  <a:lnTo>
                    <a:pt y="841" x="326"/>
                  </a:lnTo>
                  <a:lnTo>
                    <a:pt y="845" x="323"/>
                  </a:lnTo>
                  <a:lnTo>
                    <a:pt y="848" x="319"/>
                  </a:lnTo>
                  <a:lnTo>
                    <a:pt y="848" x="313"/>
                  </a:lnTo>
                  <a:lnTo>
                    <a:pt y="848" x="307"/>
                  </a:lnTo>
                  <a:lnTo>
                    <a:pt y="849" x="298"/>
                  </a:lnTo>
                  <a:lnTo>
                    <a:pt y="849" x="295"/>
                  </a:lnTo>
                  <a:lnTo>
                    <a:pt y="848" x="292"/>
                  </a:lnTo>
                  <a:lnTo>
                    <a:pt y="847" x="290"/>
                  </a:lnTo>
                  <a:lnTo>
                    <a:pt y="843" x="288"/>
                  </a:lnTo>
                  <a:lnTo>
                    <a:pt y="837" x="292"/>
                  </a:lnTo>
                  <a:lnTo>
                    <a:pt y="833" x="294"/>
                  </a:lnTo>
                  <a:lnTo>
                    <a:pt y="828" x="294"/>
                  </a:lnTo>
                  <a:lnTo>
                    <a:pt y="824" x="294"/>
                  </a:lnTo>
                  <a:lnTo>
                    <a:pt y="820" x="295"/>
                  </a:lnTo>
                  <a:lnTo>
                    <a:pt y="816" x="297"/>
                  </a:lnTo>
                  <a:lnTo>
                    <a:pt y="812" x="301"/>
                  </a:lnTo>
                  <a:lnTo>
                    <a:pt y="808" x="308"/>
                  </a:lnTo>
                  <a:lnTo>
                    <a:pt y="813" x="311"/>
                  </a:lnTo>
                  <a:lnTo>
                    <a:pt y="816" x="314"/>
                  </a:lnTo>
                  <a:lnTo>
                    <a:pt y="817" x="318"/>
                  </a:lnTo>
                  <a:lnTo>
                    <a:pt y="817" x="321"/>
                  </a:lnTo>
                  <a:lnTo>
                    <a:pt y="816" x="328"/>
                  </a:lnTo>
                  <a:lnTo>
                    <a:pt y="815" x="335"/>
                  </a:lnTo>
                  <a:close/>
                  <a:moveTo>
                    <a:pt y="823" x="271"/>
                  </a:moveTo>
                  <a:lnTo>
                    <a:pt y="820" x="276"/>
                  </a:lnTo>
                  <a:lnTo>
                    <a:pt y="819" x="278"/>
                  </a:lnTo>
                  <a:lnTo>
                    <a:pt y="821" x="279"/>
                  </a:lnTo>
                  <a:lnTo>
                    <a:pt y="827" x="279"/>
                  </a:lnTo>
                  <a:lnTo>
                    <a:pt y="832" x="279"/>
                  </a:lnTo>
                  <a:lnTo>
                    <a:pt y="839" x="279"/>
                  </a:lnTo>
                  <a:lnTo>
                    <a:pt y="841" x="278"/>
                  </a:lnTo>
                  <a:lnTo>
                    <a:pt y="844" x="277"/>
                  </a:lnTo>
                  <a:lnTo>
                    <a:pt y="844" x="274"/>
                  </a:lnTo>
                  <a:lnTo>
                    <a:pt y="844" x="271"/>
                  </a:lnTo>
                  <a:lnTo>
                    <a:pt y="843" x="265"/>
                  </a:lnTo>
                  <a:lnTo>
                    <a:pt y="841" x="258"/>
                  </a:lnTo>
                  <a:lnTo>
                    <a:pt y="840" x="255"/>
                  </a:lnTo>
                  <a:lnTo>
                    <a:pt y="839" x="253"/>
                  </a:lnTo>
                  <a:lnTo>
                    <a:pt y="837" x="251"/>
                  </a:lnTo>
                  <a:lnTo>
                    <a:pt y="836" x="251"/>
                  </a:lnTo>
                  <a:lnTo>
                    <a:pt y="833" x="251"/>
                  </a:lnTo>
                  <a:lnTo>
                    <a:pt y="832" x="253"/>
                  </a:lnTo>
                  <a:lnTo>
                    <a:pt y="829" x="255"/>
                  </a:lnTo>
                  <a:lnTo>
                    <a:pt y="828" x="258"/>
                  </a:lnTo>
                  <a:lnTo>
                    <a:pt y="825" x="265"/>
                  </a:lnTo>
                  <a:lnTo>
                    <a:pt y="823" x="271"/>
                  </a:lnTo>
                  <a:close/>
                  <a:moveTo>
                    <a:pt y="833" x="110"/>
                  </a:moveTo>
                  <a:lnTo>
                    <a:pt y="831" x="113"/>
                  </a:lnTo>
                  <a:lnTo>
                    <a:pt y="828" x="115"/>
                  </a:lnTo>
                  <a:lnTo>
                    <a:pt y="824" x="116"/>
                  </a:lnTo>
                  <a:lnTo>
                    <a:pt y="821" x="117"/>
                  </a:lnTo>
                  <a:lnTo>
                    <a:pt y="816" x="117"/>
                  </a:lnTo>
                  <a:lnTo>
                    <a:pt y="809" x="115"/>
                  </a:lnTo>
                  <a:lnTo>
                    <a:pt y="796" x="110"/>
                  </a:lnTo>
                  <a:lnTo>
                    <a:pt y="783" x="107"/>
                  </a:lnTo>
                  <a:lnTo>
                    <a:pt y="778" x="102"/>
                  </a:lnTo>
                  <a:lnTo>
                    <a:pt y="776" x="99"/>
                  </a:lnTo>
                  <a:lnTo>
                    <a:pt y="775" x="96"/>
                  </a:lnTo>
                  <a:lnTo>
                    <a:pt y="776" x="96"/>
                  </a:lnTo>
                  <a:lnTo>
                    <a:pt y="782" x="96"/>
                  </a:lnTo>
                  <a:lnTo>
                    <a:pt y="784" x="95"/>
                  </a:lnTo>
                  <a:lnTo>
                    <a:pt y="792" x="94"/>
                  </a:lnTo>
                  <a:lnTo>
                    <a:pt y="799" x="95"/>
                  </a:lnTo>
                  <a:lnTo>
                    <a:pt y="806" x="98"/>
                  </a:lnTo>
                  <a:lnTo>
                    <a:pt y="811" x="100"/>
                  </a:lnTo>
                  <a:lnTo>
                    <a:pt y="821" x="105"/>
                  </a:lnTo>
                  <a:lnTo>
                    <a:pt y="833" x="110"/>
                  </a:lnTo>
                  <a:close/>
                  <a:moveTo>
                    <a:pt y="775" x="375"/>
                  </a:moveTo>
                  <a:lnTo>
                    <a:pt y="771" x="384"/>
                  </a:lnTo>
                  <a:lnTo>
                    <a:pt y="766" x="392"/>
                  </a:lnTo>
                  <a:lnTo>
                    <a:pt y="762" x="395"/>
                  </a:lnTo>
                  <a:lnTo>
                    <a:pt y="756" x="397"/>
                  </a:lnTo>
                  <a:lnTo>
                    <a:pt y="747" x="400"/>
                  </a:lnTo>
                  <a:lnTo>
                    <a:pt y="738" x="404"/>
                  </a:lnTo>
                  <a:lnTo>
                    <a:pt y="745" x="405"/>
                  </a:lnTo>
                  <a:lnTo>
                    <a:pt y="749" x="406"/>
                  </a:lnTo>
                  <a:lnTo>
                    <a:pt y="749" x="410"/>
                  </a:lnTo>
                  <a:lnTo>
                    <a:pt y="746" x="416"/>
                  </a:lnTo>
                  <a:lnTo>
                    <a:pt y="741" x="421"/>
                  </a:lnTo>
                  <a:lnTo>
                    <a:pt y="734" x="425"/>
                  </a:lnTo>
                  <a:lnTo>
                    <a:pt y="727" x="430"/>
                  </a:lnTo>
                  <a:lnTo>
                    <a:pt y="721" x="432"/>
                  </a:lnTo>
                  <a:lnTo>
                    <a:pt y="713" x="434"/>
                  </a:lnTo>
                  <a:lnTo>
                    <a:pt y="705" x="437"/>
                  </a:lnTo>
                  <a:lnTo>
                    <a:pt y="698" x="441"/>
                  </a:lnTo>
                  <a:lnTo>
                    <a:pt y="692" x="445"/>
                  </a:lnTo>
                  <a:lnTo>
                    <a:pt y="690" x="437"/>
                  </a:lnTo>
                  <a:lnTo>
                    <a:pt y="690" x="432"/>
                  </a:lnTo>
                  <a:lnTo>
                    <a:pt y="690" x="427"/>
                  </a:lnTo>
                  <a:lnTo>
                    <a:pt y="692" x="421"/>
                  </a:lnTo>
                  <a:lnTo>
                    <a:pt y="696" x="414"/>
                  </a:lnTo>
                  <a:lnTo>
                    <a:pt y="701" x="408"/>
                  </a:lnTo>
                  <a:lnTo>
                    <a:pt y="713" x="398"/>
                  </a:lnTo>
                  <a:lnTo>
                    <a:pt y="723" x="389"/>
                  </a:lnTo>
                  <a:lnTo>
                    <a:pt y="731" x="388"/>
                  </a:lnTo>
                  <a:lnTo>
                    <a:pt y="738" x="387"/>
                  </a:lnTo>
                  <a:lnTo>
                    <a:pt y="745" x="383"/>
                  </a:lnTo>
                  <a:lnTo>
                    <a:pt y="750" x="381"/>
                  </a:lnTo>
                  <a:lnTo>
                    <a:pt y="756" x="378"/>
                  </a:lnTo>
                  <a:lnTo>
                    <a:pt y="763" x="376"/>
                  </a:lnTo>
                  <a:lnTo>
                    <a:pt y="768" x="375"/>
                  </a:lnTo>
                  <a:lnTo>
                    <a:pt y="775" x="375"/>
                  </a:lnTo>
                  <a:close/>
                  <a:moveTo>
                    <a:pt y="705" x="391"/>
                  </a:moveTo>
                  <a:lnTo>
                    <a:pt y="725" x="381"/>
                  </a:lnTo>
                  <a:lnTo>
                    <a:pt y="746" x="372"/>
                  </a:lnTo>
                  <a:lnTo>
                    <a:pt y="756" x="367"/>
                  </a:lnTo>
                  <a:lnTo>
                    <a:pt y="767" x="363"/>
                  </a:lnTo>
                  <a:lnTo>
                    <a:pt y="778" x="359"/>
                  </a:lnTo>
                  <a:lnTo>
                    <a:pt y="788" x="356"/>
                  </a:lnTo>
                  <a:lnTo>
                    <a:pt y="794" x="355"/>
                  </a:lnTo>
                  <a:lnTo>
                    <a:pt y="798" x="353"/>
                  </a:lnTo>
                  <a:lnTo>
                    <a:pt y="802" x="349"/>
                  </a:lnTo>
                  <a:lnTo>
                    <a:pt y="804" x="343"/>
                  </a:lnTo>
                  <a:lnTo>
                    <a:pt y="807" x="338"/>
                  </a:lnTo>
                  <a:lnTo>
                    <a:pt y="807" x="333"/>
                  </a:lnTo>
                  <a:lnTo>
                    <a:pt y="807" x="327"/>
                  </a:lnTo>
                  <a:lnTo>
                    <a:pt y="806" x="323"/>
                  </a:lnTo>
                  <a:lnTo>
                    <a:pt y="806" x="321"/>
                  </a:lnTo>
                  <a:lnTo>
                    <a:pt y="806" x="319"/>
                  </a:lnTo>
                  <a:lnTo>
                    <a:pt y="804" x="318"/>
                  </a:lnTo>
                  <a:lnTo>
                    <a:pt y="803" x="317"/>
                  </a:lnTo>
                  <a:lnTo>
                    <a:pt y="798" x="314"/>
                  </a:lnTo>
                  <a:lnTo>
                    <a:pt y="794" x="313"/>
                  </a:lnTo>
                  <a:lnTo>
                    <a:pt y="788" x="312"/>
                  </a:lnTo>
                  <a:lnTo>
                    <a:pt y="784" x="311"/>
                  </a:lnTo>
                  <a:lnTo>
                    <a:pt y="783" x="310"/>
                  </a:lnTo>
                  <a:lnTo>
                    <a:pt y="783" x="309"/>
                  </a:lnTo>
                  <a:lnTo>
                    <a:pt y="783" x="307"/>
                  </a:lnTo>
                  <a:lnTo>
                    <a:pt y="784" x="306"/>
                  </a:lnTo>
                  <a:lnTo>
                    <a:pt y="772" x="310"/>
                  </a:lnTo>
                  <a:lnTo>
                    <a:pt y="760" x="314"/>
                  </a:lnTo>
                  <a:lnTo>
                    <a:pt y="749" x="319"/>
                  </a:lnTo>
                  <a:lnTo>
                    <a:pt y="735" x="323"/>
                  </a:lnTo>
                  <a:lnTo>
                    <a:pt y="734" x="336"/>
                  </a:lnTo>
                  <a:lnTo>
                    <a:pt y="730" x="343"/>
                  </a:lnTo>
                  <a:lnTo>
                    <a:pt y="726" x="349"/>
                  </a:lnTo>
                  <a:lnTo>
                    <a:pt y="722" x="354"/>
                  </a:lnTo>
                  <a:lnTo>
                    <a:pt y="717" x="359"/>
                  </a:lnTo>
                  <a:lnTo>
                    <a:pt y="713" x="366"/>
                  </a:lnTo>
                  <a:lnTo>
                    <a:pt y="707" x="376"/>
                  </a:lnTo>
                  <a:lnTo>
                    <a:pt y="705" x="391"/>
                  </a:lnTo>
                  <a:close/>
                  <a:moveTo>
                    <a:pt y="771" x="74"/>
                  </a:moveTo>
                  <a:lnTo>
                    <a:pt y="760" x="74"/>
                  </a:lnTo>
                  <a:lnTo>
                    <a:pt y="750" x="76"/>
                  </a:lnTo>
                  <a:lnTo>
                    <a:pt y="746" x="77"/>
                  </a:lnTo>
                  <a:lnTo>
                    <a:pt y="742" x="78"/>
                  </a:lnTo>
                  <a:lnTo>
                    <a:pt y="737" x="77"/>
                  </a:lnTo>
                  <a:lnTo>
                    <a:pt y="733" x="76"/>
                  </a:lnTo>
                  <a:lnTo>
                    <a:pt y="729" x="74"/>
                  </a:lnTo>
                  <a:lnTo>
                    <a:pt y="727" x="72"/>
                  </a:lnTo>
                  <a:lnTo>
                    <a:pt y="726" x="69"/>
                  </a:lnTo>
                  <a:lnTo>
                    <a:pt y="726" x="67"/>
                  </a:lnTo>
                  <a:lnTo>
                    <a:pt y="727" x="65"/>
                  </a:lnTo>
                  <a:lnTo>
                    <a:pt y="729" x="63"/>
                  </a:lnTo>
                  <a:lnTo>
                    <a:pt y="731" x="62"/>
                  </a:lnTo>
                  <a:lnTo>
                    <a:pt y="735" x="61"/>
                  </a:lnTo>
                  <a:lnTo>
                    <a:pt y="745" x="62"/>
                  </a:lnTo>
                  <a:lnTo>
                    <a:pt y="753" x="66"/>
                  </a:lnTo>
                  <a:lnTo>
                    <a:pt y="762" x="69"/>
                  </a:lnTo>
                  <a:lnTo>
                    <a:pt y="771" x="74"/>
                  </a:lnTo>
                  <a:close/>
                  <a:moveTo>
                    <a:pt y="702" x="59"/>
                  </a:moveTo>
                  <a:lnTo>
                    <a:pt y="710" x="65"/>
                  </a:lnTo>
                  <a:lnTo>
                    <a:pt y="714" x="69"/>
                  </a:lnTo>
                  <a:lnTo>
                    <a:pt y="714" x="72"/>
                  </a:lnTo>
                  <a:lnTo>
                    <a:pt y="711" x="72"/>
                  </a:lnTo>
                  <a:lnTo>
                    <a:pt y="709" x="73"/>
                  </a:lnTo>
                  <a:lnTo>
                    <a:pt y="705" x="73"/>
                  </a:lnTo>
                  <a:lnTo>
                    <a:pt y="703" x="74"/>
                  </a:lnTo>
                  <a:lnTo>
                    <a:pt y="700" x="76"/>
                  </a:lnTo>
                  <a:lnTo>
                    <a:pt y="694" x="77"/>
                  </a:lnTo>
                  <a:lnTo>
                    <a:pt y="688" x="78"/>
                  </a:lnTo>
                  <a:lnTo>
                    <a:pt y="673" x="79"/>
                  </a:lnTo>
                  <a:lnTo>
                    <a:pt y="653" x="80"/>
                  </a:lnTo>
                  <a:lnTo>
                    <a:pt y="612" x="81"/>
                  </a:lnTo>
                  <a:lnTo>
                    <a:pt y="574" x="82"/>
                  </a:lnTo>
                  <a:lnTo>
                    <a:pt y="564" x="69"/>
                  </a:lnTo>
                  <a:lnTo>
                    <a:pt y="556" x="59"/>
                  </a:lnTo>
                  <a:lnTo>
                    <a:pt y="572" x="59"/>
                  </a:lnTo>
                  <a:lnTo>
                    <a:pt y="588" x="55"/>
                  </a:lnTo>
                  <a:lnTo>
                    <a:pt y="596" x="54"/>
                  </a:lnTo>
                  <a:lnTo>
                    <a:pt y="603" x="54"/>
                  </a:lnTo>
                  <a:lnTo>
                    <a:pt y="608" x="55"/>
                  </a:lnTo>
                  <a:lnTo>
                    <a:pt y="613" x="59"/>
                  </a:lnTo>
                  <a:lnTo>
                    <a:pt y="636" x="59"/>
                  </a:lnTo>
                  <a:lnTo>
                    <a:pt y="660" x="60"/>
                  </a:lnTo>
                  <a:lnTo>
                    <a:pt y="670" x="61"/>
                  </a:lnTo>
                  <a:lnTo>
                    <a:pt y="681" x="61"/>
                  </a:lnTo>
                  <a:lnTo>
                    <a:pt y="692" x="61"/>
                  </a:lnTo>
                  <a:lnTo>
                    <a:pt y="702" x="59"/>
                  </a:lnTo>
                  <a:close/>
                  <a:moveTo>
                    <a:pt y="703" x="95"/>
                  </a:moveTo>
                  <a:lnTo>
                    <a:pt y="709" x="95"/>
                  </a:lnTo>
                  <a:lnTo>
                    <a:pt y="714" x="95"/>
                  </a:lnTo>
                  <a:lnTo>
                    <a:pt y="719" x="96"/>
                  </a:lnTo>
                  <a:lnTo>
                    <a:pt y="723" x="98"/>
                  </a:lnTo>
                  <a:lnTo>
                    <a:pt y="734" x="102"/>
                  </a:lnTo>
                  <a:lnTo>
                    <a:pt y="743" x="107"/>
                  </a:lnTo>
                  <a:lnTo>
                    <a:pt y="753" x="114"/>
                  </a:lnTo>
                  <a:lnTo>
                    <a:pt y="763" x="120"/>
                  </a:lnTo>
                  <a:lnTo>
                    <a:pt y="770" x="122"/>
                  </a:lnTo>
                  <a:lnTo>
                    <a:pt y="776" x="125"/>
                  </a:lnTo>
                  <a:lnTo>
                    <a:pt y="783" x="127"/>
                  </a:lnTo>
                  <a:lnTo>
                    <a:pt y="791" x="129"/>
                  </a:lnTo>
                  <a:lnTo>
                    <a:pt y="796" x="131"/>
                  </a:lnTo>
                  <a:lnTo>
                    <a:pt y="799" x="132"/>
                  </a:lnTo>
                  <a:lnTo>
                    <a:pt y="798" x="133"/>
                  </a:lnTo>
                  <a:lnTo>
                    <a:pt y="795" x="134"/>
                  </a:lnTo>
                  <a:lnTo>
                    <a:pt y="788" x="135"/>
                  </a:lnTo>
                  <a:lnTo>
                    <a:pt y="783" x="137"/>
                  </a:lnTo>
                  <a:lnTo>
                    <a:pt y="764" x="143"/>
                  </a:lnTo>
                  <a:lnTo>
                    <a:pt y="747" x="147"/>
                  </a:lnTo>
                  <a:lnTo>
                    <a:pt y="729" x="151"/>
                  </a:lnTo>
                  <a:lnTo>
                    <a:pt y="709" x="155"/>
                  </a:lnTo>
                  <a:lnTo>
                    <a:pt y="689" x="157"/>
                  </a:lnTo>
                  <a:lnTo>
                    <a:pt y="669" x="158"/>
                  </a:lnTo>
                  <a:lnTo>
                    <a:pt y="649" x="159"/>
                  </a:lnTo>
                  <a:lnTo>
                    <a:pt y="629" x="159"/>
                  </a:lnTo>
                  <a:lnTo>
                    <a:pt y="603" x="156"/>
                  </a:lnTo>
                  <a:lnTo>
                    <a:pt y="583" x="151"/>
                  </a:lnTo>
                  <a:lnTo>
                    <a:pt y="576" x="149"/>
                  </a:lnTo>
                  <a:lnTo>
                    <a:pt y="574" x="147"/>
                  </a:lnTo>
                  <a:lnTo>
                    <a:pt y="575" x="146"/>
                  </a:lnTo>
                  <a:lnTo>
                    <a:pt y="576" x="144"/>
                  </a:lnTo>
                  <a:lnTo>
                    <a:pt y="579" x="143"/>
                  </a:lnTo>
                  <a:lnTo>
                    <a:pt y="584" x="142"/>
                  </a:lnTo>
                  <a:lnTo>
                    <a:pt y="595" x="135"/>
                  </a:lnTo>
                  <a:lnTo>
                    <a:pt y="605" x="132"/>
                  </a:lnTo>
                  <a:lnTo>
                    <a:pt y="617" x="131"/>
                  </a:lnTo>
                  <a:lnTo>
                    <a:pt y="628" x="130"/>
                  </a:lnTo>
                  <a:lnTo>
                    <a:pt y="640" x="130"/>
                  </a:lnTo>
                  <a:lnTo>
                    <a:pt y="650" x="129"/>
                  </a:lnTo>
                  <a:lnTo>
                    <a:pt y="662" x="127"/>
                  </a:lnTo>
                  <a:lnTo>
                    <a:pt y="676" x="123"/>
                  </a:lnTo>
                  <a:lnTo>
                    <a:pt y="689" x="107"/>
                  </a:lnTo>
                  <a:lnTo>
                    <a:pt y="703" x="95"/>
                  </a:lnTo>
                  <a:close/>
                  <a:moveTo>
                    <a:pt y="682" x="178"/>
                  </a:moveTo>
                  <a:lnTo>
                    <a:pt y="688" x="178"/>
                  </a:lnTo>
                  <a:lnTo>
                    <a:pt y="690" x="180"/>
                  </a:lnTo>
                  <a:lnTo>
                    <a:pt y="692" x="181"/>
                  </a:lnTo>
                  <a:lnTo>
                    <a:pt y="693" x="183"/>
                  </a:lnTo>
                  <a:lnTo>
                    <a:pt y="690" x="187"/>
                  </a:lnTo>
                  <a:lnTo>
                    <a:pt y="690" x="191"/>
                  </a:lnTo>
                  <a:lnTo>
                    <a:pt y="682" x="203"/>
                  </a:lnTo>
                  <a:lnTo>
                    <a:pt y="677" x="215"/>
                  </a:lnTo>
                  <a:lnTo>
                    <a:pt y="673" x="227"/>
                  </a:lnTo>
                  <a:lnTo>
                    <a:pt y="670" x="237"/>
                  </a:lnTo>
                  <a:lnTo>
                    <a:pt y="668" x="246"/>
                  </a:lnTo>
                  <a:lnTo>
                    <a:pt y="664" x="254"/>
                  </a:lnTo>
                  <a:lnTo>
                    <a:pt y="662" x="257"/>
                  </a:lnTo>
                  <a:lnTo>
                    <a:pt y="660" x="260"/>
                  </a:lnTo>
                  <a:lnTo>
                    <a:pt y="656" x="264"/>
                  </a:lnTo>
                  <a:lnTo>
                    <a:pt y="652" x="266"/>
                  </a:lnTo>
                  <a:lnTo>
                    <a:pt y="637" x="272"/>
                  </a:lnTo>
                  <a:lnTo>
                    <a:pt y="620" x="280"/>
                  </a:lnTo>
                  <a:lnTo>
                    <a:pt y="612" x="283"/>
                  </a:lnTo>
                  <a:lnTo>
                    <a:pt y="605" x="285"/>
                  </a:lnTo>
                  <a:lnTo>
                    <a:pt y="603" x="285"/>
                  </a:lnTo>
                  <a:lnTo>
                    <a:pt y="600" x="285"/>
                  </a:lnTo>
                  <a:lnTo>
                    <a:pt y="597" x="284"/>
                  </a:lnTo>
                  <a:lnTo>
                    <a:pt y="596" x="283"/>
                  </a:lnTo>
                  <a:lnTo>
                    <a:pt y="591" x="281"/>
                  </a:lnTo>
                  <a:lnTo>
                    <a:pt y="584" x="278"/>
                  </a:lnTo>
                  <a:lnTo>
                    <a:pt y="588" x="283"/>
                  </a:lnTo>
                  <a:lnTo>
                    <a:pt y="588" x="287"/>
                  </a:lnTo>
                  <a:lnTo>
                    <a:pt y="587" x="290"/>
                  </a:lnTo>
                  <a:lnTo>
                    <a:pt y="586" x="292"/>
                  </a:lnTo>
                  <a:lnTo>
                    <a:pt y="582" x="293"/>
                  </a:lnTo>
                  <a:lnTo>
                    <a:pt y="576" x="294"/>
                  </a:lnTo>
                  <a:lnTo>
                    <a:pt y="567" x="295"/>
                  </a:lnTo>
                  <a:lnTo>
                    <a:pt y="558" x="297"/>
                  </a:lnTo>
                  <a:lnTo>
                    <a:pt y="548" x="300"/>
                  </a:lnTo>
                  <a:lnTo>
                    <a:pt y="541" x="304"/>
                  </a:lnTo>
                  <a:lnTo>
                    <a:pt y="534" x="306"/>
                  </a:lnTo>
                  <a:lnTo>
                    <a:pt y="529" x="308"/>
                  </a:lnTo>
                  <a:lnTo>
                    <a:pt y="527" x="308"/>
                  </a:lnTo>
                  <a:lnTo>
                    <a:pt y="526" x="307"/>
                  </a:lnTo>
                  <a:lnTo>
                    <a:pt y="525" x="307"/>
                  </a:lnTo>
                  <a:lnTo>
                    <a:pt y="525" x="305"/>
                  </a:lnTo>
                  <a:lnTo>
                    <a:pt y="523" x="302"/>
                  </a:lnTo>
                  <a:lnTo>
                    <a:pt y="523" x="299"/>
                  </a:lnTo>
                  <a:lnTo>
                    <a:pt y="523" x="296"/>
                  </a:lnTo>
                  <a:lnTo>
                    <a:pt y="525" x="293"/>
                  </a:lnTo>
                  <a:lnTo>
                    <a:pt y="529" x="285"/>
                  </a:lnTo>
                  <a:lnTo>
                    <a:pt y="535" x="278"/>
                  </a:lnTo>
                  <a:lnTo>
                    <a:pt y="542" x="269"/>
                  </a:lnTo>
                  <a:lnTo>
                    <a:pt y="550" x="263"/>
                  </a:lnTo>
                  <a:lnTo>
                    <a:pt y="558" x="256"/>
                  </a:lnTo>
                  <a:lnTo>
                    <a:pt y="566" x="251"/>
                  </a:lnTo>
                  <a:lnTo>
                    <a:pt y="570" x="249"/>
                  </a:lnTo>
                  <a:lnTo>
                    <a:pt y="574" x="244"/>
                  </a:lnTo>
                  <a:lnTo>
                    <a:pt y="576" x="239"/>
                  </a:lnTo>
                  <a:lnTo>
                    <a:pt y="579" x="232"/>
                  </a:lnTo>
                  <a:lnTo>
                    <a:pt y="582" x="226"/>
                  </a:lnTo>
                  <a:lnTo>
                    <a:pt y="584" x="219"/>
                  </a:lnTo>
                  <a:lnTo>
                    <a:pt y="588" x="214"/>
                  </a:lnTo>
                  <a:lnTo>
                    <a:pt y="594" x="211"/>
                  </a:lnTo>
                  <a:lnTo>
                    <a:pt y="592" x="216"/>
                  </a:lnTo>
                  <a:lnTo>
                    <a:pt y="591" x="221"/>
                  </a:lnTo>
                  <a:lnTo>
                    <a:pt y="591" x="225"/>
                  </a:lnTo>
                  <a:lnTo>
                    <a:pt y="592" x="228"/>
                  </a:lnTo>
                  <a:lnTo>
                    <a:pt y="595" x="235"/>
                  </a:lnTo>
                  <a:lnTo>
                    <a:pt y="596" x="242"/>
                  </a:lnTo>
                  <a:lnTo>
                    <a:pt y="599" x="235"/>
                  </a:lnTo>
                  <a:lnTo>
                    <a:pt y="601" x="228"/>
                  </a:lnTo>
                  <a:lnTo>
                    <a:pt y="604" x="222"/>
                  </a:lnTo>
                  <a:lnTo>
                    <a:pt y="608" x="215"/>
                  </a:lnTo>
                  <a:lnTo>
                    <a:pt y="617" x="203"/>
                  </a:lnTo>
                  <a:lnTo>
                    <a:pt y="628" x="194"/>
                  </a:lnTo>
                  <a:lnTo>
                    <a:pt y="635" x="189"/>
                  </a:lnTo>
                  <a:lnTo>
                    <a:pt y="641" x="186"/>
                  </a:lnTo>
                  <a:lnTo>
                    <a:pt y="648" x="183"/>
                  </a:lnTo>
                  <a:lnTo>
                    <a:pt y="654" x="181"/>
                  </a:lnTo>
                  <a:lnTo>
                    <a:pt y="661" x="178"/>
                  </a:lnTo>
                  <a:lnTo>
                    <a:pt y="668" x="177"/>
                  </a:lnTo>
                  <a:lnTo>
                    <a:pt y="674" x="177"/>
                  </a:lnTo>
                  <a:lnTo>
                    <a:pt y="682" x="178"/>
                  </a:lnTo>
                  <a:close/>
                  <a:moveTo>
                    <a:pt y="551" x="311"/>
                  </a:moveTo>
                  <a:lnTo>
                    <a:pt y="539" x="333"/>
                  </a:lnTo>
                  <a:lnTo>
                    <a:pt y="530" x="347"/>
                  </a:lnTo>
                  <a:lnTo>
                    <a:pt y="523" x="354"/>
                  </a:lnTo>
                  <a:lnTo>
                    <a:pt y="518" x="359"/>
                  </a:lnTo>
                  <a:lnTo>
                    <a:pt y="514" x="362"/>
                  </a:lnTo>
                  <a:lnTo>
                    <a:pt y="509" x="365"/>
                  </a:lnTo>
                  <a:lnTo>
                    <a:pt y="503" x="370"/>
                  </a:lnTo>
                  <a:lnTo>
                    <a:pt y="495" x="380"/>
                  </a:lnTo>
                  <a:lnTo>
                    <a:pt y="494" x="378"/>
                  </a:lnTo>
                  <a:lnTo>
                    <a:pt y="493" x="376"/>
                  </a:lnTo>
                  <a:lnTo>
                    <a:pt y="494" x="374"/>
                  </a:lnTo>
                  <a:lnTo>
                    <a:pt y="494" x="370"/>
                  </a:lnTo>
                  <a:lnTo>
                    <a:pt y="498" x="364"/>
                  </a:lnTo>
                  <a:lnTo>
                    <a:pt y="501" x="357"/>
                  </a:lnTo>
                  <a:lnTo>
                    <a:pt y="506" x="356"/>
                  </a:lnTo>
                  <a:lnTo>
                    <a:pt y="509" x="354"/>
                  </a:lnTo>
                  <a:lnTo>
                    <a:pt y="510" x="353"/>
                  </a:lnTo>
                  <a:lnTo>
                    <a:pt y="510" x="351"/>
                  </a:lnTo>
                  <a:lnTo>
                    <a:pt y="507" x="347"/>
                  </a:lnTo>
                  <a:lnTo>
                    <a:pt y="506" x="342"/>
                  </a:lnTo>
                  <a:lnTo>
                    <a:pt y="511" x="339"/>
                  </a:lnTo>
                  <a:lnTo>
                    <a:pt y="513" x="336"/>
                  </a:lnTo>
                  <a:lnTo>
                    <a:pt y="514" x="332"/>
                  </a:lnTo>
                  <a:lnTo>
                    <a:pt y="517" x="328"/>
                  </a:lnTo>
                  <a:lnTo>
                    <a:pt y="519" x="325"/>
                  </a:lnTo>
                  <a:lnTo>
                    <a:pt y="526" x="321"/>
                  </a:lnTo>
                  <a:lnTo>
                    <a:pt y="537" x="317"/>
                  </a:lnTo>
                  <a:lnTo>
                    <a:pt y="551" x="311"/>
                  </a:lnTo>
                  <a:close/>
                  <a:moveTo>
                    <a:pt y="521" x="291"/>
                  </a:moveTo>
                  <a:lnTo>
                    <a:pt y="515" x="298"/>
                  </a:lnTo>
                  <a:lnTo>
                    <a:pt y="513" x="306"/>
                  </a:lnTo>
                  <a:lnTo>
                    <a:pt y="510" x="313"/>
                  </a:lnTo>
                  <a:lnTo>
                    <a:pt y="507" x="321"/>
                  </a:lnTo>
                  <a:lnTo>
                    <a:pt y="506" x="327"/>
                  </a:lnTo>
                  <a:lnTo>
                    <a:pt y="502" x="335"/>
                  </a:lnTo>
                  <a:lnTo>
                    <a:pt y="498" x="340"/>
                  </a:lnTo>
                  <a:lnTo>
                    <a:pt y="493" x="346"/>
                  </a:lnTo>
                  <a:lnTo>
                    <a:pt y="485" x="348"/>
                  </a:lnTo>
                  <a:lnTo>
                    <a:pt y="477" x="351"/>
                  </a:lnTo>
                  <a:lnTo>
                    <a:pt y="473" x="353"/>
                  </a:lnTo>
                  <a:lnTo>
                    <a:pt y="470" x="353"/>
                  </a:lnTo>
                  <a:lnTo>
                    <a:pt y="468" x="352"/>
                  </a:lnTo>
                  <a:lnTo>
                    <a:pt y="466" x="349"/>
                  </a:lnTo>
                  <a:lnTo>
                    <a:pt y="477" x="329"/>
                  </a:lnTo>
                  <a:lnTo>
                    <a:pt y="485" x="309"/>
                  </a:lnTo>
                  <a:lnTo>
                    <a:pt y="490" x="299"/>
                  </a:lnTo>
                  <a:lnTo>
                    <a:pt y="495" x="291"/>
                  </a:lnTo>
                  <a:lnTo>
                    <a:pt y="499" x="286"/>
                  </a:lnTo>
                  <a:lnTo>
                    <a:pt y="505" x="282"/>
                  </a:lnTo>
                  <a:lnTo>
                    <a:pt y="509" x="279"/>
                  </a:lnTo>
                  <a:lnTo>
                    <a:pt y="515" x="277"/>
                  </a:lnTo>
                  <a:lnTo>
                    <a:pt y="521" x="273"/>
                  </a:lnTo>
                  <a:lnTo>
                    <a:pt y="523" x="273"/>
                  </a:lnTo>
                  <a:lnTo>
                    <a:pt y="526" x="274"/>
                  </a:lnTo>
                  <a:lnTo>
                    <a:pt y="526" x="277"/>
                  </a:lnTo>
                  <a:lnTo>
                    <a:pt y="523" x="283"/>
                  </a:lnTo>
                  <a:lnTo>
                    <a:pt y="521" x="291"/>
                  </a:lnTo>
                  <a:close/>
                  <a:moveTo>
                    <a:pt y="476" x="308"/>
                  </a:moveTo>
                  <a:lnTo>
                    <a:pt y="470" x="321"/>
                  </a:lnTo>
                  <a:lnTo>
                    <a:pt y="465" x="332"/>
                  </a:lnTo>
                  <a:lnTo>
                    <a:pt y="458" x="342"/>
                  </a:lnTo>
                  <a:lnTo>
                    <a:pt y="453" x="355"/>
                  </a:lnTo>
                  <a:lnTo>
                    <a:pt y="445" x="361"/>
                  </a:lnTo>
                  <a:lnTo>
                    <a:pt y="437" x="367"/>
                  </a:lnTo>
                  <a:lnTo>
                    <a:pt y="433" x="369"/>
                  </a:lnTo>
                  <a:lnTo>
                    <a:pt y="429" x="372"/>
                  </a:lnTo>
                  <a:lnTo>
                    <a:pt y="427" x="372"/>
                  </a:lnTo>
                  <a:lnTo>
                    <a:pt y="424" x="369"/>
                  </a:lnTo>
                  <a:lnTo>
                    <a:pt y="433" x="354"/>
                  </a:lnTo>
                  <a:lnTo>
                    <a:pt y="444" x="340"/>
                  </a:lnTo>
                  <a:lnTo>
                    <a:pt y="453" x="326"/>
                  </a:lnTo>
                  <a:lnTo>
                    <a:pt y="462" x="311"/>
                  </a:lnTo>
                  <a:lnTo>
                    <a:pt y="466" x="307"/>
                  </a:lnTo>
                  <a:lnTo>
                    <a:pt y="472" x="305"/>
                  </a:lnTo>
                  <a:lnTo>
                    <a:pt y="473" x="305"/>
                  </a:lnTo>
                  <a:lnTo>
                    <a:pt y="474" x="305"/>
                  </a:lnTo>
                  <a:lnTo>
                    <a:pt y="476" x="306"/>
                  </a:lnTo>
                  <a:lnTo>
                    <a:pt y="476" x="308"/>
                  </a:lnTo>
                  <a:close/>
                  <a:moveTo>
                    <a:pt y="440" x="274"/>
                  </a:moveTo>
                  <a:lnTo>
                    <a:pt y="438" x="281"/>
                  </a:lnTo>
                  <a:lnTo>
                    <a:pt y="435" x="288"/>
                  </a:lnTo>
                  <a:lnTo>
                    <a:pt y="432" x="292"/>
                  </a:lnTo>
                  <a:lnTo>
                    <a:pt y="428" x="294"/>
                  </a:lnTo>
                  <a:lnTo>
                    <a:pt y="424" x="295"/>
                  </a:lnTo>
                  <a:lnTo>
                    <a:pt y="419" x="295"/>
                  </a:lnTo>
                  <a:lnTo>
                    <a:pt y="415" x="295"/>
                  </a:lnTo>
                  <a:lnTo>
                    <a:pt y="412" x="295"/>
                  </a:lnTo>
                  <a:lnTo>
                    <a:pt y="412" x="294"/>
                  </a:lnTo>
                  <a:lnTo>
                    <a:pt y="413" x="291"/>
                  </a:lnTo>
                  <a:lnTo>
                    <a:pt y="419" x="284"/>
                  </a:lnTo>
                  <a:lnTo>
                    <a:pt y="424" x="279"/>
                  </a:lnTo>
                  <a:lnTo>
                    <a:pt y="428" x="277"/>
                  </a:lnTo>
                  <a:lnTo>
                    <a:pt y="432" x="274"/>
                  </a:lnTo>
                  <a:lnTo>
                    <a:pt y="436" x="274"/>
                  </a:lnTo>
                  <a:lnTo>
                    <a:pt y="440" x="274"/>
                  </a:lnTo>
                  <a:close/>
                  <a:moveTo>
                    <a:pt y="576" x="170"/>
                  </a:moveTo>
                  <a:lnTo>
                    <a:pt y="574" x="172"/>
                  </a:lnTo>
                  <a:lnTo>
                    <a:pt y="570" x="173"/>
                  </a:lnTo>
                  <a:lnTo>
                    <a:pt y="566" x="174"/>
                  </a:lnTo>
                  <a:lnTo>
                    <a:pt y="563" x="174"/>
                  </a:lnTo>
                  <a:lnTo>
                    <a:pt y="556" x="174"/>
                  </a:lnTo>
                  <a:lnTo>
                    <a:pt y="550" x="174"/>
                  </a:lnTo>
                  <a:lnTo>
                    <a:pt y="547" x="173"/>
                  </a:lnTo>
                  <a:lnTo>
                    <a:pt y="546" x="172"/>
                  </a:lnTo>
                  <a:lnTo>
                    <a:pt y="547" x="171"/>
                  </a:lnTo>
                  <a:lnTo>
                    <a:pt y="550" x="169"/>
                  </a:lnTo>
                  <a:lnTo>
                    <a:pt y="555" x="165"/>
                  </a:lnTo>
                  <a:lnTo>
                    <a:pt y="559" x="162"/>
                  </a:lnTo>
                  <a:lnTo>
                    <a:pt y="570" x="165"/>
                  </a:lnTo>
                  <a:lnTo>
                    <a:pt y="576" x="170"/>
                  </a:lnTo>
                  <a:close/>
                  <a:moveTo>
                    <a:pt y="551" x="147"/>
                  </a:moveTo>
                  <a:lnTo>
                    <a:pt y="556" x="144"/>
                  </a:lnTo>
                  <a:lnTo>
                    <a:pt y="560" x="141"/>
                  </a:lnTo>
                  <a:lnTo>
                    <a:pt y="563" x="140"/>
                  </a:lnTo>
                  <a:lnTo>
                    <a:pt y="564" x="137"/>
                  </a:lnTo>
                  <a:lnTo>
                    <a:pt y="564" x="136"/>
                  </a:lnTo>
                  <a:lnTo>
                    <a:pt y="562" x="134"/>
                  </a:lnTo>
                  <a:lnTo>
                    <a:pt y="548" x="137"/>
                  </a:lnTo>
                  <a:lnTo>
                    <a:pt y="535" x="139"/>
                  </a:lnTo>
                  <a:lnTo>
                    <a:pt y="522" x="139"/>
                  </a:lnTo>
                  <a:lnTo>
                    <a:pt y="509" x="140"/>
                  </a:lnTo>
                  <a:lnTo>
                    <a:pt y="519" x="141"/>
                  </a:lnTo>
                  <a:lnTo>
                    <a:pt y="531" x="142"/>
                  </a:lnTo>
                  <a:lnTo>
                    <a:pt y="538" x="143"/>
                  </a:lnTo>
                  <a:lnTo>
                    <a:pt y="543" x="144"/>
                  </a:lnTo>
                  <a:lnTo>
                    <a:pt y="547" x="145"/>
                  </a:lnTo>
                  <a:lnTo>
                    <a:pt y="551" x="147"/>
                  </a:lnTo>
                  <a:close/>
                  <a:moveTo>
                    <a:pt y="654" x="118"/>
                  </a:moveTo>
                  <a:lnTo>
                    <a:pt y="661" x="115"/>
                  </a:lnTo>
                  <a:lnTo>
                    <a:pt y="666" x="113"/>
                  </a:lnTo>
                  <a:lnTo>
                    <a:pt y="670" x="110"/>
                  </a:lnTo>
                  <a:lnTo>
                    <a:pt y="672" x="108"/>
                  </a:lnTo>
                  <a:lnTo>
                    <a:pt y="673" x="105"/>
                  </a:lnTo>
                  <a:lnTo>
                    <a:pt y="674" x="101"/>
                  </a:lnTo>
                  <a:lnTo>
                    <a:pt y="673" x="99"/>
                  </a:lnTo>
                  <a:lnTo>
                    <a:pt y="673" x="98"/>
                  </a:lnTo>
                  <a:lnTo>
                    <a:pt y="672" x="95"/>
                  </a:lnTo>
                  <a:lnTo>
                    <a:pt y="668" x="94"/>
                  </a:lnTo>
                  <a:lnTo>
                    <a:pt y="617" x="95"/>
                  </a:lnTo>
                  <a:lnTo>
                    <a:pt y="566" x="99"/>
                  </a:lnTo>
                  <a:lnTo>
                    <a:pt y="542" x="99"/>
                  </a:lnTo>
                  <a:lnTo>
                    <a:pt y="518" x="98"/>
                  </a:lnTo>
                  <a:lnTo>
                    <a:pt y="507" x="95"/>
                  </a:lnTo>
                  <a:lnTo>
                    <a:pt y="498" x="93"/>
                  </a:lnTo>
                  <a:lnTo>
                    <a:pt y="489" x="90"/>
                  </a:lnTo>
                  <a:lnTo>
                    <a:pt y="481" x="86"/>
                  </a:lnTo>
                  <a:lnTo>
                    <a:pt y="469" x="85"/>
                  </a:lnTo>
                  <a:lnTo>
                    <a:pt y="456" x="84"/>
                  </a:lnTo>
                  <a:lnTo>
                    <a:pt y="450" x="84"/>
                  </a:lnTo>
                  <a:lnTo>
                    <a:pt y="445" x="85"/>
                  </a:lnTo>
                  <a:lnTo>
                    <a:pt y="441" x="86"/>
                  </a:lnTo>
                  <a:lnTo>
                    <a:pt y="440" x="90"/>
                  </a:lnTo>
                  <a:lnTo>
                    <a:pt y="445" x="101"/>
                  </a:lnTo>
                  <a:lnTo>
                    <a:pt y="449" x="108"/>
                  </a:lnTo>
                  <a:lnTo>
                    <a:pt y="454" x="113"/>
                  </a:lnTo>
                  <a:lnTo>
                    <a:pt y="460" x="116"/>
                  </a:lnTo>
                  <a:lnTo>
                    <a:pt y="469" x="119"/>
                  </a:lnTo>
                  <a:lnTo>
                    <a:pt y="478" x="123"/>
                  </a:lnTo>
                  <a:lnTo>
                    <a:pt y="484" x="128"/>
                  </a:lnTo>
                  <a:lnTo>
                    <a:pt y="488" x="131"/>
                  </a:lnTo>
                  <a:lnTo>
                    <a:pt y="526" x="128"/>
                  </a:lnTo>
                  <a:lnTo>
                    <a:pt y="555" x="125"/>
                  </a:lnTo>
                  <a:lnTo>
                    <a:pt y="584" x="120"/>
                  </a:lnTo>
                  <a:lnTo>
                    <a:pt y="624" x="115"/>
                  </a:lnTo>
                  <a:lnTo>
                    <a:pt y="631" x="117"/>
                  </a:lnTo>
                  <a:lnTo>
                    <a:pt y="639" x="118"/>
                  </a:lnTo>
                  <a:lnTo>
                    <a:pt y="643" x="119"/>
                  </a:lnTo>
                  <a:lnTo>
                    <a:pt y="647" x="119"/>
                  </a:lnTo>
                  <a:lnTo>
                    <a:pt y="650" x="119"/>
                  </a:lnTo>
                  <a:lnTo>
                    <a:pt y="654" x="118"/>
                  </a:lnTo>
                  <a:close/>
                  <a:moveTo>
                    <a:pt y="531" x="161"/>
                  </a:moveTo>
                  <a:lnTo>
                    <a:pt y="534" x="161"/>
                  </a:lnTo>
                  <a:lnTo>
                    <a:pt y="537" x="162"/>
                  </a:lnTo>
                  <a:lnTo>
                    <a:pt y="538" x="163"/>
                  </a:lnTo>
                  <a:lnTo>
                    <a:pt y="538" x="165"/>
                  </a:lnTo>
                  <a:lnTo>
                    <a:pt y="537" x="167"/>
                  </a:lnTo>
                  <a:lnTo>
                    <a:pt y="535" x="169"/>
                  </a:lnTo>
                  <a:lnTo>
                    <a:pt y="534" x="170"/>
                  </a:lnTo>
                  <a:lnTo>
                    <a:pt y="531" x="171"/>
                  </a:lnTo>
                  <a:lnTo>
                    <a:pt y="517" x="172"/>
                  </a:lnTo>
                  <a:lnTo>
                    <a:pt y="502" x="175"/>
                  </a:lnTo>
                  <a:lnTo>
                    <a:pt y="495" x="176"/>
                  </a:lnTo>
                  <a:lnTo>
                    <a:pt y="488" x="176"/>
                  </a:lnTo>
                  <a:lnTo>
                    <a:pt y="481" x="174"/>
                  </a:lnTo>
                  <a:lnTo>
                    <a:pt y="474" x="170"/>
                  </a:lnTo>
                  <a:lnTo>
                    <a:pt y="465" x="169"/>
                  </a:lnTo>
                  <a:lnTo>
                    <a:pt y="454" x="169"/>
                  </a:lnTo>
                  <a:lnTo>
                    <a:pt y="450" x="169"/>
                  </a:lnTo>
                  <a:lnTo>
                    <a:pt y="446" x="167"/>
                  </a:lnTo>
                  <a:lnTo>
                    <a:pt y="444" x="164"/>
                  </a:lnTo>
                  <a:lnTo>
                    <a:pt y="444" x="161"/>
                  </a:lnTo>
                  <a:lnTo>
                    <a:pt y="444" x="158"/>
                  </a:lnTo>
                  <a:lnTo>
                    <a:pt y="442" x="156"/>
                  </a:lnTo>
                  <a:lnTo>
                    <a:pt y="442" x="154"/>
                  </a:lnTo>
                  <a:lnTo>
                    <a:pt y="445" x="153"/>
                  </a:lnTo>
                  <a:lnTo>
                    <a:pt y="448" x="151"/>
                  </a:lnTo>
                  <a:lnTo>
                    <a:pt y="454" x="151"/>
                  </a:lnTo>
                  <a:lnTo>
                    <a:pt y="465" x="149"/>
                  </a:lnTo>
                  <a:lnTo>
                    <a:pt y="476" x="149"/>
                  </a:lnTo>
                  <a:lnTo>
                    <a:pt y="485" x="150"/>
                  </a:lnTo>
                  <a:lnTo>
                    <a:pt y="494" x="153"/>
                  </a:lnTo>
                  <a:lnTo>
                    <a:pt y="513" x="158"/>
                  </a:lnTo>
                  <a:lnTo>
                    <a:pt y="531" x="161"/>
                  </a:lnTo>
                  <a:close/>
                  <a:moveTo>
                    <a:pt y="448" x="221"/>
                  </a:moveTo>
                  <a:lnTo>
                    <a:pt y="445" x="227"/>
                  </a:lnTo>
                  <a:lnTo>
                    <a:pt y="438" x="231"/>
                  </a:lnTo>
                  <a:lnTo>
                    <a:pt y="432" x="235"/>
                  </a:lnTo>
                  <a:lnTo>
                    <a:pt y="425" x="237"/>
                  </a:lnTo>
                  <a:lnTo>
                    <a:pt y="409" x="240"/>
                  </a:lnTo>
                  <a:lnTo>
                    <a:pt y="393" x="244"/>
                  </a:lnTo>
                  <a:lnTo>
                    <a:pt y="384" x="246"/>
                  </a:lnTo>
                  <a:lnTo>
                    <a:pt y="375" x="247"/>
                  </a:lnTo>
                  <a:lnTo>
                    <a:pt y="367" x="247"/>
                  </a:lnTo>
                  <a:lnTo>
                    <a:pt y="360" x="246"/>
                  </a:lnTo>
                  <a:lnTo>
                    <a:pt y="346" x="243"/>
                  </a:lnTo>
                  <a:lnTo>
                    <a:pt y="331" x="241"/>
                  </a:lnTo>
                  <a:lnTo>
                    <a:pt y="339" x="235"/>
                  </a:lnTo>
                  <a:lnTo>
                    <a:pt y="348" x="230"/>
                  </a:lnTo>
                  <a:lnTo>
                    <a:pt y="358" x="227"/>
                  </a:lnTo>
                  <a:lnTo>
                    <a:pt y="366" x="225"/>
                  </a:lnTo>
                  <a:lnTo>
                    <a:pt y="384" x="223"/>
                  </a:lnTo>
                  <a:lnTo>
                    <a:pt y="403" x="218"/>
                  </a:lnTo>
                  <a:lnTo>
                    <a:pt y="416" x="217"/>
                  </a:lnTo>
                  <a:lnTo>
                    <a:pt y="429" x="216"/>
                  </a:lnTo>
                  <a:lnTo>
                    <a:pt y="436" x="216"/>
                  </a:lnTo>
                  <a:lnTo>
                    <a:pt y="441" x="216"/>
                  </a:lnTo>
                  <a:lnTo>
                    <a:pt y="445" x="217"/>
                  </a:lnTo>
                  <a:lnTo>
                    <a:pt y="448" x="221"/>
                  </a:lnTo>
                  <a:close/>
                  <a:moveTo>
                    <a:pt y="484" x="201"/>
                  </a:moveTo>
                  <a:lnTo>
                    <a:pt y="442" x="206"/>
                  </a:lnTo>
                  <a:lnTo>
                    <a:pt y="403" x="211"/>
                  </a:lnTo>
                  <a:lnTo>
                    <a:pt y="381" x="212"/>
                  </a:lnTo>
                  <a:lnTo>
                    <a:pt y="360" x="212"/>
                  </a:lnTo>
                  <a:lnTo>
                    <a:pt y="339" x="212"/>
                  </a:lnTo>
                  <a:lnTo>
                    <a:pt y="317" x="210"/>
                  </a:lnTo>
                  <a:lnTo>
                    <a:pt y="303" x="213"/>
                  </a:lnTo>
                  <a:lnTo>
                    <a:pt y="293" x="214"/>
                  </a:lnTo>
                  <a:lnTo>
                    <a:pt y="286" x="213"/>
                  </a:lnTo>
                  <a:lnTo>
                    <a:pt y="279" x="211"/>
                  </a:lnTo>
                  <a:lnTo>
                    <a:pt y="275" x="208"/>
                  </a:lnTo>
                  <a:lnTo>
                    <a:pt y="272" x="204"/>
                  </a:lnTo>
                  <a:lnTo>
                    <a:pt y="268" x="201"/>
                  </a:lnTo>
                  <a:lnTo>
                    <a:pt y="261" x="199"/>
                  </a:lnTo>
                  <a:lnTo>
                    <a:pt y="272" x="194"/>
                  </a:lnTo>
                  <a:lnTo>
                    <a:pt y="281" x="189"/>
                  </a:lnTo>
                  <a:lnTo>
                    <a:pt y="291" x="185"/>
                  </a:lnTo>
                  <a:lnTo>
                    <a:pt y="303" x="183"/>
                  </a:lnTo>
                  <a:lnTo>
                    <a:pt y="314" x="180"/>
                  </a:lnTo>
                  <a:lnTo>
                    <a:pt y="325" x="178"/>
                  </a:lnTo>
                  <a:lnTo>
                    <a:pt y="336" x="177"/>
                  </a:lnTo>
                  <a:lnTo>
                    <a:pt y="347" x="176"/>
                  </a:lnTo>
                  <a:lnTo>
                    <a:pt y="370" x="176"/>
                  </a:lnTo>
                  <a:lnTo>
                    <a:pt y="391" x="178"/>
                  </a:lnTo>
                  <a:lnTo>
                    <a:pt y="412" x="182"/>
                  </a:lnTo>
                  <a:lnTo>
                    <a:pt y="432" x="185"/>
                  </a:lnTo>
                  <a:lnTo>
                    <a:pt y="438" x="189"/>
                  </a:lnTo>
                  <a:lnTo>
                    <a:pt y="446" x="191"/>
                  </a:lnTo>
                  <a:lnTo>
                    <a:pt y="454" x="192"/>
                  </a:lnTo>
                  <a:lnTo>
                    <a:pt y="464" x="194"/>
                  </a:lnTo>
                  <a:lnTo>
                    <a:pt y="470" x="195"/>
                  </a:lnTo>
                  <a:lnTo>
                    <a:pt y="477" x="196"/>
                  </a:lnTo>
                  <a:lnTo>
                    <a:pt y="481" x="198"/>
                  </a:lnTo>
                  <a:lnTo>
                    <a:pt y="484" x="201"/>
                  </a:lnTo>
                  <a:close/>
                  <a:moveTo>
                    <a:pt y="336" x="162"/>
                  </a:moveTo>
                  <a:lnTo>
                    <a:pt y="340" x="162"/>
                  </a:lnTo>
                  <a:lnTo>
                    <a:pt y="344" x="162"/>
                  </a:lnTo>
                  <a:lnTo>
                    <a:pt y="346" x="161"/>
                  </a:lnTo>
                  <a:lnTo>
                    <a:pt y="347" x="160"/>
                  </a:lnTo>
                  <a:lnTo>
                    <a:pt y="348" x="158"/>
                  </a:lnTo>
                  <a:lnTo>
                    <a:pt y="347" x="157"/>
                  </a:lnTo>
                  <a:lnTo>
                    <a:pt y="344" x="156"/>
                  </a:lnTo>
                  <a:lnTo>
                    <a:pt y="340" x="155"/>
                  </a:lnTo>
                  <a:lnTo>
                    <a:pt y="318" x="147"/>
                  </a:lnTo>
                  <a:lnTo>
                    <a:pt y="290" x="140"/>
                  </a:lnTo>
                  <a:lnTo>
                    <a:pt y="275" x="137"/>
                  </a:lnTo>
                  <a:lnTo>
                    <a:pt y="262" x="136"/>
                  </a:lnTo>
                  <a:lnTo>
                    <a:pt y="256" x="137"/>
                  </a:lnTo>
                  <a:lnTo>
                    <a:pt y="249" x="139"/>
                  </a:lnTo>
                  <a:lnTo>
                    <a:pt y="244" x="141"/>
                  </a:lnTo>
                  <a:lnTo>
                    <a:pt y="238" x="143"/>
                  </a:lnTo>
                  <a:lnTo>
                    <a:pt y="237" x="145"/>
                  </a:lnTo>
                  <a:lnTo>
                    <a:pt y="237" x="146"/>
                  </a:lnTo>
                  <a:lnTo>
                    <a:pt y="237" x="148"/>
                  </a:lnTo>
                  <a:lnTo>
                    <a:pt y="238" x="150"/>
                  </a:lnTo>
                  <a:lnTo>
                    <a:pt y="242" x="155"/>
                  </a:lnTo>
                  <a:lnTo>
                    <a:pt y="249" x="158"/>
                  </a:lnTo>
                  <a:lnTo>
                    <a:pt y="257" x="162"/>
                  </a:lnTo>
                  <a:lnTo>
                    <a:pt y="265" x="164"/>
                  </a:lnTo>
                  <a:lnTo>
                    <a:pt y="273" x="167"/>
                  </a:lnTo>
                  <a:lnTo>
                    <a:pt y="281" x="167"/>
                  </a:lnTo>
                  <a:lnTo>
                    <a:pt y="295" x="165"/>
                  </a:lnTo>
                  <a:lnTo>
                    <a:pt y="309" x="164"/>
                  </a:lnTo>
                  <a:lnTo>
                    <a:pt y="322" x="163"/>
                  </a:lnTo>
                  <a:lnTo>
                    <a:pt y="336" x="162"/>
                  </a:lnTo>
                  <a:close/>
                  <a:moveTo>
                    <a:pt y="427" x="168"/>
                  </a:moveTo>
                  <a:lnTo>
                    <a:pt y="429" x="169"/>
                  </a:lnTo>
                  <a:lnTo>
                    <a:pt y="432" x="169"/>
                  </a:lnTo>
                  <a:lnTo>
                    <a:pt y="433" x="168"/>
                  </a:lnTo>
                  <a:lnTo>
                    <a:pt y="433" x="165"/>
                  </a:lnTo>
                  <a:lnTo>
                    <a:pt y="433" x="161"/>
                  </a:lnTo>
                  <a:lnTo>
                    <a:pt y="433" x="157"/>
                  </a:lnTo>
                  <a:lnTo>
                    <a:pt y="428" x="154"/>
                  </a:lnTo>
                  <a:lnTo>
                    <a:pt y="423" x="151"/>
                  </a:lnTo>
                  <a:lnTo>
                    <a:pt y="416" x="149"/>
                  </a:lnTo>
                  <a:lnTo>
                    <a:pt y="411" x="147"/>
                  </a:lnTo>
                  <a:lnTo>
                    <a:pt y="399" x="145"/>
                  </a:lnTo>
                  <a:lnTo>
                    <a:pt y="387" x="142"/>
                  </a:lnTo>
                  <a:lnTo>
                    <a:pt y="395" x="143"/>
                  </a:lnTo>
                  <a:lnTo>
                    <a:pt y="401" x="143"/>
                  </a:lnTo>
                  <a:lnTo>
                    <a:pt y="407" x="142"/>
                  </a:lnTo>
                  <a:lnTo>
                    <a:pt y="412" x="139"/>
                  </a:lnTo>
                  <a:lnTo>
                    <a:pt y="415" x="139"/>
                  </a:lnTo>
                  <a:lnTo>
                    <a:pt y="417" x="137"/>
                  </a:lnTo>
                  <a:lnTo>
                    <a:pt y="417" x="137"/>
                  </a:lnTo>
                  <a:lnTo>
                    <a:pt y="417" x="135"/>
                  </a:lnTo>
                  <a:lnTo>
                    <a:pt y="416" x="133"/>
                  </a:lnTo>
                  <a:lnTo>
                    <a:pt y="413" x="130"/>
                  </a:lnTo>
                  <a:lnTo>
                    <a:pt y="405" x="122"/>
                  </a:lnTo>
                  <a:lnTo>
                    <a:pt y="400" x="115"/>
                  </a:lnTo>
                  <a:lnTo>
                    <a:pt y="407" x="121"/>
                  </a:lnTo>
                  <a:lnTo>
                    <a:pt y="413" x="127"/>
                  </a:lnTo>
                  <a:lnTo>
                    <a:pt y="421" x="132"/>
                  </a:lnTo>
                  <a:lnTo>
                    <a:pt y="431" x="136"/>
                  </a:lnTo>
                  <a:lnTo>
                    <a:pt y="438" x="140"/>
                  </a:lnTo>
                  <a:lnTo>
                    <a:pt y="446" x="142"/>
                  </a:lnTo>
                  <a:lnTo>
                    <a:pt y="456" x="143"/>
                  </a:lnTo>
                  <a:lnTo>
                    <a:pt y="464" x="142"/>
                  </a:lnTo>
                  <a:lnTo>
                    <a:pt y="462" x="137"/>
                  </a:lnTo>
                  <a:lnTo>
                    <a:pt y="460" x="133"/>
                  </a:lnTo>
                  <a:lnTo>
                    <a:pt y="456" x="129"/>
                  </a:lnTo>
                  <a:lnTo>
                    <a:pt y="452" x="126"/>
                  </a:lnTo>
                  <a:lnTo>
                    <a:pt y="442" x="120"/>
                  </a:lnTo>
                  <a:lnTo>
                    <a:pt y="431" x="116"/>
                  </a:lnTo>
                  <a:lnTo>
                    <a:pt y="407" x="109"/>
                  </a:lnTo>
                  <a:lnTo>
                    <a:pt y="385" x="101"/>
                  </a:lnTo>
                  <a:lnTo>
                    <a:pt y="383" x="102"/>
                  </a:lnTo>
                  <a:lnTo>
                    <a:pt y="380" x="103"/>
                  </a:lnTo>
                  <a:lnTo>
                    <a:pt y="378" x="105"/>
                  </a:lnTo>
                  <a:lnTo>
                    <a:pt y="376" x="109"/>
                  </a:lnTo>
                  <a:lnTo>
                    <a:pt y="374" x="104"/>
                  </a:lnTo>
                  <a:lnTo>
                    <a:pt y="371" x="100"/>
                  </a:lnTo>
                  <a:lnTo>
                    <a:pt y="370" x="96"/>
                  </a:lnTo>
                  <a:lnTo>
                    <a:pt y="367" x="94"/>
                  </a:lnTo>
                  <a:lnTo>
                    <a:pt y="363" x="92"/>
                  </a:lnTo>
                  <a:lnTo>
                    <a:pt y="358" x="91"/>
                  </a:lnTo>
                  <a:lnTo>
                    <a:pt y="354" x="90"/>
                  </a:lnTo>
                  <a:lnTo>
                    <a:pt y="350" x="89"/>
                  </a:lnTo>
                  <a:lnTo>
                    <a:pt y="347" x="86"/>
                  </a:lnTo>
                  <a:lnTo>
                    <a:pt y="344" x="84"/>
                  </a:lnTo>
                  <a:lnTo>
                    <a:pt y="334" x="82"/>
                  </a:lnTo>
                  <a:lnTo>
                    <a:pt y="326" x="82"/>
                  </a:lnTo>
                  <a:lnTo>
                    <a:pt y="321" x="84"/>
                  </a:lnTo>
                  <a:lnTo>
                    <a:pt y="315" x="86"/>
                  </a:lnTo>
                  <a:lnTo>
                    <a:pt y="307" x="91"/>
                  </a:lnTo>
                  <a:lnTo>
                    <a:pt y="297" x="94"/>
                  </a:lnTo>
                  <a:lnTo>
                    <a:pt y="287" x="98"/>
                  </a:lnTo>
                  <a:lnTo>
                    <a:pt y="275" x="101"/>
                  </a:lnTo>
                  <a:lnTo>
                    <a:pt y="270" x="102"/>
                  </a:lnTo>
                  <a:lnTo>
                    <a:pt y="266" x="104"/>
                  </a:lnTo>
                  <a:lnTo>
                    <a:pt y="264" x="107"/>
                  </a:lnTo>
                  <a:lnTo>
                    <a:pt y="262" x="112"/>
                  </a:lnTo>
                  <a:lnTo>
                    <a:pt y="264" x="116"/>
                  </a:lnTo>
                  <a:lnTo>
                    <a:pt y="266" x="118"/>
                  </a:lnTo>
                  <a:lnTo>
                    <a:pt y="270" x="121"/>
                  </a:lnTo>
                  <a:lnTo>
                    <a:pt y="274" x="123"/>
                  </a:lnTo>
                  <a:lnTo>
                    <a:pt y="283" x="129"/>
                  </a:lnTo>
                  <a:lnTo>
                    <a:pt y="293" x="133"/>
                  </a:lnTo>
                  <a:lnTo>
                    <a:pt y="303" x="134"/>
                  </a:lnTo>
                  <a:lnTo>
                    <a:pt y="313" x="136"/>
                  </a:lnTo>
                  <a:lnTo>
                    <a:pt y="321" x="139"/>
                  </a:lnTo>
                  <a:lnTo>
                    <a:pt y="328" x="142"/>
                  </a:lnTo>
                  <a:lnTo>
                    <a:pt y="336" x="144"/>
                  </a:lnTo>
                  <a:lnTo>
                    <a:pt y="344" x="146"/>
                  </a:lnTo>
                  <a:lnTo>
                    <a:pt y="354" x="147"/>
                  </a:lnTo>
                  <a:lnTo>
                    <a:pt y="363" x="147"/>
                  </a:lnTo>
                  <a:lnTo>
                    <a:pt y="368" x="154"/>
                  </a:lnTo>
                  <a:lnTo>
                    <a:pt y="376" x="159"/>
                  </a:lnTo>
                  <a:lnTo>
                    <a:pt y="383" x="163"/>
                  </a:lnTo>
                  <a:lnTo>
                    <a:pt y="391" x="167"/>
                  </a:lnTo>
                  <a:lnTo>
                    <a:pt y="400" x="168"/>
                  </a:lnTo>
                  <a:lnTo>
                    <a:pt y="408" x="169"/>
                  </a:lnTo>
                  <a:lnTo>
                    <a:pt y="417" x="169"/>
                  </a:lnTo>
                  <a:lnTo>
                    <a:pt y="427" x="168"/>
                  </a:lnTo>
                  <a:close/>
                  <a:moveTo>
                    <a:pt y="420" x="99"/>
                  </a:moveTo>
                  <a:lnTo>
                    <a:pt y="424" x="99"/>
                  </a:lnTo>
                  <a:lnTo>
                    <a:pt y="427" x="100"/>
                  </a:lnTo>
                  <a:lnTo>
                    <a:pt y="427" x="100"/>
                  </a:lnTo>
                  <a:lnTo>
                    <a:pt y="428" x="100"/>
                  </a:lnTo>
                  <a:lnTo>
                    <a:pt y="429" x="99"/>
                  </a:lnTo>
                  <a:lnTo>
                    <a:pt y="431" x="96"/>
                  </a:lnTo>
                  <a:lnTo>
                    <a:pt y="429" x="93"/>
                  </a:lnTo>
                  <a:lnTo>
                    <a:pt y="428" x="90"/>
                  </a:lnTo>
                  <a:lnTo>
                    <a:pt y="425" x="89"/>
                  </a:lnTo>
                  <a:lnTo>
                    <a:pt y="421" x="87"/>
                  </a:lnTo>
                  <a:lnTo>
                    <a:pt y="415" x="84"/>
                  </a:lnTo>
                  <a:lnTo>
                    <a:pt y="408" x="80"/>
                  </a:lnTo>
                  <a:lnTo>
                    <a:pt y="401" x="80"/>
                  </a:lnTo>
                  <a:lnTo>
                    <a:pt y="395" x="79"/>
                  </a:lnTo>
                  <a:lnTo>
                    <a:pt y="392" x="79"/>
                  </a:lnTo>
                  <a:lnTo>
                    <a:pt y="388" x="79"/>
                  </a:lnTo>
                  <a:lnTo>
                    <a:pt y="385" x="81"/>
                  </a:lnTo>
                  <a:lnTo>
                    <a:pt y="383" x="84"/>
                  </a:lnTo>
                  <a:lnTo>
                    <a:pt y="401" x="91"/>
                  </a:lnTo>
                  <a:lnTo>
                    <a:pt y="420" x="99"/>
                  </a:lnTo>
                  <a:close/>
                  <a:moveTo>
                    <a:pt y="249" x="121"/>
                  </a:moveTo>
                  <a:lnTo>
                    <a:pt y="249" x="123"/>
                  </a:lnTo>
                  <a:lnTo>
                    <a:pt y="249" x="126"/>
                  </a:lnTo>
                  <a:lnTo>
                    <a:pt y="248" x="126"/>
                  </a:lnTo>
                  <a:lnTo>
                    <a:pt y="246" x="126"/>
                  </a:lnTo>
                  <a:lnTo>
                    <a:pt y="244" x="126"/>
                  </a:lnTo>
                  <a:lnTo>
                    <a:pt y="241" x="126"/>
                  </a:lnTo>
                  <a:lnTo>
                    <a:pt y="230" x="127"/>
                  </a:lnTo>
                  <a:lnTo>
                    <a:pt y="220" x="128"/>
                  </a:lnTo>
                  <a:lnTo>
                    <a:pt y="216" x="128"/>
                  </a:lnTo>
                  <a:lnTo>
                    <a:pt y="211" x="128"/>
                  </a:lnTo>
                  <a:lnTo>
                    <a:pt y="205" x="126"/>
                  </a:lnTo>
                  <a:lnTo>
                    <a:pt y="201" x="123"/>
                  </a:lnTo>
                  <a:lnTo>
                    <a:pt y="199" x="120"/>
                  </a:lnTo>
                  <a:lnTo>
                    <a:pt y="197" x="119"/>
                  </a:lnTo>
                  <a:lnTo>
                    <a:pt y="199" x="118"/>
                  </a:lnTo>
                  <a:lnTo>
                    <a:pt y="200" x="117"/>
                  </a:lnTo>
                  <a:lnTo>
                    <a:pt y="203" x="116"/>
                  </a:lnTo>
                  <a:lnTo>
                    <a:pt y="205" x="115"/>
                  </a:lnTo>
                  <a:lnTo>
                    <a:pt y="217" x="116"/>
                  </a:lnTo>
                  <a:lnTo>
                    <a:pt y="229" x="115"/>
                  </a:lnTo>
                  <a:lnTo>
                    <a:pt y="236" x="115"/>
                  </a:lnTo>
                  <a:lnTo>
                    <a:pt y="241" x="116"/>
                  </a:lnTo>
                  <a:lnTo>
                    <a:pt y="245" x="118"/>
                  </a:lnTo>
                  <a:lnTo>
                    <a:pt y="249" x="121"/>
                  </a:lnTo>
                  <a:close/>
                  <a:moveTo>
                    <a:pt y="285" x="178"/>
                  </a:moveTo>
                  <a:lnTo>
                    <a:pt y="279" x="181"/>
                  </a:lnTo>
                  <a:lnTo>
                    <a:pt y="273" x="183"/>
                  </a:lnTo>
                  <a:lnTo>
                    <a:pt y="268" x="184"/>
                  </a:lnTo>
                  <a:lnTo>
                    <a:pt y="262" x="185"/>
                  </a:lnTo>
                  <a:lnTo>
                    <a:pt y="250" x="185"/>
                  </a:lnTo>
                  <a:lnTo>
                    <a:pt y="238" x="184"/>
                  </a:lnTo>
                  <a:lnTo>
                    <a:pt y="226" x="182"/>
                  </a:lnTo>
                  <a:lnTo>
                    <a:pt y="215" x="181"/>
                  </a:lnTo>
                  <a:lnTo>
                    <a:pt y="203" x="178"/>
                  </a:lnTo>
                  <a:lnTo>
                    <a:pt y="191" x="178"/>
                  </a:lnTo>
                  <a:lnTo>
                    <a:pt y="184" x="178"/>
                  </a:lnTo>
                  <a:lnTo>
                    <a:pt y="180" x="178"/>
                  </a:lnTo>
                  <a:lnTo>
                    <a:pt y="177" x="177"/>
                  </a:lnTo>
                  <a:lnTo>
                    <a:pt y="176" x="175"/>
                  </a:lnTo>
                  <a:lnTo>
                    <a:pt y="175" x="173"/>
                  </a:lnTo>
                  <a:lnTo>
                    <a:pt y="176" x="171"/>
                  </a:lnTo>
                  <a:lnTo>
                    <a:pt y="179" x="169"/>
                  </a:lnTo>
                  <a:lnTo>
                    <a:pt y="181" x="167"/>
                  </a:lnTo>
                  <a:lnTo>
                    <a:pt y="187" x="164"/>
                  </a:lnTo>
                  <a:lnTo>
                    <a:pt y="191" x="162"/>
                  </a:lnTo>
                  <a:lnTo>
                    <a:pt y="196" x="162"/>
                  </a:lnTo>
                  <a:lnTo>
                    <a:pt y="201" x="162"/>
                  </a:lnTo>
                  <a:lnTo>
                    <a:pt y="213" x="162"/>
                  </a:lnTo>
                  <a:lnTo>
                    <a:pt y="224" x="162"/>
                  </a:lnTo>
                  <a:lnTo>
                    <a:pt y="230" x="161"/>
                  </a:lnTo>
                  <a:lnTo>
                    <a:pt y="238" x="162"/>
                  </a:lnTo>
                  <a:lnTo>
                    <a:pt y="245" x="164"/>
                  </a:lnTo>
                  <a:lnTo>
                    <a:pt y="252" x="168"/>
                  </a:lnTo>
                  <a:lnTo>
                    <a:pt y="260" x="171"/>
                  </a:lnTo>
                  <a:lnTo>
                    <a:pt y="268" x="174"/>
                  </a:lnTo>
                  <a:lnTo>
                    <a:pt y="275" x="177"/>
                  </a:lnTo>
                  <a:lnTo>
                    <a:pt y="285" x="178"/>
                  </a:lnTo>
                  <a:close/>
                  <a:moveTo>
                    <a:pt y="632" x="41"/>
                  </a:moveTo>
                  <a:lnTo>
                    <a:pt y="641" x="33"/>
                  </a:lnTo>
                  <a:lnTo>
                    <a:pt y="652" x="25"/>
                  </a:lnTo>
                  <a:lnTo>
                    <a:pt y="656" x="22"/>
                  </a:lnTo>
                  <a:lnTo>
                    <a:pt y="658" x="19"/>
                  </a:lnTo>
                  <a:lnTo>
                    <a:pt y="658" x="17"/>
                  </a:lnTo>
                  <a:lnTo>
                    <a:pt y="658" x="16"/>
                  </a:lnTo>
                  <a:lnTo>
                    <a:pt y="656" x="13"/>
                  </a:lnTo>
                  <a:lnTo>
                    <a:pt y="654" x="12"/>
                  </a:lnTo>
                  <a:lnTo>
                    <a:pt y="641" x="12"/>
                  </a:lnTo>
                  <a:lnTo>
                    <a:pt y="627" x="14"/>
                  </a:lnTo>
                  <a:lnTo>
                    <a:pt y="612" x="18"/>
                  </a:lnTo>
                  <a:lnTo>
                    <a:pt y="597" x="23"/>
                  </a:lnTo>
                  <a:lnTo>
                    <a:pt y="584" x="29"/>
                  </a:lnTo>
                  <a:lnTo>
                    <a:pt y="572" x="35"/>
                  </a:lnTo>
                  <a:lnTo>
                    <a:pt y="568" x="39"/>
                  </a:lnTo>
                  <a:lnTo>
                    <a:pt y="564" x="43"/>
                  </a:lnTo>
                  <a:lnTo>
                    <a:pt y="560" x="47"/>
                  </a:lnTo>
                  <a:lnTo>
                    <a:pt y="559" x="50"/>
                  </a:lnTo>
                  <a:lnTo>
                    <a:pt y="632" x="41"/>
                  </a:lnTo>
                  <a:close/>
                  <a:moveTo>
                    <a:pt y="381" x="73"/>
                  </a:moveTo>
                  <a:lnTo>
                    <a:pt y="388" x="69"/>
                  </a:lnTo>
                  <a:lnTo>
                    <a:pt y="392" x="66"/>
                  </a:lnTo>
                  <a:lnTo>
                    <a:pt y="396" x="63"/>
                  </a:lnTo>
                  <a:lnTo>
                    <a:pt y="400" x="60"/>
                  </a:lnTo>
                  <a:lnTo>
                    <a:pt y="396" x="57"/>
                  </a:lnTo>
                  <a:lnTo>
                    <a:pt y="392" x="54"/>
                  </a:lnTo>
                  <a:lnTo>
                    <a:pt y="387" x="53"/>
                  </a:lnTo>
                  <a:lnTo>
                    <a:pt y="381" x="53"/>
                  </a:lnTo>
                  <a:lnTo>
                    <a:pt y="370" x="54"/>
                  </a:lnTo>
                  <a:lnTo>
                    <a:pt y="359" x="59"/>
                  </a:lnTo>
                  <a:lnTo>
                    <a:pt y="351" x="64"/>
                  </a:lnTo>
                  <a:lnTo>
                    <a:pt y="347" x="69"/>
                  </a:lnTo>
                  <a:lnTo>
                    <a:pt y="346" x="73"/>
                  </a:lnTo>
                  <a:lnTo>
                    <a:pt y="344" x="75"/>
                  </a:lnTo>
                  <a:lnTo>
                    <a:pt y="344" x="76"/>
                  </a:lnTo>
                  <a:lnTo>
                    <a:pt y="346" x="77"/>
                  </a:lnTo>
                  <a:lnTo>
                    <a:pt y="381" x="73"/>
                  </a:lnTo>
                  <a:close/>
                  <a:moveTo>
                    <a:pt y="127" x="64"/>
                  </a:moveTo>
                  <a:lnTo>
                    <a:pt y="130" x="67"/>
                  </a:lnTo>
                  <a:lnTo>
                    <a:pt y="132" x="71"/>
                  </a:lnTo>
                  <a:lnTo>
                    <a:pt y="134" x="72"/>
                  </a:lnTo>
                  <a:lnTo>
                    <a:pt y="135" x="73"/>
                  </a:lnTo>
                  <a:lnTo>
                    <a:pt y="138" x="74"/>
                  </a:lnTo>
                  <a:lnTo>
                    <a:pt y="142" x="74"/>
                  </a:lnTo>
                  <a:lnTo>
                    <a:pt y="136" x="77"/>
                  </a:lnTo>
                  <a:lnTo>
                    <a:pt y="132" x="80"/>
                  </a:lnTo>
                  <a:lnTo>
                    <a:pt y="130" x="81"/>
                  </a:lnTo>
                  <a:lnTo>
                    <a:pt y="128" x="84"/>
                  </a:lnTo>
                  <a:lnTo>
                    <a:pt y="128" x="86"/>
                  </a:lnTo>
                  <a:lnTo>
                    <a:pt y="128" x="88"/>
                  </a:lnTo>
                  <a:lnTo>
                    <a:pt y="139" x="88"/>
                  </a:lnTo>
                  <a:lnTo>
                    <a:pt y="154" x="85"/>
                  </a:lnTo>
                  <a:lnTo>
                    <a:pt y="159" x="84"/>
                  </a:lnTo>
                  <a:lnTo>
                    <a:pt y="163" x="85"/>
                  </a:lnTo>
                  <a:lnTo>
                    <a:pt y="163" x="87"/>
                  </a:lnTo>
                  <a:lnTo>
                    <a:pt y="162" x="89"/>
                  </a:lnTo>
                  <a:lnTo>
                    <a:pt y="160" x="91"/>
                  </a:lnTo>
                  <a:lnTo>
                    <a:pt y="156" x="95"/>
                  </a:lnTo>
                  <a:lnTo>
                    <a:pt y="146" x="96"/>
                  </a:lnTo>
                  <a:lnTo>
                    <a:pt y="134" x="100"/>
                  </a:lnTo>
                  <a:lnTo>
                    <a:pt y="120" x="103"/>
                  </a:lnTo>
                  <a:lnTo>
                    <a:pt y="110" x="106"/>
                  </a:lnTo>
                  <a:lnTo>
                    <a:pt y="114" x="96"/>
                  </a:lnTo>
                  <a:lnTo>
                    <a:pt y="116" x="88"/>
                  </a:lnTo>
                  <a:lnTo>
                    <a:pt y="102" x="93"/>
                  </a:lnTo>
                  <a:lnTo>
                    <a:pt y="85" x="101"/>
                  </a:lnTo>
                  <a:lnTo>
                    <a:pt y="81" x="100"/>
                  </a:lnTo>
                  <a:lnTo>
                    <a:pt y="77" x="100"/>
                  </a:lnTo>
                  <a:lnTo>
                    <a:pt y="75" x="100"/>
                  </a:lnTo>
                  <a:lnTo>
                    <a:pt y="73" x="99"/>
                  </a:lnTo>
                  <a:lnTo>
                    <a:pt y="71" x="96"/>
                  </a:lnTo>
                  <a:lnTo>
                    <a:pt y="70" x="94"/>
                  </a:lnTo>
                  <a:lnTo>
                    <a:pt y="70" x="91"/>
                  </a:lnTo>
                  <a:lnTo>
                    <a:pt y="71" x="89"/>
                  </a:lnTo>
                  <a:lnTo>
                    <a:pt y="73" x="87"/>
                  </a:lnTo>
                  <a:lnTo>
                    <a:pt y="75" x="86"/>
                  </a:lnTo>
                  <a:lnTo>
                    <a:pt y="81" x="82"/>
                  </a:lnTo>
                  <a:lnTo>
                    <a:pt y="85" x="79"/>
                  </a:lnTo>
                  <a:lnTo>
                    <a:pt y="90" x="82"/>
                  </a:lnTo>
                  <a:lnTo>
                    <a:pt y="94" x="82"/>
                  </a:lnTo>
                  <a:lnTo>
                    <a:pt y="97" x="81"/>
                  </a:lnTo>
                  <a:lnTo>
                    <a:pt y="101" x="78"/>
                  </a:lnTo>
                  <a:lnTo>
                    <a:pt y="105" x="75"/>
                  </a:lnTo>
                  <a:lnTo>
                    <a:pt y="109" x="71"/>
                  </a:lnTo>
                  <a:lnTo>
                    <a:pt y="116" x="66"/>
                  </a:lnTo>
                  <a:lnTo>
                    <a:pt y="127" x="64"/>
                  </a:lnTo>
                  <a:close/>
                  <a:moveTo>
                    <a:pt y="881" x="447"/>
                  </a:moveTo>
                  <a:lnTo>
                    <a:pt y="876" x="459"/>
                  </a:lnTo>
                  <a:lnTo>
                    <a:pt y="873" x="472"/>
                  </a:lnTo>
                  <a:lnTo>
                    <a:pt y="869" x="485"/>
                  </a:lnTo>
                  <a:lnTo>
                    <a:pt y="866" x="497"/>
                  </a:lnTo>
                  <a:lnTo>
                    <a:pt y="866" x="488"/>
                  </a:lnTo>
                  <a:lnTo>
                    <a:pt y="865" x="480"/>
                  </a:lnTo>
                  <a:lnTo>
                    <a:pt y="861" x="482"/>
                  </a:lnTo>
                  <a:lnTo>
                    <a:pt y="856" x="484"/>
                  </a:lnTo>
                  <a:lnTo>
                    <a:pt y="852" x="487"/>
                  </a:lnTo>
                  <a:lnTo>
                    <a:pt y="848" x="491"/>
                  </a:lnTo>
                  <a:lnTo>
                    <a:pt y="853" x="484"/>
                  </a:lnTo>
                  <a:lnTo>
                    <a:pt y="860" x="476"/>
                  </a:lnTo>
                  <a:lnTo>
                    <a:pt y="862" x="471"/>
                  </a:lnTo>
                  <a:lnTo>
                    <a:pt y="864" x="465"/>
                  </a:lnTo>
                  <a:lnTo>
                    <a:pt y="866" x="459"/>
                  </a:lnTo>
                  <a:lnTo>
                    <a:pt y="866" x="453"/>
                  </a:lnTo>
                  <a:lnTo>
                    <a:pt y="868" x="436"/>
                  </a:lnTo>
                  <a:lnTo>
                    <a:pt y="872" x="421"/>
                  </a:lnTo>
                  <a:lnTo>
                    <a:pt y="873" x="415"/>
                  </a:lnTo>
                  <a:lnTo>
                    <a:pt y="873" x="410"/>
                  </a:lnTo>
                  <a:lnTo>
                    <a:pt y="873" x="409"/>
                  </a:lnTo>
                  <a:lnTo>
                    <a:pt y="872" x="408"/>
                  </a:lnTo>
                  <a:lnTo>
                    <a:pt y="870" x="408"/>
                  </a:lnTo>
                  <a:lnTo>
                    <a:pt y="868" x="408"/>
                  </a:lnTo>
                  <a:lnTo>
                    <a:pt y="864" x="409"/>
                  </a:lnTo>
                  <a:lnTo>
                    <a:pt y="861" x="411"/>
                  </a:lnTo>
                  <a:lnTo>
                    <a:pt y="859" x="416"/>
                  </a:lnTo>
                  <a:lnTo>
                    <a:pt y="857" x="422"/>
                  </a:lnTo>
                  <a:lnTo>
                    <a:pt y="855" x="434"/>
                  </a:lnTo>
                  <a:lnTo>
                    <a:pt y="852" x="445"/>
                  </a:lnTo>
                  <a:lnTo>
                    <a:pt y="853" x="434"/>
                  </a:lnTo>
                  <a:lnTo>
                    <a:pt y="855" x="422"/>
                  </a:lnTo>
                  <a:lnTo>
                    <a:pt y="855" x="416"/>
                  </a:lnTo>
                  <a:lnTo>
                    <a:pt y="853" x="411"/>
                  </a:lnTo>
                  <a:lnTo>
                    <a:pt y="852" x="409"/>
                  </a:lnTo>
                  <a:lnTo>
                    <a:pt y="848" x="407"/>
                  </a:lnTo>
                  <a:lnTo>
                    <a:pt y="845" x="407"/>
                  </a:lnTo>
                  <a:lnTo>
                    <a:pt y="844" x="409"/>
                  </a:lnTo>
                  <a:lnTo>
                    <a:pt y="843" x="413"/>
                  </a:lnTo>
                  <a:lnTo>
                    <a:pt y="841" x="416"/>
                  </a:lnTo>
                  <a:lnTo>
                    <a:pt y="840" x="425"/>
                  </a:lnTo>
                  <a:lnTo>
                    <a:pt y="837" x="433"/>
                  </a:lnTo>
                  <a:lnTo>
                    <a:pt y="837" x="428"/>
                  </a:lnTo>
                  <a:lnTo>
                    <a:pt y="837" x="422"/>
                  </a:lnTo>
                  <a:lnTo>
                    <a:pt y="836" x="419"/>
                  </a:lnTo>
                  <a:lnTo>
                    <a:pt y="836" x="417"/>
                  </a:lnTo>
                  <a:lnTo>
                    <a:pt y="833" x="416"/>
                  </a:lnTo>
                  <a:lnTo>
                    <a:pt y="831" x="415"/>
                  </a:lnTo>
                  <a:lnTo>
                    <a:pt y="828" x="416"/>
                  </a:lnTo>
                  <a:lnTo>
                    <a:pt y="825" x="417"/>
                  </a:lnTo>
                  <a:lnTo>
                    <a:pt y="823" x="419"/>
                  </a:lnTo>
                  <a:lnTo>
                    <a:pt y="820" x="422"/>
                  </a:lnTo>
                  <a:lnTo>
                    <a:pt y="815" x="429"/>
                  </a:lnTo>
                  <a:lnTo>
                    <a:pt y="809" x="434"/>
                  </a:lnTo>
                  <a:lnTo>
                    <a:pt y="816" x="424"/>
                  </a:lnTo>
                  <a:lnTo>
                    <a:pt y="819" x="418"/>
                  </a:lnTo>
                  <a:lnTo>
                    <a:pt y="819" x="416"/>
                  </a:lnTo>
                  <a:lnTo>
                    <a:pt y="817" x="415"/>
                  </a:lnTo>
                  <a:lnTo>
                    <a:pt y="816" x="414"/>
                  </a:lnTo>
                  <a:lnTo>
                    <a:pt y="815" x="414"/>
                  </a:lnTo>
                  <a:lnTo>
                    <a:pt y="809" x="416"/>
                  </a:lnTo>
                  <a:lnTo>
                    <a:pt y="803" x="419"/>
                  </a:lnTo>
                  <a:lnTo>
                    <a:pt y="796" x="423"/>
                  </a:lnTo>
                  <a:lnTo>
                    <a:pt y="788" x="429"/>
                  </a:lnTo>
                  <a:lnTo>
                    <a:pt y="807" x="409"/>
                  </a:lnTo>
                  <a:lnTo>
                    <a:pt y="827" x="386"/>
                  </a:lnTo>
                  <a:lnTo>
                    <a:pt y="835" x="374"/>
                  </a:lnTo>
                  <a:lnTo>
                    <a:pt y="840" x="363"/>
                  </a:lnTo>
                  <a:lnTo>
                    <a:pt y="841" x="357"/>
                  </a:lnTo>
                  <a:lnTo>
                    <a:pt y="841" x="353"/>
                  </a:lnTo>
                  <a:lnTo>
                    <a:pt y="840" x="349"/>
                  </a:lnTo>
                  <a:lnTo>
                    <a:pt y="837" x="346"/>
                  </a:lnTo>
                  <a:lnTo>
                    <a:pt y="827" x="352"/>
                  </a:lnTo>
                  <a:lnTo>
                    <a:pt y="816" x="360"/>
                  </a:lnTo>
                  <a:lnTo>
                    <a:pt y="807" x="367"/>
                  </a:lnTo>
                  <a:lnTo>
                    <a:pt y="796" x="376"/>
                  </a:lnTo>
                  <a:lnTo>
                    <a:pt y="776" x="394"/>
                  </a:lnTo>
                  <a:lnTo>
                    <a:pt y="756" x="411"/>
                  </a:lnTo>
                  <a:lnTo>
                    <a:pt y="739" x="431"/>
                  </a:lnTo>
                  <a:lnTo>
                    <a:pt y="729" x="443"/>
                  </a:lnTo>
                  <a:lnTo>
                    <a:pt y="726" x="451"/>
                  </a:lnTo>
                  <a:lnTo>
                    <a:pt y="722" x="464"/>
                  </a:lnTo>
                  <a:lnTo>
                    <a:pt y="719" x="483"/>
                  </a:lnTo>
                  <a:lnTo>
                    <a:pt y="717" x="511"/>
                  </a:lnTo>
                  <a:lnTo>
                    <a:pt y="715" x="502"/>
                  </a:lnTo>
                  <a:lnTo>
                    <a:pt y="715" x="493"/>
                  </a:lnTo>
                  <a:lnTo>
                    <a:pt y="715" x="489"/>
                  </a:lnTo>
                  <a:lnTo>
                    <a:pt y="714" x="486"/>
                  </a:lnTo>
                  <a:lnTo>
                    <a:pt y="711" x="484"/>
                  </a:lnTo>
                  <a:lnTo>
                    <a:pt y="709" x="483"/>
                  </a:lnTo>
                  <a:lnTo>
                    <a:pt y="701" x="486"/>
                  </a:lnTo>
                  <a:lnTo>
                    <a:pt y="694" x="490"/>
                  </a:lnTo>
                  <a:lnTo>
                    <a:pt y="688" x="496"/>
                  </a:lnTo>
                  <a:lnTo>
                    <a:pt y="682" x="502"/>
                  </a:lnTo>
                  <a:lnTo>
                    <a:pt y="670" x="517"/>
                  </a:lnTo>
                  <a:lnTo>
                    <a:pt y="660" x="533"/>
                  </a:lnTo>
                  <a:lnTo>
                    <a:pt y="664" x="525"/>
                  </a:lnTo>
                  <a:lnTo>
                    <a:pt y="669" x="515"/>
                  </a:lnTo>
                  <a:lnTo>
                    <a:pt y="674" x="506"/>
                  </a:lnTo>
                  <a:lnTo>
                    <a:pt y="680" x="498"/>
                  </a:lnTo>
                  <a:lnTo>
                    <a:pt y="677" x="494"/>
                  </a:lnTo>
                  <a:lnTo>
                    <a:pt y="673" x="494"/>
                  </a:lnTo>
                  <a:lnTo>
                    <a:pt y="668" x="496"/>
                  </a:lnTo>
                  <a:lnTo>
                    <a:pt y="662" x="497"/>
                  </a:lnTo>
                  <a:lnTo>
                    <a:pt y="680" x="489"/>
                  </a:lnTo>
                  <a:lnTo>
                    <a:pt y="698" x="480"/>
                  </a:lnTo>
                  <a:lnTo>
                    <a:pt y="702" x="477"/>
                  </a:lnTo>
                  <a:lnTo>
                    <a:pt y="706" x="474"/>
                  </a:lnTo>
                  <a:lnTo>
                    <a:pt y="710" x="471"/>
                  </a:lnTo>
                  <a:lnTo>
                    <a:pt y="713" x="465"/>
                  </a:lnTo>
                  <a:lnTo>
                    <a:pt y="717" x="460"/>
                  </a:lnTo>
                  <a:lnTo>
                    <a:pt y="718" x="455"/>
                  </a:lnTo>
                  <a:lnTo>
                    <a:pt y="721" x="448"/>
                  </a:lnTo>
                  <a:lnTo>
                    <a:pt y="721" x="439"/>
                  </a:lnTo>
                  <a:lnTo>
                    <a:pt y="718" x="439"/>
                  </a:lnTo>
                  <a:lnTo>
                    <a:pt y="714" x="439"/>
                  </a:lnTo>
                  <a:lnTo>
                    <a:pt y="710" x="441"/>
                  </a:lnTo>
                  <a:lnTo>
                    <a:pt y="706" x="443"/>
                  </a:lnTo>
                  <a:lnTo>
                    <a:pt y="697" x="448"/>
                  </a:lnTo>
                  <a:lnTo>
                    <a:pt y="688" x="457"/>
                  </a:lnTo>
                  <a:lnTo>
                    <a:pt y="668" x="475"/>
                  </a:lnTo>
                  <a:lnTo>
                    <a:pt y="648" x="491"/>
                  </a:lnTo>
                  <a:lnTo>
                    <a:pt y="664" x="475"/>
                  </a:lnTo>
                  <a:lnTo>
                    <a:pt y="672" x="466"/>
                  </a:lnTo>
                  <a:lnTo>
                    <a:pt y="672" x="465"/>
                  </a:lnTo>
                  <a:lnTo>
                    <a:pt y="672" x="464"/>
                  </a:lnTo>
                  <a:lnTo>
                    <a:pt y="670" x="464"/>
                  </a:lnTo>
                  <a:lnTo>
                    <a:pt y="668" x="464"/>
                  </a:lnTo>
                  <a:lnTo>
                    <a:pt y="662" x="468"/>
                  </a:lnTo>
                  <a:lnTo>
                    <a:pt y="652" x="472"/>
                  </a:lnTo>
                  <a:lnTo>
                    <a:pt y="662" x="463"/>
                  </a:lnTo>
                  <a:lnTo>
                    <a:pt y="673" x="456"/>
                  </a:lnTo>
                  <a:lnTo>
                    <a:pt y="678" x="451"/>
                  </a:lnTo>
                  <a:lnTo>
                    <a:pt y="682" x="446"/>
                  </a:lnTo>
                  <a:lnTo>
                    <a:pt y="684" x="438"/>
                  </a:lnTo>
                  <a:lnTo>
                    <a:pt y="684" x="430"/>
                  </a:lnTo>
                  <a:lnTo>
                    <a:pt y="678" x="429"/>
                  </a:lnTo>
                  <a:lnTo>
                    <a:pt y="673" x="429"/>
                  </a:lnTo>
                  <a:lnTo>
                    <a:pt y="666" x="431"/>
                  </a:lnTo>
                  <a:lnTo>
                    <a:pt y="661" x="434"/>
                  </a:lnTo>
                  <a:lnTo>
                    <a:pt y="650" x="443"/>
                  </a:lnTo>
                  <a:lnTo>
                    <a:pt y="640" x="451"/>
                  </a:lnTo>
                  <a:lnTo>
                    <a:pt y="644" x="447"/>
                  </a:lnTo>
                  <a:lnTo>
                    <a:pt y="649" x="442"/>
                  </a:lnTo>
                  <a:lnTo>
                    <a:pt y="650" x="439"/>
                  </a:lnTo>
                  <a:lnTo>
                    <a:pt y="650" x="437"/>
                  </a:lnTo>
                  <a:lnTo>
                    <a:pt y="650" x="435"/>
                  </a:lnTo>
                  <a:lnTo>
                    <a:pt y="648" x="433"/>
                  </a:lnTo>
                  <a:lnTo>
                    <a:pt y="645" x="432"/>
                  </a:lnTo>
                  <a:lnTo>
                    <a:pt y="641" x="432"/>
                  </a:lnTo>
                  <a:lnTo>
                    <a:pt y="637" x="432"/>
                  </a:lnTo>
                  <a:lnTo>
                    <a:pt y="633" x="433"/>
                  </a:lnTo>
                  <a:lnTo>
                    <a:pt y="624" x="437"/>
                  </a:lnTo>
                  <a:lnTo>
                    <a:pt y="615" x="442"/>
                  </a:lnTo>
                  <a:lnTo>
                    <a:pt y="596" x="456"/>
                  </a:lnTo>
                  <a:lnTo>
                    <a:pt y="579" x="469"/>
                  </a:lnTo>
                  <a:lnTo>
                    <a:pt y="579" x="450"/>
                  </a:lnTo>
                  <a:lnTo>
                    <a:pt y="580" x="431"/>
                  </a:lnTo>
                  <a:lnTo>
                    <a:pt y="580" x="422"/>
                  </a:lnTo>
                  <a:lnTo>
                    <a:pt y="580" x="415"/>
                  </a:lnTo>
                  <a:lnTo>
                    <a:pt y="579" x="409"/>
                  </a:lnTo>
                  <a:lnTo>
                    <a:pt y="578" x="407"/>
                  </a:lnTo>
                  <a:lnTo>
                    <a:pt y="575" x="407"/>
                  </a:lnTo>
                  <a:lnTo>
                    <a:pt y="572" x="408"/>
                  </a:lnTo>
                  <a:lnTo>
                    <a:pt y="570" x="410"/>
                  </a:lnTo>
                  <a:lnTo>
                    <a:pt y="568" x="414"/>
                  </a:lnTo>
                  <a:lnTo>
                    <a:pt y="566" x="421"/>
                  </a:lnTo>
                  <a:lnTo>
                    <a:pt y="563" x="429"/>
                  </a:lnTo>
                  <a:lnTo>
                    <a:pt y="566" x="410"/>
                  </a:lnTo>
                  <a:lnTo>
                    <a:pt y="571" x="392"/>
                  </a:lnTo>
                  <a:lnTo>
                    <a:pt y="571" x="383"/>
                  </a:lnTo>
                  <a:lnTo>
                    <a:pt y="571" x="375"/>
                  </a:lnTo>
                  <a:lnTo>
                    <a:pt y="570" x="372"/>
                  </a:lnTo>
                  <a:lnTo>
                    <a:pt y="567" x="368"/>
                  </a:lnTo>
                  <a:lnTo>
                    <a:pt y="564" x="366"/>
                  </a:lnTo>
                  <a:lnTo>
                    <a:pt y="560" x="364"/>
                  </a:lnTo>
                  <a:lnTo>
                    <a:pt y="564" x="363"/>
                  </a:lnTo>
                  <a:lnTo>
                    <a:pt y="568" x="361"/>
                  </a:lnTo>
                  <a:lnTo>
                    <a:pt y="571" x="357"/>
                  </a:lnTo>
                  <a:lnTo>
                    <a:pt y="575" x="353"/>
                  </a:lnTo>
                  <a:lnTo>
                    <a:pt y="580" x="343"/>
                  </a:lnTo>
                  <a:lnTo>
                    <a:pt y="586" x="334"/>
                  </a:lnTo>
                  <a:lnTo>
                    <a:pt y="590" x="323"/>
                  </a:lnTo>
                  <a:lnTo>
                    <a:pt y="591" x="314"/>
                  </a:lnTo>
                  <a:lnTo>
                    <a:pt y="591" x="311"/>
                  </a:lnTo>
                  <a:lnTo>
                    <a:pt y="591" x="309"/>
                  </a:lnTo>
                  <a:lnTo>
                    <a:pt y="591" x="307"/>
                  </a:lnTo>
                  <a:lnTo>
                    <a:pt y="590" x="307"/>
                  </a:lnTo>
                  <a:lnTo>
                    <a:pt y="584" x="308"/>
                  </a:lnTo>
                  <a:lnTo>
                    <a:pt y="579" x="309"/>
                  </a:lnTo>
                  <a:lnTo>
                    <a:pt y="574" x="312"/>
                  </a:lnTo>
                  <a:lnTo>
                    <a:pt y="568" x="314"/>
                  </a:lnTo>
                  <a:lnTo>
                    <a:pt y="559" x="322"/>
                  </a:lnTo>
                  <a:lnTo>
                    <a:pt y="551" x="331"/>
                  </a:lnTo>
                  <a:lnTo>
                    <a:pt y="544" x="340"/>
                  </a:lnTo>
                  <a:lnTo>
                    <a:pt y="538" x="350"/>
                  </a:lnTo>
                  <a:lnTo>
                    <a:pt y="531" x="361"/>
                  </a:lnTo>
                  <a:lnTo>
                    <a:pt y="526" x="370"/>
                  </a:lnTo>
                  <a:lnTo>
                    <a:pt y="530" x="383"/>
                  </a:lnTo>
                  <a:lnTo>
                    <a:pt y="533" x="394"/>
                  </a:lnTo>
                  <a:lnTo>
                    <a:pt y="533" x="406"/>
                  </a:lnTo>
                  <a:lnTo>
                    <a:pt y="533" x="416"/>
                  </a:lnTo>
                  <a:lnTo>
                    <a:pt y="530" x="425"/>
                  </a:lnTo>
                  <a:lnTo>
                    <a:pt y="526" x="434"/>
                  </a:lnTo>
                  <a:lnTo>
                    <a:pt y="522" x="442"/>
                  </a:lnTo>
                  <a:lnTo>
                    <a:pt y="515" x="448"/>
                  </a:lnTo>
                  <a:lnTo>
                    <a:pt y="519" x="442"/>
                  </a:lnTo>
                  <a:lnTo>
                    <a:pt y="522" x="435"/>
                  </a:lnTo>
                  <a:lnTo>
                    <a:pt y="525" x="429"/>
                  </a:lnTo>
                  <a:lnTo>
                    <a:pt y="526" x="423"/>
                  </a:lnTo>
                  <a:lnTo>
                    <a:pt y="527" x="410"/>
                  </a:lnTo>
                  <a:lnTo>
                    <a:pt y="527" x="400"/>
                  </a:lnTo>
                  <a:lnTo>
                    <a:pt y="526" x="390"/>
                  </a:lnTo>
                  <a:lnTo>
                    <a:pt y="522" x="381"/>
                  </a:lnTo>
                  <a:lnTo>
                    <a:pt y="518" x="376"/>
                  </a:lnTo>
                  <a:lnTo>
                    <a:pt y="514" x="373"/>
                  </a:lnTo>
                  <a:lnTo>
                    <a:pt y="511" x="374"/>
                  </a:lnTo>
                  <a:lnTo>
                    <a:pt y="510" x="375"/>
                  </a:lnTo>
                  <a:lnTo>
                    <a:pt y="507" x="377"/>
                  </a:lnTo>
                  <a:lnTo>
                    <a:pt y="506" x="380"/>
                  </a:lnTo>
                  <a:lnTo>
                    <a:pt y="503" x="387"/>
                  </a:lnTo>
                  <a:lnTo>
                    <a:pt y="501" x="395"/>
                  </a:lnTo>
                  <a:lnTo>
                    <a:pt y="495" x="415"/>
                  </a:lnTo>
                  <a:lnTo>
                    <a:pt y="489" x="432"/>
                  </a:lnTo>
                  <a:lnTo>
                    <a:pt y="491" x="420"/>
                  </a:lnTo>
                  <a:lnTo>
                    <a:pt y="493" x="407"/>
                  </a:lnTo>
                  <a:lnTo>
                    <a:pt y="494" x="401"/>
                  </a:lnTo>
                  <a:lnTo>
                    <a:pt y="494" x="396"/>
                  </a:lnTo>
                  <a:lnTo>
                    <a:pt y="493" x="392"/>
                  </a:lnTo>
                  <a:lnTo>
                    <a:pt y="491" x="391"/>
                  </a:lnTo>
                  <a:lnTo>
                    <a:pt y="489" x="390"/>
                  </a:lnTo>
                  <a:lnTo>
                    <a:pt y="486" x="391"/>
                  </a:lnTo>
                  <a:lnTo>
                    <a:pt y="485" x="393"/>
                  </a:lnTo>
                  <a:lnTo>
                    <a:pt y="482" x="396"/>
                  </a:lnTo>
                  <a:lnTo>
                    <a:pt y="478" x="404"/>
                  </a:lnTo>
                  <a:lnTo>
                    <a:pt y="474" x="411"/>
                  </a:lnTo>
                  <a:lnTo>
                    <a:pt y="478" x="397"/>
                  </a:lnTo>
                  <a:lnTo>
                    <a:pt y="485" x="383"/>
                  </a:lnTo>
                  <a:lnTo>
                    <a:pt y="486" x="377"/>
                  </a:lnTo>
                  <a:lnTo>
                    <a:pt y="488" x="370"/>
                  </a:lnTo>
                  <a:lnTo>
                    <a:pt y="488" x="366"/>
                  </a:lnTo>
                  <a:lnTo>
                    <a:pt y="485" x="362"/>
                  </a:lnTo>
                  <a:lnTo>
                    <a:pt y="482" x="361"/>
                  </a:lnTo>
                  <a:lnTo>
                    <a:pt y="480" x="360"/>
                  </a:lnTo>
                  <a:lnTo>
                    <a:pt y="477" x="360"/>
                  </a:lnTo>
                  <a:lnTo>
                    <a:pt y="474" x="361"/>
                  </a:lnTo>
                  <a:lnTo>
                    <a:pt y="469" x="363"/>
                  </a:lnTo>
                  <a:lnTo>
                    <a:pt y="462" x="368"/>
                  </a:lnTo>
                  <a:lnTo>
                    <a:pt y="449" x="379"/>
                  </a:lnTo>
                  <a:lnTo>
                    <a:pt y="436" x="389"/>
                  </a:lnTo>
                  <a:lnTo>
                    <a:pt y="440" x="384"/>
                  </a:lnTo>
                  <a:lnTo>
                    <a:pt y="444" x="381"/>
                  </a:lnTo>
                  <a:lnTo>
                    <a:pt y="445" x="379"/>
                  </a:lnTo>
                  <a:lnTo>
                    <a:pt y="445" x="377"/>
                  </a:lnTo>
                  <a:lnTo>
                    <a:pt y="444" x="376"/>
                  </a:lnTo>
                  <a:lnTo>
                    <a:pt y="441" x="374"/>
                  </a:lnTo>
                  <a:lnTo>
                    <a:pt y="436" x="375"/>
                  </a:lnTo>
                  <a:lnTo>
                    <a:pt y="431" x="377"/>
                  </a:lnTo>
                  <a:lnTo>
                    <a:pt y="424" x="380"/>
                  </a:lnTo>
                  <a:lnTo>
                    <a:pt y="419" x="386"/>
                  </a:lnTo>
                  <a:lnTo>
                    <a:pt y="405" x="397"/>
                  </a:lnTo>
                  <a:lnTo>
                    <a:pt y="396" x="410"/>
                  </a:lnTo>
                  <a:lnTo>
                    <a:pt y="400" x="396"/>
                  </a:lnTo>
                  <a:lnTo>
                    <a:pt y="407" x="383"/>
                  </a:lnTo>
                  <a:lnTo>
                    <a:pt y="415" x="372"/>
                  </a:lnTo>
                  <a:lnTo>
                    <a:pt y="423" x="359"/>
                  </a:lnTo>
                  <a:lnTo>
                    <a:pt y="440" x="335"/>
                  </a:lnTo>
                  <a:lnTo>
                    <a:pt y="454" x="310"/>
                  </a:lnTo>
                  <a:lnTo>
                    <a:pt y="464" x="305"/>
                  </a:lnTo>
                  <a:lnTo>
                    <a:pt y="473" x="298"/>
                  </a:lnTo>
                  <a:lnTo>
                    <a:pt y="481" x="292"/>
                  </a:lnTo>
                  <a:lnTo>
                    <a:pt y="489" x="284"/>
                  </a:lnTo>
                  <a:lnTo>
                    <a:pt y="498" x="277"/>
                  </a:lnTo>
                  <a:lnTo>
                    <a:pt y="509" x="270"/>
                  </a:lnTo>
                  <a:lnTo>
                    <a:pt y="522" x="264"/>
                  </a:lnTo>
                  <a:lnTo>
                    <a:pt y="539" x="258"/>
                  </a:lnTo>
                  <a:lnTo>
                    <a:pt y="544" x="256"/>
                  </a:lnTo>
                  <a:lnTo>
                    <a:pt y="548" x="253"/>
                  </a:lnTo>
                  <a:lnTo>
                    <a:pt y="552" x="250"/>
                  </a:lnTo>
                  <a:lnTo>
                    <a:pt y="556" x="246"/>
                  </a:lnTo>
                  <a:lnTo>
                    <a:pt y="564" x="237"/>
                  </a:lnTo>
                  <a:lnTo>
                    <a:pt y="571" x="227"/>
                  </a:lnTo>
                  <a:lnTo>
                    <a:pt y="578" x="216"/>
                  </a:lnTo>
                  <a:lnTo>
                    <a:pt y="584" x="206"/>
                  </a:lnTo>
                  <a:lnTo>
                    <a:pt y="591" x="198"/>
                  </a:lnTo>
                  <a:lnTo>
                    <a:pt y="599" x="191"/>
                  </a:lnTo>
                  <a:lnTo>
                    <a:pt y="596" x="189"/>
                  </a:lnTo>
                  <a:lnTo>
                    <a:pt y="594" x="189"/>
                  </a:lnTo>
                  <a:lnTo>
                    <a:pt y="590" x="188"/>
                  </a:lnTo>
                  <a:lnTo>
                    <a:pt y="586" x="189"/>
                  </a:lnTo>
                  <a:lnTo>
                    <a:pt y="575" x="190"/>
                  </a:lnTo>
                  <a:lnTo>
                    <a:pt y="563" x="195"/>
                  </a:lnTo>
                  <a:lnTo>
                    <a:pt y="537" x="203"/>
                  </a:lnTo>
                  <a:lnTo>
                    <a:pt y="511" x="211"/>
                  </a:lnTo>
                  <a:lnTo>
                    <a:pt y="505" x="219"/>
                  </a:lnTo>
                  <a:lnTo>
                    <a:pt y="498" x="227"/>
                  </a:lnTo>
                  <a:lnTo>
                    <a:pt y="491" x="235"/>
                  </a:lnTo>
                  <a:lnTo>
                    <a:pt y="485" x="241"/>
                  </a:lnTo>
                  <a:lnTo>
                    <a:pt y="470" x="253"/>
                  </a:lnTo>
                  <a:lnTo>
                    <a:pt y="457" x="266"/>
                  </a:lnTo>
                  <a:lnTo>
                    <a:pt y="450" x="279"/>
                  </a:lnTo>
                  <a:lnTo>
                    <a:pt y="442" x="291"/>
                  </a:lnTo>
                  <a:lnTo>
                    <a:pt y="433" x="300"/>
                  </a:lnTo>
                  <a:lnTo>
                    <a:pt y="424" x="310"/>
                  </a:lnTo>
                  <a:lnTo>
                    <a:pt y="416" x="320"/>
                  </a:lnTo>
                  <a:lnTo>
                    <a:pt y="409" x="332"/>
                  </a:lnTo>
                  <a:lnTo>
                    <a:pt y="407" x="338"/>
                  </a:lnTo>
                  <a:lnTo>
                    <a:pt y="405" x="346"/>
                  </a:lnTo>
                  <a:lnTo>
                    <a:pt y="404" x="353"/>
                  </a:lnTo>
                  <a:lnTo>
                    <a:pt y="404" x="362"/>
                  </a:lnTo>
                  <a:lnTo>
                    <a:pt y="403" x="356"/>
                  </a:lnTo>
                  <a:lnTo>
                    <a:pt y="403" x="351"/>
                  </a:lnTo>
                  <a:lnTo>
                    <a:pt y="403" x="346"/>
                  </a:lnTo>
                  <a:lnTo>
                    <a:pt y="404" x="340"/>
                  </a:lnTo>
                  <a:lnTo>
                    <a:pt y="407" x="331"/>
                  </a:lnTo>
                  <a:lnTo>
                    <a:pt y="409" x="322"/>
                  </a:lnTo>
                  <a:lnTo>
                    <a:pt y="413" x="314"/>
                  </a:lnTo>
                  <a:lnTo>
                    <a:pt y="415" x="309"/>
                  </a:lnTo>
                  <a:lnTo>
                    <a:pt y="415" x="308"/>
                  </a:lnTo>
                  <a:lnTo>
                    <a:pt y="413" x="307"/>
                  </a:lnTo>
                  <a:lnTo>
                    <a:pt y="412" x="307"/>
                  </a:lnTo>
                  <a:lnTo>
                    <a:pt y="408" x="307"/>
                  </a:lnTo>
                  <a:lnTo>
                    <a:pt y="403" x="309"/>
                  </a:lnTo>
                  <a:lnTo>
                    <a:pt y="396" x="312"/>
                  </a:lnTo>
                  <a:lnTo>
                    <a:pt y="391" x="315"/>
                  </a:lnTo>
                  <a:lnTo>
                    <a:pt y="384" x="321"/>
                  </a:lnTo>
                  <a:lnTo>
                    <a:pt y="375" x="333"/>
                  </a:lnTo>
                  <a:lnTo>
                    <a:pt y="366" x="347"/>
                  </a:lnTo>
                  <a:lnTo>
                    <a:pt y="347" x="378"/>
                  </a:lnTo>
                  <a:lnTo>
                    <a:pt y="328" x="407"/>
                  </a:lnTo>
                  <a:lnTo>
                    <a:pt y="344" x="379"/>
                  </a:lnTo>
                  <a:lnTo>
                    <a:pt y="355" x="355"/>
                  </a:lnTo>
                  <a:lnTo>
                    <a:pt y="359" x="345"/>
                  </a:lnTo>
                  <a:lnTo>
                    <a:pt y="362" x="337"/>
                  </a:lnTo>
                  <a:lnTo>
                    <a:pt y="363" x="329"/>
                  </a:lnTo>
                  <a:lnTo>
                    <a:pt y="363" x="325"/>
                  </a:lnTo>
                  <a:lnTo>
                    <a:pt y="352" x="326"/>
                  </a:lnTo>
                  <a:lnTo>
                    <a:pt y="342" x="329"/>
                  </a:lnTo>
                  <a:lnTo>
                    <a:pt y="331" x="335"/>
                  </a:lnTo>
                  <a:lnTo>
                    <a:pt y="322" x="342"/>
                  </a:lnTo>
                  <a:lnTo>
                    <a:pt y="311" x="350"/>
                  </a:lnTo>
                  <a:lnTo>
                    <a:pt y="302" x="360"/>
                  </a:lnTo>
                  <a:lnTo>
                    <a:pt y="293" x="370"/>
                  </a:lnTo>
                  <a:lnTo>
                    <a:pt y="285" x="382"/>
                  </a:lnTo>
                  <a:lnTo>
                    <a:pt y="294" x="366"/>
                  </a:lnTo>
                  <a:lnTo>
                    <a:pt y="303" x="353"/>
                  </a:lnTo>
                  <a:lnTo>
                    <a:pt y="314" x="342"/>
                  </a:lnTo>
                  <a:lnTo>
                    <a:pt y="326" x="333"/>
                  </a:lnTo>
                  <a:lnTo>
                    <a:pt y="338" x="326"/>
                  </a:lnTo>
                  <a:lnTo>
                    <a:pt y="351" x="321"/>
                  </a:lnTo>
                  <a:lnTo>
                    <a:pt y="364" x="315"/>
                  </a:lnTo>
                  <a:lnTo>
                    <a:pt y="380" x="312"/>
                  </a:lnTo>
                  <a:lnTo>
                    <a:pt y="389" x="305"/>
                  </a:lnTo>
                  <a:lnTo>
                    <a:pt y="397" x="297"/>
                  </a:lnTo>
                  <a:lnTo>
                    <a:pt y="405" x="290"/>
                  </a:lnTo>
                  <a:lnTo>
                    <a:pt y="413" x="282"/>
                  </a:lnTo>
                  <a:lnTo>
                    <a:pt y="421" x="274"/>
                  </a:lnTo>
                  <a:lnTo>
                    <a:pt y="431" x="268"/>
                  </a:lnTo>
                  <a:lnTo>
                    <a:pt y="436" x="266"/>
                  </a:lnTo>
                  <a:lnTo>
                    <a:pt y="441" x="264"/>
                  </a:lnTo>
                  <a:lnTo>
                    <a:pt y="446" x="261"/>
                  </a:lnTo>
                  <a:lnTo>
                    <a:pt y="453" x="260"/>
                  </a:lnTo>
                  <a:lnTo>
                    <a:pt y="465" x="250"/>
                  </a:lnTo>
                  <a:lnTo>
                    <a:pt y="478" x="238"/>
                  </a:lnTo>
                  <a:lnTo>
                    <a:pt y="485" x="231"/>
                  </a:lnTo>
                  <a:lnTo>
                    <a:pt y="489" x="227"/>
                  </a:lnTo>
                  <a:lnTo>
                    <a:pt y="489" x="225"/>
                  </a:lnTo>
                  <a:lnTo>
                    <a:pt y="490" x="223"/>
                  </a:lnTo>
                  <a:lnTo>
                    <a:pt y="489" x="221"/>
                  </a:lnTo>
                  <a:lnTo>
                    <a:pt y="488" x="219"/>
                  </a:lnTo>
                  <a:lnTo>
                    <a:pt y="478" x="225"/>
                  </a:lnTo>
                  <a:lnTo>
                    <a:pt y="469" x="229"/>
                  </a:lnTo>
                  <a:lnTo>
                    <a:pt y="460" x="233"/>
                  </a:lnTo>
                  <a:lnTo>
                    <a:pt y="449" x="237"/>
                  </a:lnTo>
                  <a:lnTo>
                    <a:pt y="428" x="243"/>
                  </a:lnTo>
                  <a:lnTo>
                    <a:pt y="407" x="249"/>
                  </a:lnTo>
                  <a:lnTo>
                    <a:pt y="384" x="254"/>
                  </a:lnTo>
                  <a:lnTo>
                    <a:pt y="363" x="260"/>
                  </a:lnTo>
                  <a:lnTo>
                    <a:pt y="351" x="264"/>
                  </a:lnTo>
                  <a:lnTo>
                    <a:pt y="340" x="269"/>
                  </a:lnTo>
                  <a:lnTo>
                    <a:pt y="330" x="274"/>
                  </a:lnTo>
                  <a:lnTo>
                    <a:pt y="321" x="280"/>
                  </a:lnTo>
                  <a:lnTo>
                    <a:pt y="331" x="272"/>
                  </a:lnTo>
                  <a:lnTo>
                    <a:pt y="343" x="263"/>
                  </a:lnTo>
                  <a:lnTo>
                    <a:pt y="348" x="259"/>
                  </a:lnTo>
                  <a:lnTo>
                    <a:pt y="352" x="255"/>
                  </a:lnTo>
                  <a:lnTo>
                    <a:pt y="354" x="254"/>
                  </a:lnTo>
                  <a:lnTo>
                    <a:pt y="354" x="252"/>
                  </a:lnTo>
                  <a:lnTo>
                    <a:pt y="352" x="251"/>
                  </a:lnTo>
                  <a:lnTo>
                    <a:pt y="351" x="250"/>
                  </a:lnTo>
                  <a:lnTo>
                    <a:pt y="343" x="247"/>
                  </a:lnTo>
                  <a:lnTo>
                    <a:pt y="336" x="247"/>
                  </a:lnTo>
                  <a:lnTo>
                    <a:pt y="328" x="249"/>
                  </a:lnTo>
                  <a:lnTo>
                    <a:pt y="322" x="250"/>
                  </a:lnTo>
                  <a:lnTo>
                    <a:pt y="317" x="252"/>
                  </a:lnTo>
                  <a:lnTo>
                    <a:pt y="310" x="255"/>
                  </a:lnTo>
                  <a:lnTo>
                    <a:pt y="305" x="259"/>
                  </a:lnTo>
                  <a:lnTo>
                    <a:pt y="298" x="263"/>
                  </a:lnTo>
                  <a:lnTo>
                    <a:pt y="287" x="272"/>
                  </a:lnTo>
                  <a:lnTo>
                    <a:pt y="275" x="282"/>
                  </a:lnTo>
                  <a:lnTo>
                    <a:pt y="265" x="291"/>
                  </a:lnTo>
                  <a:lnTo>
                    <a:pt y="253" x="298"/>
                  </a:lnTo>
                  <a:lnTo>
                    <a:pt y="266" x="286"/>
                  </a:lnTo>
                  <a:lnTo>
                    <a:pt y="281" x="273"/>
                  </a:lnTo>
                  <a:lnTo>
                    <a:pt y="287" x="267"/>
                  </a:lnTo>
                  <a:lnTo>
                    <a:pt y="293" x="261"/>
                  </a:lnTo>
                  <a:lnTo>
                    <a:pt y="295" x="257"/>
                  </a:lnTo>
                  <a:lnTo>
                    <a:pt y="295" x="254"/>
                  </a:lnTo>
                  <a:lnTo>
                    <a:pt y="273" x="264"/>
                  </a:lnTo>
                  <a:lnTo>
                    <a:pt y="252" x="274"/>
                  </a:lnTo>
                  <a:lnTo>
                    <a:pt y="240" x="280"/>
                  </a:lnTo>
                  <a:lnTo>
                    <a:pt y="229" x="284"/>
                  </a:lnTo>
                  <a:lnTo>
                    <a:pt y="217" x="287"/>
                  </a:lnTo>
                  <a:lnTo>
                    <a:pt y="204" x="291"/>
                  </a:lnTo>
                  <a:lnTo>
                    <a:pt y="220" x="285"/>
                  </a:lnTo>
                  <a:lnTo>
                    <a:pt y="234" x="279"/>
                  </a:lnTo>
                  <a:lnTo>
                    <a:pt y="248" x="271"/>
                  </a:lnTo>
                  <a:lnTo>
                    <a:pt y="260" x="263"/>
                  </a:lnTo>
                  <a:lnTo>
                    <a:pt y="260" x="260"/>
                  </a:lnTo>
                  <a:lnTo>
                    <a:pt y="258" x="259"/>
                  </a:lnTo>
                  <a:lnTo>
                    <a:pt y="257" x="259"/>
                  </a:lnTo>
                  <a:lnTo>
                    <a:pt y="254" x="259"/>
                  </a:lnTo>
                  <a:lnTo>
                    <a:pt y="249" x="258"/>
                  </a:lnTo>
                  <a:lnTo>
                    <a:pt y="241" x="259"/>
                  </a:lnTo>
                  <a:lnTo>
                    <a:pt y="222" x="263"/>
                  </a:lnTo>
                  <a:lnTo>
                    <a:pt y="205" x="266"/>
                  </a:lnTo>
                  <a:lnTo>
                    <a:pt y="215" x="263"/>
                  </a:lnTo>
                  <a:lnTo>
                    <a:pt y="222" x="259"/>
                  </a:lnTo>
                  <a:lnTo>
                    <a:pt y="232" x="257"/>
                  </a:lnTo>
                  <a:lnTo>
                    <a:pt y="240" x="256"/>
                  </a:lnTo>
                  <a:lnTo>
                    <a:pt y="256" x="254"/>
                  </a:lnTo>
                  <a:lnTo>
                    <a:pt y="273" x="252"/>
                  </a:lnTo>
                  <a:lnTo>
                    <a:pt y="281" x="251"/>
                  </a:lnTo>
                  <a:lnTo>
                    <a:pt y="289" x="250"/>
                  </a:lnTo>
                  <a:lnTo>
                    <a:pt y="298" x="247"/>
                  </a:lnTo>
                  <a:lnTo>
                    <a:pt y="306" x="244"/>
                  </a:lnTo>
                  <a:lnTo>
                    <a:pt y="317" x="240"/>
                  </a:lnTo>
                  <a:lnTo>
                    <a:pt y="326" x="235"/>
                  </a:lnTo>
                  <a:lnTo>
                    <a:pt y="336" x="228"/>
                  </a:lnTo>
                  <a:lnTo>
                    <a:pt y="347" x="221"/>
                  </a:lnTo>
                  <a:lnTo>
                    <a:pt y="334" x="218"/>
                  </a:lnTo>
                  <a:lnTo>
                    <a:pt y="322" x="218"/>
                  </a:lnTo>
                  <a:lnTo>
                    <a:pt y="311" x="218"/>
                  </a:lnTo>
                  <a:lnTo>
                    <a:pt y="301" x="219"/>
                  </a:lnTo>
                  <a:lnTo>
                    <a:pt y="279" x="223"/>
                  </a:lnTo>
                  <a:lnTo>
                    <a:pt y="261" x="229"/>
                  </a:lnTo>
                  <a:lnTo>
                    <a:pt y="242" x="236"/>
                  </a:lnTo>
                  <a:lnTo>
                    <a:pt y="224" x="243"/>
                  </a:lnTo>
                  <a:lnTo>
                    <a:pt y="205" x="250"/>
                  </a:lnTo>
                  <a:lnTo>
                    <a:pt y="185" x="255"/>
                  </a:lnTo>
                  <a:lnTo>
                    <a:pt y="207" x="245"/>
                  </a:lnTo>
                  <a:lnTo>
                    <a:pt y="229" x="236"/>
                  </a:lnTo>
                  <a:lnTo>
                    <a:pt y="252" x="226"/>
                  </a:lnTo>
                  <a:lnTo>
                    <a:pt y="273" x="216"/>
                  </a:lnTo>
                  <a:lnTo>
                    <a:pt y="272" x="215"/>
                  </a:lnTo>
                  <a:lnTo>
                    <a:pt y="268" x="214"/>
                  </a:lnTo>
                  <a:lnTo>
                    <a:pt y="264" x="213"/>
                  </a:lnTo>
                  <a:lnTo>
                    <a:pt y="260" x="213"/>
                  </a:lnTo>
                  <a:lnTo>
                    <a:pt y="249" x="214"/>
                  </a:lnTo>
                  <a:lnTo>
                    <a:pt y="236" x="216"/>
                  </a:lnTo>
                  <a:lnTo>
                    <a:pt y="222" x="218"/>
                  </a:lnTo>
                  <a:lnTo>
                    <a:pt y="208" x="219"/>
                  </a:lnTo>
                  <a:lnTo>
                    <a:pt y="201" x="219"/>
                  </a:lnTo>
                  <a:lnTo>
                    <a:pt y="193" x="219"/>
                  </a:lnTo>
                  <a:lnTo>
                    <a:pt y="187" x="217"/>
                  </a:lnTo>
                  <a:lnTo>
                    <a:pt y="180" x="216"/>
                  </a:lnTo>
                  <a:lnTo>
                    <a:pt y="203" x="215"/>
                  </a:lnTo>
                  <a:lnTo>
                    <a:pt y="224" x="214"/>
                  </a:lnTo>
                  <a:lnTo>
                    <a:pt y="233" x="212"/>
                  </a:lnTo>
                  <a:lnTo>
                    <a:pt y="240" x="208"/>
                  </a:lnTo>
                  <a:lnTo>
                    <a:pt y="242" x="205"/>
                  </a:lnTo>
                  <a:lnTo>
                    <a:pt y="245" x="202"/>
                  </a:lnTo>
                  <a:lnTo>
                    <a:pt y="245" x="198"/>
                  </a:lnTo>
                  <a:lnTo>
                    <a:pt y="246" x="194"/>
                  </a:lnTo>
                  <a:lnTo>
                    <a:pt y="241" x="191"/>
                  </a:lnTo>
                  <a:lnTo>
                    <a:pt y="236" x="189"/>
                  </a:lnTo>
                  <a:lnTo>
                    <a:pt y="229" x="188"/>
                  </a:lnTo>
                  <a:lnTo>
                    <a:pt y="221" x="187"/>
                  </a:lnTo>
                  <a:lnTo>
                    <a:pt y="205" x="185"/>
                  </a:lnTo>
                  <a:lnTo>
                    <a:pt y="187" x="185"/>
                  </a:lnTo>
                  <a:lnTo>
                    <a:pt y="167" x="186"/>
                  </a:lnTo>
                  <a:lnTo>
                    <a:pt y="148" x="188"/>
                  </a:lnTo>
                  <a:lnTo>
                    <a:pt y="131" x="191"/>
                  </a:lnTo>
                  <a:lnTo>
                    <a:pt y="118" x="196"/>
                  </a:lnTo>
                  <a:lnTo>
                    <a:pt y="124" x="191"/>
                  </a:lnTo>
                  <a:lnTo>
                    <a:pt y="134" x="188"/>
                  </a:lnTo>
                  <a:lnTo>
                    <a:pt y="143" x="185"/>
                  </a:lnTo>
                  <a:lnTo>
                    <a:pt y="151" x="183"/>
                  </a:lnTo>
                  <a:lnTo>
                    <a:pt y="159" x="180"/>
                  </a:lnTo>
                  <a:lnTo>
                    <a:pt y="166" x="176"/>
                  </a:lnTo>
                  <a:lnTo>
                    <a:pt y="168" x="175"/>
                  </a:lnTo>
                  <a:lnTo>
                    <a:pt y="169" x="173"/>
                  </a:lnTo>
                  <a:lnTo>
                    <a:pt y="169" x="171"/>
                  </a:lnTo>
                  <a:lnTo>
                    <a:pt y="168" x="169"/>
                  </a:lnTo>
                  <a:lnTo>
                    <a:pt y="167" x="167"/>
                  </a:lnTo>
                  <a:lnTo>
                    <a:pt y="166" x="165"/>
                  </a:lnTo>
                  <a:lnTo>
                    <a:pt y="163" x="164"/>
                  </a:lnTo>
                  <a:lnTo>
                    <a:pt y="159" x="164"/>
                  </a:lnTo>
                  <a:lnTo>
                    <a:pt y="151" x="164"/>
                  </a:lnTo>
                  <a:lnTo>
                    <a:pt y="142" x="167"/>
                  </a:lnTo>
                  <a:lnTo>
                    <a:pt y="131" x="168"/>
                  </a:lnTo>
                  <a:lnTo>
                    <a:pt y="119" x="170"/>
                  </a:lnTo>
                  <a:lnTo>
                    <a:pt y="109" x="171"/>
                  </a:lnTo>
                  <a:lnTo>
                    <a:pt y="98" x="171"/>
                  </a:lnTo>
                  <a:lnTo>
                    <a:pt y="111" x="169"/>
                  </a:lnTo>
                  <a:lnTo>
                    <a:pt y="124" x="167"/>
                  </a:lnTo>
                  <a:lnTo>
                    <a:pt y="130" x="165"/>
                  </a:lnTo>
                  <a:lnTo>
                    <a:pt y="135" x="163"/>
                  </a:lnTo>
                  <a:lnTo>
                    <a:pt y="138" x="161"/>
                  </a:lnTo>
                  <a:lnTo>
                    <a:pt y="139" x="159"/>
                  </a:lnTo>
                  <a:lnTo>
                    <a:pt y="138" x="157"/>
                  </a:lnTo>
                  <a:lnTo>
                    <a:pt y="135" x="155"/>
                  </a:lnTo>
                  <a:lnTo>
                    <a:pt y="131" x="153"/>
                  </a:lnTo>
                  <a:lnTo>
                    <a:pt y="126" x="150"/>
                  </a:lnTo>
                  <a:lnTo>
                    <a:pt y="114" x="149"/>
                  </a:lnTo>
                  <a:lnTo>
                    <a:pt y="101" x="149"/>
                  </a:lnTo>
                  <a:lnTo>
                    <a:pt y="115" x="147"/>
                  </a:lnTo>
                  <a:lnTo>
                    <a:pt y="128" x="148"/>
                  </a:lnTo>
                  <a:lnTo>
                    <a:pt y="139" x="150"/>
                  </a:lnTo>
                  <a:lnTo>
                    <a:pt y="150" x="153"/>
                  </a:lnTo>
                  <a:lnTo>
                    <a:pt y="159" x="155"/>
                  </a:lnTo>
                  <a:lnTo>
                    <a:pt y="168" x="157"/>
                  </a:lnTo>
                  <a:lnTo>
                    <a:pt y="173" x="157"/>
                  </a:lnTo>
                  <a:lnTo>
                    <a:pt y="179" x="157"/>
                  </a:lnTo>
                  <a:lnTo>
                    <a:pt y="184" x="157"/>
                  </a:lnTo>
                  <a:lnTo>
                    <a:pt y="191" x="156"/>
                  </a:lnTo>
                  <a:lnTo>
                    <a:pt y="201" x="156"/>
                  </a:lnTo>
                  <a:lnTo>
                    <a:pt y="211" x="156"/>
                  </a:lnTo>
                  <a:lnTo>
                    <a:pt y="215" x="155"/>
                  </a:lnTo>
                  <a:lnTo>
                    <a:pt y="219" x="153"/>
                  </a:lnTo>
                  <a:lnTo>
                    <a:pt y="220" x="151"/>
                  </a:lnTo>
                  <a:lnTo>
                    <a:pt y="221" x="149"/>
                  </a:lnTo>
                  <a:lnTo>
                    <a:pt y="221" x="147"/>
                  </a:lnTo>
                  <a:lnTo>
                    <a:pt y="220" x="145"/>
                  </a:lnTo>
                  <a:lnTo>
                    <a:pt y="217" x="142"/>
                  </a:lnTo>
                  <a:lnTo>
                    <a:pt y="215" x="140"/>
                  </a:lnTo>
                  <a:lnTo>
                    <a:pt y="209" x="136"/>
                  </a:lnTo>
                  <a:lnTo>
                    <a:pt y="201" x="133"/>
                  </a:lnTo>
                  <a:lnTo>
                    <a:pt y="193" x="130"/>
                  </a:lnTo>
                  <a:lnTo>
                    <a:pt y="183" x="127"/>
                  </a:lnTo>
                  <a:lnTo>
                    <a:pt y="177" x="119"/>
                  </a:lnTo>
                  <a:lnTo>
                    <a:pt y="169" x="113"/>
                  </a:lnTo>
                  <a:lnTo>
                    <a:pt y="162" x="108"/>
                  </a:lnTo>
                  <a:lnTo>
                    <a:pt y="152" x="104"/>
                  </a:lnTo>
                  <a:lnTo>
                    <a:pt y="142" x="103"/>
                  </a:lnTo>
                  <a:lnTo>
                    <a:pt y="131" x="103"/>
                  </a:lnTo>
                  <a:lnTo>
                    <a:pt y="119" x="105"/>
                  </a:lnTo>
                  <a:lnTo>
                    <a:pt y="107" x="109"/>
                  </a:lnTo>
                  <a:lnTo>
                    <a:pt y="110" x="101"/>
                  </a:lnTo>
                  <a:lnTo>
                    <a:pt y="110" x="98"/>
                  </a:lnTo>
                  <a:lnTo>
                    <a:pt y="106" x="98"/>
                  </a:lnTo>
                  <a:lnTo>
                    <a:pt y="102" x="100"/>
                  </a:lnTo>
                  <a:lnTo>
                    <a:pt y="94" x="104"/>
                  </a:lnTo>
                  <a:lnTo>
                    <a:pt y="85" x="107"/>
                  </a:lnTo>
                  <a:lnTo>
                    <a:pt y="79" x="109"/>
                  </a:lnTo>
                  <a:lnTo>
                    <a:pt y="74" x="110"/>
                  </a:lnTo>
                  <a:lnTo>
                    <a:pt y="67" x="110"/>
                  </a:lnTo>
                  <a:lnTo>
                    <a:pt y="61" x="110"/>
                  </a:lnTo>
                  <a:lnTo>
                    <a:pt y="62" x="103"/>
                  </a:lnTo>
                  <a:lnTo>
                    <a:pt y="62" x="99"/>
                  </a:lnTo>
                  <a:lnTo>
                    <a:pt y="61" x="98"/>
                  </a:lnTo>
                  <a:lnTo>
                    <a:pt y="60" x="98"/>
                  </a:lnTo>
                  <a:lnTo>
                    <a:pt y="58" x="96"/>
                  </a:lnTo>
                  <a:lnTo>
                    <a:pt y="56" x="96"/>
                  </a:lnTo>
                  <a:lnTo>
                    <a:pt y="44" x="101"/>
                  </a:lnTo>
                  <a:lnTo>
                    <a:pt y="32" x="106"/>
                  </a:lnTo>
                  <a:lnTo>
                    <a:pt y="34" x="104"/>
                  </a:lnTo>
                  <a:lnTo>
                    <a:pt y="37" x="102"/>
                  </a:lnTo>
                  <a:lnTo>
                    <a:pt y="38" x="100"/>
                  </a:lnTo>
                  <a:lnTo>
                    <a:pt y="38" x="98"/>
                  </a:lnTo>
                  <a:lnTo>
                    <a:pt y="38" x="93"/>
                  </a:lnTo>
                  <a:lnTo>
                    <a:pt y="38" x="89"/>
                  </a:lnTo>
                  <a:lnTo>
                    <a:pt y="29" x="87"/>
                  </a:lnTo>
                  <a:lnTo>
                    <a:pt y="21" x="84"/>
                  </a:lnTo>
                  <a:lnTo>
                    <a:pt y="16" x="84"/>
                  </a:lnTo>
                  <a:lnTo>
                    <a:pt y="12" x="82"/>
                  </a:lnTo>
                  <a:lnTo>
                    <a:pt y="7" x="82"/>
                  </a:lnTo>
                  <a:lnTo>
                    <a:pt y="0" x="84"/>
                  </a:lnTo>
                  <a:lnTo>
                    <a:pt y="10" x="79"/>
                  </a:lnTo>
                  <a:lnTo>
                    <a:pt y="21" x="75"/>
                  </a:lnTo>
                  <a:lnTo>
                    <a:pt y="33" x="68"/>
                  </a:lnTo>
                  <a:lnTo>
                    <a:pt y="44" x="62"/>
                  </a:lnTo>
                  <a:lnTo>
                    <a:pt y="56" x="61"/>
                  </a:lnTo>
                  <a:lnTo>
                    <a:pt y="44" x="69"/>
                  </a:lnTo>
                  <a:lnTo>
                    <a:pt y="32" x="78"/>
                  </a:lnTo>
                  <a:lnTo>
                    <a:pt y="36" x="82"/>
                  </a:lnTo>
                  <a:lnTo>
                    <a:pt y="41" x="85"/>
                  </a:lnTo>
                  <a:lnTo>
                    <a:pt y="46" x="86"/>
                  </a:lnTo>
                  <a:lnTo>
                    <a:pt y="53" x="86"/>
                  </a:lnTo>
                  <a:lnTo>
                    <a:pt y="60" x="85"/>
                  </a:lnTo>
                  <a:lnTo>
                    <a:pt y="66" x="82"/>
                  </a:lnTo>
                  <a:lnTo>
                    <a:pt y="73" x="78"/>
                  </a:lnTo>
                  <a:lnTo>
                    <a:pt y="77" x="73"/>
                  </a:lnTo>
                  <a:lnTo>
                    <a:pt y="73" x="71"/>
                  </a:lnTo>
                  <a:lnTo>
                    <a:pt y="67" x="71"/>
                  </a:lnTo>
                  <a:lnTo>
                    <a:pt y="65" x="71"/>
                  </a:lnTo>
                  <a:lnTo>
                    <a:pt y="63" x="69"/>
                  </a:lnTo>
                  <a:lnTo>
                    <a:pt y="65" x="67"/>
                  </a:lnTo>
                  <a:lnTo>
                    <a:pt y="66" x="63"/>
                  </a:lnTo>
                  <a:lnTo>
                    <a:pt y="79" x="64"/>
                  </a:lnTo>
                  <a:lnTo>
                    <a:pt y="93" x="63"/>
                  </a:lnTo>
                  <a:lnTo>
                    <a:pt y="102" x="62"/>
                  </a:lnTo>
                  <a:lnTo>
                    <a:pt y="111" x="60"/>
                  </a:lnTo>
                  <a:lnTo>
                    <a:pt y="122" x="58"/>
                  </a:lnTo>
                  <a:lnTo>
                    <a:pt y="131" x="54"/>
                  </a:lnTo>
                  <a:lnTo>
                    <a:pt y="152" x="52"/>
                  </a:lnTo>
                  <a:lnTo>
                    <a:pt y="146" x="57"/>
                  </a:lnTo>
                  <a:lnTo>
                    <a:pt y="139" x="60"/>
                  </a:lnTo>
                  <a:lnTo>
                    <a:pt y="140" x="62"/>
                  </a:lnTo>
                  <a:lnTo>
                    <a:pt y="142" x="64"/>
                  </a:lnTo>
                  <a:lnTo>
                    <a:pt y="143" x="65"/>
                  </a:lnTo>
                  <a:lnTo>
                    <a:pt y="146" x="66"/>
                  </a:lnTo>
                  <a:lnTo>
                    <a:pt y="151" x="66"/>
                  </a:lnTo>
                  <a:lnTo>
                    <a:pt y="158" x="66"/>
                  </a:lnTo>
                  <a:lnTo>
                    <a:pt y="171" x="64"/>
                  </a:lnTo>
                  <a:lnTo>
                    <a:pt y="184" x="64"/>
                  </a:lnTo>
                  <a:lnTo>
                    <a:pt y="197" x="53"/>
                  </a:lnTo>
                  <a:lnTo>
                    <a:pt y="203" x="48"/>
                  </a:lnTo>
                  <a:lnTo>
                    <a:pt y="229" x="47"/>
                  </a:lnTo>
                  <a:lnTo>
                    <a:pt y="220" x="52"/>
                  </a:lnTo>
                  <a:lnTo>
                    <a:pt y="211" x="55"/>
                  </a:lnTo>
                  <a:lnTo>
                    <a:pt y="209" x="58"/>
                  </a:lnTo>
                  <a:lnTo>
                    <a:pt y="209" x="59"/>
                  </a:lnTo>
                  <a:lnTo>
                    <a:pt y="209" x="60"/>
                  </a:lnTo>
                  <a:lnTo>
                    <a:pt y="211" x="60"/>
                  </a:lnTo>
                  <a:lnTo>
                    <a:pt y="213" x="60"/>
                  </a:lnTo>
                  <a:lnTo>
                    <a:pt y="215" x="61"/>
                  </a:lnTo>
                  <a:lnTo>
                    <a:pt y="226" x="57"/>
                  </a:lnTo>
                  <a:lnTo>
                    <a:pt y="236" x="53"/>
                  </a:lnTo>
                  <a:lnTo>
                    <a:pt y="244" x="49"/>
                  </a:lnTo>
                  <a:lnTo>
                    <a:pt y="252" x="45"/>
                  </a:lnTo>
                  <a:lnTo>
                    <a:pt y="278" x="41"/>
                  </a:lnTo>
                  <a:lnTo>
                    <a:pt y="266" x="48"/>
                  </a:lnTo>
                  <a:lnTo>
                    <a:pt y="252" x="54"/>
                  </a:lnTo>
                  <a:lnTo>
                    <a:pt y="232" x="61"/>
                  </a:lnTo>
                  <a:lnTo>
                    <a:pt y="205" x="69"/>
                  </a:lnTo>
                  <a:lnTo>
                    <a:pt y="193" x="71"/>
                  </a:lnTo>
                  <a:lnTo>
                    <a:pt y="184" x="73"/>
                  </a:lnTo>
                  <a:lnTo>
                    <a:pt y="177" x="76"/>
                  </a:lnTo>
                  <a:lnTo>
                    <a:pt y="172" x="79"/>
                  </a:lnTo>
                  <a:lnTo>
                    <a:pt y="171" x="81"/>
                  </a:lnTo>
                  <a:lnTo>
                    <a:pt y="171" x="84"/>
                  </a:lnTo>
                  <a:lnTo>
                    <a:pt y="171" x="86"/>
                  </a:lnTo>
                  <a:lnTo>
                    <a:pt y="171" x="88"/>
                  </a:lnTo>
                  <a:lnTo>
                    <a:pt y="175" x="93"/>
                  </a:lnTo>
                  <a:lnTo>
                    <a:pt y="181" x="98"/>
                  </a:lnTo>
                  <a:lnTo>
                    <a:pt y="191" x="101"/>
                  </a:lnTo>
                  <a:lnTo>
                    <a:pt y="200" x="103"/>
                  </a:lnTo>
                  <a:lnTo>
                    <a:pt y="209" x="105"/>
                  </a:lnTo>
                  <a:lnTo>
                    <a:pt y="221" x="106"/>
                  </a:lnTo>
                  <a:lnTo>
                    <a:pt y="232" x="105"/>
                  </a:lnTo>
                  <a:lnTo>
                    <a:pt y="245" x="102"/>
                  </a:lnTo>
                  <a:lnTo>
                    <a:pt y="252" x="99"/>
                  </a:lnTo>
                  <a:lnTo>
                    <a:pt y="258" x="95"/>
                  </a:lnTo>
                  <a:lnTo>
                    <a:pt y="265" x="91"/>
                  </a:lnTo>
                  <a:lnTo>
                    <a:pt y="273" x="86"/>
                  </a:lnTo>
                  <a:lnTo>
                    <a:pt y="289" x="74"/>
                  </a:lnTo>
                  <a:lnTo>
                    <a:pt y="301" x="65"/>
                  </a:lnTo>
                  <a:lnTo>
                    <a:pt y="309" x="58"/>
                  </a:lnTo>
                  <a:lnTo>
                    <a:pt y="314" x="52"/>
                  </a:lnTo>
                  <a:lnTo>
                    <a:pt y="317" x="48"/>
                  </a:lnTo>
                  <a:lnTo>
                    <a:pt y="318" x="45"/>
                  </a:lnTo>
                  <a:lnTo>
                    <a:pt y="318" x="41"/>
                  </a:lnTo>
                  <a:lnTo>
                    <a:pt y="318" x="38"/>
                  </a:lnTo>
                  <a:lnTo>
                    <a:pt y="334" x="37"/>
                  </a:lnTo>
                  <a:lnTo>
                    <a:pt y="332" x="41"/>
                  </a:lnTo>
                  <a:lnTo>
                    <a:pt y="331" x="46"/>
                  </a:lnTo>
                  <a:lnTo>
                    <a:pt y="330" x="48"/>
                  </a:lnTo>
                  <a:lnTo>
                    <a:pt y="328" x="49"/>
                  </a:lnTo>
                  <a:lnTo>
                    <a:pt y="330" x="50"/>
                  </a:lnTo>
                  <a:lnTo>
                    <a:pt y="331" x="50"/>
                  </a:lnTo>
                  <a:lnTo>
                    <a:pt y="335" x="49"/>
                  </a:lnTo>
                  <a:lnTo>
                    <a:pt y="338" x="49"/>
                  </a:lnTo>
                  <a:lnTo>
                    <a:pt y="350" x="46"/>
                  </a:lnTo>
                  <a:lnTo>
                    <a:pt y="363" x="43"/>
                  </a:lnTo>
                  <a:lnTo>
                    <a:pt y="375" x="38"/>
                  </a:lnTo>
                  <a:lnTo>
                    <a:pt y="387" x="33"/>
                  </a:lnTo>
                  <a:lnTo>
                    <a:pt y="409" x="31"/>
                  </a:lnTo>
                  <a:lnTo>
                    <a:pt y="400" x="36"/>
                  </a:lnTo>
                  <a:lnTo>
                    <a:pt y="392" x="41"/>
                  </a:lnTo>
                  <a:lnTo>
                    <a:pt y="399" x="45"/>
                  </a:lnTo>
                  <a:lnTo>
                    <a:pt y="405" x="46"/>
                  </a:lnTo>
                  <a:lnTo>
                    <a:pt y="409" x="46"/>
                  </a:lnTo>
                  <a:lnTo>
                    <a:pt y="413" x="45"/>
                  </a:lnTo>
                  <a:lnTo>
                    <a:pt y="416" x="43"/>
                  </a:lnTo>
                  <a:lnTo>
                    <a:pt y="420" x="39"/>
                  </a:lnTo>
                  <a:lnTo>
                    <a:pt y="425" x="38"/>
                  </a:lnTo>
                  <a:lnTo>
                    <a:pt y="429" x="35"/>
                  </a:lnTo>
                  <a:lnTo>
                    <a:pt y="433" x="32"/>
                  </a:lnTo>
                  <a:lnTo>
                    <a:pt y="437" x="29"/>
                  </a:lnTo>
                  <a:lnTo>
                    <a:pt y="452" x="27"/>
                  </a:lnTo>
                  <a:lnTo>
                    <a:pt y="449" x="31"/>
                  </a:lnTo>
                  <a:lnTo>
                    <a:pt y="448" x="34"/>
                  </a:lnTo>
                  <a:lnTo>
                    <a:pt y="449" x="35"/>
                  </a:lnTo>
                  <a:lnTo>
                    <a:pt y="452" x="36"/>
                  </a:lnTo>
                  <a:lnTo>
                    <a:pt y="460" x="33"/>
                  </a:lnTo>
                  <a:lnTo>
                    <a:pt y="466" x="29"/>
                  </a:lnTo>
                  <a:lnTo>
                    <a:pt y="470" x="26"/>
                  </a:lnTo>
                  <a:lnTo>
                    <a:pt y="474" x="26"/>
                  </a:lnTo>
                  <a:lnTo>
                    <a:pt y="477" x="26"/>
                  </a:lnTo>
                  <a:lnTo>
                    <a:pt y="480" x="29"/>
                  </a:lnTo>
                  <a:lnTo>
                    <a:pt y="477" x="31"/>
                  </a:lnTo>
                  <a:lnTo>
                    <a:pt y="474" x="33"/>
                  </a:lnTo>
                  <a:lnTo>
                    <a:pt y="473" x="34"/>
                  </a:lnTo>
                  <a:lnTo>
                    <a:pt y="472" x="35"/>
                  </a:lnTo>
                  <a:lnTo>
                    <a:pt y="472" x="36"/>
                  </a:lnTo>
                  <a:lnTo>
                    <a:pt y="473" x="37"/>
                  </a:lnTo>
                  <a:lnTo>
                    <a:pt y="480" x="38"/>
                  </a:lnTo>
                  <a:lnTo>
                    <a:pt y="486" x="40"/>
                  </a:lnTo>
                  <a:lnTo>
                    <a:pt y="493" x="43"/>
                  </a:lnTo>
                  <a:lnTo>
                    <a:pt y="498" x="45"/>
                  </a:lnTo>
                  <a:lnTo>
                    <a:pt y="503" x="47"/>
                  </a:lnTo>
                  <a:lnTo>
                    <a:pt y="510" x="49"/>
                  </a:lnTo>
                  <a:lnTo>
                    <a:pt y="517" x="51"/>
                  </a:lnTo>
                  <a:lnTo>
                    <a:pt y="526" x="51"/>
                  </a:lnTo>
                  <a:lnTo>
                    <a:pt y="533" x="50"/>
                  </a:lnTo>
                  <a:lnTo>
                    <a:pt y="539" x="47"/>
                  </a:lnTo>
                  <a:lnTo>
                    <a:pt y="546" x="44"/>
                  </a:lnTo>
                  <a:lnTo>
                    <a:pt y="552" x="38"/>
                  </a:lnTo>
                  <a:lnTo>
                    <a:pt y="566" x="26"/>
                  </a:lnTo>
                  <a:lnTo>
                    <a:pt y="580" x="17"/>
                  </a:lnTo>
                  <a:lnTo>
                    <a:pt y="694" x="7"/>
                  </a:lnTo>
                  <a:lnTo>
                    <a:pt y="688" x="12"/>
                  </a:lnTo>
                  <a:lnTo>
                    <a:pt y="682" x="18"/>
                  </a:lnTo>
                  <a:lnTo>
                    <a:pt y="684" x="22"/>
                  </a:lnTo>
                  <a:lnTo>
                    <a:pt y="686" x="25"/>
                  </a:lnTo>
                  <a:lnTo>
                    <a:pt y="688" x="26"/>
                  </a:lnTo>
                  <a:lnTo>
                    <a:pt y="688" x="29"/>
                  </a:lnTo>
                  <a:lnTo>
                    <a:pt y="688" x="32"/>
                  </a:lnTo>
                  <a:lnTo>
                    <a:pt y="686" x="35"/>
                  </a:lnTo>
                  <a:lnTo>
                    <a:pt y="734" x="44"/>
                  </a:lnTo>
                  <a:lnTo>
                    <a:pt y="768" x="51"/>
                  </a:lnTo>
                  <a:lnTo>
                    <a:pt y="784" x="57"/>
                  </a:lnTo>
                  <a:lnTo>
                    <a:pt y="800" x="64"/>
                  </a:lnTo>
                  <a:lnTo>
                    <a:pt y="817" x="74"/>
                  </a:lnTo>
                  <a:lnTo>
                    <a:pt y="839" x="88"/>
                  </a:lnTo>
                  <a:lnTo>
                    <a:pt y="851" x="89"/>
                  </a:lnTo>
                  <a:lnTo>
                    <a:pt y="865" x="90"/>
                  </a:lnTo>
                  <a:lnTo>
                    <a:pt y="870" x="91"/>
                  </a:lnTo>
                  <a:lnTo>
                    <a:pt y="876" x="93"/>
                  </a:lnTo>
                  <a:lnTo>
                    <a:pt y="880" x="96"/>
                  </a:lnTo>
                  <a:lnTo>
                    <a:pt y="881" x="101"/>
                  </a:lnTo>
                  <a:lnTo>
                    <a:pt y="881" x="133"/>
                  </a:lnTo>
                  <a:lnTo>
                    <a:pt y="866" x="140"/>
                  </a:lnTo>
                  <a:lnTo>
                    <a:pt y="848" x="147"/>
                  </a:lnTo>
                  <a:lnTo>
                    <a:pt y="835" x="151"/>
                  </a:lnTo>
                  <a:lnTo>
                    <a:pt y="820" x="156"/>
                  </a:lnTo>
                  <a:lnTo>
                    <a:pt y="802" x="159"/>
                  </a:lnTo>
                  <a:lnTo>
                    <a:pt y="779" x="162"/>
                  </a:lnTo>
                  <a:lnTo>
                    <a:pt y="767" x="164"/>
                  </a:lnTo>
                  <a:lnTo>
                    <a:pt y="755" x="168"/>
                  </a:lnTo>
                  <a:lnTo>
                    <a:pt y="742" x="171"/>
                  </a:lnTo>
                  <a:lnTo>
                    <a:pt y="731" x="175"/>
                  </a:lnTo>
                  <a:lnTo>
                    <a:pt y="726" x="178"/>
                  </a:lnTo>
                  <a:lnTo>
                    <a:pt y="721" x="182"/>
                  </a:lnTo>
                  <a:lnTo>
                    <a:pt y="715" x="185"/>
                  </a:lnTo>
                  <a:lnTo>
                    <a:pt y="713" x="189"/>
                  </a:lnTo>
                  <a:lnTo>
                    <a:pt y="709" x="195"/>
                  </a:lnTo>
                  <a:lnTo>
                    <a:pt y="706" x="199"/>
                  </a:lnTo>
                  <a:lnTo>
                    <a:pt y="705" x="205"/>
                  </a:lnTo>
                  <a:lnTo>
                    <a:pt y="703" x="212"/>
                  </a:lnTo>
                  <a:lnTo>
                    <a:pt y="698" x="218"/>
                  </a:lnTo>
                  <a:lnTo>
                    <a:pt y="693" x="225"/>
                  </a:lnTo>
                  <a:lnTo>
                    <a:pt y="689" x="232"/>
                  </a:lnTo>
                  <a:lnTo>
                    <a:pt y="686" x="239"/>
                  </a:lnTo>
                  <a:lnTo>
                    <a:pt y="682" x="253"/>
                  </a:lnTo>
                  <a:lnTo>
                    <a:pt y="676" x="267"/>
                  </a:lnTo>
                  <a:lnTo>
                    <a:pt y="670" x="273"/>
                  </a:lnTo>
                  <a:lnTo>
                    <a:pt y="664" x="277"/>
                  </a:lnTo>
                  <a:lnTo>
                    <a:pt y="656" x="279"/>
                  </a:lnTo>
                  <a:lnTo>
                    <a:pt y="649" x="281"/>
                  </a:lnTo>
                  <a:lnTo>
                    <a:pt y="640" x="282"/>
                  </a:lnTo>
                  <a:lnTo>
                    <a:pt y="631" x="286"/>
                  </a:lnTo>
                  <a:lnTo>
                    <a:pt y="620" x="292"/>
                  </a:lnTo>
                  <a:lnTo>
                    <a:pt y="609" x="301"/>
                  </a:lnTo>
                  <a:lnTo>
                    <a:pt y="603" x="310"/>
                  </a:lnTo>
                  <a:lnTo>
                    <a:pt y="599" x="319"/>
                  </a:lnTo>
                  <a:lnTo>
                    <a:pt y="595" x="328"/>
                  </a:lnTo>
                  <a:lnTo>
                    <a:pt y="591" x="337"/>
                  </a:lnTo>
                  <a:lnTo>
                    <a:pt y="588" x="346"/>
                  </a:lnTo>
                  <a:lnTo>
                    <a:pt y="588" x="354"/>
                  </a:lnTo>
                  <a:lnTo>
                    <a:pt y="588" x="361"/>
                  </a:lnTo>
                  <a:lnTo>
                    <a:pt y="591" x="366"/>
                  </a:lnTo>
                  <a:lnTo>
                    <a:pt y="584" x="369"/>
                  </a:lnTo>
                  <a:lnTo>
                    <a:pt y="580" x="375"/>
                  </a:lnTo>
                  <a:lnTo>
                    <a:pt y="579" x="380"/>
                  </a:lnTo>
                  <a:lnTo>
                    <a:pt y="578" x="386"/>
                  </a:lnTo>
                  <a:lnTo>
                    <a:pt y="579" x="392"/>
                  </a:lnTo>
                  <a:lnTo>
                    <a:pt y="580" x="397"/>
                  </a:lnTo>
                  <a:lnTo>
                    <a:pt y="584" x="404"/>
                  </a:lnTo>
                  <a:lnTo>
                    <a:pt y="588" x="409"/>
                  </a:lnTo>
                  <a:lnTo>
                    <a:pt y="588" x="411"/>
                  </a:lnTo>
                  <a:lnTo>
                    <a:pt y="590" x="414"/>
                  </a:lnTo>
                  <a:lnTo>
                    <a:pt y="591" x="414"/>
                  </a:lnTo>
                  <a:lnTo>
                    <a:pt y="592" x="414"/>
                  </a:lnTo>
                  <a:lnTo>
                    <a:pt y="596" x="413"/>
                  </a:lnTo>
                  <a:lnTo>
                    <a:pt y="599" x="413"/>
                  </a:lnTo>
                  <a:lnTo>
                    <a:pt y="594" x="416"/>
                  </a:lnTo>
                  <a:lnTo>
                    <a:pt y="590" x="421"/>
                  </a:lnTo>
                  <a:lnTo>
                    <a:pt y="587" x="427"/>
                  </a:lnTo>
                  <a:lnTo>
                    <a:pt y="584" x="433"/>
                  </a:lnTo>
                  <a:lnTo>
                    <a:pt y="582" x="448"/>
                  </a:lnTo>
                  <a:lnTo>
                    <a:pt y="582" x="463"/>
                  </a:lnTo>
                  <a:lnTo>
                    <a:pt y="591" x="453"/>
                  </a:lnTo>
                  <a:lnTo>
                    <a:pt y="600" x="445"/>
                  </a:lnTo>
                  <a:lnTo>
                    <a:pt y="608" x="438"/>
                  </a:lnTo>
                  <a:lnTo>
                    <a:pt y="616" x="434"/>
                  </a:lnTo>
                  <a:lnTo>
                    <a:pt y="624" x="430"/>
                  </a:lnTo>
                  <a:lnTo>
                    <a:pt y="631" x="428"/>
                  </a:lnTo>
                  <a:lnTo>
                    <a:pt y="639" x="425"/>
                  </a:lnTo>
                  <a:lnTo>
                    <a:pt y="645" x="423"/>
                  </a:lnTo>
                  <a:lnTo>
                    <a:pt y="657" x="422"/>
                  </a:lnTo>
                  <a:lnTo>
                    <a:pt y="668" x="419"/>
                  </a:lnTo>
                  <a:lnTo>
                    <a:pt y="672" x="418"/>
                  </a:lnTo>
                  <a:lnTo>
                    <a:pt y="677" x="415"/>
                  </a:lnTo>
                  <a:lnTo>
                    <a:pt y="681" x="411"/>
                  </a:lnTo>
                  <a:lnTo>
                    <a:pt y="685" x="407"/>
                  </a:lnTo>
                  <a:lnTo>
                    <a:pt y="690" x="387"/>
                  </a:lnTo>
                  <a:lnTo>
                    <a:pt y="697" x="373"/>
                  </a:lnTo>
                  <a:lnTo>
                    <a:pt y="702" x="361"/>
                  </a:lnTo>
                  <a:lnTo>
                    <a:pt y="709" x="352"/>
                  </a:lnTo>
                  <a:lnTo>
                    <a:pt y="714" x="346"/>
                  </a:lnTo>
                  <a:lnTo>
                    <a:pt y="719" x="338"/>
                  </a:lnTo>
                  <a:lnTo>
                    <a:pt y="722" x="331"/>
                  </a:lnTo>
                  <a:lnTo>
                    <a:pt y="723" x="320"/>
                  </a:lnTo>
                  <a:lnTo>
                    <a:pt y="734" x="313"/>
                  </a:lnTo>
                  <a:lnTo>
                    <a:pt y="745" x="308"/>
                  </a:lnTo>
                  <a:lnTo>
                    <a:pt y="756" x="305"/>
                  </a:lnTo>
                  <a:lnTo>
                    <a:pt y="767" x="301"/>
                  </a:lnTo>
                  <a:lnTo>
                    <a:pt y="775" x="299"/>
                  </a:lnTo>
                  <a:lnTo>
                    <a:pt y="783" x="297"/>
                  </a:lnTo>
                  <a:lnTo>
                    <a:pt y="786" x="295"/>
                  </a:lnTo>
                  <a:lnTo>
                    <a:pt y="787" x="293"/>
                  </a:lnTo>
                  <a:lnTo>
                    <a:pt y="788" x="291"/>
                  </a:lnTo>
                  <a:lnTo>
                    <a:pt y="788" x="287"/>
                  </a:lnTo>
                  <a:lnTo>
                    <a:pt y="800" x="281"/>
                  </a:lnTo>
                  <a:lnTo>
                    <a:pt y="807" x="276"/>
                  </a:lnTo>
                  <a:lnTo>
                    <a:pt y="812" x="269"/>
                  </a:lnTo>
                  <a:lnTo>
                    <a:pt y="815" x="261"/>
                  </a:lnTo>
                  <a:lnTo>
                    <a:pt y="819" x="251"/>
                  </a:lnTo>
                  <a:lnTo>
                    <a:pt y="823" x="237"/>
                  </a:lnTo>
                  <a:lnTo>
                    <a:pt y="831" x="217"/>
                  </a:lnTo>
                  <a:lnTo>
                    <a:pt y="843" x="192"/>
                  </a:lnTo>
                  <a:lnTo>
                    <a:pt y="851" x="184"/>
                  </a:lnTo>
                  <a:lnTo>
                    <a:pt y="860" x="174"/>
                  </a:lnTo>
                  <a:lnTo>
                    <a:pt y="870" x="167"/>
                  </a:lnTo>
                  <a:lnTo>
                    <a:pt y="881" x="158"/>
                  </a:lnTo>
                  <a:lnTo>
                    <a:pt y="881" x="180"/>
                  </a:lnTo>
                  <a:lnTo>
                    <a:pt y="880" x="183"/>
                  </a:lnTo>
                  <a:lnTo>
                    <a:pt y="877" x="186"/>
                  </a:lnTo>
                  <a:lnTo>
                    <a:pt y="874" x="190"/>
                  </a:lnTo>
                  <a:lnTo>
                    <a:pt y="869" x="194"/>
                  </a:lnTo>
                  <a:lnTo>
                    <a:pt y="865" x="198"/>
                  </a:lnTo>
                  <a:lnTo>
                    <a:pt y="860" x="201"/>
                  </a:lnTo>
                  <a:lnTo>
                    <a:pt y="856" x="206"/>
                  </a:lnTo>
                  <a:lnTo>
                    <a:pt y="852" x="212"/>
                  </a:lnTo>
                  <a:lnTo>
                    <a:pt y="851" x="229"/>
                  </a:lnTo>
                  <a:lnTo>
                    <a:pt y="849" x="241"/>
                  </a:lnTo>
                  <a:lnTo>
                    <a:pt y="851" x="250"/>
                  </a:lnTo>
                  <a:lnTo>
                    <a:pt y="852" x="256"/>
                  </a:lnTo>
                  <a:lnTo>
                    <a:pt y="857" x="265"/>
                  </a:lnTo>
                  <a:lnTo>
                    <a:pt y="860" x="277"/>
                  </a:lnTo>
                  <a:lnTo>
                    <a:pt y="866" x="277"/>
                  </a:lnTo>
                  <a:lnTo>
                    <a:pt y="873" x="277"/>
                  </a:lnTo>
                  <a:lnTo>
                    <a:pt y="876" x="277"/>
                  </a:lnTo>
                  <a:lnTo>
                    <a:pt y="878" x="278"/>
                  </a:lnTo>
                  <a:lnTo>
                    <a:pt y="880" x="279"/>
                  </a:lnTo>
                  <a:lnTo>
                    <a:pt y="881" x="281"/>
                  </a:lnTo>
                  <a:lnTo>
                    <a:pt y="881" x="292"/>
                  </a:lnTo>
                  <a:lnTo>
                    <a:pt y="877" x="292"/>
                  </a:lnTo>
                  <a:lnTo>
                    <a:pt y="872" x="292"/>
                  </a:lnTo>
                  <a:lnTo>
                    <a:pt y="866" x="294"/>
                  </a:lnTo>
                  <a:lnTo>
                    <a:pt y="860" x="298"/>
                  </a:lnTo>
                  <a:lnTo>
                    <a:pt y="860" x="305"/>
                  </a:lnTo>
                  <a:lnTo>
                    <a:pt y="859" x="311"/>
                  </a:lnTo>
                  <a:lnTo>
                    <a:pt y="857" x="317"/>
                  </a:lnTo>
                  <a:lnTo>
                    <a:pt y="859" x="320"/>
                  </a:lnTo>
                  <a:lnTo>
                    <a:pt y="859" x="321"/>
                  </a:lnTo>
                  <a:lnTo>
                    <a:pt y="861" x="321"/>
                  </a:lnTo>
                  <a:lnTo>
                    <a:pt y="862" x="321"/>
                  </a:lnTo>
                  <a:lnTo>
                    <a:pt y="865" x="320"/>
                  </a:lnTo>
                  <a:lnTo>
                    <a:pt y="873" x="318"/>
                  </a:lnTo>
                  <a:lnTo>
                    <a:pt y="881" x="313"/>
                  </a:lnTo>
                  <a:lnTo>
                    <a:pt y="881" x="325"/>
                  </a:lnTo>
                  <a:lnTo>
                    <a:pt y="872" x="332"/>
                  </a:lnTo>
                  <a:lnTo>
                    <a:pt y="861" x="338"/>
                  </a:lnTo>
                  <a:lnTo>
                    <a:pt y="857" x="341"/>
                  </a:lnTo>
                  <a:lnTo>
                    <a:pt y="855" x="345"/>
                  </a:lnTo>
                  <a:lnTo>
                    <a:pt y="853" x="348"/>
                  </a:lnTo>
                  <a:lnTo>
                    <a:pt y="853" x="352"/>
                  </a:lnTo>
                  <a:lnTo>
                    <a:pt y="856" x="357"/>
                  </a:lnTo>
                  <a:lnTo>
                    <a:pt y="860" x="361"/>
                  </a:lnTo>
                  <a:lnTo>
                    <a:pt y="862" x="363"/>
                  </a:lnTo>
                  <a:lnTo>
                    <a:pt y="865" x="364"/>
                  </a:lnTo>
                  <a:lnTo>
                    <a:pt y="869" x="363"/>
                  </a:lnTo>
                  <a:lnTo>
                    <a:pt y="873" x="362"/>
                  </a:lnTo>
                  <a:lnTo>
                    <a:pt y="877" x="360"/>
                  </a:lnTo>
                  <a:lnTo>
                    <a:pt y="881" x="356"/>
                  </a:lnTo>
                  <a:lnTo>
                    <a:pt y="881" x="388"/>
                  </a:lnTo>
                  <a:lnTo>
                    <a:pt y="878" x="389"/>
                  </a:lnTo>
                  <a:lnTo>
                    <a:pt y="878" x="391"/>
                  </a:lnTo>
                  <a:lnTo>
                    <a:pt y="878" x="393"/>
                  </a:lnTo>
                  <a:lnTo>
                    <a:pt y="878" x="396"/>
                  </a:lnTo>
                  <a:lnTo>
                    <a:pt y="880" x="403"/>
                  </a:lnTo>
                  <a:lnTo>
                    <a:pt y="881" x="408"/>
                  </a:lnTo>
                  <a:lnTo>
                    <a:pt y="881" x="447"/>
                  </a:lnTo>
                  <a:close/>
                  <a:moveTo>
                    <a:pt y="881" x="20"/>
                  </a:moveTo>
                  <a:lnTo>
                    <a:pt y="881" x="8"/>
                  </a:lnTo>
                  <a:lnTo>
                    <a:pt y="862" x="6"/>
                  </a:lnTo>
                  <a:lnTo>
                    <a:pt y="840" x="5"/>
                  </a:lnTo>
                  <a:lnTo>
                    <a:pt y="816" x="6"/>
                  </a:lnTo>
                  <a:lnTo>
                    <a:pt y="796" x="6"/>
                  </a:lnTo>
                  <a:lnTo>
                    <a:pt y="784" x="4"/>
                  </a:lnTo>
                  <a:lnTo>
                    <a:pt y="772" x="0"/>
                  </a:lnTo>
                  <a:lnTo>
                    <a:pt y="751" x="3"/>
                  </a:lnTo>
                  <a:lnTo>
                    <a:pt y="758" x="9"/>
                  </a:lnTo>
                  <a:lnTo>
                    <a:pt y="766" x="14"/>
                  </a:lnTo>
                  <a:lnTo>
                    <a:pt y="774" x="17"/>
                  </a:lnTo>
                  <a:lnTo>
                    <a:pt y="783" x="19"/>
                  </a:lnTo>
                  <a:lnTo>
                    <a:pt y="806" x="20"/>
                  </a:lnTo>
                  <a:lnTo>
                    <a:pt y="835" x="21"/>
                  </a:lnTo>
                  <a:lnTo>
                    <a:pt y="848" x="18"/>
                  </a:lnTo>
                  <a:lnTo>
                    <a:pt y="860" x="17"/>
                  </a:lnTo>
                  <a:lnTo>
                    <a:pt y="870" x="18"/>
                  </a:lnTo>
                  <a:lnTo>
                    <a:pt y="881" x="20"/>
                  </a:lnTo>
                  <a:close/>
                  <a:moveTo>
                    <a:pt y="413" x="62"/>
                  </a:moveTo>
                  <a:lnTo>
                    <a:pt y="419" x="57"/>
                  </a:lnTo>
                  <a:lnTo>
                    <a:pt y="425" x="53"/>
                  </a:lnTo>
                  <a:lnTo>
                    <a:pt y="433" x="50"/>
                  </a:lnTo>
                  <a:lnTo>
                    <a:pt y="441" x="49"/>
                  </a:lnTo>
                  <a:lnTo>
                    <a:pt y="450" x="49"/>
                  </a:lnTo>
                  <a:lnTo>
                    <a:pt y="458" x="49"/>
                  </a:lnTo>
                  <a:lnTo>
                    <a:pt y="468" x="50"/>
                  </a:lnTo>
                  <a:lnTo>
                    <a:pt y="477" x="52"/>
                  </a:lnTo>
                  <a:lnTo>
                    <a:pt y="495" x="57"/>
                  </a:lnTo>
                  <a:lnTo>
                    <a:pt y="511" x="63"/>
                  </a:lnTo>
                  <a:lnTo>
                    <a:pt y="526" x="69"/>
                  </a:lnTo>
                  <a:lnTo>
                    <a:pt y="537" x="76"/>
                  </a:lnTo>
                  <a:lnTo>
                    <a:pt y="531" x="78"/>
                  </a:lnTo>
                  <a:lnTo>
                    <a:pt y="527" x="79"/>
                  </a:lnTo>
                  <a:lnTo>
                    <a:pt y="505" x="75"/>
                  </a:lnTo>
                  <a:lnTo>
                    <a:pt y="478" x="73"/>
                  </a:lnTo>
                  <a:lnTo>
                    <a:pt y="465" x="72"/>
                  </a:lnTo>
                  <a:lnTo>
                    <a:pt y="452" x="72"/>
                  </a:lnTo>
                  <a:lnTo>
                    <a:pt y="438" x="73"/>
                  </a:lnTo>
                  <a:lnTo>
                    <a:pt y="425" x="74"/>
                  </a:lnTo>
                  <a:lnTo>
                    <a:pt y="413" x="62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5" name="Shape 35"/>
            <p:cNvSpPr/>
            <p:nvPr/>
          </p:nvSpPr>
          <p:spPr>
            <a:xfrm>
              <a:off y="4568825" x="3382962"/>
              <a:ext cy="376237" cx="339724"/>
            </a:xfrm>
            <a:custGeom>
              <a:pathLst>
                <a:path w="642" extrusionOk="0" h="947">
                  <a:moveTo>
                    <a:pt y="913" x="48"/>
                  </a:moveTo>
                  <a:lnTo>
                    <a:pt y="918" x="55"/>
                  </a:lnTo>
                  <a:lnTo>
                    <a:pt y="923" x="60"/>
                  </a:lnTo>
                  <a:lnTo>
                    <a:pt y="925" x="63"/>
                  </a:lnTo>
                  <a:lnTo>
                    <a:pt y="926" x="68"/>
                  </a:lnTo>
                  <a:lnTo>
                    <a:pt y="927" x="71"/>
                  </a:lnTo>
                  <a:lnTo>
                    <a:pt y="926" x="75"/>
                  </a:lnTo>
                  <a:lnTo>
                    <a:pt y="919" x="74"/>
                  </a:lnTo>
                  <a:lnTo>
                    <a:pt y="915" x="71"/>
                  </a:lnTo>
                  <a:lnTo>
                    <a:pt y="914" x="68"/>
                  </a:lnTo>
                  <a:lnTo>
                    <a:pt y="913" x="65"/>
                  </a:lnTo>
                  <a:lnTo>
                    <a:pt y="914" x="56"/>
                  </a:lnTo>
                  <a:lnTo>
                    <a:pt y="913" x="48"/>
                  </a:lnTo>
                  <a:close/>
                  <a:moveTo>
                    <a:pt y="911" x="133"/>
                  </a:moveTo>
                  <a:lnTo>
                    <a:pt y="914" x="131"/>
                  </a:lnTo>
                  <a:lnTo>
                    <a:pt y="918" x="130"/>
                  </a:lnTo>
                  <a:lnTo>
                    <a:pt y="922" x="131"/>
                  </a:lnTo>
                  <a:lnTo>
                    <a:pt y="926" x="133"/>
                  </a:lnTo>
                  <a:lnTo>
                    <a:pt y="934" x="135"/>
                  </a:lnTo>
                  <a:lnTo>
                    <a:pt y="942" x="136"/>
                  </a:lnTo>
                  <a:lnTo>
                    <a:pt y="940" x="139"/>
                  </a:lnTo>
                  <a:lnTo>
                    <a:pt y="938" x="142"/>
                  </a:lnTo>
                  <a:lnTo>
                    <a:pt y="935" x="145"/>
                  </a:lnTo>
                  <a:lnTo>
                    <a:pt y="931" x="147"/>
                  </a:lnTo>
                  <a:lnTo>
                    <a:pt y="925" x="143"/>
                  </a:lnTo>
                  <a:lnTo>
                    <a:pt y="917" x="140"/>
                  </a:lnTo>
                  <a:lnTo>
                    <a:pt y="914" x="139"/>
                  </a:lnTo>
                  <a:lnTo>
                    <a:pt y="911" x="138"/>
                  </a:lnTo>
                  <a:lnTo>
                    <a:pt y="910" x="136"/>
                  </a:lnTo>
                  <a:lnTo>
                    <a:pt y="911" x="133"/>
                  </a:lnTo>
                  <a:close/>
                  <a:moveTo>
                    <a:pt y="918" x="176"/>
                  </a:moveTo>
                  <a:lnTo>
                    <a:pt y="918" x="179"/>
                  </a:lnTo>
                  <a:lnTo>
                    <a:pt y="918" x="181"/>
                  </a:lnTo>
                  <a:lnTo>
                    <a:pt y="918" x="182"/>
                  </a:lnTo>
                  <a:lnTo>
                    <a:pt y="917" x="183"/>
                  </a:lnTo>
                  <a:lnTo>
                    <a:pt y="914" x="184"/>
                  </a:lnTo>
                  <a:lnTo>
                    <a:pt y="910" x="184"/>
                  </a:lnTo>
                  <a:lnTo>
                    <a:pt y="901" x="179"/>
                  </a:lnTo>
                  <a:lnTo>
                    <a:pt y="890" x="175"/>
                  </a:lnTo>
                  <a:lnTo>
                    <a:pt y="886" x="171"/>
                  </a:lnTo>
                  <a:lnTo>
                    <a:pt y="883" x="168"/>
                  </a:lnTo>
                  <a:lnTo>
                    <a:pt y="882" x="165"/>
                  </a:lnTo>
                  <a:lnTo>
                    <a:pt y="882" x="159"/>
                  </a:lnTo>
                  <a:lnTo>
                    <a:pt y="886" x="154"/>
                  </a:lnTo>
                  <a:lnTo>
                    <a:pt y="890" x="150"/>
                  </a:lnTo>
                  <a:lnTo>
                    <a:pt y="894" x="147"/>
                  </a:lnTo>
                  <a:lnTo>
                    <a:pt y="898" x="145"/>
                  </a:lnTo>
                  <a:lnTo>
                    <a:pt y="903" x="145"/>
                  </a:lnTo>
                  <a:lnTo>
                    <a:pt y="907" x="147"/>
                  </a:lnTo>
                  <a:lnTo>
                    <a:pt y="911" x="148"/>
                  </a:lnTo>
                  <a:lnTo>
                    <a:pt y="915" x="151"/>
                  </a:lnTo>
                  <a:lnTo>
                    <a:pt y="918" x="162"/>
                  </a:lnTo>
                  <a:lnTo>
                    <a:pt y="918" x="176"/>
                  </a:lnTo>
                  <a:close/>
                  <a:moveTo>
                    <a:pt y="893" x="194"/>
                  </a:moveTo>
                  <a:lnTo>
                    <a:pt y="890" x="193"/>
                  </a:lnTo>
                  <a:lnTo>
                    <a:pt y="887" x="193"/>
                  </a:lnTo>
                  <a:lnTo>
                    <a:pt y="886" x="193"/>
                  </a:lnTo>
                  <a:lnTo>
                    <a:pt y="885" x="195"/>
                  </a:lnTo>
                  <a:lnTo>
                    <a:pt y="883" x="198"/>
                  </a:lnTo>
                  <a:lnTo>
                    <a:pt y="885" x="204"/>
                  </a:lnTo>
                  <a:lnTo>
                    <a:pt y="885" x="211"/>
                  </a:lnTo>
                  <a:lnTo>
                    <a:pt y="885" x="218"/>
                  </a:lnTo>
                  <a:lnTo>
                    <a:pt y="889" x="220"/>
                  </a:lnTo>
                  <a:lnTo>
                    <a:pt y="893" x="221"/>
                  </a:lnTo>
                  <a:lnTo>
                    <a:pt y="897" x="222"/>
                  </a:lnTo>
                  <a:lnTo>
                    <a:pt y="899" x="222"/>
                  </a:lnTo>
                  <a:lnTo>
                    <a:pt y="905" x="221"/>
                  </a:lnTo>
                  <a:lnTo>
                    <a:pt y="910" x="218"/>
                  </a:lnTo>
                  <a:lnTo>
                    <a:pt y="919" x="210"/>
                  </a:lnTo>
                  <a:lnTo>
                    <a:pt y="930" x="205"/>
                  </a:lnTo>
                  <a:lnTo>
                    <a:pt y="910" x="198"/>
                  </a:lnTo>
                  <a:lnTo>
                    <a:pt y="893" x="194"/>
                  </a:lnTo>
                  <a:close/>
                  <a:moveTo>
                    <a:pt y="886" x="141"/>
                  </a:moveTo>
                  <a:lnTo>
                    <a:pt y="883" x="143"/>
                  </a:lnTo>
                  <a:lnTo>
                    <a:pt y="882" x="143"/>
                  </a:lnTo>
                  <a:lnTo>
                    <a:pt y="879" x="143"/>
                  </a:lnTo>
                  <a:lnTo>
                    <a:pt y="877" x="141"/>
                  </a:lnTo>
                  <a:lnTo>
                    <a:pt y="873" x="137"/>
                  </a:lnTo>
                  <a:lnTo>
                    <a:pt y="869" x="133"/>
                  </a:lnTo>
                  <a:lnTo>
                    <a:pt y="869" x="128"/>
                  </a:lnTo>
                  <a:lnTo>
                    <a:pt y="866" x="124"/>
                  </a:lnTo>
                  <a:lnTo>
                    <a:pt y="862" x="120"/>
                  </a:lnTo>
                  <a:lnTo>
                    <a:pt y="858" x="116"/>
                  </a:lnTo>
                  <a:lnTo>
                    <a:pt y="856" x="114"/>
                  </a:lnTo>
                  <a:lnTo>
                    <a:pt y="854" x="111"/>
                  </a:lnTo>
                  <a:lnTo>
                    <a:pt y="854" x="109"/>
                  </a:lnTo>
                  <a:lnTo>
                    <a:pt y="857" x="107"/>
                  </a:lnTo>
                  <a:lnTo>
                    <a:pt y="866" x="109"/>
                  </a:lnTo>
                  <a:lnTo>
                    <a:pt y="874" x="111"/>
                  </a:lnTo>
                  <a:lnTo>
                    <a:pt y="879" x="115"/>
                  </a:lnTo>
                  <a:lnTo>
                    <a:pt y="883" x="119"/>
                  </a:lnTo>
                  <a:lnTo>
                    <a:pt y="886" x="124"/>
                  </a:lnTo>
                  <a:lnTo>
                    <a:pt y="887" x="128"/>
                  </a:lnTo>
                  <a:lnTo>
                    <a:pt y="887" x="135"/>
                  </a:lnTo>
                  <a:lnTo>
                    <a:pt y="886" x="141"/>
                  </a:lnTo>
                  <a:close/>
                  <a:moveTo>
                    <a:pt y="840" x="186"/>
                  </a:moveTo>
                  <a:lnTo>
                    <a:pt y="840" x="181"/>
                  </a:lnTo>
                  <a:lnTo>
                    <a:pt y="841" x="178"/>
                  </a:lnTo>
                  <a:lnTo>
                    <a:pt y="842" x="178"/>
                  </a:lnTo>
                  <a:lnTo>
                    <a:pt y="842" x="178"/>
                  </a:lnTo>
                  <a:lnTo>
                    <a:pt y="845" x="178"/>
                  </a:lnTo>
                  <a:lnTo>
                    <a:pt y="846" x="180"/>
                  </a:lnTo>
                  <a:lnTo>
                    <a:pt y="854" x="184"/>
                  </a:lnTo>
                  <a:lnTo>
                    <a:pt y="864" x="189"/>
                  </a:lnTo>
                  <a:lnTo>
                    <a:pt y="868" x="191"/>
                  </a:lnTo>
                  <a:lnTo>
                    <a:pt y="872" x="194"/>
                  </a:lnTo>
                  <a:lnTo>
                    <a:pt y="873" x="198"/>
                  </a:lnTo>
                  <a:lnTo>
                    <a:pt y="874" x="203"/>
                  </a:lnTo>
                  <a:lnTo>
                    <a:pt y="873" x="211"/>
                  </a:lnTo>
                  <a:lnTo>
                    <a:pt y="873" x="220"/>
                  </a:lnTo>
                  <a:lnTo>
                    <a:pt y="873" x="223"/>
                  </a:lnTo>
                  <a:lnTo>
                    <a:pt y="872" x="227"/>
                  </a:lnTo>
                  <a:lnTo>
                    <a:pt y="869" x="230"/>
                  </a:lnTo>
                  <a:lnTo>
                    <a:pt y="865" x="232"/>
                  </a:lnTo>
                  <a:lnTo>
                    <a:pt y="860" x="230"/>
                  </a:lnTo>
                  <a:lnTo>
                    <a:pt y="854" x="229"/>
                  </a:lnTo>
                  <a:lnTo>
                    <a:pt y="850" x="229"/>
                  </a:lnTo>
                  <a:lnTo>
                    <a:pt y="845" x="230"/>
                  </a:lnTo>
                  <a:lnTo>
                    <a:pt y="840" x="230"/>
                  </a:lnTo>
                  <a:lnTo>
                    <a:pt y="836" x="229"/>
                  </a:lnTo>
                  <a:lnTo>
                    <a:pt y="832" x="224"/>
                  </a:lnTo>
                  <a:lnTo>
                    <a:pt y="828" x="218"/>
                  </a:lnTo>
                  <a:lnTo>
                    <a:pt y="834" x="213"/>
                  </a:lnTo>
                  <a:lnTo>
                    <a:pt y="838" x="209"/>
                  </a:lnTo>
                  <a:lnTo>
                    <a:pt y="840" x="205"/>
                  </a:lnTo>
                  <a:lnTo>
                    <a:pt y="841" x="202"/>
                  </a:lnTo>
                  <a:lnTo>
                    <a:pt y="840" x="194"/>
                  </a:lnTo>
                  <a:lnTo>
                    <a:pt y="840" x="186"/>
                  </a:lnTo>
                  <a:close/>
                  <a:moveTo>
                    <a:pt y="841" x="254"/>
                  </a:moveTo>
                  <a:lnTo>
                    <a:pt y="838" x="251"/>
                  </a:lnTo>
                  <a:lnTo>
                    <a:pt y="838" x="248"/>
                  </a:lnTo>
                  <a:lnTo>
                    <a:pt y="841" x="247"/>
                  </a:lnTo>
                  <a:lnTo>
                    <a:pt y="846" x="247"/>
                  </a:lnTo>
                  <a:lnTo>
                    <a:pt y="853" x="245"/>
                  </a:lnTo>
                  <a:lnTo>
                    <a:pt y="860" x="244"/>
                  </a:lnTo>
                  <a:lnTo>
                    <a:pt y="862" x="244"/>
                  </a:lnTo>
                  <a:lnTo>
                    <a:pt y="865" x="245"/>
                  </a:lnTo>
                  <a:lnTo>
                    <a:pt y="865" x="247"/>
                  </a:lnTo>
                  <a:lnTo>
                    <a:pt y="865" x="250"/>
                  </a:lnTo>
                  <a:lnTo>
                    <a:pt y="862" x="258"/>
                  </a:lnTo>
                  <a:lnTo>
                    <a:pt y="861" x="265"/>
                  </a:lnTo>
                  <a:lnTo>
                    <a:pt y="860" x="268"/>
                  </a:lnTo>
                  <a:lnTo>
                    <a:pt y="858" x="272"/>
                  </a:lnTo>
                  <a:lnTo>
                    <a:pt y="856" x="274"/>
                  </a:lnTo>
                  <a:lnTo>
                    <a:pt y="854" x="275"/>
                  </a:lnTo>
                  <a:lnTo>
                    <a:pt y="852" x="275"/>
                  </a:lnTo>
                  <a:lnTo>
                    <a:pt y="849" x="274"/>
                  </a:lnTo>
                  <a:lnTo>
                    <a:pt y="848" x="272"/>
                  </a:lnTo>
                  <a:lnTo>
                    <a:pt y="846" x="268"/>
                  </a:lnTo>
                  <a:lnTo>
                    <a:pt y="844" x="261"/>
                  </a:lnTo>
                  <a:lnTo>
                    <a:pt y="841" x="254"/>
                  </a:lnTo>
                  <a:close/>
                  <a:moveTo>
                    <a:pt y="837" x="428"/>
                  </a:moveTo>
                  <a:lnTo>
                    <a:pt y="834" x="426"/>
                  </a:lnTo>
                  <a:lnTo>
                    <a:pt y="832" x="425"/>
                  </a:lnTo>
                  <a:lnTo>
                    <a:pt y="828" x="424"/>
                  </a:lnTo>
                  <a:lnTo>
                    <a:pt y="825" x="424"/>
                  </a:lnTo>
                  <a:lnTo>
                    <a:pt y="819" x="425"/>
                  </a:lnTo>
                  <a:lnTo>
                    <a:pt y="812" x="428"/>
                  </a:lnTo>
                  <a:lnTo>
                    <a:pt y="797" x="436"/>
                  </a:lnTo>
                  <a:lnTo>
                    <a:pt y="783" x="442"/>
                  </a:lnTo>
                  <a:lnTo>
                    <a:pt y="776" x="450"/>
                  </a:lnTo>
                  <a:lnTo>
                    <a:pt y="773" x="454"/>
                  </a:lnTo>
                  <a:lnTo>
                    <a:pt y="773" x="455"/>
                  </a:lnTo>
                  <a:lnTo>
                    <a:pt y="775" x="455"/>
                  </a:lnTo>
                  <a:lnTo>
                    <a:pt y="779" x="454"/>
                  </a:lnTo>
                  <a:lnTo>
                    <a:pt y="783" x="454"/>
                  </a:lnTo>
                  <a:lnTo>
                    <a:pt y="791" x="454"/>
                  </a:lnTo>
                  <a:lnTo>
                    <a:pt y="799" x="452"/>
                  </a:lnTo>
                  <a:lnTo>
                    <a:pt y="805" x="449"/>
                  </a:lnTo>
                  <a:lnTo>
                    <a:pt y="812" x="444"/>
                  </a:lnTo>
                  <a:lnTo>
                    <a:pt y="824" x="436"/>
                  </a:lnTo>
                  <a:lnTo>
                    <a:pt y="837" x="428"/>
                  </a:lnTo>
                  <a:close/>
                  <a:moveTo>
                    <a:pt y="800" x="151"/>
                  </a:moveTo>
                  <a:lnTo>
                    <a:pt y="796" x="141"/>
                  </a:lnTo>
                  <a:lnTo>
                    <a:pt y="791" x="135"/>
                  </a:lnTo>
                  <a:lnTo>
                    <a:pt y="787" x="131"/>
                  </a:lnTo>
                  <a:lnTo>
                    <a:pt y="781" x="130"/>
                  </a:lnTo>
                  <a:lnTo>
                    <a:pt y="777" x="129"/>
                  </a:lnTo>
                  <a:lnTo>
                    <a:pt y="772" x="129"/>
                  </a:lnTo>
                  <a:lnTo>
                    <a:pt y="767" x="128"/>
                  </a:lnTo>
                  <a:lnTo>
                    <a:pt y="763" x="127"/>
                  </a:lnTo>
                  <a:lnTo>
                    <a:pt y="769" x="125"/>
                  </a:lnTo>
                  <a:lnTo>
                    <a:pt y="773" x="123"/>
                  </a:lnTo>
                  <a:lnTo>
                    <a:pt y="773" x="119"/>
                  </a:lnTo>
                  <a:lnTo>
                    <a:pt y="772" x="113"/>
                  </a:lnTo>
                  <a:lnTo>
                    <a:pt y="767" x="108"/>
                  </a:lnTo>
                  <a:lnTo>
                    <a:pt y="760" x="103"/>
                  </a:lnTo>
                  <a:lnTo>
                    <a:pt y="752" x="101"/>
                  </a:lnTo>
                  <a:lnTo>
                    <a:pt y="746" x="100"/>
                  </a:lnTo>
                  <a:lnTo>
                    <a:pt y="738" x="99"/>
                  </a:lnTo>
                  <a:lnTo>
                    <a:pt y="730" x="98"/>
                  </a:lnTo>
                  <a:lnTo>
                    <a:pt y="722" x="96"/>
                  </a:lnTo>
                  <a:lnTo>
                    <a:pt y="715" x="93"/>
                  </a:lnTo>
                  <a:lnTo>
                    <a:pt y="713" x="100"/>
                  </a:lnTo>
                  <a:lnTo>
                    <a:pt y="713" x="107"/>
                  </a:lnTo>
                  <a:lnTo>
                    <a:pt y="713" x="112"/>
                  </a:lnTo>
                  <a:lnTo>
                    <a:pt y="714" x="117"/>
                  </a:lnTo>
                  <a:lnTo>
                    <a:pt y="715" x="122"/>
                  </a:lnTo>
                  <a:lnTo>
                    <a:pt y="716" x="125"/>
                  </a:lnTo>
                  <a:lnTo>
                    <a:pt y="719" x="128"/>
                  </a:lnTo>
                  <a:lnTo>
                    <a:pt y="722" x="130"/>
                  </a:lnTo>
                  <a:lnTo>
                    <a:pt y="728" x="135"/>
                  </a:lnTo>
                  <a:lnTo>
                    <a:pt y="734" x="138"/>
                  </a:lnTo>
                  <a:lnTo>
                    <a:pt y="740" x="141"/>
                  </a:lnTo>
                  <a:lnTo>
                    <a:pt y="744" x="147"/>
                  </a:lnTo>
                  <a:lnTo>
                    <a:pt y="752" x="145"/>
                  </a:lnTo>
                  <a:lnTo>
                    <a:pt y="760" x="147"/>
                  </a:lnTo>
                  <a:lnTo>
                    <a:pt y="767" x="148"/>
                  </a:lnTo>
                  <a:lnTo>
                    <a:pt y="773" x="150"/>
                  </a:lnTo>
                  <a:lnTo>
                    <a:pt y="780" x="152"/>
                  </a:lnTo>
                  <a:lnTo>
                    <a:pt y="785" x="153"/>
                  </a:lnTo>
                  <a:lnTo>
                    <a:pt y="793" x="153"/>
                  </a:lnTo>
                  <a:lnTo>
                    <a:pt y="800" x="151"/>
                  </a:lnTo>
                  <a:close/>
                  <a:moveTo>
                    <a:pt y="724" x="149"/>
                  </a:moveTo>
                  <a:lnTo>
                    <a:pt y="746" x="154"/>
                  </a:lnTo>
                  <a:lnTo>
                    <a:pt y="767" x="161"/>
                  </a:lnTo>
                  <a:lnTo>
                    <a:pt y="777" x="164"/>
                  </a:lnTo>
                  <a:lnTo>
                    <a:pt y="789" x="166"/>
                  </a:lnTo>
                  <a:lnTo>
                    <a:pt y="800" x="168"/>
                  </a:lnTo>
                  <a:lnTo>
                    <a:pt y="812" x="169"/>
                  </a:lnTo>
                  <a:lnTo>
                    <a:pt y="817" x="169"/>
                  </a:lnTo>
                  <a:lnTo>
                    <a:pt y="822" x="171"/>
                  </a:lnTo>
                  <a:lnTo>
                    <a:pt y="826" x="175"/>
                  </a:lnTo>
                  <a:lnTo>
                    <a:pt y="829" x="179"/>
                  </a:lnTo>
                  <a:lnTo>
                    <a:pt y="830" x="185"/>
                  </a:lnTo>
                  <a:lnTo>
                    <a:pt y="830" x="191"/>
                  </a:lnTo>
                  <a:lnTo>
                    <a:pt y="830" x="196"/>
                  </a:lnTo>
                  <a:lnTo>
                    <a:pt y="828" x="202"/>
                  </a:lnTo>
                  <a:lnTo>
                    <a:pt y="828" x="204"/>
                  </a:lnTo>
                  <a:lnTo>
                    <a:pt y="826" x="206"/>
                  </a:lnTo>
                  <a:lnTo>
                    <a:pt y="825" x="208"/>
                  </a:lnTo>
                  <a:lnTo>
                    <a:pt y="824" x="210"/>
                  </a:lnTo>
                  <a:lnTo>
                    <a:pt y="819" x="212"/>
                  </a:lnTo>
                  <a:lnTo>
                    <a:pt y="813" x="215"/>
                  </a:lnTo>
                  <a:lnTo>
                    <a:pt y="808" x="217"/>
                  </a:lnTo>
                  <a:lnTo>
                    <a:pt y="804" x="219"/>
                  </a:lnTo>
                  <a:lnTo>
                    <a:pt y="803" x="221"/>
                  </a:lnTo>
                  <a:lnTo>
                    <a:pt y="801" x="222"/>
                  </a:lnTo>
                  <a:lnTo>
                    <a:pt y="801" x="223"/>
                  </a:lnTo>
                  <a:lnTo>
                    <a:pt y="803" x="225"/>
                  </a:lnTo>
                  <a:lnTo>
                    <a:pt y="789" x="223"/>
                  </a:lnTo>
                  <a:lnTo>
                    <a:pt y="777" x="220"/>
                  </a:lnTo>
                  <a:lnTo>
                    <a:pt y="764" x="218"/>
                  </a:lnTo>
                  <a:lnTo>
                    <a:pt y="751" x="216"/>
                  </a:lnTo>
                  <a:lnTo>
                    <a:pt y="751" x="203"/>
                  </a:lnTo>
                  <a:lnTo>
                    <a:pt y="748" x="194"/>
                  </a:lnTo>
                  <a:lnTo>
                    <a:pt y="744" x="189"/>
                  </a:lnTo>
                  <a:lnTo>
                    <a:pt y="739" x="185"/>
                  </a:lnTo>
                  <a:lnTo>
                    <a:pt y="735" x="180"/>
                  </a:lnTo>
                  <a:lnTo>
                    <a:pt y="730" x="174"/>
                  </a:lnTo>
                  <a:lnTo>
                    <a:pt y="726" x="164"/>
                  </a:lnTo>
                  <a:lnTo>
                    <a:pt y="724" x="149"/>
                  </a:lnTo>
                  <a:close/>
                  <a:moveTo>
                    <a:pt y="805" x="244"/>
                  </a:moveTo>
                  <a:lnTo>
                    <a:pt y="805" x="240"/>
                  </a:lnTo>
                  <a:lnTo>
                    <a:pt y="805" x="238"/>
                  </a:lnTo>
                  <a:lnTo>
                    <a:pt y="803" x="236"/>
                  </a:lnTo>
                  <a:lnTo>
                    <a:pt y="800" x="235"/>
                  </a:lnTo>
                  <a:lnTo>
                    <a:pt y="792" x="234"/>
                  </a:lnTo>
                  <a:lnTo>
                    <a:pt y="783" x="233"/>
                  </a:lnTo>
                  <a:lnTo>
                    <a:pt y="772" x="232"/>
                  </a:lnTo>
                  <a:lnTo>
                    <a:pt y="760" x="231"/>
                  </a:lnTo>
                  <a:lnTo>
                    <a:pt y="755" x="230"/>
                  </a:lnTo>
                  <a:lnTo>
                    <a:pt y="748" x="227"/>
                  </a:lnTo>
                  <a:lnTo>
                    <a:pt y="743" x="225"/>
                  </a:lnTo>
                  <a:lnTo>
                    <a:pt y="738" x="222"/>
                  </a:lnTo>
                  <a:lnTo>
                    <a:pt y="738" x="216"/>
                  </a:lnTo>
                  <a:lnTo>
                    <a:pt y="738" x="211"/>
                  </a:lnTo>
                  <a:lnTo>
                    <a:pt y="736" x="206"/>
                  </a:lnTo>
                  <a:lnTo>
                    <a:pt y="735" x="203"/>
                  </a:lnTo>
                  <a:lnTo>
                    <a:pt y="731" x="196"/>
                  </a:lnTo>
                  <a:lnTo>
                    <a:pt y="726" x="189"/>
                  </a:lnTo>
                  <a:lnTo>
                    <a:pt y="719" x="181"/>
                  </a:lnTo>
                  <a:lnTo>
                    <a:pt y="714" x="170"/>
                  </a:lnTo>
                  <a:lnTo>
                    <a:pt y="711" x="163"/>
                  </a:lnTo>
                  <a:lnTo>
                    <a:pt y="709" x="155"/>
                  </a:lnTo>
                  <a:lnTo>
                    <a:pt y="706" x="145"/>
                  </a:lnTo>
                  <a:lnTo>
                    <a:pt y="705" x="135"/>
                  </a:lnTo>
                  <a:lnTo>
                    <a:pt y="701" x="130"/>
                  </a:lnTo>
                  <a:lnTo>
                    <a:pt y="697" x="127"/>
                  </a:lnTo>
                  <a:lnTo>
                    <a:pt y="691" x="125"/>
                  </a:lnTo>
                  <a:lnTo>
                    <a:pt y="686" x="125"/>
                  </a:lnTo>
                  <a:lnTo>
                    <a:pt y="674" x="124"/>
                  </a:lnTo>
                  <a:lnTo>
                    <a:pt y="662" x="124"/>
                  </a:lnTo>
                  <a:lnTo>
                    <a:pt y="654" x="124"/>
                  </a:lnTo>
                  <a:lnTo>
                    <a:pt y="648" x="123"/>
                  </a:lnTo>
                  <a:lnTo>
                    <a:pt y="640" x="122"/>
                  </a:lnTo>
                  <a:lnTo>
                    <a:pt y="632" x="120"/>
                  </a:lnTo>
                  <a:lnTo>
                    <a:pt y="624" x="115"/>
                  </a:lnTo>
                  <a:lnTo>
                    <a:pt y="614" x="110"/>
                  </a:lnTo>
                  <a:lnTo>
                    <a:pt y="607" x="102"/>
                  </a:lnTo>
                  <a:lnTo>
                    <a:pt y="597" x="94"/>
                  </a:lnTo>
                  <a:lnTo>
                    <a:pt y="596" x="102"/>
                  </a:lnTo>
                  <a:lnTo>
                    <a:pt y="596" x="111"/>
                  </a:lnTo>
                  <a:lnTo>
                    <a:pt y="596" x="120"/>
                  </a:lnTo>
                  <a:lnTo>
                    <a:pt y="596" x="127"/>
                  </a:lnTo>
                  <a:lnTo>
                    <a:pt y="599" x="134"/>
                  </a:lnTo>
                  <a:lnTo>
                    <a:pt y="601" x="139"/>
                  </a:lnTo>
                  <a:lnTo>
                    <a:pt y="605" x="143"/>
                  </a:lnTo>
                  <a:lnTo>
                    <a:pt y="610" x="147"/>
                  </a:lnTo>
                  <a:lnTo>
                    <a:pt y="608" x="147"/>
                  </a:lnTo>
                  <a:lnTo>
                    <a:pt y="604" x="147"/>
                  </a:lnTo>
                  <a:lnTo>
                    <a:pt y="603" x="147"/>
                  </a:lnTo>
                  <a:lnTo>
                    <a:pt y="601" x="148"/>
                  </a:lnTo>
                  <a:lnTo>
                    <a:pt y="600" x="149"/>
                  </a:lnTo>
                  <a:lnTo>
                    <a:pt y="599" x="151"/>
                  </a:lnTo>
                  <a:lnTo>
                    <a:pt y="593" x="158"/>
                  </a:lnTo>
                  <a:lnTo>
                    <a:pt y="589" x="166"/>
                  </a:lnTo>
                  <a:lnTo>
                    <a:pt y="587" x="172"/>
                  </a:lnTo>
                  <a:lnTo>
                    <a:pt y="585" x="180"/>
                  </a:lnTo>
                  <a:lnTo>
                    <a:pt y="585" x="185"/>
                  </a:lnTo>
                  <a:lnTo>
                    <a:pt y="587" x="191"/>
                  </a:lnTo>
                  <a:lnTo>
                    <a:pt y="591" x="195"/>
                  </a:lnTo>
                  <a:lnTo>
                    <a:pt y="597" x="198"/>
                  </a:lnTo>
                  <a:lnTo>
                    <a:pt y="595" x="205"/>
                  </a:lnTo>
                  <a:lnTo>
                    <a:pt y="593" x="212"/>
                  </a:lnTo>
                  <a:lnTo>
                    <a:pt y="593" x="221"/>
                  </a:lnTo>
                  <a:lnTo>
                    <a:pt y="595" x="230"/>
                  </a:lnTo>
                  <a:lnTo>
                    <a:pt y="597" x="239"/>
                  </a:lnTo>
                  <a:lnTo>
                    <a:pt y="601" x="249"/>
                  </a:lnTo>
                  <a:lnTo>
                    <a:pt y="605" x="258"/>
                  </a:lnTo>
                  <a:lnTo>
                    <a:pt y="610" x="265"/>
                  </a:lnTo>
                  <a:lnTo>
                    <a:pt y="617" x="271"/>
                  </a:lnTo>
                  <a:lnTo>
                    <a:pt y="622" x="274"/>
                  </a:lnTo>
                  <a:lnTo>
                    <a:pt y="628" x="276"/>
                  </a:lnTo>
                  <a:lnTo>
                    <a:pt y="633" x="278"/>
                  </a:lnTo>
                  <a:lnTo>
                    <a:pt y="644" x="280"/>
                  </a:lnTo>
                  <a:lnTo>
                    <a:pt y="652" x="280"/>
                  </a:lnTo>
                  <a:lnTo>
                    <a:pt y="661" x="280"/>
                  </a:lnTo>
                  <a:lnTo>
                    <a:pt y="667" x="281"/>
                  </a:lnTo>
                  <a:lnTo>
                    <a:pt y="671" x="282"/>
                  </a:lnTo>
                  <a:lnTo>
                    <a:pt y="674" x="284"/>
                  </a:lnTo>
                  <a:lnTo>
                    <a:pt y="678" x="286"/>
                  </a:lnTo>
                  <a:lnTo>
                    <a:pt y="681" x="290"/>
                  </a:lnTo>
                  <a:lnTo>
                    <a:pt y="686" x="303"/>
                  </a:lnTo>
                  <a:lnTo>
                    <a:pt y="690" x="318"/>
                  </a:lnTo>
                  <a:lnTo>
                    <a:pt y="693" x="325"/>
                  </a:lnTo>
                  <a:lnTo>
                    <a:pt y="695" x="331"/>
                  </a:lnTo>
                  <a:lnTo>
                    <a:pt y="699" x="337"/>
                  </a:lnTo>
                  <a:lnTo>
                    <a:pt y="706" x="344"/>
                  </a:lnTo>
                  <a:lnTo>
                    <a:pt y="706" x="350"/>
                  </a:lnTo>
                  <a:lnTo>
                    <a:pt y="707" x="357"/>
                  </a:lnTo>
                  <a:lnTo>
                    <a:pt y="710" x="362"/>
                  </a:lnTo>
                  <a:lnTo>
                    <a:pt y="713" x="367"/>
                  </a:lnTo>
                  <a:lnTo>
                    <a:pt y="716" x="370"/>
                  </a:lnTo>
                  <a:lnTo>
                    <a:pt y="720" x="373"/>
                  </a:lnTo>
                  <a:lnTo>
                    <a:pt y="726" x="376"/>
                  </a:lnTo>
                  <a:lnTo>
                    <a:pt y="732" x="377"/>
                  </a:lnTo>
                  <a:lnTo>
                    <a:pt y="744" x="381"/>
                  </a:lnTo>
                  <a:lnTo>
                    <a:pt y="758" x="382"/>
                  </a:lnTo>
                  <a:lnTo>
                    <a:pt y="771" x="383"/>
                  </a:lnTo>
                  <a:lnTo>
                    <a:pt y="783" x="383"/>
                  </a:lnTo>
                  <a:lnTo>
                    <a:pt y="800" x="382"/>
                  </a:lnTo>
                  <a:lnTo>
                    <a:pt y="815" x="382"/>
                  </a:lnTo>
                  <a:lnTo>
                    <a:pt y="828" x="382"/>
                  </a:lnTo>
                  <a:lnTo>
                    <a:pt y="840" x="383"/>
                  </a:lnTo>
                  <a:lnTo>
                    <a:pt y="858" x="385"/>
                  </a:lnTo>
                  <a:lnTo>
                    <a:pt y="872" x="388"/>
                  </a:lnTo>
                  <a:lnTo>
                    <a:pt y="882" x="391"/>
                  </a:lnTo>
                  <a:lnTo>
                    <a:pt y="893" x="394"/>
                  </a:lnTo>
                  <a:lnTo>
                    <a:pt y="898" x="395"/>
                  </a:lnTo>
                  <a:lnTo>
                    <a:pt y="902" x="395"/>
                  </a:lnTo>
                  <a:lnTo>
                    <a:pt y="909" x="394"/>
                  </a:lnTo>
                  <a:lnTo>
                    <a:pt y="914" x="392"/>
                  </a:lnTo>
                  <a:lnTo>
                    <a:pt y="915" x="389"/>
                  </a:lnTo>
                  <a:lnTo>
                    <a:pt y="915" x="385"/>
                  </a:lnTo>
                  <a:lnTo>
                    <a:pt y="914" x="382"/>
                  </a:lnTo>
                  <a:lnTo>
                    <a:pt y="911" x="378"/>
                  </a:lnTo>
                  <a:lnTo>
                    <a:pt y="905" x="373"/>
                  </a:lnTo>
                  <a:lnTo>
                    <a:pt y="895" x="367"/>
                  </a:lnTo>
                  <a:lnTo>
                    <a:pt y="885" x="360"/>
                  </a:lnTo>
                  <a:lnTo>
                    <a:pt y="873" x="353"/>
                  </a:lnTo>
                  <a:lnTo>
                    <a:pt y="864" x="345"/>
                  </a:lnTo>
                  <a:lnTo>
                    <a:pt y="856" x="336"/>
                  </a:lnTo>
                  <a:lnTo>
                    <a:pt y="846" x="312"/>
                  </a:lnTo>
                  <a:lnTo>
                    <a:pt y="838" x="282"/>
                  </a:lnTo>
                  <a:lnTo>
                    <a:pt y="833" x="268"/>
                  </a:lnTo>
                  <a:lnTo>
                    <a:pt y="829" x="258"/>
                  </a:lnTo>
                  <a:lnTo>
                    <a:pt y="826" x="253"/>
                  </a:lnTo>
                  <a:lnTo>
                    <a:pt y="824" x="250"/>
                  </a:lnTo>
                  <a:lnTo>
                    <a:pt y="821" x="248"/>
                  </a:lnTo>
                  <a:lnTo>
                    <a:pt y="819" x="248"/>
                  </a:lnTo>
                  <a:lnTo>
                    <a:pt y="808" x="255"/>
                  </a:lnTo>
                  <a:lnTo>
                    <a:pt y="796" x="261"/>
                  </a:lnTo>
                  <a:lnTo>
                    <a:pt y="783" x="265"/>
                  </a:lnTo>
                  <a:lnTo>
                    <a:pt y="769" x="267"/>
                  </a:lnTo>
                  <a:lnTo>
                    <a:pt y="755" x="267"/>
                  </a:lnTo>
                  <a:lnTo>
                    <a:pt y="740" x="266"/>
                  </a:lnTo>
                  <a:lnTo>
                    <a:pt y="726" x="263"/>
                  </a:lnTo>
                  <a:lnTo>
                    <a:pt y="710" x="259"/>
                  </a:lnTo>
                  <a:lnTo>
                    <a:pt y="724" x="261"/>
                  </a:lnTo>
                  <a:lnTo>
                    <a:pt y="738" x="262"/>
                  </a:lnTo>
                  <a:lnTo>
                    <a:pt y="751" x="262"/>
                  </a:lnTo>
                  <a:lnTo>
                    <a:pt y="764" x="261"/>
                  </a:lnTo>
                  <a:lnTo>
                    <a:pt y="776" x="259"/>
                  </a:lnTo>
                  <a:lnTo>
                    <a:pt y="787" x="255"/>
                  </a:lnTo>
                  <a:lnTo>
                    <a:pt y="797" x="250"/>
                  </a:lnTo>
                  <a:lnTo>
                    <a:pt y="805" x="244"/>
                  </a:lnTo>
                  <a:close/>
                  <a:moveTo>
                    <a:pt y="766" x="481"/>
                  </a:moveTo>
                  <a:lnTo>
                    <a:pt y="754" x="483"/>
                  </a:lnTo>
                  <a:lnTo>
                    <a:pt y="743" x="483"/>
                  </a:lnTo>
                  <a:lnTo>
                    <a:pt y="739" x="483"/>
                  </a:lnTo>
                  <a:lnTo>
                    <a:pt y="734" x="483"/>
                  </a:lnTo>
                  <a:lnTo>
                    <a:pt y="728" x="484"/>
                  </a:lnTo>
                  <a:lnTo>
                    <a:pt y="724" x="486"/>
                  </a:lnTo>
                  <a:lnTo>
                    <a:pt y="720" x="490"/>
                  </a:lnTo>
                  <a:lnTo>
                    <a:pt y="718" x="493"/>
                  </a:lnTo>
                  <a:lnTo>
                    <a:pt y="716" x="495"/>
                  </a:lnTo>
                  <a:lnTo>
                    <a:pt y="716" x="498"/>
                  </a:lnTo>
                  <a:lnTo>
                    <a:pt y="716" x="499"/>
                  </a:lnTo>
                  <a:lnTo>
                    <a:pt y="719" x="501"/>
                  </a:lnTo>
                  <a:lnTo>
                    <a:pt y="722" x="503"/>
                  </a:lnTo>
                  <a:lnTo>
                    <a:pt y="726" x="503"/>
                  </a:lnTo>
                  <a:lnTo>
                    <a:pt y="735" x="499"/>
                  </a:lnTo>
                  <a:lnTo>
                    <a:pt y="746" x="494"/>
                  </a:lnTo>
                  <a:lnTo>
                    <a:pt y="755" x="487"/>
                  </a:lnTo>
                  <a:lnTo>
                    <a:pt y="766" x="481"/>
                  </a:lnTo>
                  <a:close/>
                  <a:moveTo>
                    <a:pt y="705" x="558"/>
                  </a:moveTo>
                  <a:lnTo>
                    <a:pt y="701" x="553"/>
                  </a:lnTo>
                  <a:lnTo>
                    <a:pt y="698" x="549"/>
                  </a:lnTo>
                  <a:lnTo>
                    <a:pt y="698" x="543"/>
                  </a:lnTo>
                  <a:lnTo>
                    <a:pt y="698" x="538"/>
                  </a:lnTo>
                  <a:lnTo>
                    <a:pt y="697" x="534"/>
                  </a:lnTo>
                  <a:lnTo>
                    <a:pt y="695" x="531"/>
                  </a:lnTo>
                  <a:lnTo>
                    <a:pt y="693" x="528"/>
                  </a:lnTo>
                  <a:lnTo>
                    <a:pt y="690" x="527"/>
                  </a:lnTo>
                  <a:lnTo>
                    <a:pt y="686" x="527"/>
                  </a:lnTo>
                  <a:lnTo>
                    <a:pt y="681" x="526"/>
                  </a:lnTo>
                  <a:lnTo>
                    <a:pt y="667" x="527"/>
                  </a:lnTo>
                  <a:lnTo>
                    <a:pt y="653" x="531"/>
                  </a:lnTo>
                  <a:lnTo>
                    <a:pt y="638" x="534"/>
                  </a:lnTo>
                  <a:lnTo>
                    <a:pt y="624" x="537"/>
                  </a:lnTo>
                  <a:lnTo>
                    <a:pt y="595" x="547"/>
                  </a:lnTo>
                  <a:lnTo>
                    <a:pt y="567" x="556"/>
                  </a:lnTo>
                  <a:lnTo>
                    <a:pt y="573" x="561"/>
                  </a:lnTo>
                  <a:lnTo>
                    <a:pt y="580" x="563"/>
                  </a:lnTo>
                  <a:lnTo>
                    <a:pt y="587" x="565"/>
                  </a:lnTo>
                  <a:lnTo>
                    <a:pt y="593" x="566"/>
                  </a:lnTo>
                  <a:lnTo>
                    <a:pt y="607" x="567"/>
                  </a:lnTo>
                  <a:lnTo>
                    <a:pt y="618" x="566"/>
                  </a:lnTo>
                  <a:lnTo>
                    <a:pt y="630" x="565"/>
                  </a:lnTo>
                  <a:lnTo>
                    <a:pt y="642" x="563"/>
                  </a:lnTo>
                  <a:lnTo>
                    <a:pt y="654" x="562"/>
                  </a:lnTo>
                  <a:lnTo>
                    <a:pt y="666" x="562"/>
                  </a:lnTo>
                  <a:lnTo>
                    <a:pt y="671" x="565"/>
                  </a:lnTo>
                  <a:lnTo>
                    <a:pt y="678" x="566"/>
                  </a:lnTo>
                  <a:lnTo>
                    <a:pt y="683" x="567"/>
                  </a:lnTo>
                  <a:lnTo>
                    <a:pt y="687" x="567"/>
                  </a:lnTo>
                  <a:lnTo>
                    <a:pt y="693" x="566"/>
                  </a:lnTo>
                  <a:lnTo>
                    <a:pt y="697" x="564"/>
                  </a:lnTo>
                  <a:lnTo>
                    <a:pt y="701" x="562"/>
                  </a:lnTo>
                  <a:lnTo>
                    <a:pt y="705" x="558"/>
                  </a:lnTo>
                  <a:close/>
                  <a:moveTo>
                    <a:pt y="690" x="511"/>
                  </a:moveTo>
                  <a:lnTo>
                    <a:pt y="699" x="503"/>
                  </a:lnTo>
                  <a:lnTo>
                    <a:pt y="703" x="497"/>
                  </a:lnTo>
                  <a:lnTo>
                    <a:pt y="703" x="495"/>
                  </a:lnTo>
                  <a:lnTo>
                    <a:pt y="701" x="495"/>
                  </a:lnTo>
                  <a:lnTo>
                    <a:pt y="698" x="495"/>
                  </a:lnTo>
                  <a:lnTo>
                    <a:pt y="694" x="496"/>
                  </a:lnTo>
                  <a:lnTo>
                    <a:pt y="691" x="495"/>
                  </a:lnTo>
                  <a:lnTo>
                    <a:pt y="687" x="494"/>
                  </a:lnTo>
                  <a:lnTo>
                    <a:pt y="682" x="493"/>
                  </a:lnTo>
                  <a:lnTo>
                    <a:pt y="675" x="493"/>
                  </a:lnTo>
                  <a:lnTo>
                    <a:pt y="658" x="495"/>
                  </a:lnTo>
                  <a:lnTo>
                    <a:pt y="638" x="498"/>
                  </a:lnTo>
                  <a:lnTo>
                    <a:pt y="593" x="506"/>
                  </a:lnTo>
                  <a:lnTo>
                    <a:pt y="551" x="511"/>
                  </a:lnTo>
                  <a:lnTo>
                    <a:pt y="539" x="528"/>
                  </a:lnTo>
                  <a:lnTo>
                    <a:pt y="530" x="541"/>
                  </a:lnTo>
                  <a:lnTo>
                    <a:pt y="547" x="538"/>
                  </a:lnTo>
                  <a:lnTo>
                    <a:pt y="564" x="538"/>
                  </a:lnTo>
                  <a:lnTo>
                    <a:pt y="572" x="537"/>
                  </a:lnTo>
                  <a:lnTo>
                    <a:pt y="580" x="536"/>
                  </a:lnTo>
                  <a:lnTo>
                    <a:pt y="587" x="534"/>
                  </a:lnTo>
                  <a:lnTo>
                    <a:pt y="593" x="529"/>
                  </a:lnTo>
                  <a:lnTo>
                    <a:pt y="617" x="525"/>
                  </a:lnTo>
                  <a:lnTo>
                    <a:pt y="642" x="519"/>
                  </a:lnTo>
                  <a:lnTo>
                    <a:pt y="654" x="515"/>
                  </a:lnTo>
                  <a:lnTo>
                    <a:pt y="666" x="513"/>
                  </a:lnTo>
                  <a:lnTo>
                    <a:pt y="678" x="511"/>
                  </a:lnTo>
                  <a:lnTo>
                    <a:pt y="690" x="511"/>
                  </a:lnTo>
                  <a:close/>
                  <a:moveTo>
                    <a:pt y="694" x="471"/>
                  </a:moveTo>
                  <a:lnTo>
                    <a:pt y="699" x="470"/>
                  </a:lnTo>
                  <a:lnTo>
                    <a:pt y="706" x="469"/>
                  </a:lnTo>
                  <a:lnTo>
                    <a:pt y="711" x="467"/>
                  </a:lnTo>
                  <a:lnTo>
                    <a:pt y="716" x="465"/>
                  </a:lnTo>
                  <a:lnTo>
                    <a:pt y="727" x="458"/>
                  </a:lnTo>
                  <a:lnTo>
                    <a:pt y="738" x="450"/>
                  </a:lnTo>
                  <a:lnTo>
                    <a:pt y="750" x="441"/>
                  </a:lnTo>
                  <a:lnTo>
                    <a:pt y="762" x="432"/>
                  </a:lnTo>
                  <a:lnTo>
                    <a:pt y="776" x="424"/>
                  </a:lnTo>
                  <a:lnTo>
                    <a:pt y="793" x="417"/>
                  </a:lnTo>
                  <a:lnTo>
                    <a:pt y="799" x="414"/>
                  </a:lnTo>
                  <a:lnTo>
                    <a:pt y="801" x="412"/>
                  </a:lnTo>
                  <a:lnTo>
                    <a:pt y="800" x="411"/>
                  </a:lnTo>
                  <a:lnTo>
                    <a:pt y="797" x="410"/>
                  </a:lnTo>
                  <a:lnTo>
                    <a:pt y="791" x="410"/>
                  </a:lnTo>
                  <a:lnTo>
                    <a:pt y="784" x="410"/>
                  </a:lnTo>
                  <a:lnTo>
                    <a:pt y="766" x="407"/>
                  </a:lnTo>
                  <a:lnTo>
                    <a:pt y="747" x="405"/>
                  </a:lnTo>
                  <a:lnTo>
                    <a:pt y="727" x="405"/>
                  </a:lnTo>
                  <a:lnTo>
                    <a:pt y="706" x="405"/>
                  </a:lnTo>
                  <a:lnTo>
                    <a:pt y="685" x="408"/>
                  </a:lnTo>
                  <a:lnTo>
                    <a:pt y="663" x="410"/>
                  </a:lnTo>
                  <a:lnTo>
                    <a:pt y="641" x="413"/>
                  </a:lnTo>
                  <a:lnTo>
                    <a:pt y="618" x="416"/>
                  </a:lnTo>
                  <a:lnTo>
                    <a:pt y="591" x="425"/>
                  </a:lnTo>
                  <a:lnTo>
                    <a:pt y="568" x="433"/>
                  </a:lnTo>
                  <a:lnTo>
                    <a:pt y="560" x="438"/>
                  </a:lnTo>
                  <a:lnTo>
                    <a:pt y="557" x="441"/>
                  </a:lnTo>
                  <a:lnTo>
                    <a:pt y="557" x="442"/>
                  </a:lnTo>
                  <a:lnTo>
                    <a:pt y="560" x="443"/>
                  </a:lnTo>
                  <a:lnTo>
                    <a:pt y="563" x="444"/>
                  </a:lnTo>
                  <a:lnTo>
                    <a:pt y="568" x="445"/>
                  </a:lnTo>
                  <a:lnTo>
                    <a:pt y="573" x="447"/>
                  </a:lnTo>
                  <a:lnTo>
                    <a:pt y="580" x="450"/>
                  </a:lnTo>
                  <a:lnTo>
                    <a:pt y="585" x="451"/>
                  </a:lnTo>
                  <a:lnTo>
                    <a:pt y="591" x="451"/>
                  </a:lnTo>
                  <a:lnTo>
                    <a:pt y="603" x="451"/>
                  </a:lnTo>
                  <a:lnTo>
                    <a:pt y="614" x="449"/>
                  </a:lnTo>
                  <a:lnTo>
                    <a:pt y="628" x="447"/>
                  </a:lnTo>
                  <a:lnTo>
                    <a:pt y="640" x="445"/>
                  </a:lnTo>
                  <a:lnTo>
                    <a:pt y="653" x="445"/>
                  </a:lnTo>
                  <a:lnTo>
                    <a:pt y="666" x="446"/>
                  </a:lnTo>
                  <a:lnTo>
                    <a:pt y="671" x="449"/>
                  </a:lnTo>
                  <a:lnTo>
                    <a:pt y="675" x="452"/>
                  </a:lnTo>
                  <a:lnTo>
                    <a:pt y="678" x="456"/>
                  </a:lnTo>
                  <a:lnTo>
                    <a:pt y="679" x="460"/>
                  </a:lnTo>
                  <a:lnTo>
                    <a:pt y="682" x="465"/>
                  </a:lnTo>
                  <a:lnTo>
                    <a:pt y="685" x="468"/>
                  </a:lnTo>
                  <a:lnTo>
                    <a:pt y="689" x="470"/>
                  </a:lnTo>
                  <a:lnTo>
                    <a:pt y="694" x="471"/>
                  </a:lnTo>
                  <a:close/>
                  <a:moveTo>
                    <a:pt y="678" x="385"/>
                  </a:moveTo>
                  <a:lnTo>
                    <a:pt y="685" x="384"/>
                  </a:lnTo>
                  <a:lnTo>
                    <a:pt y="689" x="382"/>
                  </a:lnTo>
                  <a:lnTo>
                    <a:pt y="690" x="381"/>
                  </a:lnTo>
                  <a:lnTo>
                    <a:pt y="690" x="378"/>
                  </a:lnTo>
                  <a:lnTo>
                    <a:pt y="689" x="373"/>
                  </a:lnTo>
                  <a:lnTo>
                    <a:pt y="690" x="370"/>
                  </a:lnTo>
                  <a:lnTo>
                    <a:pt y="682" x="358"/>
                  </a:lnTo>
                  <a:lnTo>
                    <a:pt y="677" x="346"/>
                  </a:lnTo>
                  <a:lnTo>
                    <a:pt y="674" x="334"/>
                  </a:lnTo>
                  <a:lnTo>
                    <a:pt y="671" x="323"/>
                  </a:lnTo>
                  <a:lnTo>
                    <a:pt y="670" x="314"/>
                  </a:lnTo>
                  <a:lnTo>
                    <a:pt y="666" x="306"/>
                  </a:lnTo>
                  <a:lnTo>
                    <a:pt y="665" x="303"/>
                  </a:lnTo>
                  <a:lnTo>
                    <a:pt y="662" x="300"/>
                  </a:lnTo>
                  <a:lnTo>
                    <a:pt y="658" x="298"/>
                  </a:lnTo>
                  <a:lnTo>
                    <a:pt y="654" x="296"/>
                  </a:lnTo>
                  <a:lnTo>
                    <a:pt y="638" x="292"/>
                  </a:lnTo>
                  <a:lnTo>
                    <a:pt y="621" x="287"/>
                  </a:lnTo>
                  <a:lnTo>
                    <a:pt y="613" x="285"/>
                  </a:lnTo>
                  <a:lnTo>
                    <a:pt y="605" x="284"/>
                  </a:lnTo>
                  <a:lnTo>
                    <a:pt y="603" x="284"/>
                  </a:lnTo>
                  <a:lnTo>
                    <a:pt y="600" x="285"/>
                  </a:lnTo>
                  <a:lnTo>
                    <a:pt y="597" x="286"/>
                  </a:lnTo>
                  <a:lnTo>
                    <a:pt y="596" x="288"/>
                  </a:lnTo>
                  <a:lnTo>
                    <a:pt y="587" x="293"/>
                  </a:lnTo>
                  <a:lnTo>
                    <a:pt y="584" x="294"/>
                  </a:lnTo>
                  <a:lnTo>
                    <a:pt y="584" x="293"/>
                  </a:lnTo>
                  <a:lnTo>
                    <a:pt y="585" x="291"/>
                  </a:lnTo>
                  <a:lnTo>
                    <a:pt y="588" x="287"/>
                  </a:lnTo>
                  <a:lnTo>
                    <a:pt y="588" x="284"/>
                  </a:lnTo>
                  <a:lnTo>
                    <a:pt y="587" x="282"/>
                  </a:lnTo>
                  <a:lnTo>
                    <a:pt y="584" x="281"/>
                  </a:lnTo>
                  <a:lnTo>
                    <a:pt y="580" x="280"/>
                  </a:lnTo>
                  <a:lnTo>
                    <a:pt y="575" x="280"/>
                  </a:lnTo>
                  <a:lnTo>
                    <a:pt y="564" x="281"/>
                  </a:lnTo>
                  <a:lnTo>
                    <a:pt y="555" x="280"/>
                  </a:lnTo>
                  <a:lnTo>
                    <a:pt y="546" x="279"/>
                  </a:lnTo>
                  <a:lnTo>
                    <a:pt y="536" x="277"/>
                  </a:lnTo>
                  <a:lnTo>
                    <a:pt y="530" x="276"/>
                  </a:lnTo>
                  <a:lnTo>
                    <a:pt y="524" x="275"/>
                  </a:lnTo>
                  <a:lnTo>
                    <a:pt y="522" x="275"/>
                  </a:lnTo>
                  <a:lnTo>
                    <a:pt y="520" x="276"/>
                  </a:lnTo>
                  <a:lnTo>
                    <a:pt y="519" x="277"/>
                  </a:lnTo>
                  <a:lnTo>
                    <a:pt y="519" x="279"/>
                  </a:lnTo>
                  <a:lnTo>
                    <a:pt y="518" x="282"/>
                  </a:lnTo>
                  <a:lnTo>
                    <a:pt y="516" x="285"/>
                  </a:lnTo>
                  <a:lnTo>
                    <a:pt y="516" x="289"/>
                  </a:lnTo>
                  <a:lnTo>
                    <a:pt y="518" x="292"/>
                  </a:lnTo>
                  <a:lnTo>
                    <a:pt y="522" x="300"/>
                  </a:lnTo>
                  <a:lnTo>
                    <a:pt y="527" x="307"/>
                  </a:lnTo>
                  <a:lnTo>
                    <a:pt y="535" x="314"/>
                  </a:lnTo>
                  <a:lnTo>
                    <a:pt y="543" x="320"/>
                  </a:lnTo>
                  <a:lnTo>
                    <a:pt y="551" x="326"/>
                  </a:lnTo>
                  <a:lnTo>
                    <a:pt y="559" x="330"/>
                  </a:lnTo>
                  <a:lnTo>
                    <a:pt y="561" x="330"/>
                  </a:lnTo>
                  <a:lnTo>
                    <a:pt y="563" x="331"/>
                  </a:lnTo>
                  <a:lnTo>
                    <a:pt y="565" x="333"/>
                  </a:lnTo>
                  <a:lnTo>
                    <a:pt y="567" x="335"/>
                  </a:lnTo>
                  <a:lnTo>
                    <a:pt y="569" x="341"/>
                  </a:lnTo>
                  <a:lnTo>
                    <a:pt y="571" x="347"/>
                  </a:lnTo>
                  <a:lnTo>
                    <a:pt y="573" x="354"/>
                  </a:lnTo>
                  <a:lnTo>
                    <a:pt y="576" x="360"/>
                  </a:lnTo>
                  <a:lnTo>
                    <a:pt y="579" x="362"/>
                  </a:lnTo>
                  <a:lnTo>
                    <a:pt y="580" x="364"/>
                  </a:lnTo>
                  <a:lnTo>
                    <a:pt y="583" x="367"/>
                  </a:lnTo>
                  <a:lnTo>
                    <a:pt y="585" x="368"/>
                  </a:lnTo>
                  <a:lnTo>
                    <a:pt y="584" x="362"/>
                  </a:lnTo>
                  <a:lnTo>
                    <a:pt y="583" x="358"/>
                  </a:lnTo>
                  <a:lnTo>
                    <a:pt y="584" x="353"/>
                  </a:lnTo>
                  <a:lnTo>
                    <a:pt y="585" x="349"/>
                  </a:lnTo>
                  <a:lnTo>
                    <a:pt y="588" x="342"/>
                  </a:lnTo>
                  <a:lnTo>
                    <a:pt y="591" x="333"/>
                  </a:lnTo>
                  <a:lnTo>
                    <a:pt y="593" x="341"/>
                  </a:lnTo>
                  <a:lnTo>
                    <a:pt y="595" x="347"/>
                  </a:lnTo>
                  <a:lnTo>
                    <a:pt y="597" x="354"/>
                  </a:lnTo>
                  <a:lnTo>
                    <a:pt y="601" x="360"/>
                  </a:lnTo>
                  <a:lnTo>
                    <a:pt y="605" x="366"/>
                  </a:lnTo>
                  <a:lnTo>
                    <a:pt y="610" x="371"/>
                  </a:lnTo>
                  <a:lnTo>
                    <a:pt y="616" x="375"/>
                  </a:lnTo>
                  <a:lnTo>
                    <a:pt y="621" x="378"/>
                  </a:lnTo>
                  <a:lnTo>
                    <a:pt y="628" x="383"/>
                  </a:lnTo>
                  <a:lnTo>
                    <a:pt y="634" x="385"/>
                  </a:lnTo>
                  <a:lnTo>
                    <a:pt y="641" x="387"/>
                  </a:lnTo>
                  <a:lnTo>
                    <a:pt y="649" x="388"/>
                  </a:lnTo>
                  <a:lnTo>
                    <a:pt y="656" x="389"/>
                  </a:lnTo>
                  <a:lnTo>
                    <a:pt y="663" x="388"/>
                  </a:lnTo>
                  <a:lnTo>
                    <a:pt y="671" x="387"/>
                  </a:lnTo>
                  <a:lnTo>
                    <a:pt y="678" x="385"/>
                  </a:lnTo>
                  <a:close/>
                  <a:moveTo>
                    <a:pt y="550" x="266"/>
                  </a:moveTo>
                  <a:lnTo>
                    <a:pt y="538" x="246"/>
                  </a:lnTo>
                  <a:lnTo>
                    <a:pt y="530" x="233"/>
                  </a:lnTo>
                  <a:lnTo>
                    <a:pt y="523" x="225"/>
                  </a:lnTo>
                  <a:lnTo>
                    <a:pt y="518" x="221"/>
                  </a:lnTo>
                  <a:lnTo>
                    <a:pt y="512" x="219"/>
                  </a:lnTo>
                  <a:lnTo>
                    <a:pt y="508" x="216"/>
                  </a:lnTo>
                  <a:lnTo>
                    <a:pt y="502" x="211"/>
                  </a:lnTo>
                  <a:lnTo>
                    <a:pt y="494" x="203"/>
                  </a:lnTo>
                  <a:lnTo>
                    <a:pt y="493" x="205"/>
                  </a:lnTo>
                  <a:lnTo>
                    <a:pt y="491" x="208"/>
                  </a:lnTo>
                  <a:lnTo>
                    <a:pt y="491" x="210"/>
                  </a:lnTo>
                  <a:lnTo>
                    <a:pt y="493" x="213"/>
                  </a:lnTo>
                  <a:lnTo>
                    <a:pt y="495" x="220"/>
                  </a:lnTo>
                  <a:lnTo>
                    <a:pt y="498" x="226"/>
                  </a:lnTo>
                  <a:lnTo>
                    <a:pt y="504" x="226"/>
                  </a:lnTo>
                  <a:lnTo>
                    <a:pt y="507" x="227"/>
                  </a:lnTo>
                  <a:lnTo>
                    <a:pt y="508" x="230"/>
                  </a:lnTo>
                  <a:lnTo>
                    <a:pt y="507" x="232"/>
                  </a:lnTo>
                  <a:lnTo>
                    <a:pt y="504" x="236"/>
                  </a:lnTo>
                  <a:lnTo>
                    <a:pt y="503" x="241"/>
                  </a:lnTo>
                  <a:lnTo>
                    <a:pt y="507" x="245"/>
                  </a:lnTo>
                  <a:lnTo>
                    <a:pt y="510" x="248"/>
                  </a:lnTo>
                  <a:lnTo>
                    <a:pt y="511" x="251"/>
                  </a:lnTo>
                  <a:lnTo>
                    <a:pt y="512" x="254"/>
                  </a:lnTo>
                  <a:lnTo>
                    <a:pt y="515" x="258"/>
                  </a:lnTo>
                  <a:lnTo>
                    <a:pt y="522" x="261"/>
                  </a:lnTo>
                  <a:lnTo>
                    <a:pt y="532" x="264"/>
                  </a:lnTo>
                  <a:lnTo>
                    <a:pt y="550" x="266"/>
                  </a:lnTo>
                  <a:close/>
                  <a:moveTo>
                    <a:pt y="514" x="295"/>
                  </a:moveTo>
                  <a:lnTo>
                    <a:pt y="508" x="288"/>
                  </a:lnTo>
                  <a:lnTo>
                    <a:pt y="506" x="280"/>
                  </a:lnTo>
                  <a:lnTo>
                    <a:pt y="504" x="273"/>
                  </a:lnTo>
                  <a:lnTo>
                    <a:pt y="502" x="265"/>
                  </a:lnTo>
                  <a:lnTo>
                    <a:pt y="501" x="258"/>
                  </a:lnTo>
                  <a:lnTo>
                    <a:pt y="498" x="251"/>
                  </a:lnTo>
                  <a:lnTo>
                    <a:pt y="494" x="245"/>
                  </a:lnTo>
                  <a:lnTo>
                    <a:pt y="487" x="240"/>
                  </a:lnTo>
                  <a:lnTo>
                    <a:pt y="483" x="241"/>
                  </a:lnTo>
                  <a:lnTo>
                    <a:pt y="479" x="240"/>
                  </a:lnTo>
                  <a:lnTo>
                    <a:pt y="475" x="239"/>
                  </a:lnTo>
                  <a:lnTo>
                    <a:pt y="471" x="237"/>
                  </a:lnTo>
                  <a:lnTo>
                    <a:pt y="467" x="237"/>
                  </a:lnTo>
                  <a:lnTo>
                    <a:pt y="465" x="237"/>
                  </a:lnTo>
                  <a:lnTo>
                    <a:pt y="462" x="238"/>
                  </a:lnTo>
                  <a:lnTo>
                    <a:pt y="461" x="243"/>
                  </a:lnTo>
                  <a:lnTo>
                    <a:pt y="469" x="262"/>
                  </a:lnTo>
                  <a:lnTo>
                    <a:pt y="475" x="282"/>
                  </a:lnTo>
                  <a:lnTo>
                    <a:pt y="481" x="292"/>
                  </a:lnTo>
                  <a:lnTo>
                    <a:pt y="486" x="301"/>
                  </a:lnTo>
                  <a:lnTo>
                    <a:pt y="490" x="304"/>
                  </a:lnTo>
                  <a:lnTo>
                    <a:pt y="494" x="307"/>
                  </a:lnTo>
                  <a:lnTo>
                    <a:pt y="499" x="311"/>
                  </a:lnTo>
                  <a:lnTo>
                    <a:pt y="506" x="313"/>
                  </a:lnTo>
                  <a:lnTo>
                    <a:pt y="511" x="314"/>
                  </a:lnTo>
                  <a:lnTo>
                    <a:pt y="515" x="314"/>
                  </a:lnTo>
                  <a:lnTo>
                    <a:pt y="516" x="312"/>
                  </a:lnTo>
                  <a:lnTo>
                    <a:pt y="518" x="309"/>
                  </a:lnTo>
                  <a:lnTo>
                    <a:pt y="516" x="302"/>
                  </a:lnTo>
                  <a:lnTo>
                    <a:pt y="514" x="295"/>
                  </a:lnTo>
                  <a:close/>
                  <a:moveTo>
                    <a:pt y="465" x="286"/>
                  </a:moveTo>
                  <a:lnTo>
                    <a:pt y="463" x="278"/>
                  </a:lnTo>
                  <a:lnTo>
                    <a:pt y="462" x="272"/>
                  </a:lnTo>
                  <a:lnTo>
                    <a:pt y="459" x="266"/>
                  </a:lnTo>
                  <a:lnTo>
                    <a:pt y="457" x="261"/>
                  </a:lnTo>
                  <a:lnTo>
                    <a:pt y="451" x="251"/>
                  </a:lnTo>
                  <a:lnTo>
                    <a:pt y="446" x="238"/>
                  </a:lnTo>
                  <a:lnTo>
                    <a:pt y="438" x="234"/>
                  </a:lnTo>
                  <a:lnTo>
                    <a:pt y="429" x="229"/>
                  </a:lnTo>
                  <a:lnTo>
                    <a:pt y="425" x="226"/>
                  </a:lnTo>
                  <a:lnTo>
                    <a:pt y="421" x="225"/>
                  </a:lnTo>
                  <a:lnTo>
                    <a:pt y="417" x="226"/>
                  </a:lnTo>
                  <a:lnTo>
                    <a:pt y="414" x="229"/>
                  </a:lnTo>
                  <a:lnTo>
                    <a:pt y="424" x="243"/>
                  </a:lnTo>
                  <a:lnTo>
                    <a:pt y="434" x="257"/>
                  </a:lnTo>
                  <a:lnTo>
                    <a:pt y="440" x="263"/>
                  </a:lnTo>
                  <a:lnTo>
                    <a:pt y="444" x="270"/>
                  </a:lnTo>
                  <a:lnTo>
                    <a:pt y="447" x="276"/>
                  </a:lnTo>
                  <a:lnTo>
                    <a:pt y="451" x="285"/>
                  </a:lnTo>
                  <a:lnTo>
                    <a:pt y="457" x="288"/>
                  </a:lnTo>
                  <a:lnTo>
                    <a:pt y="461" x="290"/>
                  </a:lnTo>
                  <a:lnTo>
                    <a:pt y="462" x="289"/>
                  </a:lnTo>
                  <a:lnTo>
                    <a:pt y="465" x="289"/>
                  </a:lnTo>
                  <a:lnTo>
                    <a:pt y="465" x="287"/>
                  </a:lnTo>
                  <a:lnTo>
                    <a:pt y="465" x="286"/>
                  </a:lnTo>
                  <a:close/>
                  <a:moveTo>
                    <a:pt y="528" x="522"/>
                  </a:moveTo>
                  <a:lnTo>
                    <a:pt y="528" x="518"/>
                  </a:lnTo>
                  <a:lnTo>
                    <a:pt y="527" x="515"/>
                  </a:lnTo>
                  <a:lnTo>
                    <a:pt y="524" x="517"/>
                  </a:lnTo>
                  <a:lnTo>
                    <a:pt y="520" x="521"/>
                  </a:lnTo>
                  <a:lnTo>
                    <a:pt y="494" x="527"/>
                  </a:lnTo>
                  <a:lnTo>
                    <a:pt y="475" x="534"/>
                  </a:lnTo>
                  <a:lnTo>
                    <a:pt y="462" x="539"/>
                  </a:lnTo>
                  <a:lnTo>
                    <a:pt y="453" x="545"/>
                  </a:lnTo>
                  <a:lnTo>
                    <a:pt y="440" x="555"/>
                  </a:lnTo>
                  <a:lnTo>
                    <a:pt y="424" x="569"/>
                  </a:lnTo>
                  <a:lnTo>
                    <a:pt y="420" x="570"/>
                  </a:lnTo>
                  <a:lnTo>
                    <a:pt y="416" x="573"/>
                  </a:lnTo>
                  <a:lnTo>
                    <a:pt y="412" x="576"/>
                  </a:lnTo>
                  <a:lnTo>
                    <a:pt y="408" x="580"/>
                  </a:lnTo>
                  <a:lnTo>
                    <a:pt y="405" x="583"/>
                  </a:lnTo>
                  <a:lnTo>
                    <a:pt y="405" x="587"/>
                  </a:lnTo>
                  <a:lnTo>
                    <a:pt y="405" x="589"/>
                  </a:lnTo>
                  <a:lnTo>
                    <a:pt y="409" x="590"/>
                  </a:lnTo>
                  <a:lnTo>
                    <a:pt y="416" x="587"/>
                  </a:lnTo>
                  <a:lnTo>
                    <a:pt y="424" x="583"/>
                  </a:lnTo>
                  <a:lnTo>
                    <a:pt y="432" x="581"/>
                  </a:lnTo>
                  <a:lnTo>
                    <a:pt y="438" x="579"/>
                  </a:lnTo>
                  <a:lnTo>
                    <a:pt y="446" x="577"/>
                  </a:lnTo>
                  <a:lnTo>
                    <a:pt y="451" x="575"/>
                  </a:lnTo>
                  <a:lnTo>
                    <a:pt y="455" x="572"/>
                  </a:lnTo>
                  <a:lnTo>
                    <a:pt y="457" x="568"/>
                  </a:lnTo>
                  <a:lnTo>
                    <a:pt y="478" x="559"/>
                  </a:lnTo>
                  <a:lnTo>
                    <a:pt y="499" x="549"/>
                  </a:lnTo>
                  <a:lnTo>
                    <a:pt y="508" x="545"/>
                  </a:lnTo>
                  <a:lnTo>
                    <a:pt y="518" x="538"/>
                  </a:lnTo>
                  <a:lnTo>
                    <a:pt y="520" x="535"/>
                  </a:lnTo>
                  <a:lnTo>
                    <a:pt y="524" x="531"/>
                  </a:lnTo>
                  <a:lnTo>
                    <a:pt y="526" x="526"/>
                  </a:lnTo>
                  <a:lnTo>
                    <a:pt y="528" x="522"/>
                  </a:lnTo>
                  <a:close/>
                  <a:moveTo>
                    <a:pt y="563" x="415"/>
                  </a:moveTo>
                  <a:lnTo>
                    <a:pt y="559" x="414"/>
                  </a:lnTo>
                  <a:lnTo>
                    <a:pt y="555" x="413"/>
                  </a:lnTo>
                  <a:lnTo>
                    <a:pt y="552" x="413"/>
                  </a:lnTo>
                  <a:lnTo>
                    <a:pt y="548" x="414"/>
                  </a:lnTo>
                  <a:lnTo>
                    <a:pt y="540" x="415"/>
                  </a:lnTo>
                  <a:lnTo>
                    <a:pt y="534" x="416"/>
                  </a:lnTo>
                  <a:lnTo>
                    <a:pt y="531" x="418"/>
                  </a:lnTo>
                  <a:lnTo>
                    <a:pt y="530" x="419"/>
                  </a:lnTo>
                  <a:lnTo>
                    <a:pt y="531" x="421"/>
                  </a:lnTo>
                  <a:lnTo>
                    <a:pt y="532" x="423"/>
                  </a:lnTo>
                  <a:lnTo>
                    <a:pt y="539" x="425"/>
                  </a:lnTo>
                  <a:lnTo>
                    <a:pt y="543" x="427"/>
                  </a:lnTo>
                  <a:lnTo>
                    <a:pt y="554" x="422"/>
                  </a:lnTo>
                  <a:lnTo>
                    <a:pt y="563" x="415"/>
                  </a:lnTo>
                  <a:close/>
                  <a:moveTo>
                    <a:pt y="534" x="445"/>
                  </a:moveTo>
                  <a:lnTo>
                    <a:pt y="538" x="447"/>
                  </a:lnTo>
                  <a:lnTo>
                    <a:pt y="543" x="451"/>
                  </a:lnTo>
                  <a:lnTo>
                    <a:pt y="544" x="452"/>
                  </a:lnTo>
                  <a:lnTo>
                    <a:pt y="546" x="453"/>
                  </a:lnTo>
                  <a:lnTo>
                    <a:pt y="546" x="455"/>
                  </a:lnTo>
                  <a:lnTo>
                    <a:pt y="543" x="457"/>
                  </a:lnTo>
                  <a:lnTo>
                    <a:pt y="528" x="457"/>
                  </a:lnTo>
                  <a:lnTo>
                    <a:pt y="514" x="458"/>
                  </a:lnTo>
                  <a:lnTo>
                    <a:pt y="499" x="460"/>
                  </a:lnTo>
                  <a:lnTo>
                    <a:pt y="485" x="463"/>
                  </a:lnTo>
                  <a:lnTo>
                    <a:pt y="498" x="458"/>
                  </a:lnTo>
                  <a:lnTo>
                    <a:pt y="511" x="455"/>
                  </a:lnTo>
                  <a:lnTo>
                    <a:pt y="518" x="454"/>
                  </a:lnTo>
                  <a:lnTo>
                    <a:pt y="523" x="452"/>
                  </a:lnTo>
                  <a:lnTo>
                    <a:pt y="528" x="449"/>
                  </a:lnTo>
                  <a:lnTo>
                    <a:pt y="534" x="445"/>
                  </a:lnTo>
                  <a:close/>
                  <a:moveTo>
                    <a:pt y="644" x="457"/>
                  </a:moveTo>
                  <a:lnTo>
                    <a:pt y="649" x="459"/>
                  </a:lnTo>
                  <a:lnTo>
                    <a:pt y="656" x="460"/>
                  </a:lnTo>
                  <a:lnTo>
                    <a:pt y="660" x="462"/>
                  </a:lnTo>
                  <a:lnTo>
                    <a:pt y="661" x="464"/>
                  </a:lnTo>
                  <a:lnTo>
                    <a:pt y="662" x="467"/>
                  </a:lnTo>
                  <a:lnTo>
                    <a:pt y="662" x="471"/>
                  </a:lnTo>
                  <a:lnTo>
                    <a:pt y="661" x="473"/>
                  </a:lnTo>
                  <a:lnTo>
                    <a:pt y="661" x="476"/>
                  </a:lnTo>
                  <a:lnTo>
                    <a:pt y="660" x="478"/>
                  </a:lnTo>
                  <a:lnTo>
                    <a:pt y="654" x="480"/>
                  </a:lnTo>
                  <a:lnTo>
                    <a:pt y="628" x="484"/>
                  </a:lnTo>
                  <a:lnTo>
                    <a:pt y="600" x="488"/>
                  </a:lnTo>
                  <a:lnTo>
                    <a:pt y="572" x="492"/>
                  </a:lnTo>
                  <a:lnTo>
                    <a:pt y="544" x="496"/>
                  </a:lnTo>
                  <a:lnTo>
                    <a:pt y="518" x="500"/>
                  </a:lnTo>
                  <a:lnTo>
                    <a:pt y="491" x="507"/>
                  </a:lnTo>
                  <a:lnTo>
                    <a:pt y="481" x="511"/>
                  </a:lnTo>
                  <a:lnTo>
                    <a:pt y="469" x="515"/>
                  </a:lnTo>
                  <a:lnTo>
                    <a:pt y="458" x="521"/>
                  </a:lnTo>
                  <a:lnTo>
                    <a:pt y="449" x="527"/>
                  </a:lnTo>
                  <a:lnTo>
                    <a:pt y="437" x="531"/>
                  </a:lnTo>
                  <a:lnTo>
                    <a:pt y="422" x="535"/>
                  </a:lnTo>
                  <a:lnTo>
                    <a:pt y="416" x="536"/>
                  </a:lnTo>
                  <a:lnTo>
                    <a:pt y="410" x="536"/>
                  </a:lnTo>
                  <a:lnTo>
                    <a:pt y="409" x="536"/>
                  </a:lnTo>
                  <a:lnTo>
                    <a:pt y="408" x="535"/>
                  </a:lnTo>
                  <a:lnTo>
                    <a:pt y="406" x="533"/>
                  </a:lnTo>
                  <a:lnTo>
                    <a:pt y="405" x="531"/>
                  </a:lnTo>
                  <a:lnTo>
                    <a:pt y="412" x="518"/>
                  </a:lnTo>
                  <a:lnTo>
                    <a:pt y="418" x="509"/>
                  </a:lnTo>
                  <a:lnTo>
                    <a:pt y="424" x="503"/>
                  </a:lnTo>
                  <a:lnTo>
                    <a:pt y="429" x="499"/>
                  </a:lnTo>
                  <a:lnTo>
                    <a:pt y="440" x="494"/>
                  </a:lnTo>
                  <a:lnTo>
                    <a:pt y="451" x="486"/>
                  </a:lnTo>
                  <a:lnTo>
                    <a:pt y="457" x="481"/>
                  </a:lnTo>
                  <a:lnTo>
                    <a:pt y="462" x="477"/>
                  </a:lnTo>
                  <a:lnTo>
                    <a:pt y="503" x="472"/>
                  </a:lnTo>
                  <a:lnTo>
                    <a:pt y="535" x="470"/>
                  </a:lnTo>
                  <a:lnTo>
                    <a:pt y="567" x="468"/>
                  </a:lnTo>
                  <a:lnTo>
                    <a:pt y="609" x="466"/>
                  </a:lnTo>
                  <a:lnTo>
                    <a:pt y="617" x="463"/>
                  </a:lnTo>
                  <a:lnTo>
                    <a:pt y="625" x="459"/>
                  </a:lnTo>
                  <a:lnTo>
                    <a:pt y="629" x="458"/>
                  </a:lnTo>
                  <a:lnTo>
                    <a:pt y="634" x="457"/>
                  </a:lnTo>
                  <a:lnTo>
                    <a:pt y="638" x="456"/>
                  </a:lnTo>
                  <a:lnTo>
                    <a:pt y="644" x="457"/>
                  </a:lnTo>
                  <a:close/>
                  <a:moveTo>
                    <a:pt y="512" x="435"/>
                  </a:moveTo>
                  <a:lnTo>
                    <a:pt y="515" x="433"/>
                  </a:lnTo>
                  <a:lnTo>
                    <a:pt y="518" x="432"/>
                  </a:lnTo>
                  <a:lnTo>
                    <a:pt y="519" x="430"/>
                  </a:lnTo>
                  <a:lnTo>
                    <a:pt y="519" x="429"/>
                  </a:lnTo>
                  <a:lnTo>
                    <a:pt y="519" x="427"/>
                  </a:lnTo>
                  <a:lnTo>
                    <a:pt y="518" x="426"/>
                  </a:lnTo>
                  <a:lnTo>
                    <a:pt y="516" x="425"/>
                  </a:lnTo>
                  <a:lnTo>
                    <a:pt y="514" x="424"/>
                  </a:lnTo>
                  <a:lnTo>
                    <a:pt y="498" x="425"/>
                  </a:lnTo>
                  <a:lnTo>
                    <a:pt y="482" x="425"/>
                  </a:lnTo>
                  <a:lnTo>
                    <a:pt y="474" x="426"/>
                  </a:lnTo>
                  <a:lnTo>
                    <a:pt y="466" x="427"/>
                  </a:lnTo>
                  <a:lnTo>
                    <a:pt y="458" x="430"/>
                  </a:lnTo>
                  <a:lnTo>
                    <a:pt y="450" x="436"/>
                  </a:lnTo>
                  <a:lnTo>
                    <a:pt y="441" x="439"/>
                  </a:lnTo>
                  <a:lnTo>
                    <a:pt y="429" x="442"/>
                  </a:lnTo>
                  <a:lnTo>
                    <a:pt y="425" x="443"/>
                  </a:lnTo>
                  <a:lnTo>
                    <a:pt y="420" x="445"/>
                  </a:lnTo>
                  <a:lnTo>
                    <a:pt y="417" x="449"/>
                  </a:lnTo>
                  <a:lnTo>
                    <a:pt y="416" x="452"/>
                  </a:lnTo>
                  <a:lnTo>
                    <a:pt y="416" x="455"/>
                  </a:lnTo>
                  <a:lnTo>
                    <a:pt y="414" x="458"/>
                  </a:lnTo>
                  <a:lnTo>
                    <a:pt y="416" x="460"/>
                  </a:lnTo>
                  <a:lnTo>
                    <a:pt y="417" x="462"/>
                  </a:lnTo>
                  <a:lnTo>
                    <a:pt y="421" x="462"/>
                  </a:lnTo>
                  <a:lnTo>
                    <a:pt y="428" x="460"/>
                  </a:lnTo>
                  <a:lnTo>
                    <a:pt y="440" x="460"/>
                  </a:lnTo>
                  <a:lnTo>
                    <a:pt y="450" x="458"/>
                  </a:lnTo>
                  <a:lnTo>
                    <a:pt y="461" x="455"/>
                  </a:lnTo>
                  <a:lnTo>
                    <a:pt y="471" x="451"/>
                  </a:lnTo>
                  <a:lnTo>
                    <a:pt y="491" x="442"/>
                  </a:lnTo>
                  <a:lnTo>
                    <a:pt y="512" x="435"/>
                  </a:lnTo>
                  <a:close/>
                  <a:moveTo>
                    <a:pt y="428" x="386"/>
                  </a:moveTo>
                  <a:lnTo>
                    <a:pt y="426" x="383"/>
                  </a:lnTo>
                  <a:lnTo>
                    <a:pt y="424" x="381"/>
                  </a:lnTo>
                  <a:lnTo>
                    <a:pt y="421" x="378"/>
                  </a:lnTo>
                  <a:lnTo>
                    <a:pt y="418" x="376"/>
                  </a:lnTo>
                  <a:lnTo>
                    <a:pt y="412" x="374"/>
                  </a:lnTo>
                  <a:lnTo>
                    <a:pt y="404" x="373"/>
                  </a:lnTo>
                  <a:lnTo>
                    <a:pt y="387" x="373"/>
                  </a:lnTo>
                  <a:lnTo>
                    <a:pt y="371" x="372"/>
                  </a:lnTo>
                  <a:lnTo>
                    <a:pt y="360" x="371"/>
                  </a:lnTo>
                  <a:lnTo>
                    <a:pt y="351" x="372"/>
                  </a:lnTo>
                  <a:lnTo>
                    <a:pt y="341" x="374"/>
                  </a:lnTo>
                  <a:lnTo>
                    <a:pt y="334" x="376"/>
                  </a:lnTo>
                  <a:lnTo>
                    <a:pt y="318" x="383"/>
                  </a:lnTo>
                  <a:lnTo>
                    <a:pt y="302" x="387"/>
                  </a:lnTo>
                  <a:lnTo>
                    <a:pt y="306" x="390"/>
                  </a:lnTo>
                  <a:lnTo>
                    <a:pt y="310" x="394"/>
                  </a:lnTo>
                  <a:lnTo>
                    <a:pt y="315" x="395"/>
                  </a:lnTo>
                  <a:lnTo>
                    <a:pt y="319" x="397"/>
                  </a:lnTo>
                  <a:lnTo>
                    <a:pt y="328" x="398"/>
                  </a:lnTo>
                  <a:lnTo>
                    <a:pt y="338" x="399"/>
                  </a:lnTo>
                  <a:lnTo>
                    <a:pt y="357" x="398"/>
                  </a:lnTo>
                  <a:lnTo>
                    <a:pt y="377" x="398"/>
                  </a:lnTo>
                  <a:lnTo>
                    <a:pt y="392" x="396"/>
                  </a:lnTo>
                  <a:lnTo>
                    <a:pt y="406" x="395"/>
                  </a:lnTo>
                  <a:lnTo>
                    <a:pt y="413" x="394"/>
                  </a:lnTo>
                  <a:lnTo>
                    <a:pt y="420" x="392"/>
                  </a:lnTo>
                  <a:lnTo>
                    <a:pt y="424" x="390"/>
                  </a:lnTo>
                  <a:lnTo>
                    <a:pt y="428" x="386"/>
                  </a:lnTo>
                  <a:close/>
                  <a:moveTo>
                    <a:pt y="463" x="401"/>
                  </a:moveTo>
                  <a:lnTo>
                    <a:pt y="420" x="402"/>
                  </a:lnTo>
                  <a:lnTo>
                    <a:pt y="376" x="407"/>
                  </a:lnTo>
                  <a:lnTo>
                    <a:pt y="353" x="410"/>
                  </a:lnTo>
                  <a:lnTo>
                    <a:pt y="331" x="413"/>
                  </a:lnTo>
                  <a:lnTo>
                    <a:pt y="307" x="418"/>
                  </a:lnTo>
                  <a:lnTo>
                    <a:pt y="283" x="425"/>
                  </a:lnTo>
                  <a:lnTo>
                    <a:pt y="269" x="424"/>
                  </a:lnTo>
                  <a:lnTo>
                    <a:pt y="257" x="425"/>
                  </a:lnTo>
                  <a:lnTo>
                    <a:pt y="249" x="428"/>
                  </a:lnTo>
                  <a:lnTo>
                    <a:pt y="242" x="431"/>
                  </a:lnTo>
                  <a:lnTo>
                    <a:pt y="233" x="440"/>
                  </a:lnTo>
                  <a:lnTo>
                    <a:pt y="221" x="449"/>
                  </a:lnTo>
                  <a:lnTo>
                    <a:pt y="232" x="452"/>
                  </a:lnTo>
                  <a:lnTo>
                    <a:pt y="242" x="455"/>
                  </a:lnTo>
                  <a:lnTo>
                    <a:pt y="253" x="457"/>
                  </a:lnTo>
                  <a:lnTo>
                    <a:pt y="265" x="458"/>
                  </a:lnTo>
                  <a:lnTo>
                    <a:pt y="277" x="458"/>
                  </a:lnTo>
                  <a:lnTo>
                    <a:pt y="288" x="458"/>
                  </a:lnTo>
                  <a:lnTo>
                    <a:pt y="300" x="457"/>
                  </a:lnTo>
                  <a:lnTo>
                    <a:pt y="312" x="455"/>
                  </a:lnTo>
                  <a:lnTo>
                    <a:pt y="336" x="451"/>
                  </a:lnTo>
                  <a:lnTo>
                    <a:pt y="361" x="444"/>
                  </a:lnTo>
                  <a:lnTo>
                    <a:pt y="384" x="437"/>
                  </a:lnTo>
                  <a:lnTo>
                    <a:pt y="406" x="428"/>
                  </a:lnTo>
                  <a:lnTo>
                    <a:pt y="413" x="423"/>
                  </a:lnTo>
                  <a:lnTo>
                    <a:pt y="422" x="418"/>
                  </a:lnTo>
                  <a:lnTo>
                    <a:pt y="432" x="415"/>
                  </a:lnTo>
                  <a:lnTo>
                    <a:pt y="441" x="412"/>
                  </a:lnTo>
                  <a:lnTo>
                    <a:pt y="450" x="410"/>
                  </a:lnTo>
                  <a:lnTo>
                    <a:pt y="457" x="408"/>
                  </a:lnTo>
                  <a:lnTo>
                    <a:pt y="462" x="404"/>
                  </a:lnTo>
                  <a:lnTo>
                    <a:pt y="463" x="401"/>
                  </a:lnTo>
                  <a:close/>
                  <a:moveTo>
                    <a:pt y="300" x="473"/>
                  </a:moveTo>
                  <a:lnTo>
                    <a:pt y="304" x="472"/>
                  </a:lnTo>
                  <a:lnTo>
                    <a:pt y="307" x="472"/>
                  </a:lnTo>
                  <a:lnTo>
                    <a:pt y="310" x="472"/>
                  </a:lnTo>
                  <a:lnTo>
                    <a:pt y="311" x="473"/>
                  </a:lnTo>
                  <a:lnTo>
                    <a:pt y="312" x="474"/>
                  </a:lnTo>
                  <a:lnTo>
                    <a:pt y="311" x="477"/>
                  </a:lnTo>
                  <a:lnTo>
                    <a:pt y="308" x="478"/>
                  </a:lnTo>
                  <a:lnTo>
                    <a:pt y="303" x="480"/>
                  </a:lnTo>
                  <a:lnTo>
                    <a:pt y="278" x="493"/>
                  </a:lnTo>
                  <a:lnTo>
                    <a:pt y="246" x="507"/>
                  </a:lnTo>
                  <a:lnTo>
                    <a:pt y="230" x="512"/>
                  </a:lnTo>
                  <a:lnTo>
                    <a:pt y="216" x="517"/>
                  </a:lnTo>
                  <a:lnTo>
                    <a:pt y="209" x="517"/>
                  </a:lnTo>
                  <a:lnTo>
                    <a:pt y="202" x="517"/>
                  </a:lnTo>
                  <a:lnTo>
                    <a:pt y="196" x="515"/>
                  </a:lnTo>
                  <a:lnTo>
                    <a:pt y="190" x="513"/>
                  </a:lnTo>
                  <a:lnTo>
                    <a:pt y="189" x="512"/>
                  </a:lnTo>
                  <a:lnTo>
                    <a:pt y="189" x="511"/>
                  </a:lnTo>
                  <a:lnTo>
                    <a:pt y="189" x="509"/>
                  </a:lnTo>
                  <a:lnTo>
                    <a:pt y="190" x="506"/>
                  </a:lnTo>
                  <a:lnTo>
                    <a:pt y="196" x="500"/>
                  </a:lnTo>
                  <a:lnTo>
                    <a:pt y="204" x="495"/>
                  </a:lnTo>
                  <a:lnTo>
                    <a:pt y="213" x="490"/>
                  </a:lnTo>
                  <a:lnTo>
                    <a:pt y="222" x="485"/>
                  </a:lnTo>
                  <a:lnTo>
                    <a:pt y="232" x="481"/>
                  </a:lnTo>
                  <a:lnTo>
                    <a:pt y="239" x="480"/>
                  </a:lnTo>
                  <a:lnTo>
                    <a:pt y="255" x="478"/>
                  </a:lnTo>
                  <a:lnTo>
                    <a:pt y="270" x="477"/>
                  </a:lnTo>
                  <a:lnTo>
                    <a:pt y="285" x="474"/>
                  </a:lnTo>
                  <a:lnTo>
                    <a:pt y="300" x="473"/>
                  </a:lnTo>
                  <a:close/>
                  <a:moveTo>
                    <a:pt y="398" x="449"/>
                  </a:moveTo>
                  <a:lnTo>
                    <a:pt y="402" x="446"/>
                  </a:lnTo>
                  <a:lnTo>
                    <a:pt y="404" x="446"/>
                  </a:lnTo>
                  <a:lnTo>
                    <a:pt y="405" x="447"/>
                  </a:lnTo>
                  <a:lnTo>
                    <a:pt y="405" x="450"/>
                  </a:lnTo>
                  <a:lnTo>
                    <a:pt y="405" x="454"/>
                  </a:lnTo>
                  <a:lnTo>
                    <a:pt y="405" x="458"/>
                  </a:lnTo>
                  <a:lnTo>
                    <a:pt y="398" x="464"/>
                  </a:lnTo>
                  <a:lnTo>
                    <a:pt y="392" x="467"/>
                  </a:lnTo>
                  <a:lnTo>
                    <a:pt y="385" x="471"/>
                  </a:lnTo>
                  <a:lnTo>
                    <a:pt y="379" x="474"/>
                  </a:lnTo>
                  <a:lnTo>
                    <a:pt y="365" x="480"/>
                  </a:lnTo>
                  <a:lnTo>
                    <a:pt y="352" x="485"/>
                  </a:lnTo>
                  <a:lnTo>
                    <a:pt y="361" x="483"/>
                  </a:lnTo>
                  <a:lnTo>
                    <a:pt y="368" x="481"/>
                  </a:lnTo>
                  <a:lnTo>
                    <a:pt y="372" x="481"/>
                  </a:lnTo>
                  <a:lnTo>
                    <a:pt y="375" x="481"/>
                  </a:lnTo>
                  <a:lnTo>
                    <a:pt y="377" x="482"/>
                  </a:lnTo>
                  <a:lnTo>
                    <a:pt y="380" x="483"/>
                  </a:lnTo>
                  <a:lnTo>
                    <a:pt y="383" x="483"/>
                  </a:lnTo>
                  <a:lnTo>
                    <a:pt y="385" x="483"/>
                  </a:lnTo>
                  <a:lnTo>
                    <a:pt y="385" x="484"/>
                  </a:lnTo>
                  <a:lnTo>
                    <a:pt y="387" x="485"/>
                  </a:lnTo>
                  <a:lnTo>
                    <a:pt y="384" x="488"/>
                  </a:lnTo>
                  <a:lnTo>
                    <a:pt y="381" x="493"/>
                  </a:lnTo>
                  <a:lnTo>
                    <a:pt y="372" x="503"/>
                  </a:lnTo>
                  <a:lnTo>
                    <a:pt y="364" x="511"/>
                  </a:lnTo>
                  <a:lnTo>
                    <a:pt y="372" x="504"/>
                  </a:lnTo>
                  <a:lnTo>
                    <a:pt y="381" x="496"/>
                  </a:lnTo>
                  <a:lnTo>
                    <a:pt y="391" x="488"/>
                  </a:lnTo>
                  <a:lnTo>
                    <a:pt y="400" x="482"/>
                  </a:lnTo>
                  <a:lnTo>
                    <a:pt y="409" x="477"/>
                  </a:lnTo>
                  <a:lnTo>
                    <a:pt y="418" x="472"/>
                  </a:lnTo>
                  <a:lnTo>
                    <a:pt y="428" x="470"/>
                  </a:lnTo>
                  <a:lnTo>
                    <a:pt y="437" x="469"/>
                  </a:lnTo>
                  <a:lnTo>
                    <a:pt y="434" x="474"/>
                  </a:lnTo>
                  <a:lnTo>
                    <a:pt y="430" x="480"/>
                  </a:lnTo>
                  <a:lnTo>
                    <a:pt y="426" x="485"/>
                  </a:lnTo>
                  <a:lnTo>
                    <a:pt y="422" x="490"/>
                  </a:lnTo>
                  <a:lnTo>
                    <a:pt y="410" x="497"/>
                  </a:lnTo>
                  <a:lnTo>
                    <a:pt y="398" x="504"/>
                  </a:lnTo>
                  <a:lnTo>
                    <a:pt y="372" x="517"/>
                  </a:lnTo>
                  <a:lnTo>
                    <a:pt y="347" x="531"/>
                  </a:lnTo>
                  <a:lnTo>
                    <a:pt y="344" x="529"/>
                  </a:lnTo>
                  <a:lnTo>
                    <a:pt y="341" x="528"/>
                  </a:lnTo>
                  <a:lnTo>
                    <a:pt y="339" x="526"/>
                  </a:lnTo>
                  <a:lnTo>
                    <a:pt y="338" x="522"/>
                  </a:lnTo>
                  <a:lnTo>
                    <a:pt y="334" x="528"/>
                  </a:lnTo>
                  <a:lnTo>
                    <a:pt y="332" x="534"/>
                  </a:lnTo>
                  <a:lnTo>
                    <a:pt y="330" x="537"/>
                  </a:lnTo>
                  <a:lnTo>
                    <a:pt y="327" x="540"/>
                  </a:lnTo>
                  <a:lnTo>
                    <a:pt y="323" x="543"/>
                  </a:lnTo>
                  <a:lnTo>
                    <a:pt y="316" x="547"/>
                  </a:lnTo>
                  <a:lnTo>
                    <a:pt y="311" x="548"/>
                  </a:lnTo>
                  <a:lnTo>
                    <a:pt y="307" x="550"/>
                  </a:lnTo>
                  <a:lnTo>
                    <a:pt y="304" x="554"/>
                  </a:lnTo>
                  <a:lnTo>
                    <a:pt y="302" x="558"/>
                  </a:lnTo>
                  <a:lnTo>
                    <a:pt y="290" x="561"/>
                  </a:lnTo>
                  <a:lnTo>
                    <a:pt y="281" x="562"/>
                  </a:lnTo>
                  <a:lnTo>
                    <a:pt y="274" x="562"/>
                  </a:lnTo>
                  <a:lnTo>
                    <a:pt y="269" x="561"/>
                  </a:lnTo>
                  <a:lnTo>
                    <a:pt y="261" x="558"/>
                  </a:lnTo>
                  <a:lnTo>
                    <a:pt y="250" x="554"/>
                  </a:lnTo>
                  <a:lnTo>
                    <a:pt y="239" x="553"/>
                  </a:lnTo>
                  <a:lnTo>
                    <a:pt y="228" x="553"/>
                  </a:lnTo>
                  <a:lnTo>
                    <a:pt y="222" x="552"/>
                  </a:lnTo>
                  <a:lnTo>
                    <a:pt y="217" x="551"/>
                  </a:lnTo>
                  <a:lnTo>
                    <a:pt y="216" x="549"/>
                  </a:lnTo>
                  <a:lnTo>
                    <a:pt y="214" x="548"/>
                  </a:lnTo>
                  <a:lnTo>
                    <a:pt y="214" x="546"/>
                  </a:lnTo>
                  <a:lnTo>
                    <a:pt y="214" x="542"/>
                  </a:lnTo>
                  <a:lnTo>
                    <a:pt y="216" x="539"/>
                  </a:lnTo>
                  <a:lnTo>
                    <a:pt y="218" x="535"/>
                  </a:lnTo>
                  <a:lnTo>
                    <a:pt y="222" x="532"/>
                  </a:lnTo>
                  <a:lnTo>
                    <a:pt y="228" x="527"/>
                  </a:lnTo>
                  <a:lnTo>
                    <a:pt y="239" x="521"/>
                  </a:lnTo>
                  <a:lnTo>
                    <a:pt y="249" x="513"/>
                  </a:lnTo>
                  <a:lnTo>
                    <a:pt y="261" x="510"/>
                  </a:lnTo>
                  <a:lnTo>
                    <a:pt y="270" x="506"/>
                  </a:lnTo>
                  <a:lnTo>
                    <a:pt y="281" x="501"/>
                  </a:lnTo>
                  <a:lnTo>
                    <a:pt y="288" x="497"/>
                  </a:lnTo>
                  <a:lnTo>
                    <a:pt y="298" x="493"/>
                  </a:lnTo>
                  <a:lnTo>
                    <a:pt y="307" x="488"/>
                  </a:lnTo>
                  <a:lnTo>
                    <a:pt y="316" x="486"/>
                  </a:lnTo>
                  <a:lnTo>
                    <a:pt y="327" x="484"/>
                  </a:lnTo>
                  <a:lnTo>
                    <a:pt y="334" x="476"/>
                  </a:lnTo>
                  <a:lnTo>
                    <a:pt y="341" x="468"/>
                  </a:lnTo>
                  <a:lnTo>
                    <a:pt y="351" x="462"/>
                  </a:lnTo>
                  <a:lnTo>
                    <a:pt y="360" x="457"/>
                  </a:lnTo>
                  <a:lnTo>
                    <a:pt y="369" x="454"/>
                  </a:lnTo>
                  <a:lnTo>
                    <a:pt y="379" x="452"/>
                  </a:lnTo>
                  <a:lnTo>
                    <a:pt y="388" x="450"/>
                  </a:lnTo>
                  <a:lnTo>
                    <a:pt y="398" x="449"/>
                  </a:lnTo>
                  <a:close/>
                  <a:moveTo>
                    <a:pt y="384" x="525"/>
                  </a:moveTo>
                  <a:lnTo>
                    <a:pt y="387" x="527"/>
                  </a:lnTo>
                  <a:lnTo>
                    <a:pt y="388" x="531"/>
                  </a:lnTo>
                  <a:lnTo>
                    <a:pt y="387" x="534"/>
                  </a:lnTo>
                  <a:lnTo>
                    <a:pt y="384" x="537"/>
                  </a:lnTo>
                  <a:lnTo>
                    <a:pt y="377" x="542"/>
                  </a:lnTo>
                  <a:lnTo>
                    <a:pt y="371" x="548"/>
                  </a:lnTo>
                  <a:lnTo>
                    <a:pt y="363" x="550"/>
                  </a:lnTo>
                  <a:lnTo>
                    <a:pt y="355" x="552"/>
                  </a:lnTo>
                  <a:lnTo>
                    <a:pt y="352" x="553"/>
                  </a:lnTo>
                  <a:lnTo>
                    <a:pt y="348" x="553"/>
                  </a:lnTo>
                  <a:lnTo>
                    <a:pt y="345" x="552"/>
                  </a:lnTo>
                  <a:lnTo>
                    <a:pt y="343" x="549"/>
                  </a:lnTo>
                  <a:lnTo>
                    <a:pt y="353" x="543"/>
                  </a:lnTo>
                  <a:lnTo>
                    <a:pt y="364" x="537"/>
                  </a:lnTo>
                  <a:lnTo>
                    <a:pt y="375" x="531"/>
                  </a:lnTo>
                  <a:lnTo>
                    <a:pt y="384" x="525"/>
                  </a:lnTo>
                  <a:close/>
                  <a:moveTo>
                    <a:pt y="339" x="570"/>
                  </a:moveTo>
                  <a:lnTo>
                    <a:pt y="347" x="568"/>
                  </a:lnTo>
                  <a:lnTo>
                    <a:pt y="349" x="569"/>
                  </a:lnTo>
                  <a:lnTo>
                    <a:pt y="347" x="573"/>
                  </a:lnTo>
                  <a:lnTo>
                    <a:pt y="341" x="576"/>
                  </a:lnTo>
                  <a:lnTo>
                    <a:pt y="332" x="584"/>
                  </a:lnTo>
                  <a:lnTo>
                    <a:pt y="320" x="591"/>
                  </a:lnTo>
                  <a:lnTo>
                    <a:pt y="310" x="599"/>
                  </a:lnTo>
                  <a:lnTo>
                    <a:pt y="298" x="605"/>
                  </a:lnTo>
                  <a:lnTo>
                    <a:pt y="294" x="606"/>
                  </a:lnTo>
                  <a:lnTo>
                    <a:pt y="290" x="608"/>
                  </a:lnTo>
                  <a:lnTo>
                    <a:pt y="287" x="608"/>
                  </a:lnTo>
                  <a:lnTo>
                    <a:pt y="286" x="608"/>
                  </a:lnTo>
                  <a:lnTo>
                    <a:pt y="285" x="607"/>
                  </a:lnTo>
                  <a:lnTo>
                    <a:pt y="283" x="605"/>
                  </a:lnTo>
                  <a:lnTo>
                    <a:pt y="283" x="600"/>
                  </a:lnTo>
                  <a:lnTo>
                    <a:pt y="285" x="595"/>
                  </a:lnTo>
                  <a:lnTo>
                    <a:pt y="286" x="592"/>
                  </a:lnTo>
                  <a:lnTo>
                    <a:pt y="288" x="590"/>
                  </a:lnTo>
                  <a:lnTo>
                    <a:pt y="294" x="586"/>
                  </a:lnTo>
                  <a:lnTo>
                    <a:pt y="298" x="580"/>
                  </a:lnTo>
                  <a:lnTo>
                    <a:pt y="303" x="576"/>
                  </a:lnTo>
                  <a:lnTo>
                    <a:pt y="307" x="574"/>
                  </a:lnTo>
                  <a:lnTo>
                    <a:pt y="312" x="573"/>
                  </a:lnTo>
                  <a:lnTo>
                    <a:pt y="318" x="572"/>
                  </a:lnTo>
                  <a:lnTo>
                    <a:pt y="328" x="572"/>
                  </a:lnTo>
                  <a:lnTo>
                    <a:pt y="339" x="570"/>
                  </a:lnTo>
                  <a:close/>
                  <a:moveTo>
                    <a:pt y="200" x="535"/>
                  </a:moveTo>
                  <a:lnTo>
                    <a:pt y="201" x="533"/>
                  </a:lnTo>
                  <a:lnTo>
                    <a:pt y="200" x="532"/>
                  </a:lnTo>
                  <a:lnTo>
                    <a:pt y="200" x="531"/>
                  </a:lnTo>
                  <a:lnTo>
                    <a:pt y="197" x="531"/>
                  </a:lnTo>
                  <a:lnTo>
                    <a:pt y="194" x="532"/>
                  </a:lnTo>
                  <a:lnTo>
                    <a:pt y="190" x="533"/>
                  </a:lnTo>
                  <a:lnTo>
                    <a:pt y="180" x="534"/>
                  </a:lnTo>
                  <a:lnTo>
                    <a:pt y="169" x="534"/>
                  </a:lnTo>
                  <a:lnTo>
                    <a:pt y="164" x="535"/>
                  </a:lnTo>
                  <a:lnTo>
                    <a:pt y="159" x="536"/>
                  </a:lnTo>
                  <a:lnTo>
                    <a:pt y="153" x="539"/>
                  </a:lnTo>
                  <a:lnTo>
                    <a:pt y="148" x="543"/>
                  </a:lnTo>
                  <a:lnTo>
                    <a:pt y="145" x="547"/>
                  </a:lnTo>
                  <a:lnTo>
                    <a:pt y="144" x="549"/>
                  </a:lnTo>
                  <a:lnTo>
                    <a:pt y="144" x="550"/>
                  </a:lnTo>
                  <a:lnTo>
                    <a:pt y="145" x="550"/>
                  </a:lnTo>
                  <a:lnTo>
                    <a:pt y="149" x="550"/>
                  </a:lnTo>
                  <a:lnTo>
                    <a:pt y="151" x="551"/>
                  </a:lnTo>
                  <a:lnTo>
                    <a:pt y="164" x="549"/>
                  </a:lnTo>
                  <a:lnTo>
                    <a:pt y="179" x="546"/>
                  </a:lnTo>
                  <a:lnTo>
                    <a:pt y="185" x="545"/>
                  </a:lnTo>
                  <a:lnTo>
                    <a:pt y="190" x="542"/>
                  </a:lnTo>
                  <a:lnTo>
                    <a:pt y="196" x="539"/>
                  </a:lnTo>
                  <a:lnTo>
                    <a:pt y="200" x="535"/>
                  </a:lnTo>
                  <a:close/>
                  <a:moveTo>
                    <a:pt y="246" x="568"/>
                  </a:moveTo>
                  <a:lnTo>
                    <a:pt y="235" x="565"/>
                  </a:lnTo>
                  <a:lnTo>
                    <a:pt y="225" x="561"/>
                  </a:lnTo>
                  <a:lnTo>
                    <a:pt y="220" x="560"/>
                  </a:lnTo>
                  <a:lnTo>
                    <a:pt y="213" x="559"/>
                  </a:lnTo>
                  <a:lnTo>
                    <a:pt y="206" x="560"/>
                  </a:lnTo>
                  <a:lnTo>
                    <a:pt y="197" x="562"/>
                  </a:lnTo>
                  <a:lnTo>
                    <a:pt y="192" x="563"/>
                  </a:lnTo>
                  <a:lnTo>
                    <a:pt y="186" x="564"/>
                  </a:lnTo>
                  <a:lnTo>
                    <a:pt y="182" x="567"/>
                  </a:lnTo>
                  <a:lnTo>
                    <a:pt y="177" x="570"/>
                  </a:lnTo>
                  <a:lnTo>
                    <a:pt y="169" x="578"/>
                  </a:lnTo>
                  <a:lnTo>
                    <a:pt y="164" x="587"/>
                  </a:lnTo>
                  <a:lnTo>
                    <a:pt y="164" x="590"/>
                  </a:lnTo>
                  <a:lnTo>
                    <a:pt y="165" x="592"/>
                  </a:lnTo>
                  <a:lnTo>
                    <a:pt y="167" x="593"/>
                  </a:lnTo>
                  <a:lnTo>
                    <a:pt y="169" x="594"/>
                  </a:lnTo>
                  <a:lnTo>
                    <a:pt y="175" x="593"/>
                  </a:lnTo>
                  <a:lnTo>
                    <a:pt y="181" x="592"/>
                  </a:lnTo>
                  <a:lnTo>
                    <a:pt y="194" x="587"/>
                  </a:lnTo>
                  <a:lnTo>
                    <a:pt y="208" x="582"/>
                  </a:lnTo>
                  <a:lnTo>
                    <a:pt y="210" x="579"/>
                  </a:lnTo>
                  <a:lnTo>
                    <a:pt y="214" x="577"/>
                  </a:lnTo>
                  <a:lnTo>
                    <a:pt y="220" x="575"/>
                  </a:lnTo>
                  <a:lnTo>
                    <a:pt y="225" x="574"/>
                  </a:lnTo>
                  <a:lnTo>
                    <a:pt y="235" x="570"/>
                  </a:lnTo>
                  <a:lnTo>
                    <a:pt y="246" x="568"/>
                  </a:lnTo>
                  <a:close/>
                  <a:moveTo>
                    <a:pt y="245" x="466"/>
                  </a:moveTo>
                  <a:lnTo>
                    <a:pt y="238" x="464"/>
                  </a:lnTo>
                  <a:lnTo>
                    <a:pt y="233" x="464"/>
                  </a:lnTo>
                  <a:lnTo>
                    <a:pt y="226" x="463"/>
                  </a:lnTo>
                  <a:lnTo>
                    <a:pt y="221" x="464"/>
                  </a:lnTo>
                  <a:lnTo>
                    <a:pt y="208" x="466"/>
                  </a:lnTo>
                  <a:lnTo>
                    <a:pt y="194" x="469"/>
                  </a:lnTo>
                  <a:lnTo>
                    <a:pt y="182" x="473"/>
                  </a:lnTo>
                  <a:lnTo>
                    <a:pt y="169" x="478"/>
                  </a:lnTo>
                  <a:lnTo>
                    <a:pt y="155" x="482"/>
                  </a:lnTo>
                  <a:lnTo>
                    <a:pt y="141" x="484"/>
                  </a:lnTo>
                  <a:lnTo>
                    <a:pt y="135" x="485"/>
                  </a:lnTo>
                  <a:lnTo>
                    <a:pt y="131" x="487"/>
                  </a:lnTo>
                  <a:lnTo>
                    <a:pt y="127" x="490"/>
                  </a:lnTo>
                  <a:lnTo>
                    <a:pt y="126" x="492"/>
                  </a:lnTo>
                  <a:lnTo>
                    <a:pt y="124" x="494"/>
                  </a:lnTo>
                  <a:lnTo>
                    <a:pt y="126" x="496"/>
                  </a:lnTo>
                  <a:lnTo>
                    <a:pt y="128" x="498"/>
                  </a:lnTo>
                  <a:lnTo>
                    <a:pt y="131" x="499"/>
                  </a:lnTo>
                  <a:lnTo>
                    <a:pt y="136" x="501"/>
                  </a:lnTo>
                  <a:lnTo>
                    <a:pt y="141" x="503"/>
                  </a:lnTo>
                  <a:lnTo>
                    <a:pt y="147" x="501"/>
                  </a:lnTo>
                  <a:lnTo>
                    <a:pt y="152" x="500"/>
                  </a:lnTo>
                  <a:lnTo>
                    <a:pt y="164" x="498"/>
                  </a:lnTo>
                  <a:lnTo>
                    <a:pt y="176" x="496"/>
                  </a:lnTo>
                  <a:lnTo>
                    <a:pt y="184" x="495"/>
                  </a:lnTo>
                  <a:lnTo>
                    <a:pt y="192" x="493"/>
                  </a:lnTo>
                  <a:lnTo>
                    <a:pt y="200" x="488"/>
                  </a:lnTo>
                  <a:lnTo>
                    <a:pt y="208" x="484"/>
                  </a:lnTo>
                  <a:lnTo>
                    <a:pt y="217" x="479"/>
                  </a:lnTo>
                  <a:lnTo>
                    <a:pt y="225" x="473"/>
                  </a:lnTo>
                  <a:lnTo>
                    <a:pt y="234" x="469"/>
                  </a:lnTo>
                  <a:lnTo>
                    <a:pt y="245" x="466"/>
                  </a:lnTo>
                  <a:close/>
                  <a:moveTo>
                    <a:pt y="817" x="573"/>
                  </a:moveTo>
                  <a:lnTo>
                    <a:pt y="811" x="559"/>
                  </a:lnTo>
                  <a:lnTo>
                    <a:pt y="799" x="561"/>
                  </a:lnTo>
                  <a:lnTo>
                    <a:pt y="785" x="564"/>
                  </a:lnTo>
                  <a:lnTo>
                    <a:pt y="772" x="569"/>
                  </a:lnTo>
                  <a:lnTo>
                    <a:pt y="760" x="577"/>
                  </a:lnTo>
                  <a:lnTo>
                    <a:pt y="646" x="587"/>
                  </a:lnTo>
                  <a:lnTo>
                    <a:pt y="649" x="583"/>
                  </a:lnTo>
                  <a:lnTo>
                    <a:pt y="652" x="580"/>
                  </a:lnTo>
                  <a:lnTo>
                    <a:pt y="652" x="579"/>
                  </a:lnTo>
                  <a:lnTo>
                    <a:pt y="652" x="578"/>
                  </a:lnTo>
                  <a:lnTo>
                    <a:pt y="652" x="577"/>
                  </a:lnTo>
                  <a:lnTo>
                    <a:pt y="649" x="576"/>
                  </a:lnTo>
                  <a:lnTo>
                    <a:pt y="638" x="577"/>
                  </a:lnTo>
                  <a:lnTo>
                    <a:pt y="626" x="578"/>
                  </a:lnTo>
                  <a:lnTo>
                    <a:pt y="620" x="579"/>
                  </a:lnTo>
                  <a:lnTo>
                    <a:pt y="614" x="579"/>
                  </a:lnTo>
                  <a:lnTo>
                    <a:pt y="609" x="578"/>
                  </a:lnTo>
                  <a:lnTo>
                    <a:pt y="603" x="576"/>
                  </a:lnTo>
                  <a:lnTo>
                    <a:pt y="600" x="578"/>
                  </a:lnTo>
                  <a:lnTo>
                    <a:pt y="597" x="580"/>
                  </a:lnTo>
                  <a:lnTo>
                    <a:pt y="595" x="581"/>
                  </a:lnTo>
                  <a:lnTo>
                    <a:pt y="587" x="582"/>
                  </a:lnTo>
                  <a:lnTo>
                    <a:pt y="583" x="583"/>
                  </a:lnTo>
                  <a:lnTo>
                    <a:pt y="580" x="583"/>
                  </a:lnTo>
                  <a:lnTo>
                    <a:pt y="580" x="581"/>
                  </a:lnTo>
                  <a:lnTo>
                    <a:pt y="579" x="579"/>
                  </a:lnTo>
                  <a:lnTo>
                    <a:pt y="579" x="576"/>
                  </a:lnTo>
                  <a:lnTo>
                    <a:pt y="577" x="573"/>
                  </a:lnTo>
                  <a:lnTo>
                    <a:pt y="576" x="570"/>
                  </a:lnTo>
                  <a:lnTo>
                    <a:pt y="572" x="568"/>
                  </a:lnTo>
                  <a:lnTo>
                    <a:pt y="564" x="567"/>
                  </a:lnTo>
                  <a:lnTo>
                    <a:pt y="557" x="567"/>
                  </a:lnTo>
                  <a:lnTo>
                    <a:pt y="551" x="567"/>
                  </a:lnTo>
                  <a:lnTo>
                    <a:pt y="546" x="568"/>
                  </a:lnTo>
                  <a:lnTo>
                    <a:pt y="540" x="570"/>
                  </a:lnTo>
                  <a:lnTo>
                    <a:pt y="535" x="574"/>
                  </a:lnTo>
                  <a:lnTo>
                    <a:pt y="531" x="579"/>
                  </a:lnTo>
                  <a:lnTo>
                    <a:pt y="527" x="586"/>
                  </a:lnTo>
                  <a:lnTo>
                    <a:pt y="523" x="591"/>
                  </a:lnTo>
                  <a:lnTo>
                    <a:pt y="518" x="597"/>
                  </a:lnTo>
                  <a:lnTo>
                    <a:pt y="503" x="599"/>
                  </a:lnTo>
                  <a:lnTo>
                    <a:pt y="507" x="594"/>
                  </a:lnTo>
                  <a:lnTo>
                    <a:pt y="511" x="592"/>
                  </a:lnTo>
                  <a:lnTo>
                    <a:pt y="512" x="589"/>
                  </a:lnTo>
                  <a:lnTo>
                    <a:pt y="512" x="588"/>
                  </a:lnTo>
                  <a:lnTo>
                    <a:pt y="511" x="588"/>
                  </a:lnTo>
                  <a:lnTo>
                    <a:pt y="510" x="588"/>
                  </a:lnTo>
                  <a:lnTo>
                    <a:pt y="507" x="588"/>
                  </a:lnTo>
                  <a:lnTo>
                    <a:pt y="504" x="588"/>
                  </a:lnTo>
                  <a:lnTo>
                    <a:pt y="499" x="589"/>
                  </a:lnTo>
                  <a:lnTo>
                    <a:pt y="491" x="591"/>
                  </a:lnTo>
                  <a:lnTo>
                    <a:pt y="483" x="595"/>
                  </a:lnTo>
                  <a:lnTo>
                    <a:pt y="475" x="601"/>
                  </a:lnTo>
                  <a:lnTo>
                    <a:pt y="453" x="603"/>
                  </a:lnTo>
                  <a:lnTo>
                    <a:pt y="459" x="600"/>
                  </a:lnTo>
                  <a:lnTo>
                    <a:pt y="465" x="595"/>
                  </a:lnTo>
                  <a:lnTo>
                    <a:pt y="469" x="591"/>
                  </a:lnTo>
                  <a:lnTo>
                    <a:pt y="473" x="587"/>
                  </a:lnTo>
                  <a:lnTo>
                    <a:pt y="475" x="583"/>
                  </a:lnTo>
                  <a:lnTo>
                    <a:pt y="477" x="581"/>
                  </a:lnTo>
                  <a:lnTo>
                    <a:pt y="474" x="580"/>
                  </a:lnTo>
                  <a:lnTo>
                    <a:pt y="471" x="581"/>
                  </a:lnTo>
                  <a:lnTo>
                    <a:pt y="463" x="582"/>
                  </a:lnTo>
                  <a:lnTo>
                    <a:pt y="457" x="584"/>
                  </a:lnTo>
                  <a:lnTo>
                    <a:pt y="450" x="587"/>
                  </a:lnTo>
                  <a:lnTo>
                    <a:pt y="442" x="590"/>
                  </a:lnTo>
                  <a:lnTo>
                    <a:pt y="436" x="593"/>
                  </a:lnTo>
                  <a:lnTo>
                    <a:pt y="428" x="596"/>
                  </a:lnTo>
                  <a:lnTo>
                    <a:pt y="417" x="599"/>
                  </a:lnTo>
                  <a:lnTo>
                    <a:pt y="406" x="600"/>
                  </a:lnTo>
                  <a:lnTo>
                    <a:pt y="402" x="603"/>
                  </a:lnTo>
                  <a:lnTo>
                    <a:pt y="400" x="607"/>
                  </a:lnTo>
                  <a:lnTo>
                    <a:pt y="384" x="608"/>
                  </a:lnTo>
                  <a:lnTo>
                    <a:pt y="384" x="603"/>
                  </a:lnTo>
                  <a:lnTo>
                    <a:pt y="383" x="599"/>
                  </a:lnTo>
                  <a:lnTo>
                    <a:pt y="383" x="596"/>
                  </a:lnTo>
                  <a:lnTo>
                    <a:pt y="381" x="595"/>
                  </a:lnTo>
                  <a:lnTo>
                    <a:pt y="379" x="595"/>
                  </a:lnTo>
                  <a:lnTo>
                    <a:pt y="377" x="595"/>
                  </a:lnTo>
                  <a:lnTo>
                    <a:pt y="372" x="596"/>
                  </a:lnTo>
                  <a:lnTo>
                    <a:pt y="364" x="600"/>
                  </a:lnTo>
                  <a:lnTo>
                    <a:pt y="355" x="605"/>
                  </a:lnTo>
                  <a:lnTo>
                    <a:pt y="343" x="613"/>
                  </a:lnTo>
                  <a:lnTo>
                    <a:pt y="316" x="615"/>
                  </a:lnTo>
                  <a:lnTo>
                    <a:pt y="332" x="608"/>
                  </a:lnTo>
                  <a:lnTo>
                    <a:pt y="348" x="602"/>
                  </a:lnTo>
                  <a:lnTo>
                    <a:pt y="355" x="596"/>
                  </a:lnTo>
                  <a:lnTo>
                    <a:pt y="363" x="591"/>
                  </a:lnTo>
                  <a:lnTo>
                    <a:pt y="372" x="586"/>
                  </a:lnTo>
                  <a:lnTo>
                    <a:pt y="381" x="581"/>
                  </a:lnTo>
                  <a:lnTo>
                    <a:pt y="389" x="577"/>
                  </a:lnTo>
                  <a:lnTo>
                    <a:pt y="397" x="573"/>
                  </a:lnTo>
                  <a:lnTo>
                    <a:pt y="405" x="567"/>
                  </a:lnTo>
                  <a:lnTo>
                    <a:pt y="410" x="561"/>
                  </a:lnTo>
                  <a:lnTo>
                    <a:pt y="409" x="559"/>
                  </a:lnTo>
                  <a:lnTo>
                    <a:pt y="408" x="555"/>
                  </a:lnTo>
                  <a:lnTo>
                    <a:pt y="406" x="554"/>
                  </a:lnTo>
                  <a:lnTo>
                    <a:pt y="405" x="554"/>
                  </a:lnTo>
                  <a:lnTo>
                    <a:pt y="404" x="555"/>
                  </a:lnTo>
                  <a:lnTo>
                    <a:pt y="401" x="558"/>
                  </a:lnTo>
                  <a:lnTo>
                    <a:pt y="389" x="562"/>
                  </a:lnTo>
                  <a:lnTo>
                    <a:pt y="377" x="564"/>
                  </a:lnTo>
                  <a:lnTo>
                    <a:pt y="371" x="566"/>
                  </a:lnTo>
                  <a:lnTo>
                    <a:pt y="364" x="570"/>
                  </a:lnTo>
                  <a:lnTo>
                    <a:pt y="357" x="576"/>
                  </a:lnTo>
                  <a:lnTo>
                    <a:pt y="348" x="583"/>
                  </a:lnTo>
                  <a:lnTo>
                    <a:pt y="335" x="591"/>
                  </a:lnTo>
                  <a:lnTo>
                    <a:pt y="320" x="600"/>
                  </a:lnTo>
                  <a:lnTo>
                    <a:pt y="307" x="608"/>
                  </a:lnTo>
                  <a:lnTo>
                    <a:pt y="295" x="617"/>
                  </a:lnTo>
                  <a:lnTo>
                    <a:pt y="269" x="618"/>
                  </a:lnTo>
                  <a:lnTo>
                    <a:pt y="271" x="614"/>
                  </a:lnTo>
                  <a:lnTo>
                    <a:pt y="274" x="609"/>
                  </a:lnTo>
                  <a:lnTo>
                    <a:pt y="274" x="607"/>
                  </a:lnTo>
                  <a:lnTo>
                    <a:pt y="273" x="605"/>
                  </a:lnTo>
                  <a:lnTo>
                    <a:pt y="269" x="605"/>
                  </a:lnTo>
                  <a:lnTo>
                    <a:pt y="266" x="605"/>
                  </a:lnTo>
                  <a:lnTo>
                    <a:pt y="261" x="606"/>
                  </a:lnTo>
                  <a:lnTo>
                    <a:pt y="255" x="607"/>
                  </a:lnTo>
                  <a:lnTo>
                    <a:pt y="233" x="616"/>
                  </a:lnTo>
                  <a:lnTo>
                    <a:pt y="218" x="622"/>
                  </a:lnTo>
                  <a:lnTo>
                    <a:pt y="196" x="624"/>
                  </a:lnTo>
                  <a:lnTo>
                    <a:pt y="212" x="618"/>
                  </a:lnTo>
                  <a:lnTo>
                    <a:pt y="232" x="609"/>
                  </a:lnTo>
                  <a:lnTo>
                    <a:pt y="253" x="599"/>
                  </a:lnTo>
                  <a:lnTo>
                    <a:pt y="278" x="586"/>
                  </a:lnTo>
                  <a:lnTo>
                    <a:pt y="279" x="583"/>
                  </a:lnTo>
                  <a:lnTo>
                    <a:pt y="281" x="580"/>
                  </a:lnTo>
                  <a:lnTo>
                    <a:pt y="281" x="579"/>
                  </a:lnTo>
                  <a:lnTo>
                    <a:pt y="279" x="578"/>
                  </a:lnTo>
                  <a:lnTo>
                    <a:pt y="277" x="578"/>
                  </a:lnTo>
                  <a:lnTo>
                    <a:pt y="273" x="579"/>
                  </a:lnTo>
                  <a:lnTo>
                    <a:pt y="255" x="583"/>
                  </a:lnTo>
                  <a:lnTo>
                    <a:pt y="238" x="587"/>
                  </a:lnTo>
                  <a:lnTo>
                    <a:pt y="230" x="589"/>
                  </a:lnTo>
                  <a:lnTo>
                    <a:pt y="221" x="590"/>
                  </a:lnTo>
                  <a:lnTo>
                    <a:pt y="213" x="591"/>
                  </a:lnTo>
                  <a:lnTo>
                    <a:pt y="204" x="590"/>
                  </a:lnTo>
                  <a:lnTo>
                    <a:pt y="200" x="593"/>
                  </a:lnTo>
                  <a:lnTo>
                    <a:pt y="194" x="595"/>
                  </a:lnTo>
                  <a:lnTo>
                    <a:pt y="189" x="599"/>
                  </a:lnTo>
                  <a:lnTo>
                    <a:pt y="182" x="601"/>
                  </a:lnTo>
                  <a:lnTo>
                    <a:pt y="169" x="605"/>
                  </a:lnTo>
                  <a:lnTo>
                    <a:pt y="156" x="609"/>
                  </a:lnTo>
                  <a:lnTo>
                    <a:pt y="155" x="613"/>
                  </a:lnTo>
                  <a:lnTo>
                    <a:pt y="153" x="616"/>
                  </a:lnTo>
                  <a:lnTo>
                    <a:pt y="151" x="617"/>
                  </a:lnTo>
                  <a:lnTo>
                    <a:pt y="148" x="618"/>
                  </a:lnTo>
                  <a:lnTo>
                    <a:pt y="143" x="619"/>
                  </a:lnTo>
                  <a:lnTo>
                    <a:pt y="137" x="621"/>
                  </a:lnTo>
                  <a:lnTo>
                    <a:pt y="129" x="625"/>
                  </a:lnTo>
                  <a:lnTo>
                    <a:pt y="122" x="631"/>
                  </a:lnTo>
                  <a:lnTo>
                    <a:pt y="110" x="632"/>
                  </a:lnTo>
                  <a:lnTo>
                    <a:pt y="126" x="622"/>
                  </a:lnTo>
                  <a:lnTo>
                    <a:pt y="139" x="613"/>
                  </a:lnTo>
                  <a:lnTo>
                    <a:pt y="149" x="603"/>
                  </a:lnTo>
                  <a:lnTo>
                    <a:pt y="156" x="595"/>
                  </a:lnTo>
                  <a:lnTo>
                    <a:pt y="153" x="594"/>
                  </a:lnTo>
                  <a:lnTo>
                    <a:pt y="144" x="594"/>
                  </a:lnTo>
                  <a:lnTo>
                    <a:pt y="131" x="596"/>
                  </a:lnTo>
                  <a:lnTo>
                    <a:pt y="115" x="601"/>
                  </a:lnTo>
                  <a:lnTo>
                    <a:pt y="99" x="605"/>
                  </a:lnTo>
                  <a:lnTo>
                    <a:pt y="84" x="610"/>
                  </a:lnTo>
                  <a:lnTo>
                    <a:pt y="78" x="613"/>
                  </a:lnTo>
                  <a:lnTo>
                    <a:pt y="74" x="616"/>
                  </a:lnTo>
                  <a:lnTo>
                    <a:pt y="70" x="619"/>
                  </a:lnTo>
                  <a:lnTo>
                    <a:pt y="69" x="622"/>
                  </a:lnTo>
                  <a:lnTo>
                    <a:pt y="69" x="625"/>
                  </a:lnTo>
                  <a:lnTo>
                    <a:pt y="70" x="629"/>
                  </a:lnTo>
                  <a:lnTo>
                    <a:pt y="71" x="630"/>
                  </a:lnTo>
                  <a:lnTo>
                    <a:pt y="74" x="631"/>
                  </a:lnTo>
                  <a:lnTo>
                    <a:pt y="82" x="629"/>
                  </a:lnTo>
                  <a:lnTo>
                    <a:pt y="94" x="623"/>
                  </a:lnTo>
                  <a:lnTo>
                    <a:pt y="86" x="628"/>
                  </a:lnTo>
                  <a:lnTo>
                    <a:pt y="78" x="631"/>
                  </a:lnTo>
                  <a:lnTo>
                    <a:pt y="73" x="633"/>
                  </a:lnTo>
                  <a:lnTo>
                    <a:pt y="67" x="633"/>
                  </a:lnTo>
                  <a:lnTo>
                    <a:pt y="63" x="631"/>
                  </a:lnTo>
                  <a:lnTo>
                    <a:pt y="62" x="627"/>
                  </a:lnTo>
                  <a:lnTo>
                    <a:pt y="62" x="621"/>
                  </a:lnTo>
                  <a:lnTo>
                    <a:pt y="62" x="615"/>
                  </a:lnTo>
                  <a:lnTo>
                    <a:pt y="54" x="616"/>
                  </a:lnTo>
                  <a:lnTo>
                    <a:pt y="46" x="618"/>
                  </a:lnTo>
                  <a:lnTo>
                    <a:pt y="38" x="621"/>
                  </a:lnTo>
                  <a:lnTo>
                    <a:pt y="30" x="625"/>
                  </a:lnTo>
                  <a:lnTo>
                    <a:pt y="14" x="634"/>
                  </a:lnTo>
                  <a:lnTo>
                    <a:pt y="0" x="642"/>
                  </a:lnTo>
                  <a:lnTo>
                    <a:pt y="12" x="634"/>
                  </a:lnTo>
                  <a:lnTo>
                    <a:pt y="21" x="629"/>
                  </a:lnTo>
                  <a:lnTo>
                    <a:pt y="26" x="624"/>
                  </a:lnTo>
                  <a:lnTo>
                    <a:pt y="27" x="621"/>
                  </a:lnTo>
                  <a:lnTo>
                    <a:pt y="26" x="620"/>
                  </a:lnTo>
                  <a:lnTo>
                    <a:pt y="22" x="618"/>
                  </a:lnTo>
                  <a:lnTo>
                    <a:pt y="14" x="617"/>
                  </a:lnTo>
                  <a:lnTo>
                    <a:pt y="4" x="616"/>
                  </a:lnTo>
                  <a:lnTo>
                    <a:pt y="12" x="617"/>
                  </a:lnTo>
                  <a:lnTo>
                    <a:pt y="21" x="616"/>
                  </a:lnTo>
                  <a:lnTo>
                    <a:pt y="33" x="615"/>
                  </a:lnTo>
                  <a:lnTo>
                    <a:pt y="45" x="614"/>
                  </a:lnTo>
                  <a:lnTo>
                    <a:pt y="73" x="608"/>
                  </a:lnTo>
                  <a:lnTo>
                    <a:pt y="100" x="601"/>
                  </a:lnTo>
                  <a:lnTo>
                    <a:pt y="127" x="592"/>
                  </a:lnTo>
                  <a:lnTo>
                    <a:pt y="149" x="582"/>
                  </a:lnTo>
                  <a:lnTo>
                    <a:pt y="157" x="578"/>
                  </a:lnTo>
                  <a:lnTo>
                    <a:pt y="165" x="574"/>
                  </a:lnTo>
                  <a:lnTo>
                    <a:pt y="169" x="569"/>
                  </a:lnTo>
                  <a:lnTo>
                    <a:pt y="171" x="565"/>
                  </a:lnTo>
                  <a:lnTo>
                    <a:pt y="169" x="563"/>
                  </a:lnTo>
                  <a:lnTo>
                    <a:pt y="165" x="563"/>
                  </a:lnTo>
                  <a:lnTo>
                    <a:pt y="159" x="563"/>
                  </a:lnTo>
                  <a:lnTo>
                    <a:pt y="152" x="564"/>
                  </a:lnTo>
                  <a:lnTo>
                    <a:pt y="133" x="568"/>
                  </a:lnTo>
                  <a:lnTo>
                    <a:pt y="111" x="574"/>
                  </a:lnTo>
                  <a:lnTo>
                    <a:pt y="87" x="581"/>
                  </a:lnTo>
                  <a:lnTo>
                    <a:pt y="62" x="589"/>
                  </a:lnTo>
                  <a:lnTo>
                    <a:pt y="38" x="594"/>
                  </a:lnTo>
                  <a:lnTo>
                    <a:pt y="17" x="600"/>
                  </a:lnTo>
                  <a:lnTo>
                    <a:pt y="41" x="591"/>
                  </a:lnTo>
                  <a:lnTo>
                    <a:pt y="51" x="586"/>
                  </a:lnTo>
                  <a:lnTo>
                    <a:pt y="54" x="583"/>
                  </a:lnTo>
                  <a:lnTo>
                    <a:pt y="53" x="581"/>
                  </a:lnTo>
                  <a:lnTo>
                    <a:pt y="50" x="579"/>
                  </a:lnTo>
                  <a:lnTo>
                    <a:pt y="45" x="577"/>
                  </a:lnTo>
                  <a:lnTo>
                    <a:pt y="50" x="578"/>
                  </a:lnTo>
                  <a:lnTo>
                    <a:pt y="57" x="579"/>
                  </a:lnTo>
                  <a:lnTo>
                    <a:pt y="63" x="579"/>
                  </a:lnTo>
                  <a:lnTo>
                    <a:pt y="69" x="579"/>
                  </a:lnTo>
                  <a:lnTo>
                    <a:pt y="80" x="577"/>
                  </a:lnTo>
                  <a:lnTo>
                    <a:pt y="92" x="574"/>
                  </a:lnTo>
                  <a:lnTo>
                    <a:pt y="103" x="568"/>
                  </a:lnTo>
                  <a:lnTo>
                    <a:pt y="112" x="561"/>
                  </a:lnTo>
                  <a:lnTo>
                    <a:pt y="122" x="552"/>
                  </a:lnTo>
                  <a:lnTo>
                    <a:pt y="128" x="542"/>
                  </a:lnTo>
                  <a:lnTo>
                    <a:pt y="149" x="532"/>
                  </a:lnTo>
                  <a:lnTo>
                    <a:pt y="164" x="523"/>
                  </a:lnTo>
                  <a:lnTo>
                    <a:pt y="168" x="520"/>
                  </a:lnTo>
                  <a:lnTo>
                    <a:pt y="171" x="515"/>
                  </a:lnTo>
                  <a:lnTo>
                    <a:pt y="172" x="513"/>
                  </a:lnTo>
                  <a:lnTo>
                    <a:pt y="172" x="511"/>
                  </a:lnTo>
                  <a:lnTo>
                    <a:pt y="171" x="509"/>
                  </a:lnTo>
                  <a:lnTo>
                    <a:pt y="169" x="507"/>
                  </a:lnTo>
                  <a:lnTo>
                    <a:pt y="167" x="507"/>
                  </a:lnTo>
                  <a:lnTo>
                    <a:pt y="163" x="506"/>
                  </a:lnTo>
                  <a:lnTo>
                    <a:pt y="152" x="507"/>
                  </a:lnTo>
                  <a:lnTo>
                    <a:pt y="140" x="510"/>
                  </a:lnTo>
                  <a:lnTo>
                    <a:pt y="133" x="510"/>
                  </a:lnTo>
                  <a:lnTo>
                    <a:pt y="127" x="510"/>
                  </a:lnTo>
                  <a:lnTo>
                    <a:pt y="122" x="511"/>
                  </a:lnTo>
                  <a:lnTo>
                    <a:pt y="116" x="512"/>
                  </a:lnTo>
                  <a:lnTo>
                    <a:pt y="104" x="517"/>
                  </a:lnTo>
                  <a:lnTo>
                    <a:pt y="94" x="522"/>
                  </a:lnTo>
                  <a:lnTo>
                    <a:pt y="83" x="526"/>
                  </a:lnTo>
                  <a:lnTo>
                    <a:pt y="70" x="531"/>
                  </a:lnTo>
                  <a:lnTo>
                    <a:pt y="63" x="533"/>
                  </a:lnTo>
                  <a:lnTo>
                    <a:pt y="57" x="534"/>
                  </a:lnTo>
                  <a:lnTo>
                    <a:pt y="49" x="535"/>
                  </a:lnTo>
                  <a:lnTo>
                    <a:pt y="41" x="535"/>
                  </a:lnTo>
                  <a:lnTo>
                    <a:pt y="55" x="533"/>
                  </a:lnTo>
                  <a:lnTo>
                    <a:pt y="69" x="528"/>
                  </a:lnTo>
                  <a:lnTo>
                    <a:pt y="75" x="525"/>
                  </a:lnTo>
                  <a:lnTo>
                    <a:pt y="79" x="523"/>
                  </a:lnTo>
                  <a:lnTo>
                    <a:pt y="82" x="520"/>
                  </a:lnTo>
                  <a:lnTo>
                    <a:pt y="83" x="517"/>
                  </a:lnTo>
                  <a:lnTo>
                    <a:pt y="82" x="514"/>
                  </a:lnTo>
                  <a:lnTo>
                    <a:pt y="79" x="512"/>
                  </a:lnTo>
                  <a:lnTo>
                    <a:pt y="74" x="511"/>
                  </a:lnTo>
                  <a:lnTo>
                    <a:pt y="67" x="511"/>
                  </a:lnTo>
                  <a:lnTo>
                    <a:pt y="54" x="511"/>
                  </a:lnTo>
                  <a:lnTo>
                    <a:pt y="39" x="512"/>
                  </a:lnTo>
                  <a:lnTo>
                    <a:pt y="51" x="510"/>
                  </a:lnTo>
                  <a:lnTo>
                    <a:pt y="63" x="509"/>
                  </a:lnTo>
                  <a:lnTo>
                    <a:pt y="75" x="509"/>
                  </a:lnTo>
                  <a:lnTo>
                    <a:pt y="87" x="508"/>
                  </a:lnTo>
                  <a:lnTo>
                    <a:pt y="98" x="508"/>
                  </a:lnTo>
                  <a:lnTo>
                    <a:pt y="106" x="507"/>
                  </a:lnTo>
                  <a:lnTo>
                    <a:pt y="110" x="506"/>
                  </a:lnTo>
                  <a:lnTo>
                    <a:pt y="114" x="505"/>
                  </a:lnTo>
                  <a:lnTo>
                    <a:pt y="115" x="503"/>
                  </a:lnTo>
                  <a:lnTo>
                    <a:pt y="118" x="500"/>
                  </a:lnTo>
                  <a:lnTo>
                    <a:pt y="118" x="497"/>
                  </a:lnTo>
                  <a:lnTo>
                    <a:pt y="118" x="495"/>
                  </a:lnTo>
                  <a:lnTo>
                    <a:pt y="116" x="494"/>
                  </a:lnTo>
                  <a:lnTo>
                    <a:pt y="115" x="492"/>
                  </a:lnTo>
                  <a:lnTo>
                    <a:pt y="108" x="490"/>
                  </a:lnTo>
                  <a:lnTo>
                    <a:pt y="99" x="488"/>
                  </a:lnTo>
                  <a:lnTo>
                    <a:pt y="90" x="487"/>
                  </a:lnTo>
                  <a:lnTo>
                    <a:pt y="80" x="485"/>
                  </a:lnTo>
                  <a:lnTo>
                    <a:pt y="71" x="484"/>
                  </a:lnTo>
                  <a:lnTo>
                    <a:pt y="63" x="481"/>
                  </a:lnTo>
                  <a:lnTo>
                    <a:pt y="79" x="482"/>
                  </a:lnTo>
                  <a:lnTo>
                    <a:pt y="96" x="482"/>
                  </a:lnTo>
                  <a:lnTo>
                    <a:pt y="118" x="481"/>
                  </a:lnTo>
                  <a:lnTo>
                    <a:pt y="137" x="479"/>
                  </a:lnTo>
                  <a:lnTo>
                    <a:pt y="157" x="474"/>
                  </a:lnTo>
                  <a:lnTo>
                    <a:pt y="176" x="469"/>
                  </a:lnTo>
                  <a:lnTo>
                    <a:pt y="185" x="467"/>
                  </a:lnTo>
                  <a:lnTo>
                    <a:pt y="192" x="464"/>
                  </a:lnTo>
                  <a:lnTo>
                    <a:pt y="198" x="460"/>
                  </a:lnTo>
                  <a:lnTo>
                    <a:pt y="204" x="457"/>
                  </a:lnTo>
                  <a:lnTo>
                    <a:pt y="204" x="452"/>
                  </a:lnTo>
                  <a:lnTo>
                    <a:pt y="202" x="449"/>
                  </a:lnTo>
                  <a:lnTo>
                    <a:pt y="201" x="445"/>
                  </a:lnTo>
                  <a:lnTo>
                    <a:pt y="198" x="443"/>
                  </a:lnTo>
                  <a:lnTo>
                    <a:pt y="194" x="441"/>
                  </a:lnTo>
                  <a:lnTo>
                    <a:pt y="190" x="440"/>
                  </a:lnTo>
                  <a:lnTo>
                    <a:pt y="186" x="440"/>
                  </a:lnTo>
                  <a:lnTo>
                    <a:pt y="181" x="439"/>
                  </a:lnTo>
                  <a:lnTo>
                    <a:pt y="157" x="442"/>
                  </a:lnTo>
                  <a:lnTo>
                    <a:pt y="133" x="446"/>
                  </a:lnTo>
                  <a:lnTo>
                    <a:pt y="141" x="443"/>
                  </a:lnTo>
                  <a:lnTo>
                    <a:pt y="149" x="440"/>
                  </a:lnTo>
                  <a:lnTo>
                    <a:pt y="157" x="438"/>
                  </a:lnTo>
                  <a:lnTo>
                    <a:pt y="165" x="437"/>
                  </a:lnTo>
                  <a:lnTo>
                    <a:pt y="181" x="435"/>
                  </a:lnTo>
                  <a:lnTo>
                    <a:pt y="196" x="435"/>
                  </a:lnTo>
                  <a:lnTo>
                    <a:pt y="209" x="433"/>
                  </a:lnTo>
                  <a:lnTo>
                    <a:pt y="221" x="432"/>
                  </a:lnTo>
                  <a:lnTo>
                    <a:pt y="225" x="432"/>
                  </a:lnTo>
                  <a:lnTo>
                    <a:pt y="230" x="430"/>
                  </a:lnTo>
                  <a:lnTo>
                    <a:pt y="233" x="429"/>
                  </a:lnTo>
                  <a:lnTo>
                    <a:pt y="235" x="426"/>
                  </a:lnTo>
                  <a:lnTo>
                    <a:pt y="213" x="421"/>
                  </a:lnTo>
                  <a:lnTo>
                    <a:pt y="189" x="414"/>
                  </a:lnTo>
                  <a:lnTo>
                    <a:pt y="167" x="409"/>
                  </a:lnTo>
                  <a:lnTo>
                    <a:pt y="143" x="402"/>
                  </a:lnTo>
                  <a:lnTo>
                    <a:pt y="164" x="404"/>
                  </a:lnTo>
                  <a:lnTo>
                    <a:pt y="184" x="408"/>
                  </a:lnTo>
                  <a:lnTo>
                    <a:pt y="204" x="412"/>
                  </a:lnTo>
                  <a:lnTo>
                    <a:pt y="224" x="415"/>
                  </a:lnTo>
                  <a:lnTo>
                    <a:pt y="233" x="417"/>
                  </a:lnTo>
                  <a:lnTo>
                    <a:pt y="243" x="418"/>
                  </a:lnTo>
                  <a:lnTo>
                    <a:pt y="254" x="418"/>
                  </a:lnTo>
                  <a:lnTo>
                    <a:pt y="266" x="418"/>
                  </a:lnTo>
                  <a:lnTo>
                    <a:pt y="278" x="417"/>
                  </a:lnTo>
                  <a:lnTo>
                    <a:pt y="290" x="415"/>
                  </a:lnTo>
                  <a:lnTo>
                    <a:pt y="303" x="412"/>
                  </a:lnTo>
                  <a:lnTo>
                    <a:pt y="316" x="408"/>
                  </a:lnTo>
                  <a:lnTo>
                    <a:pt y="306" x="401"/>
                  </a:lnTo>
                  <a:lnTo>
                    <a:pt y="295" x="396"/>
                  </a:lnTo>
                  <a:lnTo>
                    <a:pt y="285" x="391"/>
                  </a:lnTo>
                  <a:lnTo>
                    <a:pt y="275" x="389"/>
                  </a:lnTo>
                  <a:lnTo>
                    <a:pt y="266" x="388"/>
                  </a:lnTo>
                  <a:lnTo>
                    <a:pt y="257" x="387"/>
                  </a:lnTo>
                  <a:lnTo>
                    <a:pt y="247" x="387"/>
                  </a:lnTo>
                  <a:lnTo>
                    <a:pt y="238" x="388"/>
                  </a:lnTo>
                  <a:lnTo>
                    <a:pt y="221" x="389"/>
                  </a:lnTo>
                  <a:lnTo>
                    <a:pt y="204" x="390"/>
                  </a:lnTo>
                  <a:lnTo>
                    <a:pt y="194" x="390"/>
                  </a:lnTo>
                  <a:lnTo>
                    <a:pt y="185" x="390"/>
                  </a:lnTo>
                  <a:lnTo>
                    <a:pt y="176" x="388"/>
                  </a:lnTo>
                  <a:lnTo>
                    <a:pt y="167" x="386"/>
                  </a:lnTo>
                  <a:lnTo>
                    <a:pt y="185" x="387"/>
                  </a:lnTo>
                  <a:lnTo>
                    <a:pt y="204" x="386"/>
                  </a:lnTo>
                  <a:lnTo>
                    <a:pt y="213" x="385"/>
                  </a:lnTo>
                  <a:lnTo>
                    <a:pt y="220" x="384"/>
                  </a:lnTo>
                  <a:lnTo>
                    <a:pt y="222" x="383"/>
                  </a:lnTo>
                  <a:lnTo>
                    <a:pt y="225" x="382"/>
                  </a:lnTo>
                  <a:lnTo>
                    <a:pt y="226" x="381"/>
                  </a:lnTo>
                  <a:lnTo>
                    <a:pt y="226" x="380"/>
                  </a:lnTo>
                  <a:lnTo>
                    <a:pt y="220" x="375"/>
                  </a:lnTo>
                  <a:lnTo>
                    <a:pt y="213" x="372"/>
                  </a:lnTo>
                  <a:lnTo>
                    <a:pt y="206" x="369"/>
                  </a:lnTo>
                  <a:lnTo>
                    <a:pt y="200" x="366"/>
                  </a:lnTo>
                  <a:lnTo>
                    <a:pt y="192" x="363"/>
                  </a:lnTo>
                  <a:lnTo>
                    <a:pt y="184" x="362"/>
                  </a:lnTo>
                  <a:lnTo>
                    <a:pt y="176" x="361"/>
                  </a:lnTo>
                  <a:lnTo>
                    <a:pt y="167" x="360"/>
                  </a:lnTo>
                  <a:lnTo>
                    <a:pt y="181" x="360"/>
                  </a:lnTo>
                  <a:lnTo>
                    <a:pt y="194" x="361"/>
                  </a:lnTo>
                  <a:lnTo>
                    <a:pt y="206" x="364"/>
                  </a:lnTo>
                  <a:lnTo>
                    <a:pt y="217" x="368"/>
                  </a:lnTo>
                  <a:lnTo>
                    <a:pt y="239" x="375"/>
                  </a:lnTo>
                  <a:lnTo>
                    <a:pt y="263" x="381"/>
                  </a:lnTo>
                  <a:lnTo>
                    <a:pt y="263" x="377"/>
                  </a:lnTo>
                  <a:lnTo>
                    <a:pt y="261" x="373"/>
                  </a:lnTo>
                  <a:lnTo>
                    <a:pt y="257" x="368"/>
                  </a:lnTo>
                  <a:lnTo>
                    <a:pt y="250" x="362"/>
                  </a:lnTo>
                  <a:lnTo>
                    <a:pt y="235" x="351"/>
                  </a:lnTo>
                  <a:lnTo>
                    <a:pt y="221" x="342"/>
                  </a:lnTo>
                  <a:lnTo>
                    <a:pt y="234" x="347"/>
                  </a:lnTo>
                  <a:lnTo>
                    <a:pt y="245" x="355"/>
                  </a:lnTo>
                  <a:lnTo>
                    <a:pt y="257" x="362"/>
                  </a:lnTo>
                  <a:lnTo>
                    <a:pt y="267" x="371"/>
                  </a:lnTo>
                  <a:lnTo>
                    <a:pt y="274" x="374"/>
                  </a:lnTo>
                  <a:lnTo>
                    <a:pt y="279" x="376"/>
                  </a:lnTo>
                  <a:lnTo>
                    <a:pt y="286" x="378"/>
                  </a:lnTo>
                  <a:lnTo>
                    <a:pt y="292" x="381"/>
                  </a:lnTo>
                  <a:lnTo>
                    <a:pt y="299" x="381"/>
                  </a:lnTo>
                  <a:lnTo>
                    <a:pt y="307" x="380"/>
                  </a:lnTo>
                  <a:lnTo>
                    <a:pt y="315" x="378"/>
                  </a:lnTo>
                  <a:lnTo>
                    <a:pt y="323" x="374"/>
                  </a:lnTo>
                  <a:lnTo>
                    <a:pt y="326" x="373"/>
                  </a:lnTo>
                  <a:lnTo>
                    <a:pt y="327" x="371"/>
                  </a:lnTo>
                  <a:lnTo>
                    <a:pt y="327" x="370"/>
                  </a:lnTo>
                  <a:lnTo>
                    <a:pt y="326" x="368"/>
                  </a:lnTo>
                  <a:lnTo>
                    <a:pt y="323" x="364"/>
                  </a:lnTo>
                  <a:lnTo>
                    <a:pt y="318" x="361"/>
                  </a:lnTo>
                  <a:lnTo>
                    <a:pt y="304" x="355"/>
                  </a:lnTo>
                  <a:lnTo>
                    <a:pt y="292" x="347"/>
                  </a:lnTo>
                  <a:lnTo>
                    <a:pt y="303" x="351"/>
                  </a:lnTo>
                  <a:lnTo>
                    <a:pt y="315" x="356"/>
                  </a:lnTo>
                  <a:lnTo>
                    <a:pt y="326" x="358"/>
                  </a:lnTo>
                  <a:lnTo>
                    <a:pt y="338" x="360"/>
                  </a:lnTo>
                  <a:lnTo>
                    <a:pt y="361" x="363"/>
                  </a:lnTo>
                  <a:lnTo>
                    <a:pt y="384" x="364"/>
                  </a:lnTo>
                  <a:lnTo>
                    <a:pt y="408" x="366"/>
                  </a:lnTo>
                  <a:lnTo>
                    <a:pt y="430" x="368"/>
                  </a:lnTo>
                  <a:lnTo>
                    <a:pt y="441" x="370"/>
                  </a:lnTo>
                  <a:lnTo>
                    <a:pt y="450" x="373"/>
                  </a:lnTo>
                  <a:lnTo>
                    <a:pt y="461" x="376"/>
                  </a:lnTo>
                  <a:lnTo>
                    <a:pt y="470" x="381"/>
                  </a:lnTo>
                  <a:lnTo>
                    <a:pt y="471" x="378"/>
                  </a:lnTo>
                  <a:lnTo>
                    <a:pt y="473" x="376"/>
                  </a:lnTo>
                  <a:lnTo>
                    <a:pt y="473" x="374"/>
                  </a:lnTo>
                  <a:lnTo>
                    <a:pt y="471" x="372"/>
                  </a:lnTo>
                  <a:lnTo>
                    <a:pt y="467" x="367"/>
                  </a:lnTo>
                  <a:lnTo>
                    <a:pt y="462" x="362"/>
                  </a:lnTo>
                  <a:lnTo>
                    <a:pt y="447" x="351"/>
                  </a:lnTo>
                  <a:lnTo>
                    <a:pt y="437" x="342"/>
                  </a:lnTo>
                  <a:lnTo>
                    <a:pt y="393" x="300"/>
                  </a:lnTo>
                  <a:lnTo>
                    <a:pt y="396" x="300"/>
                  </a:lnTo>
                  <a:lnTo>
                    <a:pt y="397" x="299"/>
                  </a:lnTo>
                  <a:lnTo>
                    <a:pt y="398" x="298"/>
                  </a:lnTo>
                  <a:lnTo>
                    <a:pt y="398" x="296"/>
                  </a:lnTo>
                  <a:lnTo>
                    <a:pt y="397" x="291"/>
                  </a:lnTo>
                  <a:lnTo>
                    <a:pt y="394" x="284"/>
                  </a:lnTo>
                  <a:lnTo>
                    <a:pt y="392" x="275"/>
                  </a:lnTo>
                  <a:lnTo>
                    <a:pt y="391" x="264"/>
                  </a:lnTo>
                  <a:lnTo>
                    <a:pt y="389" x="259"/>
                  </a:lnTo>
                  <a:lnTo>
                    <a:pt y="391" x="253"/>
                  </a:lnTo>
                  <a:lnTo>
                    <a:pt y="392" x="247"/>
                  </a:lnTo>
                  <a:lnTo>
                    <a:pt y="393" x="240"/>
                  </a:lnTo>
                  <a:lnTo>
                    <a:pt y="392" x="248"/>
                  </a:lnTo>
                  <a:lnTo>
                    <a:pt y="392" x="254"/>
                  </a:lnTo>
                  <a:lnTo>
                    <a:pt y="393" x="262"/>
                  </a:lnTo>
                  <a:lnTo>
                    <a:pt y="394" x="268"/>
                  </a:lnTo>
                  <a:lnTo>
                    <a:pt y="398" x="281"/>
                  </a:lnTo>
                  <a:lnTo>
                    <a:pt y="405" x="294"/>
                  </a:lnTo>
                  <a:lnTo>
                    <a:pt y="413" x="306"/>
                  </a:lnTo>
                  <a:lnTo>
                    <a:pt y="422" x="317"/>
                  </a:lnTo>
                  <a:lnTo>
                    <a:pt y="432" x="327"/>
                  </a:lnTo>
                  <a:lnTo>
                    <a:pt y="441" x="335"/>
                  </a:lnTo>
                  <a:lnTo>
                    <a:pt y="455" x="347"/>
                  </a:lnTo>
                  <a:lnTo>
                    <a:pt y="469" x="357"/>
                  </a:lnTo>
                  <a:lnTo>
                    <a:pt y="475" x="363"/>
                  </a:lnTo>
                  <a:lnTo>
                    <a:pt y="482" x="369"/>
                  </a:lnTo>
                  <a:lnTo>
                    <a:pt y="489" x="376"/>
                  </a:lnTo>
                  <a:lnTo>
                    <a:pt y="495" x="384"/>
                  </a:lnTo>
                  <a:lnTo>
                    <a:pt y="522" x="387"/>
                  </a:lnTo>
                  <a:lnTo>
                    <a:pt y="550" x="391"/>
                  </a:lnTo>
                  <a:lnTo>
                    <a:pt y="563" x="394"/>
                  </a:lnTo>
                  <a:lnTo>
                    <a:pt y="575" x="394"/>
                  </a:lnTo>
                  <a:lnTo>
                    <a:pt y="579" x="392"/>
                  </a:lnTo>
                  <a:lnTo>
                    <a:pt y="583" x="391"/>
                  </a:lnTo>
                  <a:lnTo>
                    <a:pt y="587" x="389"/>
                  </a:lnTo>
                  <a:lnTo>
                    <a:pt y="589" x="387"/>
                  </a:lnTo>
                  <a:lnTo>
                    <a:pt y="585" x="385"/>
                  </a:lnTo>
                  <a:lnTo>
                    <a:pt y="581" x="382"/>
                  </a:lnTo>
                  <a:lnTo>
                    <a:pt y="577" x="378"/>
                  </a:lnTo>
                  <a:lnTo>
                    <a:pt y="575" x="374"/>
                  </a:lnTo>
                  <a:lnTo>
                    <a:pt y="568" x="364"/>
                  </a:lnTo>
                  <a:lnTo>
                    <a:pt y="561" x="355"/>
                  </a:lnTo>
                  <a:lnTo>
                    <a:pt y="555" x="345"/>
                  </a:lnTo>
                  <a:lnTo>
                    <a:pt y="548" x="336"/>
                  </a:lnTo>
                  <a:lnTo>
                    <a:pt y="544" x="333"/>
                  </a:lnTo>
                  <a:lnTo>
                    <a:pt y="540" x="330"/>
                  </a:lnTo>
                  <a:lnTo>
                    <a:pt y="536" x="328"/>
                  </a:lnTo>
                  <a:lnTo>
                    <a:pt y="531" x="327"/>
                  </a:lnTo>
                  <a:lnTo>
                    <a:pt y="522" x="326"/>
                  </a:lnTo>
                  <a:lnTo>
                    <a:pt y="512" x="325"/>
                  </a:lnTo>
                  <a:lnTo>
                    <a:pt y="504" x="322"/>
                  </a:lnTo>
                  <a:lnTo>
                    <a:pt y="498" x="320"/>
                  </a:lnTo>
                  <a:lnTo>
                    <a:pt y="487" x="315"/>
                  </a:lnTo>
                  <a:lnTo>
                    <a:pt y="478" x="308"/>
                  </a:lnTo>
                  <a:lnTo>
                    <a:pt y="470" x="303"/>
                  </a:lnTo>
                  <a:lnTo>
                    <a:pt y="462" x="296"/>
                  </a:lnTo>
                  <a:lnTo>
                    <a:pt y="453" x="291"/>
                  </a:lnTo>
                  <a:lnTo>
                    <a:pt y="442" x="288"/>
                  </a:lnTo>
                  <a:lnTo>
                    <a:pt y="436" x="275"/>
                  </a:lnTo>
                  <a:lnTo>
                    <a:pt y="429" x="263"/>
                  </a:lnTo>
                  <a:lnTo>
                    <a:pt y="421" x="252"/>
                  </a:lnTo>
                  <a:lnTo>
                    <a:pt y="413" x="240"/>
                  </a:lnTo>
                  <a:lnTo>
                    <a:pt y="405" x="229"/>
                  </a:lnTo>
                  <a:lnTo>
                    <a:pt y="398" x="217"/>
                  </a:lnTo>
                  <a:lnTo>
                    <a:pt y="392" x="204"/>
                  </a:lnTo>
                  <a:lnTo>
                    <a:pt y="388" x="190"/>
                  </a:lnTo>
                  <a:lnTo>
                    <a:pt y="398" x="202"/>
                  </a:lnTo>
                  <a:lnTo>
                    <a:pt y="410" x="212"/>
                  </a:lnTo>
                  <a:lnTo>
                    <a:pt y="417" x="217"/>
                  </a:lnTo>
                  <a:lnTo>
                    <a:pt y="424" x="220"/>
                  </a:lnTo>
                  <a:lnTo>
                    <a:pt y="429" x="221"/>
                  </a:lnTo>
                  <a:lnTo>
                    <a:pt y="434" x="220"/>
                  </a:lnTo>
                  <a:lnTo>
                    <a:pt y="437" x="218"/>
                  </a:lnTo>
                  <a:lnTo>
                    <a:pt y="438" x="217"/>
                  </a:lnTo>
                  <a:lnTo>
                    <a:pt y="438" x="215"/>
                  </a:lnTo>
                  <a:lnTo>
                    <a:pt y="438" x="212"/>
                  </a:lnTo>
                  <a:lnTo>
                    <a:pt y="434" x="209"/>
                  </a:lnTo>
                  <a:lnTo>
                    <a:pt y="430" x="205"/>
                  </a:lnTo>
                  <a:lnTo>
                    <a:pt y="444" x="213"/>
                  </a:lnTo>
                  <a:lnTo>
                    <a:pt y="457" x="223"/>
                  </a:lnTo>
                  <a:lnTo>
                    <a:pt y="463" x="226"/>
                  </a:lnTo>
                  <a:lnTo>
                    <a:pt y="470" x="229"/>
                  </a:lnTo>
                  <a:lnTo>
                    <a:pt y="473" x="229"/>
                  </a:lnTo>
                  <a:lnTo>
                    <a:pt y="475" x="229"/>
                  </a:lnTo>
                  <a:lnTo>
                    <a:pt y="479" x="226"/>
                  </a:lnTo>
                  <a:lnTo>
                    <a:pt y="482" x="224"/>
                  </a:lnTo>
                  <a:lnTo>
                    <a:pt y="485" x="220"/>
                  </a:lnTo>
                  <a:lnTo>
                    <a:pt y="485" x="215"/>
                  </a:lnTo>
                  <a:lnTo>
                    <a:pt y="485" x="208"/>
                  </a:lnTo>
                  <a:lnTo>
                    <a:pt y="483" x="200"/>
                  </a:lnTo>
                  <a:lnTo>
                    <a:pt y="478" x="186"/>
                  </a:lnTo>
                  <a:lnTo>
                    <a:pt y="474" x="174"/>
                  </a:lnTo>
                  <a:lnTo>
                    <a:pt y="478" x="180"/>
                  </a:lnTo>
                  <a:lnTo>
                    <a:pt y="482" x="186"/>
                  </a:lnTo>
                  <a:lnTo>
                    <a:pt y="483" x="190"/>
                  </a:lnTo>
                  <a:lnTo>
                    <a:pt y="486" x="192"/>
                  </a:lnTo>
                  <a:lnTo>
                    <a:pt y="489" x="193"/>
                  </a:lnTo>
                  <a:lnTo>
                    <a:pt y="491" x="192"/>
                  </a:lnTo>
                  <a:lnTo>
                    <a:pt y="494" x="190"/>
                  </a:lnTo>
                  <a:lnTo>
                    <a:pt y="495" x="185"/>
                  </a:lnTo>
                  <a:lnTo>
                    <a:pt y="495" x="180"/>
                  </a:lnTo>
                  <a:lnTo>
                    <a:pt y="495" x="174"/>
                  </a:lnTo>
                  <a:lnTo>
                    <a:pt y="494" x="161"/>
                  </a:lnTo>
                  <a:lnTo>
                    <a:pt y="493" x="148"/>
                  </a:lnTo>
                  <a:lnTo>
                    <a:pt y="498" x="165"/>
                  </a:lnTo>
                  <a:lnTo>
                    <a:pt y="502" x="184"/>
                  </a:lnTo>
                  <a:lnTo>
                    <a:pt y="503" x="193"/>
                  </a:lnTo>
                  <a:lnTo>
                    <a:pt y="506" x="200"/>
                  </a:lnTo>
                  <a:lnTo>
                    <a:pt y="508" x="203"/>
                  </a:lnTo>
                  <a:lnTo>
                    <a:pt y="510" x="205"/>
                  </a:lnTo>
                  <a:lnTo>
                    <a:pt y="512" x="206"/>
                  </a:lnTo>
                  <a:lnTo>
                    <a:pt y="514" x="206"/>
                  </a:lnTo>
                  <a:lnTo>
                    <a:pt y="519" x="203"/>
                  </a:lnTo>
                  <a:lnTo>
                    <a:pt y="524" x="195"/>
                  </a:lnTo>
                  <a:lnTo>
                    <a:pt y="528" x="186"/>
                  </a:lnTo>
                  <a:lnTo>
                    <a:pt y="531" x="175"/>
                  </a:lnTo>
                  <a:lnTo>
                    <a:pt y="532" x="163"/>
                  </a:lnTo>
                  <a:lnTo>
                    <a:pt y="532" x="150"/>
                  </a:lnTo>
                  <a:lnTo>
                    <a:pt y="531" x="143"/>
                  </a:lnTo>
                  <a:lnTo>
                    <a:pt y="530" x="137"/>
                  </a:lnTo>
                  <a:lnTo>
                    <a:pt y="527" x="130"/>
                  </a:lnTo>
                  <a:lnTo>
                    <a:pt y="523" x="124"/>
                  </a:lnTo>
                  <a:lnTo>
                    <a:pt y="528" x="130"/>
                  </a:lnTo>
                  <a:lnTo>
                    <a:pt y="534" x="137"/>
                  </a:lnTo>
                  <a:lnTo>
                    <a:pt y="536" x="145"/>
                  </a:lnTo>
                  <a:lnTo>
                    <a:pt y="538" x="155"/>
                  </a:lnTo>
                  <a:lnTo>
                    <a:pt y="538" x="167"/>
                  </a:lnTo>
                  <a:lnTo>
                    <a:pt y="536" x="179"/>
                  </a:lnTo>
                  <a:lnTo>
                    <a:pt y="532" x="192"/>
                  </a:lnTo>
                  <a:lnTo>
                    <a:pt y="527" x="206"/>
                  </a:lnTo>
                  <a:lnTo>
                    <a:pt y="532" x="217"/>
                  </a:lnTo>
                  <a:lnTo>
                    <a:pt y="538" x="226"/>
                  </a:lnTo>
                  <a:lnTo>
                    <a:pt y="543" x="237"/>
                  </a:lnTo>
                  <a:lnTo>
                    <a:pt y="551" x="246"/>
                  </a:lnTo>
                  <a:lnTo>
                    <a:pt y="559" x="253"/>
                  </a:lnTo>
                  <a:lnTo>
                    <a:pt y="568" x="260"/>
                  </a:lnTo>
                  <a:lnTo>
                    <a:pt y="573" x="261"/>
                  </a:lnTo>
                  <a:lnTo>
                    <a:pt y="579" x="263"/>
                  </a:lnTo>
                  <a:lnTo>
                    <a:pt y="584" x="263"/>
                  </a:lnTo>
                  <a:lnTo>
                    <a:pt y="591" x="263"/>
                  </a:lnTo>
                  <a:lnTo>
                    <a:pt y="592" x="263"/>
                  </a:lnTo>
                  <a:lnTo>
                    <a:pt y="592" x="261"/>
                  </a:lnTo>
                  <a:lnTo>
                    <a:pt y="592" x="258"/>
                  </a:lnTo>
                  <a:lnTo>
                    <a:pt y="592" x="254"/>
                  </a:lnTo>
                  <a:lnTo>
                    <a:pt y="592" x="246"/>
                  </a:lnTo>
                  <a:lnTo>
                    <a:pt y="588" x="235"/>
                  </a:lnTo>
                  <a:lnTo>
                    <a:pt y="584" x="225"/>
                  </a:lnTo>
                  <a:lnTo>
                    <a:pt y="579" x="216"/>
                  </a:lnTo>
                  <a:lnTo>
                    <a:pt y="575" x="212"/>
                  </a:lnTo>
                  <a:lnTo>
                    <a:pt y="571" x="209"/>
                  </a:lnTo>
                  <a:lnTo>
                    <a:pt y="567" x="207"/>
                  </a:lnTo>
                  <a:lnTo>
                    <a:pt y="563" x="207"/>
                  </a:lnTo>
                  <a:lnTo>
                    <a:pt y="568" x="204"/>
                  </a:lnTo>
                  <a:lnTo>
                    <a:pt y="572" x="200"/>
                  </a:lnTo>
                  <a:lnTo>
                    <a:pt y="575" x="196"/>
                  </a:lnTo>
                  <a:lnTo>
                    <a:pt y="576" x="193"/>
                  </a:lnTo>
                  <a:lnTo>
                    <a:pt y="577" x="184"/>
                  </a:lnTo>
                  <a:lnTo>
                    <a:pt y="577" x="175"/>
                  </a:lnTo>
                  <a:lnTo>
                    <a:pt y="575" x="155"/>
                  </a:lnTo>
                  <a:lnTo>
                    <a:pt y="573" x="136"/>
                  </a:lnTo>
                  <a:lnTo>
                    <a:pt y="575" x="143"/>
                  </a:lnTo>
                  <a:lnTo>
                    <a:pt y="577" x="151"/>
                  </a:lnTo>
                  <a:lnTo>
                    <a:pt y="579" x="154"/>
                  </a:lnTo>
                  <a:lnTo>
                    <a:pt y="581" x="156"/>
                  </a:lnTo>
                  <a:lnTo>
                    <a:pt y="584" x="157"/>
                  </a:lnTo>
                  <a:lnTo>
                    <a:pt y="587" x="156"/>
                  </a:lnTo>
                  <a:lnTo>
                    <a:pt y="589" x="153"/>
                  </a:lnTo>
                  <a:lnTo>
                    <a:pt y="591" x="148"/>
                  </a:lnTo>
                  <a:lnTo>
                    <a:pt y="592" x="139"/>
                  </a:lnTo>
                  <a:lnTo>
                    <a:pt y="592" x="129"/>
                  </a:lnTo>
                  <a:lnTo>
                    <a:pt y="593" x="109"/>
                  </a:lnTo>
                  <a:lnTo>
                    <a:pt y="593" x="89"/>
                  </a:lnTo>
                  <a:lnTo>
                    <a:pt y="612" x="100"/>
                  </a:lnTo>
                  <a:lnTo>
                    <a:pt y="632" x="110"/>
                  </a:lnTo>
                  <a:lnTo>
                    <a:pt y="641" x="114"/>
                  </a:lnTo>
                  <a:lnTo>
                    <a:pt y="650" x="116"/>
                  </a:lnTo>
                  <a:lnTo>
                    <a:pt y="654" x="116"/>
                  </a:lnTo>
                  <a:lnTo>
                    <a:pt y="658" x="116"/>
                  </a:lnTo>
                  <a:lnTo>
                    <a:pt y="662" x="115"/>
                  </a:lnTo>
                  <a:lnTo>
                    <a:pt y="666" x="113"/>
                  </a:lnTo>
                  <a:lnTo>
                    <a:pt y="669" x="111"/>
                  </a:lnTo>
                  <a:lnTo>
                    <a:pt y="670" x="109"/>
                  </a:lnTo>
                  <a:lnTo>
                    <a:pt y="670" x="106"/>
                  </a:lnTo>
                  <a:lnTo>
                    <a:pt y="667" x="103"/>
                  </a:lnTo>
                  <a:lnTo>
                    <a:pt y="663" x="99"/>
                  </a:lnTo>
                  <a:lnTo>
                    <a:pt y="660" x="95"/>
                  </a:lnTo>
                  <a:lnTo>
                    <a:pt y="670" x="102"/>
                  </a:lnTo>
                  <a:lnTo>
                    <a:pt y="681" x="110"/>
                  </a:lnTo>
                  <a:lnTo>
                    <a:pt y="687" x="112"/>
                  </a:lnTo>
                  <a:lnTo>
                    <a:pt y="693" x="113"/>
                  </a:lnTo>
                  <a:lnTo>
                    <a:pt y="699" x="113"/>
                  </a:lnTo>
                  <a:lnTo>
                    <a:pt y="705" x="110"/>
                  </a:lnTo>
                  <a:lnTo>
                    <a:pt y="706" x="104"/>
                  </a:lnTo>
                  <a:lnTo>
                    <a:pt y="706" x="100"/>
                  </a:lnTo>
                  <a:lnTo>
                    <a:pt y="706" x="96"/>
                  </a:lnTo>
                  <a:lnTo>
                    <a:pt y="705" x="93"/>
                  </a:lnTo>
                  <a:lnTo>
                    <a:pt y="702" x="87"/>
                  </a:lnTo>
                  <a:lnTo>
                    <a:pt y="697" x="84"/>
                  </a:lnTo>
                  <a:lnTo>
                    <a:pt y="685" x="78"/>
                  </a:lnTo>
                  <a:lnTo>
                    <a:pt y="675" x="70"/>
                  </a:lnTo>
                  <a:lnTo>
                    <a:pt y="685" x="73"/>
                  </a:lnTo>
                  <a:lnTo>
                    <a:pt y="691" x="75"/>
                  </a:lnTo>
                  <a:lnTo>
                    <a:pt y="694" x="75"/>
                  </a:lnTo>
                  <a:lnTo>
                    <a:pt y="695" x="74"/>
                  </a:lnTo>
                  <a:lnTo>
                    <a:pt y="695" x="74"/>
                  </a:lnTo>
                  <a:lnTo>
                    <a:pt y="695" x="72"/>
                  </a:lnTo>
                  <a:lnTo>
                    <a:pt y="687" x="63"/>
                  </a:lnTo>
                  <a:lnTo>
                    <a:pt y="673" x="51"/>
                  </a:lnTo>
                  <a:lnTo>
                    <a:pt y="691" x="63"/>
                  </a:lnTo>
                  <a:lnTo>
                    <a:pt y="711" x="80"/>
                  </a:lnTo>
                  <a:lnTo>
                    <a:pt y="722" x="86"/>
                  </a:lnTo>
                  <a:lnTo>
                    <a:pt y="731" x="92"/>
                  </a:lnTo>
                  <a:lnTo>
                    <a:pt y="735" x="93"/>
                  </a:lnTo>
                  <a:lnTo>
                    <a:pt y="739" x="93"/>
                  </a:lnTo>
                  <a:lnTo>
                    <a:pt y="743" x="93"/>
                  </a:lnTo>
                  <a:lnTo>
                    <a:pt y="747" x="92"/>
                  </a:lnTo>
                  <a:lnTo>
                    <a:pt y="747" x="83"/>
                  </a:lnTo>
                  <a:lnTo>
                    <a:pt y="746" x="75"/>
                  </a:lnTo>
                  <a:lnTo>
                    <a:pt y="743" x="70"/>
                  </a:lnTo>
                  <a:lnTo>
                    <a:pt y="740" x="65"/>
                  </a:lnTo>
                  <a:lnTo>
                    <a:pt y="738" x="60"/>
                  </a:lnTo>
                  <a:lnTo>
                    <a:pt y="734" x="57"/>
                  </a:lnTo>
                  <a:lnTo>
                    <a:pt y="730" x="54"/>
                  </a:lnTo>
                  <a:lnTo>
                    <a:pt y="726" x="52"/>
                  </a:lnTo>
                  <a:lnTo>
                    <a:pt y="706" x="45"/>
                  </a:lnTo>
                  <a:lnTo>
                    <a:pt y="687" x="42"/>
                  </a:lnTo>
                  <a:lnTo>
                    <a:pt y="694" x="42"/>
                  </a:lnTo>
                  <a:lnTo>
                    <a:pt y="699" x="42"/>
                  </a:lnTo>
                  <a:lnTo>
                    <a:pt y="705" x="40"/>
                  </a:lnTo>
                  <a:lnTo>
                    <a:pt y="707" x="37"/>
                  </a:lnTo>
                  <a:lnTo>
                    <a:pt y="702" x="28"/>
                  </a:lnTo>
                  <a:lnTo>
                    <a:pt y="698" x="19"/>
                  </a:lnTo>
                  <a:lnTo>
                    <a:pt y="693" x="11"/>
                  </a:lnTo>
                  <a:lnTo>
                    <a:pt y="689" x="1"/>
                  </a:lnTo>
                  <a:lnTo>
                    <a:pt y="699" x="17"/>
                  </a:lnTo>
                  <a:lnTo>
                    <a:pt y="710" x="31"/>
                  </a:lnTo>
                  <a:lnTo>
                    <a:pt y="716" x="38"/>
                  </a:lnTo>
                  <a:lnTo>
                    <a:pt y="723" x="42"/>
                  </a:lnTo>
                  <a:lnTo>
                    <a:pt y="730" x="45"/>
                  </a:lnTo>
                  <a:lnTo>
                    <a:pt y="738" x="47"/>
                  </a:lnTo>
                  <a:lnTo>
                    <a:pt y="742" x="45"/>
                  </a:lnTo>
                  <a:lnTo>
                    <a:pt y="744" x="43"/>
                  </a:lnTo>
                  <a:lnTo>
                    <a:pt y="746" x="39"/>
                  </a:lnTo>
                  <a:lnTo>
                    <a:pt y="747" x="34"/>
                  </a:lnTo>
                  <a:lnTo>
                    <a:pt y="747" x="25"/>
                  </a:lnTo>
                  <a:lnTo>
                    <a:pt y="748" x="15"/>
                  </a:lnTo>
                  <a:lnTo>
                    <a:pt y="750" x="45"/>
                  </a:lnTo>
                  <a:lnTo>
                    <a:pt y="751" x="65"/>
                  </a:lnTo>
                  <a:lnTo>
                    <a:pt y="754" x="78"/>
                  </a:lnTo>
                  <a:lnTo>
                    <a:pt y="756" x="86"/>
                  </a:lnTo>
                  <a:lnTo>
                    <a:pt y="766" x="97"/>
                  </a:lnTo>
                  <a:lnTo>
                    <a:pt y="783" x="115"/>
                  </a:lnTo>
                  <a:lnTo>
                    <a:pt y="803" x="130"/>
                  </a:lnTo>
                  <a:lnTo>
                    <a:pt y="824" x="145"/>
                  </a:lnTo>
                  <a:lnTo>
                    <a:pt y="833" x="153"/>
                  </a:lnTo>
                  <a:lnTo>
                    <a:pt y="844" x="159"/>
                  </a:lnTo>
                  <a:lnTo>
                    <a:pt y="854" x="166"/>
                  </a:lnTo>
                  <a:lnTo>
                    <a:pt y="865" x="171"/>
                  </a:lnTo>
                  <a:lnTo>
                    <a:pt y="868" x="166"/>
                  </a:lnTo>
                  <a:lnTo>
                    <a:pt y="869" x="162"/>
                  </a:lnTo>
                  <a:lnTo>
                    <a:pt y="870" x="156"/>
                  </a:lnTo>
                  <a:lnTo>
                    <a:pt y="869" x="151"/>
                  </a:lnTo>
                  <a:lnTo>
                    <a:pt y="865" x="140"/>
                  </a:lnTo>
                  <a:lnTo>
                    <a:pt y="857" x="129"/>
                  </a:lnTo>
                  <a:lnTo>
                    <a:pt y="837" x="107"/>
                  </a:lnTo>
                  <a:lnTo>
                    <a:pt y="820" x="89"/>
                  </a:lnTo>
                  <a:lnTo>
                    <a:pt y="828" x="94"/>
                  </a:lnTo>
                  <a:lnTo>
                    <a:pt y="834" x="98"/>
                  </a:lnTo>
                  <a:lnTo>
                    <a:pt y="841" x="100"/>
                  </a:lnTo>
                  <a:lnTo>
                    <a:pt y="846" x="101"/>
                  </a:lnTo>
                  <a:lnTo>
                    <a:pt y="849" x="100"/>
                  </a:lnTo>
                  <a:lnTo>
                    <a:pt y="850" x="99"/>
                  </a:lnTo>
                  <a:lnTo>
                    <a:pt y="850" x="98"/>
                  </a:lnTo>
                  <a:lnTo>
                    <a:pt y="852" x="96"/>
                  </a:lnTo>
                  <a:lnTo>
                    <a:pt y="849" x="89"/>
                  </a:lnTo>
                  <a:lnTo>
                    <a:pt y="844" x="80"/>
                  </a:lnTo>
                  <a:lnTo>
                    <a:pt y="849" x="85"/>
                  </a:lnTo>
                  <a:lnTo>
                    <a:pt y="853" x="90"/>
                  </a:lnTo>
                  <a:lnTo>
                    <a:pt y="856" x="93"/>
                  </a:lnTo>
                  <a:lnTo>
                    <a:pt y="858" x="95"/>
                  </a:lnTo>
                  <a:lnTo>
                    <a:pt y="861" x="96"/>
                  </a:lnTo>
                  <a:lnTo>
                    <a:pt y="865" x="97"/>
                  </a:lnTo>
                  <a:lnTo>
                    <a:pt y="868" x="95"/>
                  </a:lnTo>
                  <a:lnTo>
                    <a:pt y="870" x="93"/>
                  </a:lnTo>
                  <a:lnTo>
                    <a:pt y="872" x="90"/>
                  </a:lnTo>
                  <a:lnTo>
                    <a:pt y="872" x="87"/>
                  </a:lnTo>
                  <a:lnTo>
                    <a:pt y="873" x="81"/>
                  </a:lnTo>
                  <a:lnTo>
                    <a:pt y="873" x="74"/>
                  </a:lnTo>
                  <a:lnTo>
                    <a:pt y="874" x="83"/>
                  </a:lnTo>
                  <a:lnTo>
                    <a:pt y="875" x="93"/>
                  </a:lnTo>
                  <a:lnTo>
                    <a:pt y="877" x="97"/>
                  </a:lnTo>
                  <a:lnTo>
                    <a:pt y="878" x="99"/>
                  </a:lnTo>
                  <a:lnTo>
                    <a:pt y="879" x="101"/>
                  </a:lnTo>
                  <a:lnTo>
                    <a:pt y="882" x="100"/>
                  </a:lnTo>
                  <a:lnTo>
                    <a:pt y="886" x="99"/>
                  </a:lnTo>
                  <a:lnTo>
                    <a:pt y="889" x="95"/>
                  </a:lnTo>
                  <a:lnTo>
                    <a:pt y="890" x="90"/>
                  </a:lnTo>
                  <a:lnTo>
                    <a:pt y="890" x="84"/>
                  </a:lnTo>
                  <a:lnTo>
                    <a:pt y="890" x="71"/>
                  </a:lnTo>
                  <a:lnTo>
                    <a:pt y="891" x="59"/>
                  </a:lnTo>
                  <a:lnTo>
                    <a:pt y="891" x="71"/>
                  </a:lnTo>
                  <a:lnTo>
                    <a:pt y="893" x="84"/>
                  </a:lnTo>
                  <a:lnTo>
                    <a:pt y="894" x="89"/>
                  </a:lnTo>
                  <a:lnTo>
                    <a:pt y="897" x="94"/>
                  </a:lnTo>
                  <a:lnTo>
                    <a:pt y="898" x="95"/>
                  </a:lnTo>
                  <a:lnTo>
                    <a:pt y="899" x="96"/>
                  </a:lnTo>
                  <a:lnTo>
                    <a:pt y="902" x="97"/>
                  </a:lnTo>
                  <a:lnTo>
                    <a:pt y="905" x="96"/>
                  </a:lnTo>
                  <a:lnTo>
                    <a:pt y="907" x="96"/>
                  </a:lnTo>
                  <a:lnTo>
                    <a:pt y="909" x="95"/>
                  </a:lnTo>
                  <a:lnTo>
                    <a:pt y="909" x="94"/>
                  </a:lnTo>
                  <a:lnTo>
                    <a:pt y="910" x="93"/>
                  </a:lnTo>
                  <a:lnTo>
                    <a:pt y="910" x="87"/>
                  </a:lnTo>
                  <a:lnTo>
                    <a:pt y="910" x="81"/>
                  </a:lnTo>
                  <a:lnTo>
                    <a:pt y="907" x="66"/>
                  </a:lnTo>
                  <a:lnTo>
                    <a:pt y="907" x="47"/>
                  </a:lnTo>
                  <a:lnTo>
                    <a:pt y="907" x="41"/>
                  </a:lnTo>
                  <a:lnTo>
                    <a:pt y="906" x="34"/>
                  </a:lnTo>
                  <a:lnTo>
                    <a:pt y="905" x="29"/>
                  </a:lnTo>
                  <a:lnTo>
                    <a:pt y="902" x="24"/>
                  </a:lnTo>
                  <a:lnTo>
                    <a:pt y="895" x="16"/>
                  </a:lnTo>
                  <a:lnTo>
                    <a:pt y="890" x="10"/>
                  </a:lnTo>
                  <a:lnTo>
                    <a:pt y="894" x="13"/>
                  </a:lnTo>
                  <a:lnTo>
                    <a:pt y="899" x="16"/>
                  </a:lnTo>
                  <a:lnTo>
                    <a:pt y="903" x="17"/>
                  </a:lnTo>
                  <a:lnTo>
                    <a:pt y="909" x="17"/>
                  </a:lnTo>
                  <a:lnTo>
                    <a:pt y="911" x="8"/>
                  </a:lnTo>
                  <a:lnTo>
                    <a:pt y="911" x="0"/>
                  </a:lnTo>
                  <a:lnTo>
                    <a:pt y="915" x="21"/>
                  </a:lnTo>
                  <a:lnTo>
                    <a:pt y="921" x="43"/>
                  </a:lnTo>
                  <a:lnTo>
                    <a:pt y="925" x="53"/>
                  </a:lnTo>
                  <a:lnTo>
                    <a:pt y="930" x="60"/>
                  </a:lnTo>
                  <a:lnTo>
                    <a:pt y="934" x="65"/>
                  </a:lnTo>
                  <a:lnTo>
                    <a:pt y="936" x="67"/>
                  </a:lnTo>
                  <a:lnTo>
                    <a:pt y="942" x="70"/>
                  </a:lnTo>
                  <a:lnTo>
                    <a:pt y="947" x="71"/>
                  </a:lnTo>
                  <a:lnTo>
                    <a:pt y="947" x="88"/>
                  </a:lnTo>
                  <a:lnTo>
                    <a:pt y="942" x="86"/>
                  </a:lnTo>
                  <a:lnTo>
                    <a:pt y="936" x="84"/>
                  </a:lnTo>
                  <a:lnTo>
                    <a:pt y="934" x="82"/>
                  </a:lnTo>
                  <a:lnTo>
                    <a:pt y="931" x="82"/>
                  </a:lnTo>
                  <a:lnTo>
                    <a:pt y="930" x="82"/>
                  </a:lnTo>
                  <a:lnTo>
                    <a:pt y="927" x="83"/>
                  </a:lnTo>
                  <a:lnTo>
                    <a:pt y="922" x="88"/>
                  </a:lnTo>
                  <a:lnTo>
                    <a:pt y="917" x="95"/>
                  </a:lnTo>
                  <a:lnTo>
                    <a:pt y="913" x="101"/>
                  </a:lnTo>
                  <a:lnTo>
                    <a:pt y="911" x="109"/>
                  </a:lnTo>
                  <a:lnTo>
                    <a:pt y="911" x="111"/>
                  </a:lnTo>
                  <a:lnTo>
                    <a:pt y="911" x="114"/>
                  </a:lnTo>
                  <a:lnTo>
                    <a:pt y="913" x="115"/>
                  </a:lnTo>
                  <a:lnTo>
                    <a:pt y="915" x="116"/>
                  </a:lnTo>
                  <a:lnTo>
                    <a:pt y="923" x="119"/>
                  </a:lnTo>
                  <a:lnTo>
                    <a:pt y="931" x="121"/>
                  </a:lnTo>
                  <a:lnTo>
                    <a:pt y="939" x="123"/>
                  </a:lnTo>
                  <a:lnTo>
                    <a:pt y="947" x="127"/>
                  </a:lnTo>
                  <a:lnTo>
                    <a:pt y="947" x="147"/>
                  </a:lnTo>
                  <a:lnTo>
                    <a:pt y="942" x="149"/>
                  </a:lnTo>
                  <a:lnTo>
                    <a:pt y="939" x="151"/>
                  </a:lnTo>
                  <a:lnTo>
                    <a:pt y="935" x="153"/>
                  </a:lnTo>
                  <a:lnTo>
                    <a:pt y="934" x="156"/>
                  </a:lnTo>
                  <a:lnTo>
                    <a:pt y="930" x="163"/>
                  </a:lnTo>
                  <a:lnTo>
                    <a:pt y="930" x="169"/>
                  </a:lnTo>
                  <a:lnTo>
                    <a:pt y="931" x="175"/>
                  </a:lnTo>
                  <a:lnTo>
                    <a:pt y="935" x="180"/>
                  </a:lnTo>
                  <a:lnTo>
                    <a:pt y="936" x="182"/>
                  </a:lnTo>
                  <a:lnTo>
                    <a:pt y="939" x="184"/>
                  </a:lnTo>
                  <a:lnTo>
                    <a:pt y="943" x="185"/>
                  </a:lnTo>
                  <a:lnTo>
                    <a:pt y="947" x="186"/>
                  </a:lnTo>
                  <a:lnTo>
                    <a:pt y="947" x="230"/>
                  </a:lnTo>
                  <a:lnTo>
                    <a:pt y="944" x="226"/>
                  </a:lnTo>
                  <a:lnTo>
                    <a:pt y="942" x="225"/>
                  </a:lnTo>
                  <a:lnTo>
                    <a:pt y="938" x="223"/>
                  </a:lnTo>
                  <a:lnTo>
                    <a:pt y="935" x="223"/>
                  </a:lnTo>
                  <a:lnTo>
                    <a:pt y="927" x="224"/>
                  </a:lnTo>
                  <a:lnTo>
                    <a:pt y="918" x="227"/>
                  </a:lnTo>
                  <a:lnTo>
                    <a:pt y="899" x="235"/>
                  </a:lnTo>
                  <a:lnTo>
                    <a:pt y="883" x="241"/>
                  </a:lnTo>
                  <a:lnTo>
                    <a:pt y="878" x="254"/>
                  </a:lnTo>
                  <a:lnTo>
                    <a:pt y="873" x="265"/>
                  </a:lnTo>
                  <a:lnTo>
                    <a:pt y="870" x="273"/>
                  </a:lnTo>
                  <a:lnTo>
                    <a:pt y="869" x="282"/>
                  </a:lnTo>
                  <a:lnTo>
                    <a:pt y="868" x="295"/>
                  </a:lnTo>
                  <a:lnTo>
                    <a:pt y="868" x="314"/>
                  </a:lnTo>
                  <a:lnTo>
                    <a:pt y="872" x="319"/>
                  </a:lnTo>
                  <a:lnTo>
                    <a:pt y="874" x="326"/>
                  </a:lnTo>
                  <a:lnTo>
                    <a:pt y="878" x="330"/>
                  </a:lnTo>
                  <a:lnTo>
                    <a:pt y="882" x="334"/>
                  </a:lnTo>
                  <a:lnTo>
                    <a:pt y="891" x="341"/>
                  </a:lnTo>
                  <a:lnTo>
                    <a:pt y="901" x="346"/>
                  </a:lnTo>
                  <a:lnTo>
                    <a:pt y="910" x="350"/>
                  </a:lnTo>
                  <a:lnTo>
                    <a:pt y="918" x="356"/>
                  </a:lnTo>
                  <a:lnTo>
                    <a:pt y="922" x="359"/>
                  </a:lnTo>
                  <a:lnTo>
                    <a:pt y="926" x="362"/>
                  </a:lnTo>
                  <a:lnTo>
                    <a:pt y="928" x="367"/>
                  </a:lnTo>
                  <a:lnTo>
                    <a:pt y="932" x="372"/>
                  </a:lnTo>
                  <a:lnTo>
                    <a:pt y="936" x="372"/>
                  </a:lnTo>
                  <a:lnTo>
                    <a:pt y="940" x="374"/>
                  </a:lnTo>
                  <a:lnTo>
                    <a:pt y="943" x="376"/>
                  </a:lnTo>
                  <a:lnTo>
                    <a:pt y="946" x="378"/>
                  </a:lnTo>
                  <a:lnTo>
                    <a:pt y="946" x="425"/>
                  </a:lnTo>
                  <a:lnTo>
                    <a:pt y="939" x="426"/>
                  </a:lnTo>
                  <a:lnTo>
                    <a:pt y="932" x="427"/>
                  </a:lnTo>
                  <a:lnTo>
                    <a:pt y="928" x="424"/>
                  </a:lnTo>
                  <a:lnTo>
                    <a:pt y="923" x="422"/>
                  </a:lnTo>
                  <a:lnTo>
                    <a:pt y="918" x="421"/>
                  </a:lnTo>
                  <a:lnTo>
                    <a:pt y="913" x="421"/>
                  </a:lnTo>
                  <a:lnTo>
                    <a:pt y="902" x="423"/>
                  </a:lnTo>
                  <a:lnTo>
                    <a:pt y="890" x="428"/>
                  </a:lnTo>
                  <a:lnTo>
                    <a:pt y="865" x="441"/>
                  </a:lnTo>
                  <a:lnTo>
                    <a:pt y="841" x="452"/>
                  </a:lnTo>
                  <a:lnTo>
                    <a:pt y="817" x="470"/>
                  </a:lnTo>
                  <a:lnTo>
                    <a:pt y="791" x="490"/>
                  </a:lnTo>
                  <a:lnTo>
                    <a:pt y="777" x="497"/>
                  </a:lnTo>
                  <a:lnTo>
                    <a:pt y="763" x="505"/>
                  </a:lnTo>
                  <a:lnTo>
                    <a:pt y="748" x="511"/>
                  </a:lnTo>
                  <a:lnTo>
                    <a:pt y="734" x="515"/>
                  </a:lnTo>
                  <a:lnTo>
                    <a:pt y="731" x="517"/>
                  </a:lnTo>
                  <a:lnTo>
                    <a:pt y="728" x="519"/>
                  </a:lnTo>
                  <a:lnTo>
                    <a:pt y="726" x="521"/>
                  </a:lnTo>
                  <a:lnTo>
                    <a:pt y="723" x="523"/>
                  </a:lnTo>
                  <a:lnTo>
                    <a:pt y="722" x="529"/>
                  </a:lnTo>
                  <a:lnTo>
                    <a:pt y="720" x="536"/>
                  </a:lnTo>
                  <a:lnTo>
                    <a:pt y="720" x="542"/>
                  </a:lnTo>
                  <a:lnTo>
                    <a:pt y="723" x="547"/>
                  </a:lnTo>
                  <a:lnTo>
                    <a:pt y="724" x="549"/>
                  </a:lnTo>
                  <a:lnTo>
                    <a:pt y="727" x="550"/>
                  </a:lnTo>
                  <a:lnTo>
                    <a:pt y="730" x="550"/>
                  </a:lnTo>
                  <a:lnTo>
                    <a:pt y="732" x="549"/>
                  </a:lnTo>
                  <a:lnTo>
                    <a:pt y="754" x="539"/>
                  </a:lnTo>
                  <a:lnTo>
                    <a:pt y="775" x="528"/>
                  </a:lnTo>
                  <a:lnTo>
                    <a:pt y="785" x="524"/>
                  </a:lnTo>
                  <a:lnTo>
                    <a:pt y="796" x="520"/>
                  </a:lnTo>
                  <a:lnTo>
                    <a:pt y="807" x="518"/>
                  </a:lnTo>
                  <a:lnTo>
                    <a:pt y="817" x="518"/>
                  </a:lnTo>
                  <a:lnTo>
                    <a:pt y="833" x="519"/>
                  </a:lnTo>
                  <a:lnTo>
                    <a:pt y="849" x="519"/>
                  </a:lnTo>
                  <a:lnTo>
                    <a:pt y="864" x="515"/>
                  </a:lnTo>
                  <a:lnTo>
                    <a:pt y="879" x="511"/>
                  </a:lnTo>
                  <a:lnTo>
                    <a:pt y="893" x="505"/>
                  </a:lnTo>
                  <a:lnTo>
                    <a:pt y="906" x="496"/>
                  </a:lnTo>
                  <a:lnTo>
                    <a:pt y="911" x="492"/>
                  </a:lnTo>
                  <a:lnTo>
                    <a:pt y="918" x="486"/>
                  </a:lnTo>
                  <a:lnTo>
                    <a:pt y="922" x="481"/>
                  </a:lnTo>
                  <a:lnTo>
                    <a:pt y="927" x="474"/>
                  </a:lnTo>
                  <a:lnTo>
                    <a:pt y="931" x="467"/>
                  </a:lnTo>
                  <a:lnTo>
                    <a:pt y="935" x="459"/>
                  </a:lnTo>
                  <a:lnTo>
                    <a:pt y="936" x="456"/>
                  </a:lnTo>
                  <a:lnTo>
                    <a:pt y="939" x="453"/>
                  </a:lnTo>
                  <a:lnTo>
                    <a:pt y="942" x="450"/>
                  </a:lnTo>
                  <a:lnTo>
                    <a:pt y="946" x="445"/>
                  </a:lnTo>
                  <a:lnTo>
                    <a:pt y="946" x="487"/>
                  </a:lnTo>
                  <a:lnTo>
                    <a:pt y="940" x="495"/>
                  </a:lnTo>
                  <a:lnTo>
                    <a:pt y="932" x="500"/>
                  </a:lnTo>
                  <a:lnTo>
                    <a:pt y="926" x="507"/>
                  </a:lnTo>
                  <a:lnTo>
                    <a:pt y="918" x="512"/>
                  </a:lnTo>
                  <a:lnTo>
                    <a:pt y="910" x="518"/>
                  </a:lnTo>
                  <a:lnTo>
                    <a:pt y="901" x="522"/>
                  </a:lnTo>
                  <a:lnTo>
                    <a:pt y="893" x="526"/>
                  </a:lnTo>
                  <a:lnTo>
                    <a:pt y="882" x="529"/>
                  </a:lnTo>
                  <a:lnTo>
                    <a:pt y="874" x="535"/>
                  </a:lnTo>
                  <a:lnTo>
                    <a:pt y="865" x="538"/>
                  </a:lnTo>
                  <a:lnTo>
                    <a:pt y="857" x="539"/>
                  </a:lnTo>
                  <a:lnTo>
                    <a:pt y="848" x="538"/>
                  </a:lnTo>
                  <a:lnTo>
                    <a:pt y="829" x="537"/>
                  </a:lnTo>
                  <a:lnTo>
                    <a:pt y="811" x="536"/>
                  </a:lnTo>
                  <a:lnTo>
                    <a:pt y="805" x="537"/>
                  </a:lnTo>
                  <a:lnTo>
                    <a:pt y="800" x="538"/>
                  </a:lnTo>
                  <a:lnTo>
                    <a:pt y="795" x="539"/>
                  </a:lnTo>
                  <a:lnTo>
                    <a:pt y="789" x="541"/>
                  </a:lnTo>
                  <a:lnTo>
                    <a:pt y="785" x="545"/>
                  </a:lnTo>
                  <a:lnTo>
                    <a:pt y="783" x="548"/>
                  </a:lnTo>
                  <a:lnTo>
                    <a:pt y="781" x="551"/>
                  </a:lnTo>
                  <a:lnTo>
                    <a:pt y="780" x="555"/>
                  </a:lnTo>
                  <a:lnTo>
                    <a:pt y="795" x="553"/>
                  </a:lnTo>
                  <a:lnTo>
                    <a:pt y="820" x="548"/>
                  </a:lnTo>
                  <a:lnTo>
                    <a:pt y="820" x="552"/>
                  </a:lnTo>
                  <a:lnTo>
                    <a:pt y="821" x="555"/>
                  </a:lnTo>
                  <a:lnTo>
                    <a:pt y="822" x="559"/>
                  </a:lnTo>
                  <a:lnTo>
                    <a:pt y="825" x="562"/>
                  </a:lnTo>
                  <a:lnTo>
                    <a:pt y="832" x="566"/>
                  </a:lnTo>
                  <a:lnTo>
                    <a:pt y="840" x="570"/>
                  </a:lnTo>
                  <a:lnTo>
                    <a:pt y="817" x="57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6" name="Shape 36"/>
            <p:cNvSpPr/>
            <p:nvPr/>
          </p:nvSpPr>
          <p:spPr>
            <a:xfrm>
              <a:off y="5135562" x="-9525"/>
              <a:ext cy="201612" cx="1624012"/>
            </a:xfrm>
            <a:custGeom>
              <a:pathLst>
                <a:path w="1023" extrusionOk="0" h="127">
                  <a:moveTo>
                    <a:pt y="54" x="1016"/>
                  </a:moveTo>
                  <a:lnTo>
                    <a:pt y="61" x="975"/>
                  </a:lnTo>
                  <a:lnTo>
                    <a:pt y="70" x="938"/>
                  </a:lnTo>
                  <a:lnTo>
                    <a:pt y="77" x="901"/>
                  </a:lnTo>
                  <a:lnTo>
                    <a:pt y="88" x="865"/>
                  </a:lnTo>
                  <a:lnTo>
                    <a:pt y="98" x="833"/>
                  </a:lnTo>
                  <a:lnTo>
                    <a:pt y="107" x="803"/>
                  </a:lnTo>
                  <a:lnTo>
                    <a:pt y="118" x="775"/>
                  </a:lnTo>
                  <a:lnTo>
                    <a:pt y="127" x="723"/>
                  </a:lnTo>
                  <a:lnTo>
                    <a:pt y="126" x="640"/>
                  </a:lnTo>
                  <a:lnTo>
                    <a:pt y="124" x="556"/>
                  </a:lnTo>
                  <a:lnTo>
                    <a:pt y="124" x="471"/>
                  </a:lnTo>
                  <a:lnTo>
                    <a:pt y="126" x="385"/>
                  </a:lnTo>
                  <a:lnTo>
                    <a:pt y="126" x="300"/>
                  </a:lnTo>
                  <a:lnTo>
                    <a:pt y="126" x="217"/>
                  </a:lnTo>
                  <a:lnTo>
                    <a:pt y="126" x="135"/>
                  </a:lnTo>
                  <a:lnTo>
                    <a:pt y="123" x="53"/>
                  </a:lnTo>
                  <a:lnTo>
                    <a:pt y="125" x="0"/>
                  </a:lnTo>
                  <a:lnTo>
                    <a:pt y="80" x="0"/>
                  </a:lnTo>
                  <a:lnTo>
                    <a:pt y="77" x="64"/>
                  </a:lnTo>
                  <a:lnTo>
                    <a:pt y="63" x="165"/>
                  </a:lnTo>
                  <a:lnTo>
                    <a:pt y="46" x="269"/>
                  </a:lnTo>
                  <a:lnTo>
                    <a:pt y="29" x="374"/>
                  </a:lnTo>
                  <a:lnTo>
                    <a:pt y="16" x="478"/>
                  </a:lnTo>
                  <a:lnTo>
                    <a:pt y="9" x="526"/>
                  </a:lnTo>
                  <a:lnTo>
                    <a:pt y="6" x="573"/>
                  </a:lnTo>
                  <a:lnTo>
                    <a:pt y="3" x="618"/>
                  </a:lnTo>
                  <a:lnTo>
                    <a:pt y="2" x="659"/>
                  </a:lnTo>
                  <a:lnTo>
                    <a:pt y="0" x="725"/>
                  </a:lnTo>
                  <a:lnTo>
                    <a:pt y="3" x="787"/>
                  </a:lnTo>
                  <a:lnTo>
                    <a:pt y="8" x="844"/>
                  </a:lnTo>
                  <a:lnTo>
                    <a:pt y="15" x="895"/>
                  </a:lnTo>
                  <a:lnTo>
                    <a:pt y="25" x="943"/>
                  </a:lnTo>
                  <a:lnTo>
                    <a:pt y="36" x="985"/>
                  </a:lnTo>
                  <a:lnTo>
                    <a:pt y="50" x="1023"/>
                  </a:lnTo>
                  <a:lnTo>
                    <a:pt y="54" x="1016"/>
                  </a:lnTo>
                  <a:close/>
                </a:path>
              </a:pathLst>
            </a:custGeom>
            <a:solidFill>
              <a:srgbClr val="DDDDDD"/>
            </a:solidFill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grpSp>
          <p:nvGrpSpPr>
            <p:cNvPr id="37" name="Shape 37"/>
            <p:cNvGrpSpPr/>
            <p:nvPr/>
          </p:nvGrpSpPr>
          <p:grpSpPr>
            <a:xfrm>
              <a:off y="4878386" x="5792787"/>
              <a:ext cy="501648" cx="420687"/>
              <a:chOff y="6823075" x="10831511"/>
              <a:chExt cy="584198" cx="481012"/>
            </a:xfrm>
          </p:grpSpPr>
          <p:sp>
            <p:nvSpPr>
              <p:cNvPr id="38" name="Shape 38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39" name="Shape 39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0" name="Shape 40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1" name="Shape 41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2" name="Shape 42"/>
            <p:cNvGrpSpPr/>
            <p:nvPr/>
          </p:nvGrpSpPr>
          <p:grpSpPr>
            <a:xfrm>
              <a:off y="4648200" x="7264399"/>
              <a:ext cy="654048" cx="609599"/>
              <a:chOff y="6823075" x="10831511"/>
              <a:chExt cy="584198" cx="481012"/>
            </a:xfrm>
          </p:grpSpPr>
          <p:sp>
            <p:nvSpPr>
              <p:cNvPr id="43" name="Shape 43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4" name="Shape 44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5" name="Shape 45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6" name="Shape 46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7" name="Shape 47"/>
            <p:cNvGrpSpPr/>
            <p:nvPr/>
          </p:nvGrpSpPr>
          <p:grpSpPr>
            <a:xfrm>
              <a:off y="4648200" x="6654800"/>
              <a:ext cy="654048" cx="649287"/>
              <a:chOff y="6823075" x="10831511"/>
              <a:chExt cy="584198" cx="481012"/>
            </a:xfrm>
          </p:grpSpPr>
          <p:sp>
            <p:nvSpPr>
              <p:cNvPr id="48" name="Shape 48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" name="Shape 49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" name="Shape 50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" name="Shape 51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52" name="Shape 52"/>
            <p:cNvGrpSpPr/>
            <p:nvPr/>
          </p:nvGrpSpPr>
          <p:grpSpPr>
            <a:xfrm>
              <a:off y="4800600" x="8788399"/>
              <a:ext cy="577848" cx="533399"/>
              <a:chOff y="6823075" x="10831511"/>
              <a:chExt cy="584198" cx="481012"/>
            </a:xfrm>
          </p:grpSpPr>
          <p:sp>
            <p:nvSpPr>
              <p:cNvPr id="53" name="Shape 53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" name="Shape 54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" name="Shape 55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6" name="Shape 56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</p:grpSp>
      <p:grpSp>
        <p:nvGrpSpPr>
          <p:cNvPr id="57" name="Shape 57"/>
          <p:cNvGrpSpPr/>
          <p:nvPr/>
        </p:nvGrpSpPr>
        <p:grpSpPr>
          <a:xfrm>
            <a:off y="175576" x="98028"/>
            <a:ext cy="572770" cx="1416843"/>
            <a:chOff y="2001836" x="1200150"/>
            <a:chExt cy="2863850" cx="6477000"/>
          </a:xfrm>
        </p:grpSpPr>
        <p:grpSp>
          <p:nvGrpSpPr>
            <p:cNvPr id="58" name="Shape 58"/>
            <p:cNvGrpSpPr/>
            <p:nvPr/>
          </p:nvGrpSpPr>
          <p:grpSpPr>
            <a:xfrm>
              <a:off y="2001836" x="1200150"/>
              <a:ext cy="2863850" cx="6477000"/>
              <a:chOff y="2001836" x="1200150"/>
              <a:chExt cy="2863850" cx="6477000"/>
            </a:xfrm>
          </p:grpSpPr>
          <p:sp>
            <p:nvSpPr>
              <p:cNvPr id="59" name="Shape 59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0" name="Shape 60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1" name="Shape 61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2" name="Shape 62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3" name="Shape 63"/>
              <p:cNvSpPr/>
              <p:nvPr/>
            </p:nvSpPr>
            <p:spPr>
              <a:xfrm>
                <a:off y="2455861" x="2782886"/>
                <a:ext cy="271461" cx="136525"/>
              </a:xfrm>
              <a:custGeom>
                <a:pathLst>
                  <a:path w="86" extrusionOk="0" h="171">
                    <a:moveTo>
                      <a:pt y="41" x="81"/>
                    </a:moveTo>
                    <a:lnTo>
                      <a:pt y="32" x="82"/>
                    </a:lnTo>
                    <a:lnTo>
                      <a:pt y="25" x="84"/>
                    </a:lnTo>
                    <a:lnTo>
                      <a:pt y="19" x="84"/>
                    </a:lnTo>
                    <a:lnTo>
                      <a:pt y="14" x="82"/>
                    </a:lnTo>
                    <a:lnTo>
                      <a:pt y="8" x="81"/>
                    </a:lnTo>
                    <a:lnTo>
                      <a:pt y="5" x="79"/>
                    </a:lnTo>
                    <a:lnTo>
                      <a:pt y="2" x="76"/>
                    </a:lnTo>
                    <a:lnTo>
                      <a:pt y="0" x="72"/>
                    </a:lnTo>
                    <a:lnTo>
                      <a:pt y="0" x="74"/>
                    </a:lnTo>
                    <a:lnTo>
                      <a:pt y="2" x="79"/>
                    </a:lnTo>
                    <a:lnTo>
                      <a:pt y="3" x="81"/>
                    </a:lnTo>
                    <a:lnTo>
                      <a:pt y="7" x="82"/>
                    </a:lnTo>
                    <a:lnTo>
                      <a:pt y="10" x="84"/>
                    </a:lnTo>
                    <a:lnTo>
                      <a:pt y="20" x="86"/>
                    </a:lnTo>
                    <a:lnTo>
                      <a:pt y="32" x="84"/>
                    </a:lnTo>
                    <a:lnTo>
                      <a:pt y="44" x="81"/>
                    </a:lnTo>
                    <a:lnTo>
                      <a:pt y="59" x="76"/>
                    </a:lnTo>
                    <a:lnTo>
                      <a:pt y="74" x="69"/>
                    </a:lnTo>
                    <a:lnTo>
                      <a:pt y="90" x="62"/>
                    </a:lnTo>
                    <a:lnTo>
                      <a:pt y="118" x="45"/>
                    </a:lnTo>
                    <a:lnTo>
                      <a:pt y="145" x="28"/>
                    </a:lnTo>
                    <a:lnTo>
                      <a:pt y="156" x="20"/>
                    </a:lnTo>
                    <a:lnTo>
                      <a:pt y="164" x="11"/>
                    </a:lnTo>
                    <a:lnTo>
                      <a:pt y="169" x="5"/>
                    </a:lnTo>
                    <a:lnTo>
                      <a:pt y="171" x="0"/>
                    </a:lnTo>
                    <a:lnTo>
                      <a:pt y="41" x="8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4" name="Shape 64"/>
              <p:cNvSpPr/>
              <p:nvPr/>
            </p:nvSpPr>
            <p:spPr>
              <a:xfrm>
                <a:off y="2474911" x="6092825"/>
                <a:ext cy="260350" cx="44450"/>
              </a:xfrm>
              <a:custGeom>
                <a:pathLst>
                  <a:path w="28" extrusionOk="0" h="164">
                    <a:moveTo>
                      <a:pt y="164" x="0"/>
                    </a:moveTo>
                    <a:lnTo>
                      <a:pt y="133" x="6"/>
                    </a:lnTo>
                    <a:lnTo>
                      <a:pt y="105" x="12"/>
                    </a:lnTo>
                    <a:lnTo>
                      <a:pt y="78" x="15"/>
                    </a:lnTo>
                    <a:lnTo>
                      <a:pt y="54" x="15"/>
                    </a:lnTo>
                    <a:lnTo>
                      <a:pt y="35" x="15"/>
                    </a:lnTo>
                    <a:lnTo>
                      <a:pt y="20" x="12"/>
                    </a:lnTo>
                    <a:lnTo>
                      <a:pt y="13" x="10"/>
                    </a:lnTo>
                    <a:lnTo>
                      <a:pt y="8" x="6"/>
                    </a:lnTo>
                    <a:lnTo>
                      <a:pt y="5" x="5"/>
                    </a:lnTo>
                    <a:lnTo>
                      <a:pt y="3" x="1"/>
                    </a:lnTo>
                    <a:lnTo>
                      <a:pt y="0" x="10"/>
                    </a:lnTo>
                    <a:lnTo>
                      <a:pt y="3" x="15"/>
                    </a:lnTo>
                    <a:lnTo>
                      <a:pt y="10" x="18"/>
                    </a:lnTo>
                    <a:lnTo>
                      <a:pt y="17" x="22"/>
                    </a:lnTo>
                    <a:lnTo>
                      <a:pt y="25" x="25"/>
                    </a:lnTo>
                    <a:lnTo>
                      <a:pt y="45" x="28"/>
                    </a:lnTo>
                    <a:lnTo>
                      <a:pt y="69" x="28"/>
                    </a:lnTo>
                    <a:lnTo>
                      <a:pt y="95" x="27"/>
                    </a:lnTo>
                    <a:lnTo>
                      <a:pt y="118" x="23"/>
                    </a:lnTo>
                    <a:lnTo>
                      <a:pt y="144" x="20"/>
                    </a:lnTo>
                    <a:lnTo>
                      <a:pt y="164" x="15"/>
                    </a:lnTo>
                    <a:lnTo>
                      <a:pt y="164" x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5" name="Shape 65"/>
              <p:cNvSpPr/>
              <p:nvPr/>
            </p:nvSpPr>
            <p:spPr>
              <a:xfrm>
                <a:off y="2432050" x="2782886"/>
                <a:ext cy="295275" cx="277811"/>
              </a:xfrm>
              <a:custGeom>
                <a:pathLst>
                  <a:path w="175" extrusionOk="0" h="186">
                    <a:moveTo>
                      <a:pt y="7" x="172"/>
                    </a:moveTo>
                    <a:lnTo>
                      <a:pt y="5" x="160"/>
                    </a:lnTo>
                    <a:lnTo>
                      <a:pt y="3" x="141"/>
                    </a:lnTo>
                    <a:lnTo>
                      <a:pt y="0" x="125"/>
                    </a:lnTo>
                    <a:lnTo>
                      <a:pt y="0" x="118"/>
                    </a:lnTo>
                    <a:lnTo>
                      <a:pt y="0" x="116"/>
                    </a:lnTo>
                    <a:lnTo>
                      <a:pt y="7" x="96"/>
                    </a:lnTo>
                    <a:lnTo>
                      <a:pt y="15" x="74"/>
                    </a:lnTo>
                    <a:lnTo>
                      <a:pt y="17" x="79"/>
                    </a:lnTo>
                    <a:lnTo>
                      <a:pt y="18" x="81"/>
                    </a:lnTo>
                    <a:lnTo>
                      <a:pt y="22" x="82"/>
                    </a:lnTo>
                    <a:lnTo>
                      <a:pt y="25" x="84"/>
                    </a:lnTo>
                    <a:lnTo>
                      <a:pt y="35" x="86"/>
                    </a:lnTo>
                    <a:lnTo>
                      <a:pt y="47" x="84"/>
                    </a:lnTo>
                    <a:lnTo>
                      <a:pt y="59" x="81"/>
                    </a:lnTo>
                    <a:lnTo>
                      <a:pt y="74" x="76"/>
                    </a:lnTo>
                    <a:lnTo>
                      <a:pt y="89" x="69"/>
                    </a:lnTo>
                    <a:lnTo>
                      <a:pt y="105" x="62"/>
                    </a:lnTo>
                    <a:lnTo>
                      <a:pt y="133" x="45"/>
                    </a:lnTo>
                    <a:lnTo>
                      <a:pt y="160" x="28"/>
                    </a:lnTo>
                    <a:lnTo>
                      <a:pt y="171" x="20"/>
                    </a:lnTo>
                    <a:lnTo>
                      <a:pt y="179" x="11"/>
                    </a:lnTo>
                    <a:lnTo>
                      <a:pt y="184" x="5"/>
                    </a:lnTo>
                    <a:lnTo>
                      <a:pt y="186" x="0"/>
                    </a:lnTo>
                    <a:lnTo>
                      <a:pt y="186" x="3"/>
                    </a:lnTo>
                    <a:lnTo>
                      <a:pt y="118" x="91"/>
                    </a:lnTo>
                    <a:lnTo>
                      <a:pt y="74" x="146"/>
                    </a:lnTo>
                    <a:lnTo>
                      <a:pt y="66" x="155"/>
                    </a:lnTo>
                    <a:lnTo>
                      <a:pt y="57" x="163"/>
                    </a:lnTo>
                    <a:lnTo>
                      <a:pt y="49" x="168"/>
                    </a:lnTo>
                    <a:lnTo>
                      <a:pt y="40" x="172"/>
                    </a:lnTo>
                    <a:lnTo>
                      <a:pt y="32" x="175"/>
                    </a:lnTo>
                    <a:lnTo>
                      <a:pt y="25" x="175"/>
                    </a:lnTo>
                    <a:lnTo>
                      <a:pt y="15" x="173"/>
                    </a:lnTo>
                    <a:lnTo>
                      <a:pt y="7" x="172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6" name="Shape 66"/>
              <p:cNvSpPr/>
              <p:nvPr/>
            </p:nvSpPr>
            <p:spPr>
              <a:xfrm>
                <a:off y="2408236" x="5797550"/>
                <a:ext cy="1104900" cx="587375"/>
              </a:xfrm>
              <a:custGeom>
                <a:pathLst>
                  <a:path w="370" extrusionOk="0" h="696">
                    <a:moveTo>
                      <a:pt y="1" x="366"/>
                    </a:moveTo>
                    <a:lnTo>
                      <a:pt y="0" x="351"/>
                    </a:lnTo>
                    <a:lnTo>
                      <a:pt y="0" x="328"/>
                    </a:lnTo>
                    <a:lnTo>
                      <a:pt y="0" x="307"/>
                    </a:lnTo>
                    <a:lnTo>
                      <a:pt y="0" x="297"/>
                    </a:lnTo>
                    <a:lnTo>
                      <a:pt y="1" x="284"/>
                    </a:lnTo>
                    <a:lnTo>
                      <a:pt y="5" x="272"/>
                    </a:lnTo>
                    <a:lnTo>
                      <a:pt y="42" x="196"/>
                    </a:lnTo>
                    <a:lnTo>
                      <a:pt y="49" x="201"/>
                    </a:lnTo>
                    <a:lnTo>
                      <a:pt y="57" x="206"/>
                    </a:lnTo>
                    <a:lnTo>
                      <a:pt y="71" x="209"/>
                    </a:lnTo>
                    <a:lnTo>
                      <a:pt y="86" x="211"/>
                    </a:lnTo>
                    <a:lnTo>
                      <a:pt y="103" x="211"/>
                    </a:lnTo>
                    <a:lnTo>
                      <a:pt y="121" x="209"/>
                    </a:lnTo>
                    <a:lnTo>
                      <a:pt y="143" x="208"/>
                    </a:lnTo>
                    <a:lnTo>
                      <a:pt y="165" x="203"/>
                    </a:lnTo>
                    <a:lnTo>
                      <a:pt y="216" x="192"/>
                    </a:lnTo>
                    <a:lnTo>
                      <a:pt y="270" x="179"/>
                    </a:lnTo>
                    <a:lnTo>
                      <a:pt y="326" x="162"/>
                    </a:lnTo>
                    <a:lnTo>
                      <a:pt y="385" x="144"/>
                    </a:lnTo>
                    <a:lnTo>
                      <a:pt y="441" x="123"/>
                    </a:lnTo>
                    <a:lnTo>
                      <a:pt y="496" x="101"/>
                    </a:lnTo>
                    <a:lnTo>
                      <a:pt y="549" x="81"/>
                    </a:lnTo>
                    <a:lnTo>
                      <a:pt y="594" x="61"/>
                    </a:lnTo>
                    <a:lnTo>
                      <a:pt y="633" x="42"/>
                    </a:lnTo>
                    <a:lnTo>
                      <a:pt y="665" x="25"/>
                    </a:lnTo>
                    <a:lnTo>
                      <a:pt y="677" x="17"/>
                    </a:lnTo>
                    <a:lnTo>
                      <a:pt y="686" x="10"/>
                    </a:lnTo>
                    <a:lnTo>
                      <a:pt y="692" x="5"/>
                    </a:lnTo>
                    <a:lnTo>
                      <a:pt y="696" x="0"/>
                    </a:lnTo>
                    <a:lnTo>
                      <a:pt y="692" x="3"/>
                    </a:lnTo>
                    <a:lnTo>
                      <a:pt y="542" x="103"/>
                    </a:lnTo>
                    <a:lnTo>
                      <a:pt y="419" x="184"/>
                    </a:lnTo>
                    <a:lnTo>
                      <a:pt y="319" x="252"/>
                    </a:lnTo>
                    <a:lnTo>
                      <a:pt y="236" x="302"/>
                    </a:lnTo>
                    <a:lnTo>
                      <a:pt y="201" x="322"/>
                    </a:lnTo>
                    <a:lnTo>
                      <a:pt y="169" x="338"/>
                    </a:lnTo>
                    <a:lnTo>
                      <a:pt y="138" x="351"/>
                    </a:lnTo>
                    <a:lnTo>
                      <a:pt y="109" x="361"/>
                    </a:lnTo>
                    <a:lnTo>
                      <a:pt y="82" x="366"/>
                    </a:lnTo>
                    <a:lnTo>
                      <a:pt y="55" x="370"/>
                    </a:lnTo>
                    <a:lnTo>
                      <a:pt y="28" x="370"/>
                    </a:lnTo>
                    <a:lnTo>
                      <a:pt y="1" x="366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7" name="Shape 67"/>
              <p:cNvSpPr/>
              <p:nvPr/>
            </p:nvSpPr>
            <p:spPr>
              <a:xfrm>
                <a:off y="2474911" x="2843211"/>
                <a:ext cy="136525" cx="228600"/>
              </a:xfrm>
              <a:custGeom>
                <a:pathLst>
                  <a:path w="144" extrusionOk="0" h="86">
                    <a:moveTo>
                      <a:pt y="0" x="144"/>
                    </a:moveTo>
                    <a:lnTo>
                      <a:pt y="7" x="134"/>
                    </a:lnTo>
                    <a:lnTo>
                      <a:pt y="13" x="122"/>
                    </a:lnTo>
                    <a:lnTo>
                      <a:pt y="18" x="108"/>
                    </a:lnTo>
                    <a:lnTo>
                      <a:pt y="24" x="93"/>
                    </a:lnTo>
                    <a:lnTo>
                      <a:pt y="25" x="76"/>
                    </a:lnTo>
                    <a:lnTo>
                      <a:pt y="27" x="58"/>
                    </a:lnTo>
                    <a:lnTo>
                      <a:pt y="29" x="38"/>
                    </a:lnTo>
                    <a:lnTo>
                      <a:pt y="29" x="17"/>
                    </a:lnTo>
                    <a:lnTo>
                      <a:pt y="37" x="17"/>
                    </a:lnTo>
                    <a:lnTo>
                      <a:pt y="45" x="17"/>
                    </a:lnTo>
                    <a:lnTo>
                      <a:pt y="54" x="16"/>
                    </a:lnTo>
                    <a:lnTo>
                      <a:pt y="61" x="12"/>
                    </a:lnTo>
                    <a:lnTo>
                      <a:pt y="74" x="7"/>
                    </a:lnTo>
                    <a:lnTo>
                      <a:pt y="81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4" x="41"/>
                    </a:lnTo>
                    <a:lnTo>
                      <a:pt y="86" x="53"/>
                    </a:lnTo>
                    <a:lnTo>
                      <a:pt y="76" x="71"/>
                    </a:lnTo>
                    <a:lnTo>
                      <a:pt y="66" x="88"/>
                    </a:lnTo>
                    <a:lnTo>
                      <a:pt y="56" x="102"/>
                    </a:lnTo>
                    <a:lnTo>
                      <a:pt y="45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8" name="Shape 68"/>
              <p:cNvSpPr/>
              <p:nvPr/>
            </p:nvSpPr>
            <p:spPr>
              <a:xfrm>
                <a:off y="2513011" x="6026150"/>
                <a:ext cy="536575" cx="385761"/>
              </a:xfrm>
              <a:custGeom>
                <a:pathLst>
                  <a:path w="243" extrusionOk="0" h="338">
                    <a:moveTo>
                      <a:pt y="0" x="243"/>
                    </a:moveTo>
                    <a:lnTo>
                      <a:pt y="16" x="233"/>
                    </a:lnTo>
                    <a:lnTo>
                      <a:pt y="32" x="222"/>
                    </a:lnTo>
                    <a:lnTo>
                      <a:pt y="47" x="211"/>
                    </a:lnTo>
                    <a:lnTo>
                      <a:pt y="59" x="199"/>
                    </a:lnTo>
                    <a:lnTo>
                      <a:pt y="71" x="185"/>
                    </a:lnTo>
                    <a:lnTo>
                      <a:pt y="81" x="172"/>
                    </a:lnTo>
                    <a:lnTo>
                      <a:pt y="89" x="158"/>
                    </a:lnTo>
                    <a:lnTo>
                      <a:pt y="96" x="143"/>
                    </a:lnTo>
                    <a:lnTo>
                      <a:pt y="103" x="128"/>
                    </a:lnTo>
                    <a:lnTo>
                      <a:pt y="108" x="113"/>
                    </a:lnTo>
                    <a:lnTo>
                      <a:pt y="111" x="96"/>
                    </a:lnTo>
                    <a:lnTo>
                      <a:pt y="114" x="79"/>
                    </a:lnTo>
                    <a:lnTo>
                      <a:pt y="116" x="60"/>
                    </a:lnTo>
                    <a:lnTo>
                      <a:pt y="116" x="42"/>
                    </a:lnTo>
                    <a:lnTo>
                      <a:pt y="116" x="21"/>
                    </a:lnTo>
                    <a:lnTo>
                      <a:pt y="116" x="1"/>
                    </a:lnTo>
                    <a:lnTo>
                      <a:pt y="152" x="8"/>
                    </a:lnTo>
                    <a:lnTo>
                      <a:pt y="187" x="11"/>
                    </a:lnTo>
                    <a:lnTo>
                      <a:pt y="221" x="13"/>
                    </a:lnTo>
                    <a:lnTo>
                      <a:pt y="253" x="13"/>
                    </a:lnTo>
                    <a:lnTo>
                      <a:pt y="282" x="13"/>
                    </a:lnTo>
                    <a:lnTo>
                      <a:pt y="305" x="10"/>
                    </a:lnTo>
                    <a:lnTo>
                      <a:pt y="324" x="5"/>
                    </a:lnTo>
                    <a:lnTo>
                      <a:pt y="336" x="0"/>
                    </a:lnTo>
                    <a:lnTo>
                      <a:pt y="338" x="13"/>
                    </a:lnTo>
                    <a:lnTo>
                      <a:pt y="338" x="21"/>
                    </a:lnTo>
                    <a:lnTo>
                      <a:pt y="336" x="28"/>
                    </a:lnTo>
                    <a:lnTo>
                      <a:pt y="338" x="42"/>
                    </a:lnTo>
                    <a:lnTo>
                      <a:pt y="297" x="79"/>
                    </a:lnTo>
                    <a:lnTo>
                      <a:pt y="258" x="114"/>
                    </a:lnTo>
                    <a:lnTo>
                      <a:pt y="219" x="145"/>
                    </a:lnTo>
                    <a:lnTo>
                      <a:pt y="180" x="173"/>
                    </a:lnTo>
                    <a:lnTo>
                      <a:pt y="160" x="185"/>
                    </a:lnTo>
                    <a:lnTo>
                      <a:pt y="138" x="197"/>
                    </a:lnTo>
                    <a:lnTo>
                      <a:pt y="118" x="207"/>
                    </a:lnTo>
                    <a:lnTo>
                      <a:pt y="96" x="217"/>
                    </a:lnTo>
                    <a:lnTo>
                      <a:pt y="72" x="224"/>
                    </a:lnTo>
                    <a:lnTo>
                      <a:pt y="49" x="233"/>
                    </a:lnTo>
                    <a:lnTo>
                      <a:pt y="25" x="238"/>
                    </a:lnTo>
                    <a:lnTo>
                      <a:pt y="0" x="24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9" name="Shape 69"/>
              <p:cNvSpPr/>
              <p:nvPr/>
            </p:nvSpPr>
            <p:spPr>
              <a:xfrm>
                <a:off y="2482850" x="2851150"/>
                <a:ext cy="139700" cx="228600"/>
              </a:xfrm>
              <a:custGeom>
                <a:pathLst>
                  <a:path w="144" extrusionOk="0" h="88">
                    <a:moveTo>
                      <a:pt y="0" x="144"/>
                    </a:moveTo>
                    <a:lnTo>
                      <a:pt y="7" x="132"/>
                    </a:lnTo>
                    <a:lnTo>
                      <a:pt y="13" x="120"/>
                    </a:lnTo>
                    <a:lnTo>
                      <a:pt y="19" x="107"/>
                    </a:lnTo>
                    <a:lnTo>
                      <a:pt y="22" x="92"/>
                    </a:lnTo>
                    <a:lnTo>
                      <a:pt y="25" x="76"/>
                    </a:lnTo>
                    <a:lnTo>
                      <a:pt y="27" x="60"/>
                    </a:lnTo>
                    <a:lnTo>
                      <a:pt y="29" x="39"/>
                    </a:lnTo>
                    <a:lnTo>
                      <a:pt y="29" x="19"/>
                    </a:lnTo>
                    <a:lnTo>
                      <a:pt y="44" x="17"/>
                    </a:lnTo>
                    <a:lnTo>
                      <a:pt y="59" x="12"/>
                    </a:lnTo>
                    <a:lnTo>
                      <a:pt y="71" x="7"/>
                    </a:lnTo>
                    <a:lnTo>
                      <a:pt y="83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6" x="41"/>
                    </a:lnTo>
                    <a:lnTo>
                      <a:pt y="88" x="53"/>
                    </a:lnTo>
                    <a:lnTo>
                      <a:pt y="78" x="71"/>
                    </a:lnTo>
                    <a:lnTo>
                      <a:pt y="68" x="88"/>
                    </a:lnTo>
                    <a:lnTo>
                      <a:pt y="57" x="103"/>
                    </a:lnTo>
                    <a:lnTo>
                      <a:pt y="46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70" name="Shape 70"/>
              <p:cNvSpPr/>
              <p:nvPr/>
            </p:nvSpPr>
            <p:spPr>
              <a:xfrm>
                <a:off y="2536825" x="6008687"/>
                <a:ext cy="546100" cx="419100"/>
              </a:xfrm>
              <a:custGeom>
                <a:pathLst>
                  <a:path w="264" extrusionOk="0" h="344">
                    <a:moveTo>
                      <a:pt y="0" x="264"/>
                    </a:moveTo>
                    <a:lnTo>
                      <a:pt y="15" x="252"/>
                    </a:lnTo>
                    <a:lnTo>
                      <a:pt y="28" x="240"/>
                    </a:lnTo>
                    <a:lnTo>
                      <a:pt y="42" x="228"/>
                    </a:lnTo>
                    <a:lnTo>
                      <a:pt y="54" x="215"/>
                    </a:lnTo>
                    <a:lnTo>
                      <a:pt y="64" x="203"/>
                    </a:lnTo>
                    <a:lnTo>
                      <a:pt y="72" x="189"/>
                    </a:lnTo>
                    <a:lnTo>
                      <a:pt y="81" x="178"/>
                    </a:lnTo>
                    <a:lnTo>
                      <a:pt y="88" x="162"/>
                    </a:lnTo>
                    <a:lnTo>
                      <a:pt y="94" x="149"/>
                    </a:lnTo>
                    <a:lnTo>
                      <a:pt y="99" x="134"/>
                    </a:lnTo>
                    <a:lnTo>
                      <a:pt y="103" x="119"/>
                    </a:lnTo>
                    <a:lnTo>
                      <a:pt y="106" x="102"/>
                    </a:lnTo>
                    <a:lnTo>
                      <a:pt y="111" x="66"/>
                    </a:lnTo>
                    <a:lnTo>
                      <a:pt y="113" x="26"/>
                    </a:lnTo>
                    <a:lnTo>
                      <a:pt y="135" x="31"/>
                    </a:lnTo>
                    <a:lnTo>
                      <a:pt y="155" x="36"/>
                    </a:lnTo>
                    <a:lnTo>
                      <a:pt y="174" x="38"/>
                    </a:lnTo>
                    <a:lnTo>
                      <a:pt y="192" x="39"/>
                    </a:lnTo>
                    <a:lnTo>
                      <a:pt y="209" x="41"/>
                    </a:lnTo>
                    <a:lnTo>
                      <a:pt y="226" x="41"/>
                    </a:lnTo>
                    <a:lnTo>
                      <a:pt y="241" x="39"/>
                    </a:lnTo>
                    <a:lnTo>
                      <a:pt y="257" x="38"/>
                    </a:lnTo>
                    <a:lnTo>
                      <a:pt y="270" x="36"/>
                    </a:lnTo>
                    <a:lnTo>
                      <a:pt y="282" x="32"/>
                    </a:lnTo>
                    <a:lnTo>
                      <a:pt y="294" x="29"/>
                    </a:lnTo>
                    <a:lnTo>
                      <a:pt y="304" x="24"/>
                    </a:lnTo>
                    <a:lnTo>
                      <a:pt y="314" x="19"/>
                    </a:lnTo>
                    <a:lnTo>
                      <a:pt y="323" x="12"/>
                    </a:lnTo>
                    <a:lnTo>
                      <a:pt y="329" x="7"/>
                    </a:lnTo>
                    <a:lnTo>
                      <a:pt y="336" x="0"/>
                    </a:lnTo>
                    <a:lnTo>
                      <a:pt y="339" x="17"/>
                    </a:lnTo>
                    <a:lnTo>
                      <a:pt y="339" x="31"/>
                    </a:lnTo>
                    <a:lnTo>
                      <a:pt y="341" x="44"/>
                    </a:lnTo>
                    <a:lnTo>
                      <a:pt y="344" x="61"/>
                    </a:lnTo>
                    <a:lnTo>
                      <a:pt y="304" x="98"/>
                    </a:lnTo>
                    <a:lnTo>
                      <a:pt y="265" x="134"/>
                    </a:lnTo>
                    <a:lnTo>
                      <a:pt y="245" x="149"/>
                    </a:lnTo>
                    <a:lnTo>
                      <a:pt y="224" x="166"/>
                    </a:lnTo>
                    <a:lnTo>
                      <a:pt y="204" x="179"/>
                    </a:lnTo>
                    <a:lnTo>
                      <a:pt y="184" x="193"/>
                    </a:lnTo>
                    <a:lnTo>
                      <a:pt y="162" x="206"/>
                    </a:lnTo>
                    <a:lnTo>
                      <a:pt y="140" x="217"/>
                    </a:lnTo>
                    <a:lnTo>
                      <a:pt y="118" x="228"/>
                    </a:lnTo>
                    <a:lnTo>
                      <a:pt y="96" x="237"/>
                    </a:lnTo>
                    <a:lnTo>
                      <a:pt y="72" x="245"/>
                    </a:lnTo>
                    <a:lnTo>
                      <a:pt y="49" x="252"/>
                    </a:lnTo>
                    <a:lnTo>
                      <a:pt y="25" x="259"/>
                    </a:lnTo>
                    <a:lnTo>
                      <a:pt y="0" x="26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71" name="Shape 71"/>
              <p:cNvSpPr/>
              <p:nvPr/>
            </p:nvSpPr>
            <p:spPr>
              <a:xfrm>
                <a:off y="2482850" x="2857500"/>
                <a:ext cy="144461" cx="233361"/>
              </a:xfrm>
              <a:custGeom>
                <a:pathLst>
                  <a:path w="147" extrusionOk="0" h="91">
                    <a:moveTo>
                      <a:pt y="0" x="147"/>
                    </a:moveTo>
                    <a:lnTo>
                      <a:pt y="8" x="135"/>
                    </a:lnTo>
                    <a:lnTo>
                      <a:pt y="15" x="123"/>
                    </a:lnTo>
                    <a:lnTo>
                      <a:pt y="20" x="110"/>
                    </a:lnTo>
                    <a:lnTo>
                      <a:pt y="25" x="94"/>
                    </a:lnTo>
                    <a:lnTo>
                      <a:pt y="29" x="79"/>
                    </a:lnTo>
                    <a:lnTo>
                      <a:pt y="30" x="61"/>
                    </a:lnTo>
                    <a:lnTo>
                      <a:pt y="32" x="40"/>
                    </a:lnTo>
                    <a:lnTo>
                      <a:pt y="30" x="20"/>
                    </a:lnTo>
                    <a:lnTo>
                      <a:pt y="52" x="15"/>
                    </a:lnTo>
                    <a:lnTo>
                      <a:pt y="68" x="12"/>
                    </a:lnTo>
                    <a:lnTo>
                      <a:pt y="78" x="5"/>
                    </a:lnTo>
                    <a:lnTo>
                      <a:pt y="88" x="0"/>
                    </a:lnTo>
                    <a:lnTo>
                      <a:pt y="88" x="13"/>
                    </a:lnTo>
                    <a:lnTo>
                      <a:pt y="90" x="27"/>
                    </a:lnTo>
                    <a:lnTo>
                      <a:pt y="91" x="40"/>
                    </a:lnTo>
                    <a:lnTo>
                      <a:pt y="91" x="52"/>
                    </a:lnTo>
                    <a:lnTo>
                      <a:pt y="81" x="71"/>
                    </a:lnTo>
                    <a:lnTo>
                      <a:pt y="71" x="89"/>
                    </a:lnTo>
                    <a:lnTo>
                      <a:pt y="61" x="105"/>
                    </a:lnTo>
                    <a:lnTo>
                      <a:pt y="49" x="116"/>
                    </a:lnTo>
                    <a:lnTo>
                      <a:pt y="37" x="128"/>
                    </a:lnTo>
                    <a:lnTo>
                      <a:pt y="25" x="137"/>
                    </a:lnTo>
                    <a:lnTo>
                      <a:pt y="13" x="143"/>
                    </a:lnTo>
                    <a:lnTo>
                      <a:pt y="0" x="147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72" name="Shape 72"/>
              <p:cNvSpPr/>
              <p:nvPr/>
            </p:nvSpPr>
            <p:spPr>
              <a:xfrm>
                <a:off y="2533650" x="6043612"/>
                <a:ext cy="582612" cx="400050"/>
              </a:xfrm>
              <a:custGeom>
                <a:pathLst>
                  <a:path w="252" extrusionOk="0" h="367">
                    <a:moveTo>
                      <a:pt y="0" x="252"/>
                    </a:moveTo>
                    <a:lnTo>
                      <a:pt y="30" x="228"/>
                    </a:lnTo>
                    <a:lnTo>
                      <a:pt y="56" x="205"/>
                    </a:lnTo>
                    <a:lnTo>
                      <a:pt y="68" x="193"/>
                    </a:lnTo>
                    <a:lnTo>
                      <a:pt y="78" x="181"/>
                    </a:lnTo>
                    <a:lnTo>
                      <a:pt y="86" x="167"/>
                    </a:lnTo>
                    <a:lnTo>
                      <a:pt y="95" x="154"/>
                    </a:lnTo>
                    <a:lnTo>
                      <a:pt y="101" x="140"/>
                    </a:lnTo>
                    <a:lnTo>
                      <a:pt y="107" x="127"/>
                    </a:lnTo>
                    <a:lnTo>
                      <a:pt y="112" x="110"/>
                    </a:lnTo>
                    <a:lnTo>
                      <a:pt y="115" x="95"/>
                    </a:lnTo>
                    <a:lnTo>
                      <a:pt y="118" x="78"/>
                    </a:lnTo>
                    <a:lnTo>
                      <a:pt y="120" x="59"/>
                    </a:lnTo>
                    <a:lnTo>
                      <a:pt y="122" x="39"/>
                    </a:lnTo>
                    <a:lnTo>
                      <a:pt y="123" x="19"/>
                    </a:lnTo>
                    <a:lnTo>
                      <a:pt y="161" x="26"/>
                    </a:lnTo>
                    <a:lnTo>
                      <a:pt y="194" x="27"/>
                    </a:lnTo>
                    <a:lnTo>
                      <a:pt y="226" x="27"/>
                    </a:lnTo>
                    <a:lnTo>
                      <a:pt y="254" x="26"/>
                    </a:lnTo>
                    <a:lnTo>
                      <a:pt y="279" x="21"/>
                    </a:lnTo>
                    <a:lnTo>
                      <a:pt y="303" x="14"/>
                    </a:lnTo>
                    <a:lnTo>
                      <a:pt y="326" x="7"/>
                    </a:lnTo>
                    <a:lnTo>
                      <a:pt y="346" x="0"/>
                    </a:lnTo>
                    <a:lnTo>
                      <a:pt y="352" x="22"/>
                    </a:lnTo>
                    <a:lnTo>
                      <a:pt y="357" x="48"/>
                    </a:lnTo>
                    <a:lnTo>
                      <a:pt y="362" x="73"/>
                    </a:lnTo>
                    <a:lnTo>
                      <a:pt y="367" x="97"/>
                    </a:lnTo>
                    <a:lnTo>
                      <a:pt y="346" x="115"/>
                    </a:lnTo>
                    <a:lnTo>
                      <a:pt y="325" x="132"/>
                    </a:lnTo>
                    <a:lnTo>
                      <a:pt y="303" x="149"/>
                    </a:lnTo>
                    <a:lnTo>
                      <a:pt y="279" x="164"/>
                    </a:lnTo>
                    <a:lnTo>
                      <a:pt y="257" x="178"/>
                    </a:lnTo>
                    <a:lnTo>
                      <a:pt y="233" x="191"/>
                    </a:lnTo>
                    <a:lnTo>
                      <a:pt y="210" x="203"/>
                    </a:lnTo>
                    <a:lnTo>
                      <a:pt y="184" x="213"/>
                    </a:lnTo>
                    <a:lnTo>
                      <a:pt y="161" x="222"/>
                    </a:lnTo>
                    <a:lnTo>
                      <a:pt y="137" x="228"/>
                    </a:lnTo>
                    <a:lnTo>
                      <a:pt y="113" x="235"/>
                    </a:lnTo>
                    <a:lnTo>
                      <a:pt y="90" x="242"/>
                    </a:lnTo>
                    <a:lnTo>
                      <a:pt y="66" x="245"/>
                    </a:lnTo>
                    <a:lnTo>
                      <a:pt y="44" x="249"/>
                    </a:lnTo>
                    <a:lnTo>
                      <a:pt y="22" x="252"/>
                    </a:lnTo>
                    <a:lnTo>
                      <a:pt y="0" x="252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73" name="Shape 73"/>
              <p:cNvSpPr/>
              <p:nvPr/>
            </p:nvSpPr>
            <p:spPr>
              <a:xfrm>
                <a:off y="2444750" x="2705100"/>
                <a:ext cy="139700" cx="371475"/>
              </a:xfrm>
              <a:custGeom>
                <a:pathLst>
                  <a:path w="234" extrusionOk="0" h="88">
                    <a:moveTo>
                      <a:pt y="0" x="234"/>
                    </a:moveTo>
                    <a:lnTo>
                      <a:pt y="0" x="221"/>
                    </a:lnTo>
                    <a:lnTo>
                      <a:pt y="4" x="209"/>
                    </a:lnTo>
                    <a:lnTo>
                      <a:pt y="88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74" name="Shape 74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75" name="Shape 75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76" name="Shape 76"/>
              <p:cNvSpPr/>
              <p:nvPr/>
            </p:nvSpPr>
            <p:spPr>
              <a:xfrm>
                <a:off y="2849561" x="1919286"/>
                <a:ext cy="1138237" cx="5432425"/>
              </a:xfrm>
              <a:custGeom>
                <a:pathLst>
                  <a:path w="3422" extrusionOk="0" h="717">
                    <a:moveTo>
                      <a:pt y="565" x="3422"/>
                    </a:moveTo>
                    <a:lnTo>
                      <a:pt y="585" x="3416"/>
                    </a:lnTo>
                    <a:lnTo>
                      <a:pt y="605" x="3410"/>
                    </a:lnTo>
                    <a:lnTo>
                      <a:pt y="626" x="3402"/>
                    </a:lnTo>
                    <a:lnTo>
                      <a:pt y="646" x="3394"/>
                    </a:lnTo>
                    <a:lnTo>
                      <a:pt y="663" x="3383"/>
                    </a:lnTo>
                    <a:lnTo>
                      <a:pt y="678" x="3372"/>
                    </a:lnTo>
                    <a:lnTo>
                      <a:pt y="685" x="3367"/>
                    </a:lnTo>
                    <a:lnTo>
                      <a:pt y="692" x="3360"/>
                    </a:lnTo>
                    <a:lnTo>
                      <a:pt y="697" x="3353"/>
                    </a:lnTo>
                    <a:lnTo>
                      <a:pt y="700" x="3346"/>
                    </a:lnTo>
                    <a:lnTo>
                      <a:pt y="707" x="3323"/>
                    </a:lnTo>
                    <a:lnTo>
                      <a:pt y="712" x="3299"/>
                    </a:lnTo>
                    <a:lnTo>
                      <a:pt y="715" x="3274"/>
                    </a:lnTo>
                    <a:lnTo>
                      <a:pt y="717" x="3247"/>
                    </a:lnTo>
                    <a:lnTo>
                      <a:pt y="717" x="3218"/>
                    </a:lnTo>
                    <a:lnTo>
                      <a:pt y="717" x="3188"/>
                    </a:lnTo>
                    <a:lnTo>
                      <a:pt y="717" x="3157"/>
                    </a:lnTo>
                    <a:lnTo>
                      <a:pt y="714" x="3127"/>
                    </a:lnTo>
                    <a:lnTo>
                      <a:pt y="709" x="3061"/>
                    </a:lnTo>
                    <a:lnTo>
                      <a:pt y="700" x="2995"/>
                    </a:lnTo>
                    <a:lnTo>
                      <a:pt y="690" x="2926"/>
                    </a:lnTo>
                    <a:lnTo>
                      <a:pt y="680" x="2857"/>
                    </a:lnTo>
                    <a:lnTo>
                      <a:pt y="666" x="2784"/>
                    </a:lnTo>
                    <a:lnTo>
                      <a:pt y="653" x="2713"/>
                    </a:lnTo>
                    <a:lnTo>
                      <a:pt y="638" x="2644"/>
                    </a:lnTo>
                    <a:lnTo>
                      <a:pt y="622" x="2573"/>
                    </a:lnTo>
                    <a:lnTo>
                      <a:pt y="607" x="2504"/>
                    </a:lnTo>
                    <a:lnTo>
                      <a:pt y="592" x="2436"/>
                    </a:lnTo>
                    <a:lnTo>
                      <a:pt y="577" x="2367"/>
                    </a:lnTo>
                    <a:lnTo>
                      <a:pt y="563" x="2296"/>
                    </a:lnTo>
                    <a:lnTo>
                      <a:pt y="357" x="1427"/>
                    </a:lnTo>
                    <a:lnTo>
                      <a:pt y="9" x="0"/>
                    </a:lnTo>
                    <a:lnTo>
                      <a:pt y="0" x="0"/>
                    </a:lnTo>
                    <a:lnTo>
                      <a:pt y="499" x="2375"/>
                    </a:lnTo>
                    <a:lnTo>
                      <a:pt y="502" x="2387"/>
                    </a:lnTo>
                    <a:lnTo>
                      <a:pt y="504" x="2391"/>
                    </a:lnTo>
                    <a:lnTo>
                      <a:pt y="506" x="2391"/>
                    </a:lnTo>
                    <a:lnTo>
                      <a:pt y="507" x="2387"/>
                    </a:lnTo>
                    <a:lnTo>
                      <a:pt y="507" x="2384"/>
                    </a:lnTo>
                    <a:lnTo>
                      <a:pt y="509" x="2384"/>
                    </a:lnTo>
                    <a:lnTo>
                      <a:pt y="511" x="2387"/>
                    </a:lnTo>
                    <a:lnTo>
                      <a:pt y="512" x="2399"/>
                    </a:lnTo>
                    <a:lnTo>
                      <a:pt y="524" x="2487"/>
                    </a:lnTo>
                    <a:lnTo>
                      <a:pt y="536" x="2600"/>
                    </a:lnTo>
                    <a:lnTo>
                      <a:pt y="546" x="2722"/>
                    </a:lnTo>
                    <a:lnTo>
                      <a:pt y="555" x="2847"/>
                    </a:lnTo>
                    <a:lnTo>
                      <a:pt y="560" x="2971"/>
                    </a:lnTo>
                    <a:lnTo>
                      <a:pt y="561" x="3034"/>
                    </a:lnTo>
                    <a:lnTo>
                      <a:pt y="561" x="3095"/>
                    </a:lnTo>
                    <a:lnTo>
                      <a:pt y="561" x="3152"/>
                    </a:lnTo>
                    <a:lnTo>
                      <a:pt y="560" x="3210"/>
                    </a:lnTo>
                    <a:lnTo>
                      <a:pt y="556" x="3264"/>
                    </a:lnTo>
                    <a:lnTo>
                      <a:pt y="553" x="3314"/>
                    </a:lnTo>
                    <a:lnTo>
                      <a:pt y="548" x="3361"/>
                    </a:lnTo>
                    <a:lnTo>
                      <a:pt y="540" x="3404"/>
                    </a:lnTo>
                    <a:lnTo>
                      <a:pt y="546" x="3407"/>
                    </a:lnTo>
                    <a:lnTo>
                      <a:pt y="553" x="3410"/>
                    </a:lnTo>
                    <a:lnTo>
                      <a:pt y="560" x="3416"/>
                    </a:lnTo>
                    <a:lnTo>
                      <a:pt y="565" x="342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77" name="Shape 77"/>
              <p:cNvSpPr/>
              <p:nvPr/>
            </p:nvSpPr>
            <p:spPr>
              <a:xfrm>
                <a:off y="2860675" x="1919286"/>
                <a:ext cy="1177925" cx="5446711"/>
              </a:xfrm>
              <a:custGeom>
                <a:pathLst>
                  <a:path w="3431" extrusionOk="0" h="742">
                    <a:moveTo>
                      <a:pt y="558" x="3424"/>
                    </a:moveTo>
                    <a:lnTo>
                      <a:pt y="561" x="3427"/>
                    </a:lnTo>
                    <a:lnTo>
                      <a:pt y="563" x="3431"/>
                    </a:lnTo>
                    <a:lnTo>
                      <a:pt y="566" x="3426"/>
                    </a:lnTo>
                    <a:lnTo>
                      <a:pt y="570" x="3422"/>
                    </a:lnTo>
                    <a:lnTo>
                      <a:pt y="575" x="3419"/>
                    </a:lnTo>
                    <a:lnTo>
                      <a:pt y="582" x="3416"/>
                    </a:lnTo>
                    <a:lnTo>
                      <a:pt y="587" x="3416"/>
                    </a:lnTo>
                    <a:lnTo>
                      <a:pt y="593" x="3416"/>
                    </a:lnTo>
                    <a:lnTo>
                      <a:pt y="600" x="3417"/>
                    </a:lnTo>
                    <a:lnTo>
                      <a:pt y="607" x="3419"/>
                    </a:lnTo>
                    <a:lnTo>
                      <a:pt y="627" x="3414"/>
                    </a:lnTo>
                    <a:lnTo>
                      <a:pt y="646" x="3407"/>
                    </a:lnTo>
                    <a:lnTo>
                      <a:pt y="663" x="3400"/>
                    </a:lnTo>
                    <a:lnTo>
                      <a:pt y="680" x="3392"/>
                    </a:lnTo>
                    <a:lnTo>
                      <a:pt y="693" x="3382"/>
                    </a:lnTo>
                    <a:lnTo>
                      <a:pt y="707" x="3372"/>
                    </a:lnTo>
                    <a:lnTo>
                      <a:pt y="717" x="3360"/>
                    </a:lnTo>
                    <a:lnTo>
                      <a:pt y="725" x="3346"/>
                    </a:lnTo>
                    <a:lnTo>
                      <a:pt y="730" x="3323"/>
                    </a:lnTo>
                    <a:lnTo>
                      <a:pt y="735" x="3299"/>
                    </a:lnTo>
                    <a:lnTo>
                      <a:pt y="739" x="3274"/>
                    </a:lnTo>
                    <a:lnTo>
                      <a:pt y="740" x="3247"/>
                    </a:lnTo>
                    <a:lnTo>
                      <a:pt y="742" x="3218"/>
                    </a:lnTo>
                    <a:lnTo>
                      <a:pt y="742" x="3188"/>
                    </a:lnTo>
                    <a:lnTo>
                      <a:pt y="740" x="3157"/>
                    </a:lnTo>
                    <a:lnTo>
                      <a:pt y="739" x="3127"/>
                    </a:lnTo>
                    <a:lnTo>
                      <a:pt y="732" x="3061"/>
                    </a:lnTo>
                    <a:lnTo>
                      <a:pt y="725" x="2995"/>
                    </a:lnTo>
                    <a:lnTo>
                      <a:pt y="715" x="2926"/>
                    </a:lnTo>
                    <a:lnTo>
                      <a:pt y="705" x="2857"/>
                    </a:lnTo>
                    <a:lnTo>
                      <a:pt y="691" x="2784"/>
                    </a:lnTo>
                    <a:lnTo>
                      <a:pt y="678" x="2713"/>
                    </a:lnTo>
                    <a:lnTo>
                      <a:pt y="663" x="2644"/>
                    </a:lnTo>
                    <a:lnTo>
                      <a:pt y="647" x="2573"/>
                    </a:lnTo>
                    <a:lnTo>
                      <a:pt y="632" x="2504"/>
                    </a:lnTo>
                    <a:lnTo>
                      <a:pt y="617" x="2436"/>
                    </a:lnTo>
                    <a:lnTo>
                      <a:pt y="602" x="2367"/>
                    </a:lnTo>
                    <a:lnTo>
                      <a:pt y="587" x="2296"/>
                    </a:lnTo>
                    <a:lnTo>
                      <a:pt y="382" x="1427"/>
                    </a:lnTo>
                    <a:lnTo>
                      <a:pt y="34" x="0"/>
                    </a:lnTo>
                    <a:lnTo>
                      <a:pt y="0" x="0"/>
                    </a:lnTo>
                    <a:lnTo>
                      <a:pt y="524" x="2375"/>
                    </a:lnTo>
                    <a:lnTo>
                      <a:pt y="529" x="2408"/>
                    </a:lnTo>
                    <a:lnTo>
                      <a:pt y="533" x="2440"/>
                    </a:lnTo>
                    <a:lnTo>
                      <a:pt y="538" x="2472"/>
                    </a:lnTo>
                    <a:lnTo>
                      <a:pt y="541" x="2504"/>
                    </a:lnTo>
                    <a:lnTo>
                      <a:pt y="539" x="2505"/>
                    </a:lnTo>
                    <a:lnTo>
                      <a:pt y="538" x="2509"/>
                    </a:lnTo>
                    <a:lnTo>
                      <a:pt y="536" x="2514"/>
                    </a:lnTo>
                    <a:lnTo>
                      <a:pt y="536" x="2519"/>
                    </a:lnTo>
                    <a:lnTo>
                      <a:pt y="543" x="2585"/>
                    </a:lnTo>
                    <a:lnTo>
                      <a:pt y="546" x="2588"/>
                    </a:lnTo>
                    <a:lnTo>
                      <a:pt y="553" x="2590"/>
                    </a:lnTo>
                    <a:lnTo>
                      <a:pt y="563" x="2700"/>
                    </a:lnTo>
                    <a:lnTo>
                      <a:pt y="573" x="2806"/>
                    </a:lnTo>
                    <a:lnTo>
                      <a:pt y="578" x="2912"/>
                    </a:lnTo>
                    <a:lnTo>
                      <a:pt y="582" x="3015"/>
                    </a:lnTo>
                    <a:lnTo>
                      <a:pt y="582" x="3066"/>
                    </a:lnTo>
                    <a:lnTo>
                      <a:pt y="582" x="3115"/>
                    </a:lnTo>
                    <a:lnTo>
                      <a:pt y="580" x="3162"/>
                    </a:lnTo>
                    <a:lnTo>
                      <a:pt y="576" x="3210"/>
                    </a:lnTo>
                    <a:lnTo>
                      <a:pt y="573" x="3257"/>
                    </a:lnTo>
                    <a:lnTo>
                      <a:pt y="568" x="3301"/>
                    </a:lnTo>
                    <a:lnTo>
                      <a:pt y="561" x="3345"/>
                    </a:lnTo>
                    <a:lnTo>
                      <a:pt y="554" x="3385"/>
                    </a:lnTo>
                    <a:lnTo>
                      <a:pt y="558" x="3397"/>
                    </a:lnTo>
                    <a:lnTo>
                      <a:pt y="560" x="3405"/>
                    </a:lnTo>
                    <a:lnTo>
                      <a:pt y="560" x="3414"/>
                    </a:lnTo>
                    <a:lnTo>
                      <a:pt y="558" x="3424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78" name="Shape 78"/>
              <p:cNvSpPr/>
              <p:nvPr/>
            </p:nvSpPr>
            <p:spPr>
              <a:xfrm>
                <a:off y="2001836" x="1905000"/>
                <a:ext cy="1592262" cx="5489575"/>
              </a:xfrm>
              <a:custGeom>
                <a:pathLst>
                  <a:path w="3458" extrusionOk="0" h="1003">
                    <a:moveTo>
                      <a:pt y="39" x="0"/>
                    </a:moveTo>
                    <a:lnTo>
                      <a:pt y="12" x="0"/>
                    </a:lnTo>
                    <a:lnTo>
                      <a:pt y="7" x="0"/>
                    </a:lnTo>
                    <a:lnTo>
                      <a:pt y="2" x="2"/>
                    </a:lnTo>
                    <a:lnTo>
                      <a:pt y="0" x="6"/>
                    </a:lnTo>
                    <a:lnTo>
                      <a:pt y="0" x="11"/>
                    </a:lnTo>
                    <a:lnTo>
                      <a:pt y="4" x="51"/>
                    </a:lnTo>
                    <a:lnTo>
                      <a:pt y="7" x="92"/>
                    </a:lnTo>
                    <a:lnTo>
                      <a:pt y="12" x="132"/>
                    </a:lnTo>
                    <a:lnTo>
                      <a:pt y="19" x="173"/>
                    </a:lnTo>
                    <a:lnTo>
                      <a:pt y="24" x="181"/>
                    </a:lnTo>
                    <a:lnTo>
                      <a:pt y="27" x="188"/>
                    </a:lnTo>
                    <a:lnTo>
                      <a:pt y="33" x="195"/>
                    </a:lnTo>
                    <a:lnTo>
                      <a:pt y="39" x="200"/>
                    </a:lnTo>
                    <a:lnTo>
                      <a:pt y="337" x="463"/>
                    </a:lnTo>
                    <a:lnTo>
                      <a:pt y="349" x="475"/>
                    </a:lnTo>
                    <a:lnTo>
                      <a:pt y="359" x="487"/>
                    </a:lnTo>
                    <a:lnTo>
                      <a:pt y="364" x="493"/>
                    </a:lnTo>
                    <a:lnTo>
                      <a:pt y="367" x="502"/>
                    </a:lnTo>
                    <a:lnTo>
                      <a:pt y="371" x="510"/>
                    </a:lnTo>
                    <a:lnTo>
                      <a:pt y="372" x="521"/>
                    </a:lnTo>
                    <a:lnTo>
                      <a:pt y="377" x="559"/>
                    </a:lnTo>
                    <a:lnTo>
                      <a:pt y="381" x="608"/>
                    </a:lnTo>
                    <a:lnTo>
                      <a:pt y="384" x="666"/>
                    </a:lnTo>
                    <a:lnTo>
                      <a:pt y="389" x="732"/>
                    </a:lnTo>
                    <a:lnTo>
                      <a:pt y="393" x="804"/>
                    </a:lnTo>
                    <a:lnTo>
                      <a:pt y="396" x="884"/>
                    </a:lnTo>
                    <a:lnTo>
                      <a:pt y="401" x="966"/>
                    </a:lnTo>
                    <a:lnTo>
                      <a:pt y="404" x="1052"/>
                    </a:lnTo>
                    <a:lnTo>
                      <a:pt y="408" x="1140"/>
                    </a:lnTo>
                    <a:lnTo>
                      <a:pt y="409" x="1230"/>
                    </a:lnTo>
                    <a:lnTo>
                      <a:pt y="413" x="1317"/>
                    </a:lnTo>
                    <a:lnTo>
                      <a:pt y="416" x="1405"/>
                    </a:lnTo>
                    <a:lnTo>
                      <a:pt y="418" x="1490"/>
                    </a:lnTo>
                    <a:lnTo>
                      <a:pt y="420" x="1571"/>
                    </a:lnTo>
                    <a:lnTo>
                      <a:pt y="421" x="1647"/>
                    </a:lnTo>
                    <a:lnTo>
                      <a:pt y="423" x="1716"/>
                    </a:lnTo>
                    <a:lnTo>
                      <a:pt y="431" x="1712"/>
                    </a:lnTo>
                    <a:lnTo>
                      <a:pt y="442" x="1711"/>
                    </a:lnTo>
                    <a:lnTo>
                      <a:pt y="450" x="1712"/>
                    </a:lnTo>
                    <a:lnTo>
                      <a:pt y="458" x="1716"/>
                    </a:lnTo>
                    <a:lnTo>
                      <a:pt y="491" x="1741"/>
                    </a:lnTo>
                    <a:lnTo>
                      <a:pt y="523" x="1767"/>
                    </a:lnTo>
                    <a:lnTo>
                      <a:pt y="553" x="1795"/>
                    </a:lnTo>
                    <a:lnTo>
                      <a:pt y="583" x="1824"/>
                    </a:lnTo>
                    <a:lnTo>
                      <a:pt y="614" x="1854"/>
                    </a:lnTo>
                    <a:lnTo>
                      <a:pt y="643" x="1885"/>
                    </a:lnTo>
                    <a:lnTo>
                      <a:pt y="670" x="1918"/>
                    </a:lnTo>
                    <a:lnTo>
                      <a:pt y="698" x="1952"/>
                    </a:lnTo>
                    <a:lnTo>
                      <a:pt y="707" x="1962"/>
                    </a:lnTo>
                    <a:lnTo>
                      <a:pt y="714" x="1976"/>
                    </a:lnTo>
                    <a:lnTo>
                      <a:pt y="717" x="1991"/>
                    </a:lnTo>
                    <a:lnTo>
                      <a:pt y="722" x="2006"/>
                    </a:lnTo>
                    <a:lnTo>
                      <a:pt y="793" x="2452"/>
                    </a:lnTo>
                    <a:lnTo>
                      <a:pt y="793" x="2481"/>
                    </a:lnTo>
                    <a:lnTo>
                      <a:pt y="793" x="2506"/>
                    </a:lnTo>
                    <a:lnTo>
                      <a:pt y="791" x="2533"/>
                    </a:lnTo>
                    <a:lnTo>
                      <a:pt y="790" x="2557"/>
                    </a:lnTo>
                    <a:lnTo>
                      <a:pt y="786" x="2580"/>
                    </a:lnTo>
                    <a:lnTo>
                      <a:pt y="781" x="2602"/>
                    </a:lnTo>
                    <a:lnTo>
                      <a:pt y="776" x="2624"/>
                    </a:lnTo>
                    <a:lnTo>
                      <a:pt y="769" x="2643"/>
                    </a:lnTo>
                    <a:lnTo>
                      <a:pt y="761" x="2661"/>
                    </a:lnTo>
                    <a:lnTo>
                      <a:pt y="752" x="2680"/>
                    </a:lnTo>
                    <a:lnTo>
                      <a:pt y="742" x="2695"/>
                    </a:lnTo>
                    <a:lnTo>
                      <a:pt y="732" x="2710"/>
                    </a:lnTo>
                    <a:lnTo>
                      <a:pt y="720" x="2724"/>
                    </a:lnTo>
                    <a:lnTo>
                      <a:pt y="707" x="2737"/>
                    </a:lnTo>
                    <a:lnTo>
                      <a:pt y="693" x="2747"/>
                    </a:lnTo>
                    <a:lnTo>
                      <a:pt y="678" x="2759"/>
                    </a:lnTo>
                    <a:lnTo>
                      <a:pt y="680" x="2769"/>
                    </a:lnTo>
                    <a:lnTo>
                      <a:pt y="683" x="2783"/>
                    </a:lnTo>
                    <a:lnTo>
                      <a:pt y="709" x="2903"/>
                    </a:lnTo>
                    <a:lnTo>
                      <a:pt y="734" x="3011"/>
                    </a:lnTo>
                    <a:lnTo>
                      <a:pt y="759" x="3109"/>
                    </a:lnTo>
                    <a:lnTo>
                      <a:pt y="785" x="3195"/>
                    </a:lnTo>
                    <a:lnTo>
                      <a:pt y="798" x="3235"/>
                    </a:lnTo>
                    <a:lnTo>
                      <a:pt y="812" x="3274"/>
                    </a:lnTo>
                    <a:lnTo>
                      <a:pt y="825" x="3310"/>
                    </a:lnTo>
                    <a:lnTo>
                      <a:pt y="840" x="3343"/>
                    </a:lnTo>
                    <a:lnTo>
                      <a:pt y="854" x="3374"/>
                    </a:lnTo>
                    <a:lnTo>
                      <a:pt y="867" x="3404"/>
                    </a:lnTo>
                    <a:lnTo>
                      <a:pt y="881" x="3433"/>
                    </a:lnTo>
                    <a:lnTo>
                      <a:pt y="896" x="3458"/>
                    </a:lnTo>
                    <a:lnTo>
                      <a:pt y="906" x="3446"/>
                    </a:lnTo>
                    <a:lnTo>
                      <a:pt y="916" x="3436"/>
                    </a:lnTo>
                    <a:lnTo>
                      <a:pt y="928" x="3428"/>
                    </a:lnTo>
                    <a:lnTo>
                      <a:pt y="940" x="3421"/>
                    </a:lnTo>
                    <a:lnTo>
                      <a:pt y="954" x="3416"/>
                    </a:lnTo>
                    <a:lnTo>
                      <a:pt y="967" x="3411"/>
                    </a:lnTo>
                    <a:lnTo>
                      <a:pt y="981" x="3408"/>
                    </a:lnTo>
                    <a:lnTo>
                      <a:pt y="994" x="3404"/>
                    </a:lnTo>
                    <a:lnTo>
                      <a:pt y="1003" x="3403"/>
                    </a:lnTo>
                    <a:lnTo>
                      <a:pt y="996" x="3328"/>
                    </a:lnTo>
                    <a:lnTo>
                      <a:pt y="997" x="3315"/>
                    </a:lnTo>
                    <a:lnTo>
                      <a:pt y="999" x="3296"/>
                    </a:lnTo>
                    <a:lnTo>
                      <a:pt y="997" x="3276"/>
                    </a:lnTo>
                    <a:lnTo>
                      <a:pt y="994" x="3252"/>
                    </a:lnTo>
                    <a:lnTo>
                      <a:pt y="986" x="3203"/>
                    </a:lnTo>
                    <a:lnTo>
                      <a:pt y="979" x="3153"/>
                    </a:lnTo>
                    <a:lnTo>
                      <a:pt y="970" x="3095"/>
                    </a:lnTo>
                    <a:lnTo>
                      <a:pt y="962" x="3036"/>
                    </a:lnTo>
                    <a:lnTo>
                      <a:pt y="952" x="2972"/>
                    </a:lnTo>
                    <a:lnTo>
                      <a:pt y="942" x="2906"/>
                    </a:lnTo>
                    <a:lnTo>
                      <a:pt y="930" x="2839"/>
                    </a:lnTo>
                    <a:lnTo>
                      <a:pt y="918" x="2768"/>
                    </a:lnTo>
                    <a:lnTo>
                      <a:pt y="903" x="2693"/>
                    </a:lnTo>
                    <a:lnTo>
                      <a:pt y="889" x="2619"/>
                    </a:lnTo>
                    <a:lnTo>
                      <a:pt y="874" x="2540"/>
                    </a:lnTo>
                    <a:lnTo>
                      <a:pt y="857" x="2460"/>
                    </a:lnTo>
                    <a:lnTo>
                      <a:pt y="840" x="2378"/>
                    </a:lnTo>
                    <a:lnTo>
                      <a:pt y="822" x="2292"/>
                    </a:lnTo>
                    <a:lnTo>
                      <a:pt y="803" x="2206"/>
                    </a:lnTo>
                    <a:lnTo>
                      <a:pt y="785" x="2116"/>
                    </a:lnTo>
                    <a:lnTo>
                      <a:pt y="764" x="2025"/>
                    </a:lnTo>
                    <a:lnTo>
                      <a:pt y="742" x="1932"/>
                    </a:lnTo>
                    <a:lnTo>
                      <a:pt y="430" x="569"/>
                    </a:lnTo>
                    <a:lnTo>
                      <a:pt y="425" x="549"/>
                    </a:lnTo>
                    <a:lnTo>
                      <a:pt y="418" x="529"/>
                    </a:lnTo>
                    <a:lnTo>
                      <a:pt y="409" x="510"/>
                    </a:lnTo>
                    <a:lnTo>
                      <a:pt y="401" x="492"/>
                    </a:lnTo>
                    <a:lnTo>
                      <a:pt y="391" x="473"/>
                    </a:lnTo>
                    <a:lnTo>
                      <a:pt y="379" x="456"/>
                    </a:lnTo>
                    <a:lnTo>
                      <a:pt y="365" x="439"/>
                    </a:lnTo>
                    <a:lnTo>
                      <a:pt y="352" x="423"/>
                    </a:lnTo>
                    <a:lnTo>
                      <a:pt y="323" x="392"/>
                    </a:lnTo>
                    <a:lnTo>
                      <a:pt y="291" x="362"/>
                    </a:lnTo>
                    <a:lnTo>
                      <a:pt y="257" x="331"/>
                    </a:lnTo>
                    <a:lnTo>
                      <a:pt y="224" x="301"/>
                    </a:lnTo>
                    <a:lnTo>
                      <a:pt y="190" x="271"/>
                    </a:lnTo>
                    <a:lnTo>
                      <a:pt y="158" x="240"/>
                    </a:lnTo>
                    <a:lnTo>
                      <a:pt y="142" x="223"/>
                    </a:lnTo>
                    <a:lnTo>
                      <a:pt y="127" x="206"/>
                    </a:lnTo>
                    <a:lnTo>
                      <a:pt y="114" x="190"/>
                    </a:lnTo>
                    <a:lnTo>
                      <a:pt y="100" x="171"/>
                    </a:lnTo>
                    <a:lnTo>
                      <a:pt y="88" x="154"/>
                    </a:lnTo>
                    <a:lnTo>
                      <a:pt y="76" x="134"/>
                    </a:lnTo>
                    <a:lnTo>
                      <a:pt y="66" x="114"/>
                    </a:lnTo>
                    <a:lnTo>
                      <a:pt y="58" x="93"/>
                    </a:lnTo>
                    <a:lnTo>
                      <a:pt y="51" x="71"/>
                    </a:lnTo>
                    <a:lnTo>
                      <a:pt y="46" x="49"/>
                    </a:lnTo>
                    <a:lnTo>
                      <a:pt y="41" x="26"/>
                    </a:lnTo>
                    <a:lnTo>
                      <a:pt y="39" x="0"/>
                    </a:lnTo>
                    <a:close/>
                  </a:path>
                </a:pathLst>
              </a:custGeom>
              <a:solidFill>
                <a:srgbClr val="F8C4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79" name="Shape 79"/>
              <p:cNvSpPr/>
              <p:nvPr/>
            </p:nvSpPr>
            <p:spPr>
              <a:xfrm>
                <a:off y="2649536" x="3752850"/>
                <a:ext cy="747712" cx="3192461"/>
              </a:xfrm>
              <a:custGeom>
                <a:pathLst>
                  <a:path w="2011" extrusionOk="0" h="471">
                    <a:moveTo>
                      <a:pt y="0" x="0"/>
                    </a:moveTo>
                    <a:lnTo>
                      <a:pt y="3" x="72"/>
                    </a:lnTo>
                    <a:lnTo>
                      <a:pt y="5" x="147"/>
                    </a:lnTo>
                    <a:lnTo>
                      <a:pt y="6" x="219"/>
                    </a:lnTo>
                    <a:lnTo>
                      <a:pt y="10" x="292"/>
                    </a:lnTo>
                    <a:lnTo>
                      <a:pt y="10" x="363"/>
                    </a:lnTo>
                    <a:lnTo>
                      <a:pt y="12" x="430"/>
                    </a:lnTo>
                    <a:lnTo>
                      <a:pt y="13" x="494"/>
                    </a:lnTo>
                    <a:lnTo>
                      <a:pt y="15" x="552"/>
                    </a:lnTo>
                    <a:lnTo>
                      <a:pt y="23" x="548"/>
                    </a:lnTo>
                    <a:lnTo>
                      <a:pt y="34" x="547"/>
                    </a:lnTo>
                    <a:lnTo>
                      <a:pt y="42" x="548"/>
                    </a:lnTo>
                    <a:lnTo>
                      <a:pt y="50" x="552"/>
                    </a:lnTo>
                    <a:lnTo>
                      <a:pt y="83" x="577"/>
                    </a:lnTo>
                    <a:lnTo>
                      <a:pt y="115" x="603"/>
                    </a:lnTo>
                    <a:lnTo>
                      <a:pt y="145" x="631"/>
                    </a:lnTo>
                    <a:lnTo>
                      <a:pt y="175" x="660"/>
                    </a:lnTo>
                    <a:lnTo>
                      <a:pt y="206" x="690"/>
                    </a:lnTo>
                    <a:lnTo>
                      <a:pt y="235" x="721"/>
                    </a:lnTo>
                    <a:lnTo>
                      <a:pt y="262" x="754"/>
                    </a:lnTo>
                    <a:lnTo>
                      <a:pt y="290" x="788"/>
                    </a:lnTo>
                    <a:lnTo>
                      <a:pt y="299" x="798"/>
                    </a:lnTo>
                    <a:lnTo>
                      <a:pt y="306" x="812"/>
                    </a:lnTo>
                    <a:lnTo>
                      <a:pt y="309" x="827"/>
                    </a:lnTo>
                    <a:lnTo>
                      <a:pt y="314" x="842"/>
                    </a:lnTo>
                    <a:lnTo>
                      <a:pt y="385" x="1288"/>
                    </a:lnTo>
                    <a:lnTo>
                      <a:pt y="385" x="1317"/>
                    </a:lnTo>
                    <a:lnTo>
                      <a:pt y="385" x="1342"/>
                    </a:lnTo>
                    <a:lnTo>
                      <a:pt y="383" x="1369"/>
                    </a:lnTo>
                    <a:lnTo>
                      <a:pt y="382" x="1393"/>
                    </a:lnTo>
                    <a:lnTo>
                      <a:pt y="378" x="1416"/>
                    </a:lnTo>
                    <a:lnTo>
                      <a:pt y="373" x="1438"/>
                    </a:lnTo>
                    <a:lnTo>
                      <a:pt y="368" x="1460"/>
                    </a:lnTo>
                    <a:lnTo>
                      <a:pt y="361" x="1479"/>
                    </a:lnTo>
                    <a:lnTo>
                      <a:pt y="353" x="1497"/>
                    </a:lnTo>
                    <a:lnTo>
                      <a:pt y="344" x="1516"/>
                    </a:lnTo>
                    <a:lnTo>
                      <a:pt y="334" x="1531"/>
                    </a:lnTo>
                    <a:lnTo>
                      <a:pt y="324" x="1546"/>
                    </a:lnTo>
                    <a:lnTo>
                      <a:pt y="312" x="1560"/>
                    </a:lnTo>
                    <a:lnTo>
                      <a:pt y="299" x="1573"/>
                    </a:lnTo>
                    <a:lnTo>
                      <a:pt y="285" x="1583"/>
                    </a:lnTo>
                    <a:lnTo>
                      <a:pt y="270" x="1595"/>
                    </a:lnTo>
                    <a:lnTo>
                      <a:pt y="272" x="1605"/>
                    </a:lnTo>
                    <a:lnTo>
                      <a:pt y="275" x="1619"/>
                    </a:lnTo>
                    <a:lnTo>
                      <a:pt y="287" x="1676"/>
                    </a:lnTo>
                    <a:lnTo>
                      <a:pt y="299" x="1730"/>
                    </a:lnTo>
                    <a:lnTo>
                      <a:pt y="311" x="1783"/>
                    </a:lnTo>
                    <a:lnTo>
                      <a:pt y="322" x="1833"/>
                    </a:lnTo>
                    <a:lnTo>
                      <a:pt y="334" x="1881"/>
                    </a:lnTo>
                    <a:lnTo>
                      <a:pt y="346" x="1926"/>
                    </a:lnTo>
                    <a:lnTo>
                      <a:pt y="358" x="1970"/>
                    </a:lnTo>
                    <a:lnTo>
                      <a:pt y="371" x="2011"/>
                    </a:lnTo>
                    <a:lnTo>
                      <a:pt y="383" x="1992"/>
                    </a:lnTo>
                    <a:lnTo>
                      <a:pt y="397" x="1973"/>
                    </a:lnTo>
                    <a:lnTo>
                      <a:pt y="407" x="1952"/>
                    </a:lnTo>
                    <a:lnTo>
                      <a:pt y="417" x="1930"/>
                    </a:lnTo>
                    <a:lnTo>
                      <a:pt y="426" x="1908"/>
                    </a:lnTo>
                    <a:lnTo>
                      <a:pt y="434" x="1884"/>
                    </a:lnTo>
                    <a:lnTo>
                      <a:pt y="441" x="1859"/>
                    </a:lnTo>
                    <a:lnTo>
                      <a:pt y="448" x="1833"/>
                    </a:lnTo>
                    <a:lnTo>
                      <a:pt y="458" x="1779"/>
                    </a:lnTo>
                    <a:lnTo>
                      <a:pt y="464" x="1725"/>
                    </a:lnTo>
                    <a:lnTo>
                      <a:pt y="469" x="1670"/>
                    </a:lnTo>
                    <a:lnTo>
                      <a:pt y="471" x="1614"/>
                    </a:lnTo>
                    <a:lnTo>
                      <a:pt y="471" x="1560"/>
                    </a:lnTo>
                    <a:lnTo>
                      <a:pt y="469" x="1506"/>
                    </a:lnTo>
                    <a:lnTo>
                      <a:pt y="466" x="1455"/>
                    </a:lnTo>
                    <a:lnTo>
                      <a:pt y="463" x="1408"/>
                    </a:lnTo>
                    <a:lnTo>
                      <a:pt y="453" x="1325"/>
                    </a:lnTo>
                    <a:lnTo>
                      <a:pt y="444" x="1268"/>
                    </a:lnTo>
                    <a:lnTo>
                      <a:pt y="431" x="1209"/>
                    </a:lnTo>
                    <a:lnTo>
                      <a:pt y="419" x="1148"/>
                    </a:lnTo>
                    <a:lnTo>
                      <a:pt y="405" x="1087"/>
                    </a:lnTo>
                    <a:lnTo>
                      <a:pt y="392" x="1026"/>
                    </a:lnTo>
                    <a:lnTo>
                      <a:pt y="378" x="962"/>
                    </a:lnTo>
                    <a:lnTo>
                      <a:pt y="365" x="898"/>
                    </a:lnTo>
                    <a:lnTo>
                      <a:pt y="350" x="834"/>
                    </a:lnTo>
                    <a:lnTo>
                      <a:pt y="334" x="768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0" name="Shape 80"/>
              <p:cNvSpPr/>
              <p:nvPr/>
            </p:nvSpPr>
            <p:spPr>
              <a:xfrm>
                <a:off y="2670175" x="4430712"/>
                <a:ext cy="668337" cx="2214561"/>
              </a:xfrm>
              <a:custGeom>
                <a:pathLst>
                  <a:path w="1395" extrusionOk="0" h="421">
                    <a:moveTo>
                      <a:pt y="0" x="2"/>
                    </a:moveTo>
                    <a:lnTo>
                      <a:pt y="0" x="30"/>
                    </a:lnTo>
                    <a:lnTo>
                      <a:pt y="0" x="66"/>
                    </a:lnTo>
                    <a:lnTo>
                      <a:pt y="2" x="98"/>
                    </a:lnTo>
                    <a:lnTo>
                      <a:pt y="2" x="125"/>
                    </a:lnTo>
                    <a:lnTo>
                      <a:pt y="10" x="121"/>
                    </a:lnTo>
                    <a:lnTo>
                      <a:pt y="21" x="120"/>
                    </a:lnTo>
                    <a:lnTo>
                      <a:pt y="29" x="121"/>
                    </a:lnTo>
                    <a:lnTo>
                      <a:pt y="37" x="125"/>
                    </a:lnTo>
                    <a:lnTo>
                      <a:pt y="70" x="150"/>
                    </a:lnTo>
                    <a:lnTo>
                      <a:pt y="102" x="176"/>
                    </a:lnTo>
                    <a:lnTo>
                      <a:pt y="132" x="204"/>
                    </a:lnTo>
                    <a:lnTo>
                      <a:pt y="162" x="233"/>
                    </a:lnTo>
                    <a:lnTo>
                      <a:pt y="193" x="263"/>
                    </a:lnTo>
                    <a:lnTo>
                      <a:pt y="222" x="294"/>
                    </a:lnTo>
                    <a:lnTo>
                      <a:pt y="249" x="327"/>
                    </a:lnTo>
                    <a:lnTo>
                      <a:pt y="277" x="361"/>
                    </a:lnTo>
                    <a:lnTo>
                      <a:pt y="286" x="371"/>
                    </a:lnTo>
                    <a:lnTo>
                      <a:pt y="293" x="385"/>
                    </a:lnTo>
                    <a:lnTo>
                      <a:pt y="296" x="400"/>
                    </a:lnTo>
                    <a:lnTo>
                      <a:pt y="301" x="415"/>
                    </a:lnTo>
                    <a:lnTo>
                      <a:pt y="372" x="861"/>
                    </a:lnTo>
                    <a:lnTo>
                      <a:pt y="372" x="890"/>
                    </a:lnTo>
                    <a:lnTo>
                      <a:pt y="372" x="915"/>
                    </a:lnTo>
                    <a:lnTo>
                      <a:pt y="370" x="942"/>
                    </a:lnTo>
                    <a:lnTo>
                      <a:pt y="369" x="966"/>
                    </a:lnTo>
                    <a:lnTo>
                      <a:pt y="365" x="989"/>
                    </a:lnTo>
                    <a:lnTo>
                      <a:pt y="360" x="1011"/>
                    </a:lnTo>
                    <a:lnTo>
                      <a:pt y="355" x="1033"/>
                    </a:lnTo>
                    <a:lnTo>
                      <a:pt y="348" x="1052"/>
                    </a:lnTo>
                    <a:lnTo>
                      <a:pt y="340" x="1070"/>
                    </a:lnTo>
                    <a:lnTo>
                      <a:pt y="331" x="1089"/>
                    </a:lnTo>
                    <a:lnTo>
                      <a:pt y="321" x="1104"/>
                    </a:lnTo>
                    <a:lnTo>
                      <a:pt y="311" x="1119"/>
                    </a:lnTo>
                    <a:lnTo>
                      <a:pt y="299" x="1133"/>
                    </a:lnTo>
                    <a:lnTo>
                      <a:pt y="286" x="1146"/>
                    </a:lnTo>
                    <a:lnTo>
                      <a:pt y="272" x="1156"/>
                    </a:lnTo>
                    <a:lnTo>
                      <a:pt y="257" x="1168"/>
                    </a:lnTo>
                    <a:lnTo>
                      <a:pt y="259" x="1178"/>
                    </a:lnTo>
                    <a:lnTo>
                      <a:pt y="262" x="1192"/>
                    </a:lnTo>
                    <a:lnTo>
                      <a:pt y="272" x="1246"/>
                    </a:lnTo>
                    <a:lnTo>
                      <a:pt y="284" x="1297"/>
                    </a:lnTo>
                    <a:lnTo>
                      <a:pt y="294" x="1347"/>
                    </a:lnTo>
                    <a:lnTo>
                      <a:pt y="306" x="1395"/>
                    </a:lnTo>
                    <a:lnTo>
                      <a:pt y="316" x="1388"/>
                    </a:lnTo>
                    <a:lnTo>
                      <a:pt y="325" x="1381"/>
                    </a:lnTo>
                    <a:lnTo>
                      <a:pt y="333" x="1373"/>
                    </a:lnTo>
                    <a:lnTo>
                      <a:pt y="342" x="1361"/>
                    </a:lnTo>
                    <a:lnTo>
                      <a:pt y="348" x="1349"/>
                    </a:lnTo>
                    <a:lnTo>
                      <a:pt y="357" x="1335"/>
                    </a:lnTo>
                    <a:lnTo>
                      <a:pt y="364" x="1322"/>
                    </a:lnTo>
                    <a:lnTo>
                      <a:pt y="370" x="1307"/>
                    </a:lnTo>
                    <a:lnTo>
                      <a:pt y="382" x="1271"/>
                    </a:lnTo>
                    <a:lnTo>
                      <a:pt y="392" x="1234"/>
                    </a:lnTo>
                    <a:lnTo>
                      <a:pt y="401" x="1195"/>
                    </a:lnTo>
                    <a:lnTo>
                      <a:pt y="407" x="1153"/>
                    </a:lnTo>
                    <a:lnTo>
                      <a:pt y="413" x="1111"/>
                    </a:lnTo>
                    <a:lnTo>
                      <a:pt y="418" x="1067"/>
                    </a:lnTo>
                    <a:lnTo>
                      <a:pt y="421" x="1025"/>
                    </a:lnTo>
                    <a:lnTo>
                      <a:pt y="421" x="984"/>
                    </a:lnTo>
                    <a:lnTo>
                      <a:pt y="421" x="944"/>
                    </a:lnTo>
                    <a:lnTo>
                      <a:pt y="419" x="908"/>
                    </a:lnTo>
                    <a:lnTo>
                      <a:pt y="418" x="875"/>
                    </a:lnTo>
                    <a:lnTo>
                      <a:pt y="413" x="847"/>
                    </a:lnTo>
                    <a:lnTo>
                      <a:pt y="318" x="388"/>
                    </a:lnTo>
                    <a:lnTo>
                      <a:pt y="320" x="385"/>
                    </a:lnTo>
                    <a:lnTo>
                      <a:pt y="318" x="380"/>
                    </a:lnTo>
                    <a:lnTo>
                      <a:pt y="315" x="371"/>
                    </a:lnTo>
                    <a:lnTo>
                      <a:pt y="311" x="363"/>
                    </a:lnTo>
                    <a:lnTo>
                      <a:pt y="298" x="341"/>
                    </a:lnTo>
                    <a:lnTo>
                      <a:pt y="281" x="312"/>
                    </a:lnTo>
                    <a:lnTo>
                      <a:pt y="260" x="282"/>
                    </a:lnTo>
                    <a:lnTo>
                      <a:pt y="237" x="248"/>
                    </a:lnTo>
                    <a:lnTo>
                      <a:pt y="210" x="213"/>
                    </a:lnTo>
                    <a:lnTo>
                      <a:pt y="183" x="176"/>
                    </a:lnTo>
                    <a:lnTo>
                      <a:pt y="154" x="140"/>
                    </a:lnTo>
                    <a:lnTo>
                      <a:pt y="125" x="106"/>
                    </a:lnTo>
                    <a:lnTo>
                      <a:pt y="98" x="76"/>
                    </a:lnTo>
                    <a:lnTo>
                      <a:pt y="73" x="49"/>
                    </a:lnTo>
                    <a:lnTo>
                      <a:pt y="49" x="25"/>
                    </a:lnTo>
                    <a:lnTo>
                      <a:pt y="29" x="10"/>
                    </a:lnTo>
                    <a:lnTo>
                      <a:pt y="19" x="5"/>
                    </a:lnTo>
                    <a:lnTo>
                      <a:pt y="12" x="2"/>
                    </a:lnTo>
                    <a:lnTo>
                      <a:pt y="5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1" name="Shape 81"/>
              <p:cNvSpPr/>
              <p:nvPr/>
            </p:nvSpPr>
            <p:spPr>
              <a:xfrm>
                <a:off y="2673350" x="4610100"/>
                <a:ext cy="603250" cx="1690686"/>
              </a:xfrm>
              <a:custGeom>
                <a:pathLst>
                  <a:path w="1065" extrusionOk="0" h="380">
                    <a:moveTo>
                      <a:pt y="0" x="5"/>
                    </a:moveTo>
                    <a:lnTo>
                      <a:pt y="0" x="12"/>
                    </a:lnTo>
                    <a:lnTo>
                      <a:pt y="8" x="8"/>
                    </a:lnTo>
                    <a:lnTo>
                      <a:pt y="19" x="7"/>
                    </a:lnTo>
                    <a:lnTo>
                      <a:pt y="27" x="8"/>
                    </a:lnTo>
                    <a:lnTo>
                      <a:pt y="35" x="12"/>
                    </a:lnTo>
                    <a:lnTo>
                      <a:pt y="68" x="37"/>
                    </a:lnTo>
                    <a:lnTo>
                      <a:pt y="100" x="63"/>
                    </a:lnTo>
                    <a:lnTo>
                      <a:pt y="130" x="91"/>
                    </a:lnTo>
                    <a:lnTo>
                      <a:pt y="160" x="120"/>
                    </a:lnTo>
                    <a:lnTo>
                      <a:pt y="191" x="150"/>
                    </a:lnTo>
                    <a:lnTo>
                      <a:pt y="220" x="181"/>
                    </a:lnTo>
                    <a:lnTo>
                      <a:pt y="247" x="214"/>
                    </a:lnTo>
                    <a:lnTo>
                      <a:pt y="275" x="248"/>
                    </a:lnTo>
                    <a:lnTo>
                      <a:pt y="284" x="258"/>
                    </a:lnTo>
                    <a:lnTo>
                      <a:pt y="291" x="272"/>
                    </a:lnTo>
                    <a:lnTo>
                      <a:pt y="294" x="287"/>
                    </a:lnTo>
                    <a:lnTo>
                      <a:pt y="299" x="302"/>
                    </a:lnTo>
                    <a:lnTo>
                      <a:pt y="370" x="748"/>
                    </a:lnTo>
                    <a:lnTo>
                      <a:pt y="370" x="777"/>
                    </a:lnTo>
                    <a:lnTo>
                      <a:pt y="370" x="802"/>
                    </a:lnTo>
                    <a:lnTo>
                      <a:pt y="368" x="829"/>
                    </a:lnTo>
                    <a:lnTo>
                      <a:pt y="367" x="853"/>
                    </a:lnTo>
                    <a:lnTo>
                      <a:pt y="363" x="876"/>
                    </a:lnTo>
                    <a:lnTo>
                      <a:pt y="358" x="898"/>
                    </a:lnTo>
                    <a:lnTo>
                      <a:pt y="353" x="920"/>
                    </a:lnTo>
                    <a:lnTo>
                      <a:pt y="346" x="939"/>
                    </a:lnTo>
                    <a:lnTo>
                      <a:pt y="338" x="957"/>
                    </a:lnTo>
                    <a:lnTo>
                      <a:pt y="329" x="976"/>
                    </a:lnTo>
                    <a:lnTo>
                      <a:pt y="319" x="991"/>
                    </a:lnTo>
                    <a:lnTo>
                      <a:pt y="309" x="1006"/>
                    </a:lnTo>
                    <a:lnTo>
                      <a:pt y="297" x="1020"/>
                    </a:lnTo>
                    <a:lnTo>
                      <a:pt y="284" x="1033"/>
                    </a:lnTo>
                    <a:lnTo>
                      <a:pt y="270" x="1043"/>
                    </a:lnTo>
                    <a:lnTo>
                      <a:pt y="255" x="1055"/>
                    </a:lnTo>
                    <a:lnTo>
                      <a:pt y="257" x="1060"/>
                    </a:lnTo>
                    <a:lnTo>
                      <a:pt y="257" x="1065"/>
                    </a:lnTo>
                    <a:lnTo>
                      <a:pt y="277" x="1052"/>
                    </a:lnTo>
                    <a:lnTo>
                      <a:pt y="296" x="1035"/>
                    </a:lnTo>
                    <a:lnTo>
                      <a:pt y="311" x="1016"/>
                    </a:lnTo>
                    <a:lnTo>
                      <a:pt y="324" x="998"/>
                    </a:lnTo>
                    <a:lnTo>
                      <a:pt y="336" x="978"/>
                    </a:lnTo>
                    <a:lnTo>
                      <a:pt y="346" x="956"/>
                    </a:lnTo>
                    <a:lnTo>
                      <a:pt y="356" x="934"/>
                    </a:lnTo>
                    <a:lnTo>
                      <a:pt y="363" x="910"/>
                    </a:lnTo>
                    <a:lnTo>
                      <a:pt y="368" x="888"/>
                    </a:lnTo>
                    <a:lnTo>
                      <a:pt y="373" x="866"/>
                    </a:lnTo>
                    <a:lnTo>
                      <a:pt y="377" x="844"/>
                    </a:lnTo>
                    <a:lnTo>
                      <a:pt y="378" x="822"/>
                    </a:lnTo>
                    <a:lnTo>
                      <a:pt y="380" x="802"/>
                    </a:lnTo>
                    <a:lnTo>
                      <a:pt y="380" x="782"/>
                    </a:lnTo>
                    <a:lnTo>
                      <a:pt y="378" x="763"/>
                    </a:lnTo>
                    <a:lnTo>
                      <a:pt y="377" x="748"/>
                    </a:lnTo>
                    <a:lnTo>
                      <a:pt y="304" x="299"/>
                    </a:lnTo>
                    <a:lnTo>
                      <a:pt y="301" x="284"/>
                    </a:lnTo>
                    <a:lnTo>
                      <a:pt y="296" x="269"/>
                    </a:lnTo>
                    <a:lnTo>
                      <a:pt y="289" x="255"/>
                    </a:lnTo>
                    <a:lnTo>
                      <a:pt y="280" x="243"/>
                    </a:lnTo>
                    <a:lnTo>
                      <a:pt y="258" x="216"/>
                    </a:lnTo>
                    <a:lnTo>
                      <a:pt y="231" x="186"/>
                    </a:lnTo>
                    <a:lnTo>
                      <a:pt y="203" x="154"/>
                    </a:lnTo>
                    <a:lnTo>
                      <a:pt y="171" x="120"/>
                    </a:lnTo>
                    <a:lnTo>
                      <a:pt y="137" x="88"/>
                    </a:lnTo>
                    <a:lnTo>
                      <a:pt y="103" x="56"/>
                    </a:lnTo>
                    <a:lnTo>
                      <a:pt y="71" x="29"/>
                    </a:lnTo>
                    <a:lnTo>
                      <a:pt y="39" x="7"/>
                    </a:lnTo>
                    <a:lnTo>
                      <a:pt y="32" x="3"/>
                    </a:lnTo>
                    <a:lnTo>
                      <a:pt y="25" x="0"/>
                    </a:lnTo>
                    <a:lnTo>
                      <a:pt y="20" x="0"/>
                    </a:lnTo>
                    <a:lnTo>
                      <a:pt y="17" x="0"/>
                    </a:lnTo>
                    <a:lnTo>
                      <a:pt y="8" x="2"/>
                    </a:lnTo>
                    <a:lnTo>
                      <a:pt y="0" x="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2" name="Shape 82"/>
              <p:cNvSpPr/>
              <p:nvPr/>
            </p:nvSpPr>
            <p:spPr>
              <a:xfrm>
                <a:off y="3421062" x="7389811"/>
                <a:ext cy="6350" cx="11111"/>
              </a:xfrm>
              <a:custGeom>
                <a:pathLst>
                  <a:path w="7" extrusionOk="0" h="4">
                    <a:moveTo>
                      <a:pt y="4" x="7"/>
                    </a:move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lnTo>
                      <a:pt y="2" x="5"/>
                    </a:lnTo>
                    <a:lnTo>
                      <a:pt y="4" x="7"/>
                    </a:lnTo>
                    <a:close/>
                  </a:path>
                </a:pathLst>
              </a:custGeom>
              <a:solidFill>
                <a:srgbClr val="5A575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3" name="Shape 83"/>
              <p:cNvSpPr/>
              <p:nvPr/>
            </p:nvSpPr>
            <p:spPr>
              <a:xfrm>
                <a:off y="3424237" x="7386636"/>
                <a:ext cy="7936" cx="22225"/>
              </a:xfrm>
              <a:custGeom>
                <a:pathLst>
                  <a:path w="14" extrusionOk="0" h="5">
                    <a:moveTo>
                      <a:pt y="0" x="4"/>
                    </a:moveTo>
                    <a:lnTo>
                      <a:pt y="0" x="5"/>
                    </a:lnTo>
                    <a:lnTo>
                      <a:pt y="2" x="9"/>
                    </a:lnTo>
                    <a:lnTo>
                      <a:pt y="5" x="14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5B595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4" name="Shape 84"/>
              <p:cNvSpPr/>
              <p:nvPr/>
            </p:nvSpPr>
            <p:spPr>
              <a:xfrm>
                <a:off y="3427412" x="7386636"/>
                <a:ext cy="7936" cx="30161"/>
              </a:xfrm>
              <a:custGeom>
                <a:pathLst>
                  <a:path w="19" extrusionOk="0" h="5">
                    <a:moveTo>
                      <a:pt y="0" x="2"/>
                    </a:moveTo>
                    <a:lnTo>
                      <a:pt y="0" x="9"/>
                    </a:lnTo>
                    <a:lnTo>
                      <a:pt y="3" x="14"/>
                    </a:lnTo>
                    <a:lnTo>
                      <a:pt y="5" x="19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5F5D5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5" name="Shape 85"/>
              <p:cNvSpPr/>
              <p:nvPr/>
            </p:nvSpPr>
            <p:spPr>
              <a:xfrm>
                <a:off y="3427412" x="7385050"/>
                <a:ext cy="12700" cx="36511"/>
              </a:xfrm>
              <a:custGeom>
                <a:pathLst>
                  <a:path w="23" extrusionOk="0" h="8">
                    <a:moveTo>
                      <a:pt y="0" x="1"/>
                    </a:moveTo>
                    <a:lnTo>
                      <a:pt y="3" x="15"/>
                    </a:lnTo>
                    <a:lnTo>
                      <a:pt y="5" x="18"/>
                    </a:lnTo>
                    <a:lnTo>
                      <a:pt y="8" x="23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625F5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6" name="Shape 86"/>
              <p:cNvSpPr/>
              <p:nvPr/>
            </p:nvSpPr>
            <p:spPr>
              <a:xfrm>
                <a:off y="3429000" x="7381875"/>
                <a:ext cy="14286" cx="42862"/>
              </a:xfrm>
              <a:custGeom>
                <a:pathLst>
                  <a:path w="27" extrusionOk="0" h="9">
                    <a:moveTo>
                      <a:pt y="0" x="3"/>
                    </a:moveTo>
                    <a:lnTo>
                      <a:pt y="4" x="22"/>
                    </a:lnTo>
                    <a:lnTo>
                      <a:pt y="6" x="23"/>
                    </a:lnTo>
                    <a:lnTo>
                      <a:pt y="7" x="27"/>
                    </a:lnTo>
                    <a:lnTo>
                      <a:pt y="9" x="27"/>
                    </a:lnTo>
                    <a:lnTo>
                      <a:pt y="9" x="27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64626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7" name="Shape 87"/>
              <p:cNvSpPr/>
              <p:nvPr/>
            </p:nvSpPr>
            <p:spPr>
              <a:xfrm>
                <a:off y="3432175" x="7378700"/>
                <a:ext cy="14286" cx="46036"/>
              </a:xfrm>
              <a:custGeom>
                <a:pathLst>
                  <a:path w="29" extrusionOk="0" h="9">
                    <a:moveTo>
                      <a:pt y="0" x="4"/>
                    </a:moveTo>
                    <a:lnTo>
                      <a:pt y="5" x="27"/>
                    </a:lnTo>
                    <a:lnTo>
                      <a:pt y="5" x="27"/>
                    </a:lnTo>
                    <a:lnTo>
                      <a:pt y="5" x="29"/>
                    </a:lnTo>
                    <a:lnTo>
                      <a:pt y="7" x="29"/>
                    </a:lnTo>
                    <a:lnTo>
                      <a:pt y="9" x="29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68666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8" name="Shape 88"/>
              <p:cNvSpPr/>
              <p:nvPr/>
            </p:nvSpPr>
            <p:spPr>
              <a:xfrm>
                <a:off y="3435350" x="7378700"/>
                <a:ext cy="12700" cx="46036"/>
              </a:xfrm>
              <a:custGeom>
                <a:pathLst>
                  <a:path w="29" extrusionOk="0" h="8">
                    <a:moveTo>
                      <a:pt y="0" x="2"/>
                    </a:moveTo>
                    <a:lnTo>
                      <a:pt y="5" x="29"/>
                    </a:lnTo>
                    <a:lnTo>
                      <a:pt y="7" x="29"/>
                    </a:lnTo>
                    <a:lnTo>
                      <a:pt y="8" x="2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A686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9" name="Shape 89"/>
              <p:cNvSpPr/>
              <p:nvPr/>
            </p:nvSpPr>
            <p:spPr>
              <a:xfrm>
                <a:off y="3438525" x="7375525"/>
                <a:ext cy="12700" cx="49212"/>
              </a:xfrm>
              <a:custGeom>
                <a:pathLst>
                  <a:path w="31" extrusionOk="0" h="8">
                    <a:moveTo>
                      <a:pt y="0" x="2"/>
                    </a:moveTo>
                    <a:lnTo>
                      <a:pt y="5" x="31"/>
                    </a:lnTo>
                    <a:lnTo>
                      <a:pt y="6" x="31"/>
                    </a:lnTo>
                    <a:lnTo>
                      <a:pt y="8" x="31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0" name="Shape 90"/>
              <p:cNvSpPr/>
              <p:nvPr/>
            </p:nvSpPr>
            <p:spPr>
              <a:xfrm>
                <a:off y="3440112" x="7373936"/>
                <a:ext cy="14286" cx="50800"/>
              </a:xfrm>
              <a:custGeom>
                <a:pathLst>
                  <a:path w="32" extrusionOk="0" h="9">
                    <a:moveTo>
                      <a:pt y="0" x="3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9" x="32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706E6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1" name="Shape 91"/>
              <p:cNvSpPr/>
              <p:nvPr/>
            </p:nvSpPr>
            <p:spPr>
              <a:xfrm>
                <a:off y="3443287" x="7373936"/>
                <a:ext cy="12700" cx="53975"/>
              </a:xfrm>
              <a:custGeom>
                <a:pathLst>
                  <a:path w="34" extrusionOk="0" h="8">
                    <a:moveTo>
                      <a:pt y="0" x="1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8" x="3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71706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2" name="Shape 92"/>
              <p:cNvSpPr/>
              <p:nvPr/>
            </p:nvSpPr>
            <p:spPr>
              <a:xfrm>
                <a:off y="3446462" x="7370761"/>
                <a:ext cy="12700" cx="57150"/>
              </a:xfrm>
              <a:custGeom>
                <a:pathLst>
                  <a:path w="36" extrusionOk="0" h="8">
                    <a:moveTo>
                      <a:pt y="0" x="2"/>
                    </a:moveTo>
                    <a:lnTo>
                      <a:pt y="5" x="34"/>
                    </a:lnTo>
                    <a:lnTo>
                      <a:pt y="6" x="36"/>
                    </a:lnTo>
                    <a:lnTo>
                      <a:pt y="8" x="3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73727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3" name="Shape 93"/>
              <p:cNvSpPr/>
              <p:nvPr/>
            </p:nvSpPr>
            <p:spPr>
              <a:xfrm>
                <a:off y="3448050" x="7367586"/>
                <a:ext cy="14286" cx="60325"/>
              </a:xfrm>
              <a:custGeom>
                <a:pathLst>
                  <a:path w="38" extrusionOk="0" h="9">
                    <a:moveTo>
                      <a:pt y="0" x="4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9" x="38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77767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4" name="Shape 94"/>
              <p:cNvSpPr/>
              <p:nvPr/>
            </p:nvSpPr>
            <p:spPr>
              <a:xfrm>
                <a:off y="3451225" x="7367586"/>
                <a:ext cy="23811" cx="120650"/>
              </a:xfrm>
              <a:custGeom>
                <a:pathLst>
                  <a:path w="76" extrusionOk="0" h="15">
                    <a:moveTo>
                      <a:pt y="0" x="2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8" x="38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  <a:moveTo>
                      <a:pt y="15" x="76"/>
                    </a:moveTo>
                    <a:lnTo>
                      <a:pt y="15" x="73"/>
                    </a:lnTo>
                    <a:lnTo>
                      <a:pt y="15" x="73"/>
                    </a:lnTo>
                    <a:lnTo>
                      <a:pt y="14" x="73"/>
                    </a:lnTo>
                    <a:lnTo>
                      <a:pt y="15" x="75"/>
                    </a:lnTo>
                    <a:lnTo>
                      <a:pt y="15" x="76"/>
                    </a:lnTo>
                    <a:close/>
                  </a:path>
                </a:pathLst>
              </a:custGeom>
              <a:solidFill>
                <a:srgbClr val="79787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5" name="Shape 95"/>
              <p:cNvSpPr/>
              <p:nvPr/>
            </p:nvSpPr>
            <p:spPr>
              <a:xfrm>
                <a:off y="3451225" x="7366000"/>
                <a:ext cy="30161" cx="130175"/>
              </a:xfrm>
              <a:custGeom>
                <a:pathLst>
                  <a:path w="82" extrusionOk="0" h="19">
                    <a:moveTo>
                      <a:pt y="0" x="1"/>
                    </a:moveTo>
                    <a:lnTo>
                      <a:pt y="7" x="39"/>
                    </a:lnTo>
                    <a:lnTo>
                      <a:pt y="8" x="39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9" x="82"/>
                    </a:moveTo>
                    <a:lnTo>
                      <a:pt y="17" x="74"/>
                    </a:lnTo>
                    <a:lnTo>
                      <a:pt y="15" x="74"/>
                    </a:lnTo>
                    <a:lnTo>
                      <a:pt y="14" x="74"/>
                    </a:lnTo>
                    <a:lnTo>
                      <a:pt y="17" x="79"/>
                    </a:lnTo>
                    <a:lnTo>
                      <a:pt y="19" x="82"/>
                    </a:lnTo>
                    <a:close/>
                  </a:path>
                </a:pathLst>
              </a:custGeom>
              <a:solidFill>
                <a:srgbClr val="7C7A7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6" name="Shape 96"/>
              <p:cNvSpPr/>
              <p:nvPr/>
            </p:nvSpPr>
            <p:spPr>
              <a:xfrm>
                <a:off y="3454400" x="7366000"/>
                <a:ext cy="31750" cx="141286"/>
              </a:xfrm>
              <a:custGeom>
                <a:pathLst>
                  <a:path w="89" extrusionOk="0" h="20">
                    <a:moveTo>
                      <a:pt y="0" x="1"/>
                    </a:moveTo>
                    <a:lnTo>
                      <a:pt y="6" x="39"/>
                    </a:lnTo>
                    <a:lnTo>
                      <a:pt y="8" x="40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  <a:moveTo>
                      <a:pt y="13" x="74"/>
                    </a:moveTo>
                    <a:lnTo>
                      <a:pt y="13" x="77"/>
                    </a:lnTo>
                    <a:lnTo>
                      <a:pt y="17" x="82"/>
                    </a:lnTo>
                    <a:lnTo>
                      <a:pt y="20" x="89"/>
                    </a:lnTo>
                    <a:lnTo>
                      <a:pt y="17" x="74"/>
                    </a:lnTo>
                    <a:lnTo>
                      <a:pt y="15" x="74"/>
                    </a:lnTo>
                    <a:lnTo>
                      <a:pt y="13" x="74"/>
                    </a:lnTo>
                    <a:close/>
                  </a:path>
                </a:pathLst>
              </a:custGeom>
              <a:solidFill>
                <a:srgbClr val="7F7E7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7" name="Shape 97"/>
              <p:cNvSpPr/>
              <p:nvPr/>
            </p:nvSpPr>
            <p:spPr>
              <a:xfrm>
                <a:off y="3455987" x="7362825"/>
                <a:ext cy="33336" cx="152400"/>
              </a:xfrm>
              <a:custGeom>
                <a:pathLst>
                  <a:path w="96" extrusionOk="0" h="21">
                    <a:moveTo>
                      <a:pt y="0" x="2"/>
                    </a:moveTo>
                    <a:lnTo>
                      <a:pt y="7" x="42"/>
                    </a:lnTo>
                    <a:lnTo>
                      <a:pt y="9" x="42"/>
                    </a:lnTo>
                    <a:lnTo>
                      <a:pt y="12" x="42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4" x="76"/>
                    </a:moveTo>
                    <a:lnTo>
                      <a:pt y="16" x="84"/>
                    </a:lnTo>
                    <a:lnTo>
                      <a:pt y="17" x="90"/>
                    </a:lnTo>
                    <a:lnTo>
                      <a:pt y="21" x="96"/>
                    </a:lnTo>
                    <a:lnTo>
                      <a:pt y="17" x="76"/>
                    </a:lnTo>
                    <a:lnTo>
                      <a:pt y="16" x="76"/>
                    </a:lnTo>
                    <a:lnTo>
                      <a:pt y="14" x="76"/>
                    </a:lnTo>
                    <a:close/>
                  </a:path>
                </a:pathLst>
              </a:custGeom>
              <a:solidFill>
                <a:srgbClr val="82807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8" name="Shape 98"/>
              <p:cNvSpPr/>
              <p:nvPr/>
            </p:nvSpPr>
            <p:spPr>
              <a:xfrm>
                <a:off y="3459162" x="7359650"/>
                <a:ext cy="34925" cx="161925"/>
              </a:xfrm>
              <a:custGeom>
                <a:pathLst>
                  <a:path w="102" extrusionOk="0" h="22">
                    <a:moveTo>
                      <a:pt y="0" x="4"/>
                    </a:moveTo>
                    <a:lnTo>
                      <a:pt y="7" x="44"/>
                    </a:lnTo>
                    <a:lnTo>
                      <a:pt y="10" x="44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  <a:moveTo>
                      <a:pt y="14" x="78"/>
                    </a:moveTo>
                    <a:lnTo>
                      <a:pt y="17" x="93"/>
                    </a:lnTo>
                    <a:lnTo>
                      <a:pt y="19" x="98"/>
                    </a:lnTo>
                    <a:lnTo>
                      <a:pt y="22" x="102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4" x="78"/>
                    </a:lnTo>
                    <a:close/>
                  </a:path>
                </a:pathLst>
              </a:custGeom>
              <a:solidFill>
                <a:srgbClr val="84828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9" name="Shape 99"/>
              <p:cNvSpPr/>
              <p:nvPr/>
            </p:nvSpPr>
            <p:spPr>
              <a:xfrm>
                <a:off y="3462337" x="7359650"/>
                <a:ext cy="34925" cx="169861"/>
              </a:xfrm>
              <a:custGeom>
                <a:pathLst>
                  <a:path w="107" extrusionOk="0" h="22">
                    <a:moveTo>
                      <a:pt y="0" x="2"/>
                    </a:moveTo>
                    <a:lnTo>
                      <a:pt y="8" x="44"/>
                    </a:lnTo>
                    <a:lnTo>
                      <a:pt y="10" x="46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  <a:moveTo>
                      <a:pt y="13" x="78"/>
                    </a:moveTo>
                    <a:lnTo>
                      <a:pt y="17" x="98"/>
                    </a:lnTo>
                    <a:lnTo>
                      <a:pt y="20" x="102"/>
                    </a:lnTo>
                    <a:lnTo>
                      <a:pt y="22" x="107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3" x="78"/>
                    </a:lnTo>
                    <a:close/>
                  </a:path>
                </a:pathLst>
              </a:custGeom>
              <a:solidFill>
                <a:srgbClr val="88878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0" name="Shape 100"/>
              <p:cNvSpPr/>
              <p:nvPr/>
            </p:nvSpPr>
            <p:spPr>
              <a:xfrm>
                <a:off y="3463925" x="7358061"/>
                <a:ext cy="38100" cx="179387"/>
              </a:xfrm>
              <a:custGeom>
                <a:pathLst>
                  <a:path w="113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1" x="47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3"/>
                    </a:lnTo>
                    <a:lnTo>
                      <a:pt y="21" x="108"/>
                    </a:lnTo>
                    <a:lnTo>
                      <a:pt y="24" x="113"/>
                    </a:lnTo>
                    <a:lnTo>
                      <a:pt y="17" x="79"/>
                    </a:lnTo>
                    <a:lnTo>
                      <a:pt y="16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A898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1" name="Shape 101"/>
              <p:cNvSpPr/>
              <p:nvPr/>
            </p:nvSpPr>
            <p:spPr>
              <a:xfrm>
                <a:off y="3467100" x="7358061"/>
                <a:ext cy="38100" cx="187325"/>
              </a:xfrm>
              <a:custGeom>
                <a:pathLst>
                  <a:path w="118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0" x="49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8"/>
                    </a:lnTo>
                    <a:lnTo>
                      <a:pt y="22" x="113"/>
                    </a:lnTo>
                    <a:lnTo>
                      <a:pt y="24" x="118"/>
                    </a:lnTo>
                    <a:lnTo>
                      <a:pt y="17" x="79"/>
                    </a:lnTo>
                    <a:lnTo>
                      <a:pt y="15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C8B8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2" name="Shape 102"/>
              <p:cNvSpPr/>
              <p:nvPr/>
            </p:nvSpPr>
            <p:spPr>
              <a:xfrm>
                <a:off y="3470275" x="7354886"/>
                <a:ext cy="39686" cx="195261"/>
              </a:xfrm>
              <a:custGeom>
                <a:pathLst>
                  <a:path w="123" extrusionOk="0" h="25">
                    <a:moveTo>
                      <a:pt y="0" x="2"/>
                    </a:moveTo>
                    <a:lnTo>
                      <a:pt y="8" x="51"/>
                    </a:lnTo>
                    <a:lnTo>
                      <a:pt y="10" x="51"/>
                    </a:lnTo>
                    <a:lnTo>
                      <a:pt y="12" x="52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3" x="81"/>
                    </a:moveTo>
                    <a:lnTo>
                      <a:pt y="20" x="115"/>
                    </a:lnTo>
                    <a:lnTo>
                      <a:pt y="22" x="118"/>
                    </a:lnTo>
                    <a:lnTo>
                      <a:pt y="25" x="123"/>
                    </a:lnTo>
                    <a:lnTo>
                      <a:pt y="17" x="79"/>
                    </a:lnTo>
                    <a:lnTo>
                      <a:pt y="15" x="81"/>
                    </a:lnTo>
                    <a:lnTo>
                      <a:pt y="13" x="81"/>
                    </a:lnTo>
                    <a:close/>
                  </a:path>
                </a:pathLst>
              </a:custGeom>
              <a:solidFill>
                <a:srgbClr val="908F8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3" name="Shape 103"/>
              <p:cNvSpPr/>
              <p:nvPr/>
            </p:nvSpPr>
            <p:spPr>
              <a:xfrm>
                <a:off y="3473450" x="7351711"/>
                <a:ext cy="39686" cx="206375"/>
              </a:xfrm>
              <a:custGeom>
                <a:pathLst>
                  <a:path w="130" extrusionOk="0" h="25">
                    <a:moveTo>
                      <a:pt y="0" x="4"/>
                    </a:moveTo>
                    <a:lnTo>
                      <a:pt y="8" x="53"/>
                    </a:lnTo>
                    <a:lnTo>
                      <a:pt y="10" x="54"/>
                    </a:lnTo>
                    <a:lnTo>
                      <a:pt y="11" x="5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4"/>
                    </a:lnTo>
                    <a:close/>
                    <a:moveTo>
                      <a:pt y="13" x="83"/>
                    </a:moveTo>
                    <a:lnTo>
                      <a:pt y="20" x="122"/>
                    </a:lnTo>
                    <a:lnTo>
                      <a:pt y="23" x="125"/>
                    </a:lnTo>
                    <a:lnTo>
                      <a:pt y="25" x="130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3"/>
                    </a:lnTo>
                    <a:close/>
                  </a:path>
                </a:pathLst>
              </a:custGeom>
              <a:solidFill>
                <a:srgbClr val="92919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4" name="Shape 104"/>
              <p:cNvSpPr/>
              <p:nvPr/>
            </p:nvSpPr>
            <p:spPr>
              <a:xfrm>
                <a:off y="3475037" x="7351711"/>
                <a:ext cy="41275" cx="212725"/>
              </a:xfrm>
              <a:custGeom>
                <a:pathLst>
                  <a:path w="134" extrusionOk="0" h="26">
                    <a:moveTo>
                      <a:pt y="0" x="2"/>
                    </a:moveTo>
                    <a:lnTo>
                      <a:pt y="9" x="54"/>
                    </a:lnTo>
                    <a:lnTo>
                      <a:pt y="10" x="56"/>
                    </a:lnTo>
                    <a:lnTo>
                      <a:pt y="12" x="5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4" x="81"/>
                    </a:moveTo>
                    <a:lnTo>
                      <a:pt y="22" x="125"/>
                    </a:lnTo>
                    <a:lnTo>
                      <a:pt y="24" x="129"/>
                    </a:lnTo>
                    <a:lnTo>
                      <a:pt y="26" x="134"/>
                    </a:lnTo>
                    <a:lnTo>
                      <a:pt y="17" x="81"/>
                    </a:lnTo>
                    <a:lnTo>
                      <a:pt y="15" x="81"/>
                    </a:lnTo>
                    <a:lnTo>
                      <a:pt y="14" x="81"/>
                    </a:lnTo>
                    <a:close/>
                  </a:path>
                </a:pathLst>
              </a:custGeom>
              <a:solidFill>
                <a:srgbClr val="94939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5" name="Shape 105"/>
              <p:cNvSpPr/>
              <p:nvPr/>
            </p:nvSpPr>
            <p:spPr>
              <a:xfrm>
                <a:off y="3478212" x="7350125"/>
                <a:ext cy="42862" cx="219075"/>
              </a:xfrm>
              <a:custGeom>
                <a:pathLst>
                  <a:path w="138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0" x="57"/>
                    </a:lnTo>
                    <a:lnTo>
                      <a:pt y="13" x="5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1"/>
                    </a:lnTo>
                    <a:lnTo>
                      <a:pt y="24" x="135"/>
                    </a:lnTo>
                    <a:lnTo>
                      <a:pt y="27" x="138"/>
                    </a:lnTo>
                    <a:lnTo>
                      <a:pt y="17" x="81"/>
                    </a:lnTo>
                    <a:lnTo>
                      <a:pt y="15" x="82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9989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6" name="Shape 106"/>
              <p:cNvSpPr/>
              <p:nvPr/>
            </p:nvSpPr>
            <p:spPr>
              <a:xfrm>
                <a:off y="3481387" x="7350125"/>
                <a:ext cy="42862" cx="223837"/>
              </a:xfrm>
              <a:custGeom>
                <a:pathLst>
                  <a:path w="141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1" x="59"/>
                    </a:lnTo>
                    <a:lnTo>
                      <a:pt y="13" x="60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5"/>
                    </a:lnTo>
                    <a:lnTo>
                      <a:pt y="25" x="138"/>
                    </a:lnTo>
                    <a:lnTo>
                      <a:pt y="27" x="141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B9A9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7" name="Shape 107"/>
              <p:cNvSpPr/>
              <p:nvPr/>
            </p:nvSpPr>
            <p:spPr>
              <a:xfrm>
                <a:off y="3481387" x="7346950"/>
                <a:ext cy="47625" cx="234950"/>
              </a:xfrm>
              <a:custGeom>
                <a:pathLst>
                  <a:path w="148" extrusionOk="0" h="30">
                    <a:moveTo>
                      <a:pt y="0" x="2"/>
                    </a:moveTo>
                    <a:lnTo>
                      <a:pt y="11" x="61"/>
                    </a:lnTo>
                    <a:lnTo>
                      <a:pt y="13" x="62"/>
                    </a:lnTo>
                    <a:lnTo>
                      <a:pt y="15" x="6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5" x="140"/>
                    </a:lnTo>
                    <a:lnTo>
                      <a:pt y="27" x="143"/>
                    </a:lnTo>
                    <a:lnTo>
                      <a:pt y="30" x="148"/>
                    </a:lnTo>
                    <a:lnTo>
                      <a:pt y="18" x="81"/>
                    </a:lnTo>
                    <a:lnTo>
                      <a:pt y="16" x="83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9E9D9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8" name="Shape 108"/>
              <p:cNvSpPr/>
              <p:nvPr/>
            </p:nvSpPr>
            <p:spPr>
              <a:xfrm>
                <a:off y="3482975" x="7346950"/>
                <a:ext cy="49212" cx="241300"/>
              </a:xfrm>
              <a:custGeom>
                <a:pathLst>
                  <a:path w="152" extrusionOk="0" h="31">
                    <a:moveTo>
                      <a:pt y="0" x="2"/>
                    </a:moveTo>
                    <a:lnTo>
                      <a:pt y="12" x="62"/>
                    </a:lnTo>
                    <a:lnTo>
                      <a:pt y="14" x="64"/>
                    </a:lnTo>
                    <a:lnTo>
                      <a:pt y="15" x="6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6" x="143"/>
                    </a:lnTo>
                    <a:lnTo>
                      <a:pt y="29" x="148"/>
                    </a:lnTo>
                    <a:lnTo>
                      <a:pt y="31" x="152"/>
                    </a:lnTo>
                    <a:lnTo>
                      <a:pt y="19" x="79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2A2A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9" name="Shape 109"/>
              <p:cNvSpPr/>
              <p:nvPr/>
            </p:nvSpPr>
            <p:spPr>
              <a:xfrm>
                <a:off y="3486150" x="7343775"/>
                <a:ext cy="47625" cx="249237"/>
              </a:xfrm>
              <a:custGeom>
                <a:pathLst>
                  <a:path w="157" extrusionOk="0" h="30">
                    <a:moveTo>
                      <a:pt y="0" x="2"/>
                    </a:moveTo>
                    <a:lnTo>
                      <a:pt y="12" x="66"/>
                    </a:lnTo>
                    <a:lnTo>
                      <a:pt y="15" x="69"/>
                    </a:lnTo>
                    <a:lnTo>
                      <a:pt y="17" x="73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7" x="150"/>
                    </a:lnTo>
                    <a:lnTo>
                      <a:pt y="29" x="154"/>
                    </a:lnTo>
                    <a:lnTo>
                      <a:pt y="30" x="157"/>
                    </a:lnTo>
                    <a:lnTo>
                      <a:pt y="17" x="78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5A4A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0" name="Shape 110"/>
              <p:cNvSpPr/>
              <p:nvPr/>
            </p:nvSpPr>
            <p:spPr>
              <a:xfrm>
                <a:off y="3489325" x="7343775"/>
                <a:ext cy="50800" cx="255586"/>
              </a:xfrm>
              <a:custGeom>
                <a:pathLst>
                  <a:path w="161" extrusionOk="0" h="32">
                    <a:moveTo>
                      <a:pt y="0" x="2"/>
                    </a:moveTo>
                    <a:lnTo>
                      <a:pt y="11" x="69"/>
                    </a:lnTo>
                    <a:lnTo>
                      <a:pt y="15" x="73"/>
                    </a:lnTo>
                    <a:lnTo>
                      <a:pt y="15" x="76"/>
                    </a:lnTo>
                    <a:lnTo>
                      <a:pt y="15" x="78"/>
                    </a:lnTo>
                    <a:lnTo>
                      <a:pt y="15" x="81"/>
                    </a:lnTo>
                    <a:lnTo>
                      <a:pt y="27" x="154"/>
                    </a:lnTo>
                    <a:lnTo>
                      <a:pt y="28" x="157"/>
                    </a:lnTo>
                    <a:lnTo>
                      <a:pt y="32" x="16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A7A6A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1" name="Shape 111"/>
              <p:cNvSpPr/>
              <p:nvPr/>
            </p:nvSpPr>
            <p:spPr>
              <a:xfrm>
                <a:off y="3490912" x="7342186"/>
                <a:ext cy="50800" cx="261936"/>
              </a:xfrm>
              <a:custGeom>
                <a:pathLst>
                  <a:path w="165" extrusionOk="0" h="32">
                    <a:moveTo>
                      <a:pt y="0" x="1"/>
                    </a:moveTo>
                    <a:lnTo>
                      <a:pt y="14" x="74"/>
                    </a:lnTo>
                    <a:lnTo>
                      <a:pt y="14" x="77"/>
                    </a:lnTo>
                    <a:lnTo>
                      <a:pt y="14" x="79"/>
                    </a:lnTo>
                    <a:lnTo>
                      <a:pt y="27" x="158"/>
                    </a:lnTo>
                    <a:lnTo>
                      <a:pt y="31" x="162"/>
                    </a:lnTo>
                    <a:lnTo>
                      <a:pt y="32" x="165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BAA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2" name="Shape 112"/>
              <p:cNvSpPr/>
              <p:nvPr/>
            </p:nvSpPr>
            <p:spPr>
              <a:xfrm>
                <a:off y="3494087" x="7342186"/>
                <a:ext cy="53975" cx="266700"/>
              </a:xfrm>
              <a:custGeom>
                <a:pathLst>
                  <a:path w="168" extrusionOk="0" h="34">
                    <a:moveTo>
                      <a:pt y="0" x="1"/>
                    </a:moveTo>
                    <a:lnTo>
                      <a:pt y="29" x="162"/>
                    </a:lnTo>
                    <a:lnTo>
                      <a:pt y="30" x="165"/>
                    </a:lnTo>
                    <a:lnTo>
                      <a:pt y="34" x="16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DACA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3" name="Shape 113"/>
              <p:cNvSpPr/>
              <p:nvPr/>
            </p:nvSpPr>
            <p:spPr>
              <a:xfrm>
                <a:off y="3497262" x="7342186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28" x="165"/>
                    </a:lnTo>
                    <a:lnTo>
                      <a:pt y="32" x="168"/>
                    </a:lnTo>
                    <a:lnTo>
                      <a:pt y="34" x="17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0AFA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4" name="Shape 114"/>
              <p:cNvSpPr/>
              <p:nvPr/>
            </p:nvSpPr>
            <p:spPr>
              <a:xfrm>
                <a:off y="3498850" x="7339011"/>
                <a:ext cy="53975" cx="277811"/>
              </a:xfrm>
              <a:custGeom>
                <a:pathLst>
                  <a:path w="175" extrusionOk="0" h="34">
                    <a:moveTo>
                      <a:pt y="0" x="2"/>
                    </a:moveTo>
                    <a:lnTo>
                      <a:pt y="31" x="170"/>
                    </a:lnTo>
                    <a:lnTo>
                      <a:pt y="33" x="174"/>
                    </a:lnTo>
                    <a:lnTo>
                      <a:pt y="34" x="175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6B6B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5" name="Shape 115"/>
              <p:cNvSpPr/>
              <p:nvPr/>
            </p:nvSpPr>
            <p:spPr>
              <a:xfrm>
                <a:off y="3502025" x="7339011"/>
                <a:ext cy="57150" cx="284162"/>
              </a:xfrm>
              <a:custGeom>
                <a:pathLst>
                  <a:path w="179" extrusionOk="0" h="36">
                    <a:moveTo>
                      <a:pt y="0" x="2"/>
                    </a:moveTo>
                    <a:lnTo>
                      <a:pt y="31" x="174"/>
                    </a:lnTo>
                    <a:lnTo>
                      <a:pt y="32" x="175"/>
                    </a:lnTo>
                    <a:lnTo>
                      <a:pt y="36" x="17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9B9B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6" name="Shape 116"/>
              <p:cNvSpPr/>
              <p:nvPr/>
            </p:nvSpPr>
            <p:spPr>
              <a:xfrm>
                <a:off y="3505200" x="7335836"/>
                <a:ext cy="55561" cx="292100"/>
              </a:xfrm>
              <a:custGeom>
                <a:pathLst>
                  <a:path w="184" extrusionOk="0" h="35">
                    <a:moveTo>
                      <a:pt y="0" x="2"/>
                    </a:moveTo>
                    <a:lnTo>
                      <a:pt y="30" x="177"/>
                    </a:lnTo>
                    <a:lnTo>
                      <a:pt y="34" x="181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7" name="Shape 117"/>
              <p:cNvSpPr/>
              <p:nvPr/>
            </p:nvSpPr>
            <p:spPr>
              <a:xfrm>
                <a:off y="3506787" x="7335836"/>
                <a:ext cy="57150" cx="298450"/>
              </a:xfrm>
              <a:custGeom>
                <a:pathLst>
                  <a:path w="188" extrusionOk="0" h="36">
                    <a:moveTo>
                      <a:pt y="0" x="2"/>
                    </a:moveTo>
                    <a:lnTo>
                      <a:pt y="33" x="181"/>
                    </a:lnTo>
                    <a:lnTo>
                      <a:pt y="34" x="184"/>
                    </a:lnTo>
                    <a:lnTo>
                      <a:pt y="36" x="188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1C1C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8" name="Shape 118"/>
              <p:cNvSpPr/>
              <p:nvPr/>
            </p:nvSpPr>
            <p:spPr>
              <a:xfrm>
                <a:off y="3509962" x="7332661"/>
                <a:ext cy="57150" cx="303212"/>
              </a:xfrm>
              <a:custGeom>
                <a:pathLst>
                  <a:path w="191" extrusionOk="0" h="36">
                    <a:moveTo>
                      <a:pt y="0" x="2"/>
                    </a:moveTo>
                    <a:lnTo>
                      <a:pt y="32" x="186"/>
                    </a:lnTo>
                    <a:lnTo>
                      <a:pt y="34" x="190"/>
                    </a:lnTo>
                    <a:lnTo>
                      <a:pt y="36" x="191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4C4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9" name="Shape 119"/>
              <p:cNvSpPr/>
              <p:nvPr/>
            </p:nvSpPr>
            <p:spPr>
              <a:xfrm>
                <a:off y="3513137" x="7332661"/>
                <a:ext cy="58736" cx="309561"/>
              </a:xfrm>
              <a:custGeom>
                <a:pathLst>
                  <a:path w="195" extrusionOk="0" h="37">
                    <a:moveTo>
                      <a:pt y="0" x="2"/>
                    </a:moveTo>
                    <a:lnTo>
                      <a:pt y="32" x="190"/>
                    </a:lnTo>
                    <a:lnTo>
                      <a:pt y="34" x="191"/>
                    </a:lnTo>
                    <a:lnTo>
                      <a:pt y="37" x="19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7C6C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0" name="Shape 120"/>
              <p:cNvSpPr/>
              <p:nvPr/>
            </p:nvSpPr>
            <p:spPr>
              <a:xfrm>
                <a:off y="3516312" x="7332661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2" x="191"/>
                    </a:lnTo>
                    <a:lnTo>
                      <a:pt y="35" x="195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1" name="Shape 121"/>
              <p:cNvSpPr/>
              <p:nvPr/>
            </p:nvSpPr>
            <p:spPr>
              <a:xfrm>
                <a:off y="3517900" x="7331075"/>
                <a:ext cy="58736" cx="315912"/>
              </a:xfrm>
              <a:custGeom>
                <a:pathLst>
                  <a:path w="199" extrusionOk="0" h="37">
                    <a:moveTo>
                      <a:pt y="0" x="1"/>
                    </a:moveTo>
                    <a:lnTo>
                      <a:pt y="34" x="196"/>
                    </a:lnTo>
                    <a:lnTo>
                      <a:pt y="36" x="197"/>
                    </a:lnTo>
                    <a:lnTo>
                      <a:pt y="37" x="19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2" name="Shape 122"/>
              <p:cNvSpPr/>
              <p:nvPr/>
            </p:nvSpPr>
            <p:spPr>
              <a:xfrm>
                <a:off y="3521075" x="7331075"/>
                <a:ext cy="61912" cx="320675"/>
              </a:xfrm>
              <a:custGeom>
                <a:pathLst>
                  <a:path w="202" extrusionOk="0" h="39">
                    <a:moveTo>
                      <a:pt y="0" x="1"/>
                    </a:moveTo>
                    <a:lnTo>
                      <a:pt y="34" x="197"/>
                    </a:lnTo>
                    <a:lnTo>
                      <a:pt y="35" x="199"/>
                    </a:lnTo>
                    <a:lnTo>
                      <a:pt y="39" x="202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3" name="Shape 123"/>
              <p:cNvSpPr/>
              <p:nvPr/>
            </p:nvSpPr>
            <p:spPr>
              <a:xfrm>
                <a:off y="3521075" x="7327900"/>
                <a:ext cy="63500" cx="327025"/>
              </a:xfrm>
              <a:custGeom>
                <a:pathLst>
                  <a:path w="206" extrusionOk="0" h="40">
                    <a:moveTo>
                      <a:pt y="0" x="2"/>
                    </a:moveTo>
                    <a:lnTo>
                      <a:pt y="35" x="201"/>
                    </a:lnTo>
                    <a:lnTo>
                      <a:pt y="39" x="204"/>
                    </a:lnTo>
                    <a:lnTo>
                      <a:pt y="40" x="20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4" name="Shape 124"/>
              <p:cNvSpPr/>
              <p:nvPr/>
            </p:nvSpPr>
            <p:spPr>
              <a:xfrm>
                <a:off y="3524250" x="7327900"/>
                <a:ext cy="63500" cx="330200"/>
              </a:xfrm>
              <a:custGeom>
                <a:pathLst>
                  <a:path w="208" extrusionOk="0" h="40">
                    <a:moveTo>
                      <a:pt y="0" x="2"/>
                    </a:moveTo>
                    <a:lnTo>
                      <a:pt y="37" x="204"/>
                    </a:lnTo>
                    <a:lnTo>
                      <a:pt y="38" x="206"/>
                    </a:lnTo>
                    <a:lnTo>
                      <a:pt y="40" x="208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5" name="Shape 125"/>
              <p:cNvSpPr/>
              <p:nvPr/>
            </p:nvSpPr>
            <p:spPr>
              <a:xfrm>
                <a:off y="3525837" x="7327900"/>
                <a:ext cy="65086" cx="331787"/>
              </a:xfrm>
              <a:custGeom>
                <a:pathLst>
                  <a:path w="209" extrusionOk="0" h="41">
                    <a:moveTo>
                      <a:pt y="0" x="0"/>
                    </a:moveTo>
                    <a:lnTo>
                      <a:pt y="37" x="206"/>
                    </a:lnTo>
                    <a:lnTo>
                      <a:pt y="39" x="208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6" name="Shape 126"/>
              <p:cNvSpPr/>
              <p:nvPr/>
            </p:nvSpPr>
            <p:spPr>
              <a:xfrm>
                <a:off y="3529012" x="7324725"/>
                <a:ext cy="65086" cx="341312"/>
              </a:xfrm>
              <a:custGeom>
                <a:pathLst>
                  <a:path w="215" extrusionOk="0" h="41">
                    <a:moveTo>
                      <a:pt y="0" x="2"/>
                    </a:moveTo>
                    <a:lnTo>
                      <a:pt y="37" x="210"/>
                    </a:lnTo>
                    <a:lnTo>
                      <a:pt y="39" x="211"/>
                    </a:lnTo>
                    <a:lnTo>
                      <a:pt y="41" x="213"/>
                    </a:lnTo>
                    <a:lnTo>
                      <a:pt y="41" x="213"/>
                    </a:lnTo>
                    <a:lnTo>
                      <a:pt y="41" x="21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7" name="Shape 127"/>
              <p:cNvSpPr/>
              <p:nvPr/>
            </p:nvSpPr>
            <p:spPr>
              <a:xfrm>
                <a:off y="3532187" x="7324725"/>
                <a:ext cy="66675" cx="341312"/>
              </a:xfrm>
              <a:custGeom>
                <a:pathLst>
                  <a:path w="215" extrusionOk="0" h="42">
                    <a:moveTo>
                      <a:pt y="0" x="2"/>
                    </a:moveTo>
                    <a:lnTo>
                      <a:pt y="37" x="211"/>
                    </a:lnTo>
                    <a:lnTo>
                      <a:pt y="39" x="213"/>
                    </a:lnTo>
                    <a:lnTo>
                      <a:pt y="39" x="213"/>
                    </a:lnTo>
                    <a:lnTo>
                      <a:pt y="40" x="215"/>
                    </a:lnTo>
                    <a:lnTo>
                      <a:pt y="42" x="21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8" name="Shape 128"/>
              <p:cNvSpPr/>
              <p:nvPr/>
            </p:nvSpPr>
            <p:spPr>
              <a:xfrm>
                <a:off y="3533775" x="7324725"/>
                <a:ext cy="68261" cx="342900"/>
              </a:xfrm>
              <a:custGeom>
                <a:pathLst>
                  <a:path w="216" extrusionOk="0" h="43">
                    <a:moveTo>
                      <a:pt y="0" x="0"/>
                    </a:moveTo>
                    <a:lnTo>
                      <a:pt y="38" x="215"/>
                    </a:lnTo>
                    <a:lnTo>
                      <a:pt y="41" x="215"/>
                    </a:lnTo>
                    <a:lnTo>
                      <a:pt y="43" x="21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9" name="Shape 129"/>
              <p:cNvSpPr/>
              <p:nvPr/>
            </p:nvSpPr>
            <p:spPr>
              <a:xfrm>
                <a:off y="3536950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6"/>
                    </a:lnTo>
                    <a:lnTo>
                      <a:pt y="41" x="217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0" name="Shape 130"/>
              <p:cNvSpPr/>
              <p:nvPr/>
            </p:nvSpPr>
            <p:spPr>
              <a:xfrm>
                <a:off y="3540125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7"/>
                    </a:lnTo>
                    <a:lnTo>
                      <a:pt y="40" x="219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1" name="Shape 131"/>
              <p:cNvSpPr/>
              <p:nvPr/>
            </p:nvSpPr>
            <p:spPr>
              <a:xfrm>
                <a:off y="3541712" x="7323136"/>
                <a:ext cy="68261" cx="350836"/>
              </a:xfrm>
              <a:custGeom>
                <a:pathLst>
                  <a:path w="221" extrusionOk="0" h="43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19"/>
                    </a:lnTo>
                    <a:lnTo>
                      <a:pt y="43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2" name="Shape 132"/>
              <p:cNvSpPr/>
              <p:nvPr/>
            </p:nvSpPr>
            <p:spPr>
              <a:xfrm>
                <a:off y="3544887" x="7323136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21"/>
                    </a:lnTo>
                    <a:lnTo>
                      <a:pt y="42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3" name="Shape 133"/>
              <p:cNvSpPr/>
              <p:nvPr/>
            </p:nvSpPr>
            <p:spPr>
              <a:xfrm>
                <a:off y="3548062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9" x="223"/>
                    </a:lnTo>
                    <a:lnTo>
                      <a:pt y="40" x="223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4" name="Shape 134"/>
              <p:cNvSpPr/>
              <p:nvPr/>
            </p:nvSpPr>
            <p:spPr>
              <a:xfrm>
                <a:off y="3551237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8" x="223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5" name="Shape 135"/>
              <p:cNvSpPr/>
              <p:nvPr/>
            </p:nvSpPr>
            <p:spPr>
              <a:xfrm>
                <a:off y="3552825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1" x="225"/>
                    </a:lnTo>
                    <a:lnTo>
                      <a:pt y="42" x="225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6" name="Shape 136"/>
              <p:cNvSpPr/>
              <p:nvPr/>
            </p:nvSpPr>
            <p:spPr>
              <a:xfrm>
                <a:off y="3556000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7" name="Shape 137"/>
              <p:cNvSpPr/>
              <p:nvPr/>
            </p:nvSpPr>
            <p:spPr>
              <a:xfrm>
                <a:off y="3559175" x="7316786"/>
                <a:ext cy="66675" cx="360362"/>
              </a:xfrm>
              <a:custGeom>
                <a:pathLst>
                  <a:path w="227" extrusionOk="0" h="42">
                    <a:moveTo>
                      <a:pt y="0" x="2"/>
                    </a:moveTo>
                    <a:lnTo>
                      <a:pt y="38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8" name="Shape 138"/>
              <p:cNvSpPr/>
              <p:nvPr/>
            </p:nvSpPr>
            <p:spPr>
              <a:xfrm>
                <a:off y="3560762" x="7316786"/>
                <a:ext cy="68261" cx="360362"/>
              </a:xfrm>
              <a:custGeom>
                <a:pathLst>
                  <a:path w="227" extrusionOk="0" h="43">
                    <a:moveTo>
                      <a:pt y="0" x="2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3" x="22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9" name="Shape 139"/>
              <p:cNvSpPr/>
              <p:nvPr/>
            </p:nvSpPr>
            <p:spPr>
              <a:xfrm>
                <a:off y="3563937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0" name="Shape 140"/>
              <p:cNvSpPr/>
              <p:nvPr/>
            </p:nvSpPr>
            <p:spPr>
              <a:xfrm>
                <a:off y="3567112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1" name="Shape 141"/>
              <p:cNvSpPr/>
              <p:nvPr/>
            </p:nvSpPr>
            <p:spPr>
              <a:xfrm>
                <a:off y="3568700" x="7315200"/>
                <a:ext cy="68261" cx="361950"/>
              </a:xfrm>
              <a:custGeom>
                <a:pathLst>
                  <a:path w="228" extrusionOk="0" h="43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8"/>
                    </a:lnTo>
                    <a:lnTo>
                      <a:pt y="43" x="226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2" name="Shape 142"/>
              <p:cNvSpPr/>
              <p:nvPr/>
            </p:nvSpPr>
            <p:spPr>
              <a:xfrm>
                <a:off y="3571875" x="7315200"/>
                <a:ext cy="66675" cx="361950"/>
              </a:xfrm>
              <a:custGeom>
                <a:pathLst>
                  <a:path w="228" extrusionOk="0" h="42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3" name="Shape 143"/>
              <p:cNvSpPr/>
              <p:nvPr/>
            </p:nvSpPr>
            <p:spPr>
              <a:xfrm>
                <a:off y="3575050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0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4" name="Shape 144"/>
              <p:cNvSpPr/>
              <p:nvPr/>
            </p:nvSpPr>
            <p:spPr>
              <a:xfrm>
                <a:off y="3576637" x="7315200"/>
                <a:ext cy="68261" cx="358775"/>
              </a:xfrm>
              <a:custGeom>
                <a:pathLst>
                  <a:path w="226" extrusionOk="0" h="43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6"/>
                    </a:lnTo>
                    <a:lnTo>
                      <a:pt y="43" x="22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5" name="Shape 145"/>
              <p:cNvSpPr/>
              <p:nvPr/>
            </p:nvSpPr>
            <p:spPr>
              <a:xfrm>
                <a:off y="3579812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4"/>
                    </a:lnTo>
                    <a:lnTo>
                      <a:pt y="42" x="22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6" name="Shape 146"/>
              <p:cNvSpPr/>
              <p:nvPr/>
            </p:nvSpPr>
            <p:spPr>
              <a:xfrm>
                <a:off y="3582987" x="7315200"/>
                <a:ext cy="66675" cx="355600"/>
              </a:xfrm>
              <a:custGeom>
                <a:pathLst>
                  <a:path w="224" extrusionOk="0" h="42">
                    <a:moveTo>
                      <a:pt y="0" x="0"/>
                    </a:moveTo>
                    <a:lnTo>
                      <a:pt y="39" x="224"/>
                    </a:lnTo>
                    <a:lnTo>
                      <a:pt y="40" x="224"/>
                    </a:lnTo>
                    <a:lnTo>
                      <a:pt y="42" x="22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7" name="Shape 147"/>
              <p:cNvSpPr/>
              <p:nvPr/>
            </p:nvSpPr>
            <p:spPr>
              <a:xfrm>
                <a:off y="3584575" x="7315200"/>
                <a:ext cy="68261" cx="355600"/>
              </a:xfrm>
              <a:custGeom>
                <a:pathLst>
                  <a:path w="224" extrusionOk="0" h="43">
                    <a:moveTo>
                      <a:pt y="0" x="0"/>
                    </a:moveTo>
                    <a:lnTo>
                      <a:pt y="39" x="224"/>
                    </a:lnTo>
                    <a:lnTo>
                      <a:pt y="41" x="222"/>
                    </a:lnTo>
                    <a:lnTo>
                      <a:pt y="43" x="22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0F0E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8" name="Shape 148"/>
              <p:cNvSpPr/>
              <p:nvPr/>
            </p:nvSpPr>
            <p:spPr>
              <a:xfrm>
                <a:off y="3587750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1" x="224"/>
                    </a:lnTo>
                    <a:lnTo>
                      <a:pt y="42" x="223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9" name="Shape 149"/>
              <p:cNvSpPr/>
              <p:nvPr/>
            </p:nvSpPr>
            <p:spPr>
              <a:xfrm>
                <a:off y="3590925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0" x="223"/>
                    </a:lnTo>
                    <a:lnTo>
                      <a:pt y="42" x="22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50" name="Shape 150"/>
              <p:cNvSpPr/>
              <p:nvPr/>
            </p:nvSpPr>
            <p:spPr>
              <a:xfrm>
                <a:off y="3594100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8" x="223"/>
                    </a:lnTo>
                    <a:lnTo>
                      <a:pt y="40" x="223"/>
                    </a:lnTo>
                    <a:lnTo>
                      <a:pt y="42" x="22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51" name="Shape 151"/>
              <p:cNvSpPr/>
              <p:nvPr/>
            </p:nvSpPr>
            <p:spPr>
              <a:xfrm>
                <a:off y="3595687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9" x="223"/>
                    </a:lnTo>
                    <a:lnTo>
                      <a:pt y="41" x="221"/>
                    </a:lnTo>
                    <a:lnTo>
                      <a:pt y="42" x="21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52" name="Shape 152"/>
              <p:cNvSpPr/>
              <p:nvPr/>
            </p:nvSpPr>
            <p:spPr>
              <a:xfrm>
                <a:off y="3598862" x="7312025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21"/>
                    </a:lnTo>
                    <a:lnTo>
                      <a:pt y="39" x="221"/>
                    </a:lnTo>
                    <a:lnTo>
                      <a:pt y="40" x="219"/>
                    </a:lnTo>
                    <a:lnTo>
                      <a:pt y="40" x="219"/>
                    </a:lnTo>
                    <a:lnTo>
                      <a:pt y="42" x="21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BE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53" name="Shape 153"/>
              <p:cNvSpPr/>
              <p:nvPr/>
            </p:nvSpPr>
            <p:spPr>
              <a:xfrm>
                <a:off y="3602037" x="7312025"/>
                <a:ext cy="63500" cx="347661"/>
              </a:xfrm>
              <a:custGeom>
                <a:pathLst>
                  <a:path w="219" extrusionOk="0" h="40">
                    <a:moveTo>
                      <a:pt y="0" x="0"/>
                    </a:moveTo>
                    <a:lnTo>
                      <a:pt y="38" x="219"/>
                    </a:lnTo>
                    <a:lnTo>
                      <a:pt y="38" x="219"/>
                    </a:lnTo>
                    <a:lnTo>
                      <a:pt y="38" x="219"/>
                    </a:lnTo>
                    <a:lnTo>
                      <a:pt y="40" x="218"/>
                    </a:lnTo>
                    <a:lnTo>
                      <a:pt y="40" x="21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54" name="Shape 154"/>
              <p:cNvSpPr/>
              <p:nvPr/>
            </p:nvSpPr>
            <p:spPr>
              <a:xfrm>
                <a:off y="3603625" x="7312025"/>
                <a:ext cy="65086" cx="346075"/>
              </a:xfrm>
              <a:custGeom>
                <a:pathLst>
                  <a:path w="218" extrusionOk="0" h="41">
                    <a:moveTo>
                      <a:pt y="0" x="0"/>
                    </a:moveTo>
                    <a:lnTo>
                      <a:pt y="39" x="218"/>
                    </a:lnTo>
                    <a:lnTo>
                      <a:pt y="39" x="216"/>
                    </a:lnTo>
                    <a:lnTo>
                      <a:pt y="41" x="21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55" name="Shape 155"/>
              <p:cNvSpPr/>
              <p:nvPr/>
            </p:nvSpPr>
            <p:spPr>
              <a:xfrm>
                <a:off y="3606800" x="7312025"/>
                <a:ext cy="65086" cx="342900"/>
              </a:xfrm>
              <a:custGeom>
                <a:pathLst>
                  <a:path w="216" extrusionOk="0" h="41">
                    <a:moveTo>
                      <a:pt y="0" x="0"/>
                    </a:moveTo>
                    <a:lnTo>
                      <a:pt y="37" x="216"/>
                    </a:lnTo>
                    <a:lnTo>
                      <a:pt y="39" x="214"/>
                    </a:lnTo>
                    <a:lnTo>
                      <a:pt y="41" x="21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56" name="Shape 156"/>
              <p:cNvSpPr/>
              <p:nvPr/>
            </p:nvSpPr>
            <p:spPr>
              <a:xfrm>
                <a:off y="3609975" x="7312025"/>
                <a:ext cy="63500" cx="339725"/>
              </a:xfrm>
              <a:custGeom>
                <a:pathLst>
                  <a:path w="214" extrusionOk="0" h="40">
                    <a:moveTo>
                      <a:pt y="0" x="0"/>
                    </a:moveTo>
                    <a:lnTo>
                      <a:pt y="37" x="214"/>
                    </a:lnTo>
                    <a:lnTo>
                      <a:pt y="39" x="213"/>
                    </a:lnTo>
                    <a:lnTo>
                      <a:pt y="40" x="21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57" name="Shape 157"/>
              <p:cNvSpPr/>
              <p:nvPr/>
            </p:nvSpPr>
            <p:spPr>
              <a:xfrm>
                <a:off y="3611562" x="7312025"/>
                <a:ext cy="65086" cx="338136"/>
              </a:xfrm>
              <a:custGeom>
                <a:pathLst>
                  <a:path w="213" extrusionOk="0" h="41">
                    <a:moveTo>
                      <a:pt y="0" x="0"/>
                    </a:moveTo>
                    <a:lnTo>
                      <a:pt y="38" x="213"/>
                    </a:lnTo>
                    <a:lnTo>
                      <a:pt y="39" x="211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58" name="Shape 158"/>
              <p:cNvSpPr/>
              <p:nvPr/>
            </p:nvSpPr>
            <p:spPr>
              <a:xfrm>
                <a:off y="3614737" x="7312025"/>
                <a:ext cy="61912" cx="334961"/>
              </a:xfrm>
              <a:custGeom>
                <a:pathLst>
                  <a:path w="211" extrusionOk="0" h="39">
                    <a:moveTo>
                      <a:pt y="0" x="0"/>
                    </a:moveTo>
                    <a:lnTo>
                      <a:pt y="37" x="211"/>
                    </a:lnTo>
                    <a:lnTo>
                      <a:pt y="39" x="209"/>
                    </a:lnTo>
                    <a:lnTo>
                      <a:pt y="39" x="20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59" name="Shape 159"/>
              <p:cNvSpPr/>
              <p:nvPr/>
            </p:nvSpPr>
            <p:spPr>
              <a:xfrm>
                <a:off y="3617912" x="7312025"/>
                <a:ext cy="61912" cx="331787"/>
              </a:xfrm>
              <a:custGeom>
                <a:pathLst>
                  <a:path w="209" extrusionOk="0" h="39">
                    <a:moveTo>
                      <a:pt y="0" x="0"/>
                    </a:moveTo>
                    <a:lnTo>
                      <a:pt y="37" x="209"/>
                    </a:lnTo>
                    <a:lnTo>
                      <a:pt y="37" x="206"/>
                    </a:lnTo>
                    <a:lnTo>
                      <a:pt y="39" x="204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3E3E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0" name="Shape 160"/>
              <p:cNvSpPr/>
              <p:nvPr/>
            </p:nvSpPr>
            <p:spPr>
              <a:xfrm>
                <a:off y="3619500" x="7312025"/>
                <a:ext cy="61912" cx="327025"/>
              </a:xfrm>
              <a:custGeom>
                <a:pathLst>
                  <a:path w="206" extrusionOk="0" h="39">
                    <a:moveTo>
                      <a:pt y="0" x="0"/>
                    </a:moveTo>
                    <a:lnTo>
                      <a:pt y="36" x="206"/>
                    </a:lnTo>
                    <a:lnTo>
                      <a:pt y="38" x="204"/>
                    </a:lnTo>
                    <a:lnTo>
                      <a:pt y="39" x="203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1" name="Shape 161"/>
              <p:cNvSpPr/>
              <p:nvPr/>
            </p:nvSpPr>
            <p:spPr>
              <a:xfrm>
                <a:off y="3622675" x="7312025"/>
                <a:ext cy="61912" cx="323850"/>
              </a:xfrm>
              <a:custGeom>
                <a:pathLst>
                  <a:path w="204" extrusionOk="0" h="39">
                    <a:moveTo>
                      <a:pt y="0" x="0"/>
                    </a:moveTo>
                    <a:lnTo>
                      <a:pt y="36" x="204"/>
                    </a:lnTo>
                    <a:lnTo>
                      <a:pt y="37" x="203"/>
                    </a:lnTo>
                    <a:lnTo>
                      <a:pt y="39" x="20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2" name="Shape 162"/>
              <p:cNvSpPr/>
              <p:nvPr/>
            </p:nvSpPr>
            <p:spPr>
              <a:xfrm>
                <a:off y="3625850" x="7312025"/>
                <a:ext cy="61912" cx="322261"/>
              </a:xfrm>
              <a:custGeom>
                <a:pathLst>
                  <a:path w="203" extrusionOk="0" h="39">
                    <a:moveTo>
                      <a:pt y="0" x="0"/>
                    </a:moveTo>
                    <a:lnTo>
                      <a:pt y="35" x="203"/>
                    </a:lnTo>
                    <a:lnTo>
                      <a:pt y="37" x="201"/>
                    </a:lnTo>
                    <a:lnTo>
                      <a:pt y="39" x="19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3" name="Shape 163"/>
              <p:cNvSpPr/>
              <p:nvPr/>
            </p:nvSpPr>
            <p:spPr>
              <a:xfrm>
                <a:off y="3629025" x="7312025"/>
                <a:ext cy="58736" cx="319087"/>
              </a:xfrm>
              <a:custGeom>
                <a:pathLst>
                  <a:path w="201" extrusionOk="0" h="37">
                    <a:moveTo>
                      <a:pt y="0" x="0"/>
                    </a:moveTo>
                    <a:lnTo>
                      <a:pt y="35" x="201"/>
                    </a:lnTo>
                    <a:lnTo>
                      <a:pt y="37" x="197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4" name="Shape 164"/>
              <p:cNvSpPr/>
              <p:nvPr/>
            </p:nvSpPr>
            <p:spPr>
              <a:xfrm>
                <a:off y="3630612" x="7312025"/>
                <a:ext cy="58736" cx="312736"/>
              </a:xfrm>
              <a:custGeom>
                <a:pathLst>
                  <a:path w="197" extrusionOk="0" h="37">
                    <a:moveTo>
                      <a:pt y="0" x="0"/>
                    </a:moveTo>
                    <a:lnTo>
                      <a:pt y="36" x="197"/>
                    </a:lnTo>
                    <a:lnTo>
                      <a:pt y="36" x="196"/>
                    </a:lnTo>
                    <a:lnTo>
                      <a:pt y="37" x="19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5" name="Shape 165"/>
              <p:cNvSpPr/>
              <p:nvPr/>
            </p:nvSpPr>
            <p:spPr>
              <a:xfrm>
                <a:off y="3633787" x="7312025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4" x="196"/>
                    </a:lnTo>
                    <a:lnTo>
                      <a:pt y="35" x="194"/>
                    </a:lnTo>
                    <a:lnTo>
                      <a:pt y="37" x="191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6" name="Shape 166"/>
              <p:cNvSpPr/>
              <p:nvPr/>
            </p:nvSpPr>
            <p:spPr>
              <a:xfrm>
                <a:off y="3636962" x="7312025"/>
                <a:ext cy="58736" cx="307975"/>
              </a:xfrm>
              <a:custGeom>
                <a:pathLst>
                  <a:path w="194" extrusionOk="0" h="37">
                    <a:moveTo>
                      <a:pt y="0" x="0"/>
                    </a:moveTo>
                    <a:lnTo>
                      <a:pt y="33" x="194"/>
                    </a:lnTo>
                    <a:lnTo>
                      <a:pt y="35" x="191"/>
                    </a:lnTo>
                    <a:lnTo>
                      <a:pt y="37" x="18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7" name="Shape 167"/>
              <p:cNvSpPr/>
              <p:nvPr/>
            </p:nvSpPr>
            <p:spPr>
              <a:xfrm>
                <a:off y="3638550" x="7312025"/>
                <a:ext cy="58736" cx="303212"/>
              </a:xfrm>
              <a:custGeom>
                <a:pathLst>
                  <a:path w="191" extrusionOk="0" h="37">
                    <a:moveTo>
                      <a:pt y="0" x="0"/>
                    </a:moveTo>
                    <a:lnTo>
                      <a:pt y="34" x="191"/>
                    </a:lnTo>
                    <a:lnTo>
                      <a:pt y="36" x="189"/>
                    </a:lnTo>
                    <a:lnTo>
                      <a:pt y="37" x="18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8" name="Shape 168"/>
              <p:cNvSpPr/>
              <p:nvPr/>
            </p:nvSpPr>
            <p:spPr>
              <a:xfrm>
                <a:off y="3641725" x="7312025"/>
                <a:ext cy="55561" cx="300036"/>
              </a:xfrm>
              <a:custGeom>
                <a:pathLst>
                  <a:path w="189" extrusionOk="0" h="35">
                    <a:moveTo>
                      <a:pt y="0" x="0"/>
                    </a:moveTo>
                    <a:lnTo>
                      <a:pt y="34" x="189"/>
                    </a:lnTo>
                    <a:lnTo>
                      <a:pt y="35" x="187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D9D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9" name="Shape 169"/>
              <p:cNvSpPr/>
              <p:nvPr/>
            </p:nvSpPr>
            <p:spPr>
              <a:xfrm>
                <a:off y="3644900" x="7312025"/>
                <a:ext cy="55561" cx="296862"/>
              </a:xfrm>
              <a:custGeom>
                <a:pathLst>
                  <a:path w="187" extrusionOk="0" h="35">
                    <a:moveTo>
                      <a:pt y="0" x="0"/>
                    </a:moveTo>
                    <a:lnTo>
                      <a:pt y="33" x="187"/>
                    </a:lnTo>
                    <a:lnTo>
                      <a:pt y="33" x="184"/>
                    </a:lnTo>
                    <a:lnTo>
                      <a:pt y="35" x="18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8D8D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0" name="Shape 170"/>
              <p:cNvSpPr/>
              <p:nvPr/>
            </p:nvSpPr>
            <p:spPr>
              <a:xfrm>
                <a:off y="3646487" x="7312025"/>
                <a:ext cy="57150" cx="292100"/>
              </a:xfrm>
              <a:custGeom>
                <a:pathLst>
                  <a:path w="184" extrusionOk="0" h="36">
                    <a:moveTo>
                      <a:pt y="0" x="0"/>
                    </a:moveTo>
                    <a:lnTo>
                      <a:pt y="32" x="184"/>
                    </a:lnTo>
                    <a:lnTo>
                      <a:pt y="34" x="182"/>
                    </a:lnTo>
                    <a:lnTo>
                      <a:pt y="36" x="17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7D6D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1" name="Shape 171"/>
              <p:cNvSpPr/>
              <p:nvPr/>
            </p:nvSpPr>
            <p:spPr>
              <a:xfrm>
                <a:off y="3649662" x="7312025"/>
                <a:ext cy="57150" cx="288925"/>
              </a:xfrm>
              <a:custGeom>
                <a:pathLst>
                  <a:path w="182" extrusionOk="0" h="36">
                    <a:moveTo>
                      <a:pt y="0" x="0"/>
                    </a:moveTo>
                    <a:lnTo>
                      <a:pt y="32" x="182"/>
                    </a:lnTo>
                    <a:lnTo>
                      <a:pt y="34" x="179"/>
                    </a:lnTo>
                    <a:lnTo>
                      <a:pt y="36" x="177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2" name="Shape 172"/>
              <p:cNvSpPr/>
              <p:nvPr/>
            </p:nvSpPr>
            <p:spPr>
              <a:xfrm>
                <a:off y="3652837" x="7312025"/>
                <a:ext cy="53975" cx="284162"/>
              </a:xfrm>
              <a:custGeom>
                <a:pathLst>
                  <a:path w="179" extrusionOk="0" h="34">
                    <a:moveTo>
                      <a:pt y="0" x="0"/>
                    </a:moveTo>
                    <a:lnTo>
                      <a:pt y="32" x="179"/>
                    </a:lnTo>
                    <a:lnTo>
                      <a:pt y="34" x="177"/>
                    </a:lnTo>
                    <a:lnTo>
                      <a:pt y="34" x="174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3" name="Shape 173"/>
              <p:cNvSpPr/>
              <p:nvPr/>
            </p:nvSpPr>
            <p:spPr>
              <a:xfrm>
                <a:off y="3654425" x="7315200"/>
                <a:ext cy="53975" cx="277811"/>
              </a:xfrm>
              <a:custGeom>
                <a:pathLst>
                  <a:path w="175" extrusionOk="0" h="34">
                    <a:moveTo>
                      <a:pt y="0" x="0"/>
                    </a:moveTo>
                    <a:lnTo>
                      <a:pt y="33" x="175"/>
                    </a:lnTo>
                    <a:lnTo>
                      <a:pt y="33" x="172"/>
                    </a:lnTo>
                    <a:lnTo>
                      <a:pt y="34" x="170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4D3D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4" name="Shape 174"/>
              <p:cNvSpPr/>
              <p:nvPr/>
            </p:nvSpPr>
            <p:spPr>
              <a:xfrm>
                <a:off y="3657600" x="7315200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31" x="172"/>
                    </a:lnTo>
                    <a:lnTo>
                      <a:pt y="32" x="170"/>
                    </a:lnTo>
                    <a:lnTo>
                      <a:pt y="34" x="16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5" name="Shape 175"/>
              <p:cNvSpPr/>
              <p:nvPr/>
            </p:nvSpPr>
            <p:spPr>
              <a:xfrm>
                <a:off y="3660775" x="7315200"/>
                <a:ext cy="53975" cx="269875"/>
              </a:xfrm>
              <a:custGeom>
                <a:pathLst>
                  <a:path w="170" extrusionOk="0" h="34">
                    <a:moveTo>
                      <a:pt y="0" x="0"/>
                    </a:moveTo>
                    <a:lnTo>
                      <a:pt y="30" x="170"/>
                    </a:lnTo>
                    <a:lnTo>
                      <a:pt y="32" x="167"/>
                    </a:lnTo>
                    <a:lnTo>
                      <a:pt y="34" x="16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1D0D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6" name="Shape 176"/>
              <p:cNvSpPr/>
              <p:nvPr/>
            </p:nvSpPr>
            <p:spPr>
              <a:xfrm>
                <a:off y="3662362" x="7315200"/>
                <a:ext cy="52386" cx="265112"/>
              </a:xfrm>
              <a:custGeom>
                <a:pathLst>
                  <a:path w="167" extrusionOk="0" h="33">
                    <a:moveTo>
                      <a:pt y="0" x="0"/>
                    </a:moveTo>
                    <a:lnTo>
                      <a:pt y="31" x="167"/>
                    </a:lnTo>
                    <a:lnTo>
                      <a:pt y="33" x="165"/>
                    </a:lnTo>
                    <a:lnTo>
                      <a:pt y="33" x="162"/>
                    </a:lnTo>
                    <a:lnTo>
                      <a:pt y="6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0CFC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7" name="Shape 177"/>
              <p:cNvSpPr/>
              <p:nvPr/>
            </p:nvSpPr>
            <p:spPr>
              <a:xfrm>
                <a:off y="3665537" x="7315200"/>
                <a:ext cy="50800" cx="261936"/>
              </a:xfrm>
              <a:custGeom>
                <a:pathLst>
                  <a:path w="165" extrusionOk="0" h="32">
                    <a:moveTo>
                      <a:pt y="0" x="0"/>
                    </a:moveTo>
                    <a:lnTo>
                      <a:pt y="31" x="165"/>
                    </a:lnTo>
                    <a:lnTo>
                      <a:pt y="31" x="162"/>
                    </a:lnTo>
                    <a:lnTo>
                      <a:pt y="32" x="160"/>
                    </a:lnTo>
                    <a:lnTo>
                      <a:pt y="5" x="1"/>
                    </a:lnTo>
                    <a:lnTo>
                      <a:pt y="4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8" name="Shape 178"/>
              <p:cNvSpPr/>
              <p:nvPr/>
            </p:nvSpPr>
            <p:spPr>
              <a:xfrm>
                <a:off y="3671887" x="7316786"/>
                <a:ext cy="47625" cx="255586"/>
              </a:xfrm>
              <a:custGeom>
                <a:pathLst>
                  <a:path w="161" extrusionOk="0" h="30">
                    <a:moveTo>
                      <a:pt y="0" x="0"/>
                    </a:moveTo>
                    <a:lnTo>
                      <a:pt y="27" x="161"/>
                    </a:lnTo>
                    <a:lnTo>
                      <a:pt y="28" x="159"/>
                    </a:lnTo>
                    <a:lnTo>
                      <a:pt y="30" x="15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9" name="Shape 179"/>
              <p:cNvSpPr/>
              <p:nvPr/>
            </p:nvSpPr>
            <p:spPr>
              <a:xfrm>
                <a:off y="3673475" x="7316786"/>
                <a:ext cy="49212" cx="252411"/>
              </a:xfrm>
              <a:custGeom>
                <a:pathLst>
                  <a:path w="159" extrusionOk="0" h="31">
                    <a:moveTo>
                      <a:pt y="0" x="0"/>
                    </a:moveTo>
                    <a:lnTo>
                      <a:pt y="27" x="159"/>
                    </a:lnTo>
                    <a:lnTo>
                      <a:pt y="29" x="156"/>
                    </a:lnTo>
                    <a:lnTo>
                      <a:pt y="31" x="15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ECEC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0" name="Shape 180"/>
              <p:cNvSpPr/>
              <p:nvPr/>
            </p:nvSpPr>
            <p:spPr>
              <a:xfrm>
                <a:off y="3676650" x="7316786"/>
                <a:ext cy="46036" cx="247650"/>
              </a:xfrm>
              <a:custGeom>
                <a:pathLst>
                  <a:path w="156" extrusionOk="0" h="29">
                    <a:moveTo>
                      <a:pt y="0" x="0"/>
                    </a:moveTo>
                    <a:lnTo>
                      <a:pt y="27" x="156"/>
                    </a:lnTo>
                    <a:lnTo>
                      <a:pt y="29" x="152"/>
                    </a:lnTo>
                    <a:lnTo>
                      <a:pt y="29" x="151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DCDC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1" name="Shape 181"/>
              <p:cNvSpPr/>
              <p:nvPr/>
            </p:nvSpPr>
            <p:spPr>
              <a:xfrm>
                <a:off y="3679825" x="7316786"/>
                <a:ext cy="44450" cx="241300"/>
              </a:xfrm>
              <a:custGeom>
                <a:pathLst>
                  <a:path w="152" extrusionOk="0" h="28">
                    <a:moveTo>
                      <a:pt y="0" x="0"/>
                    </a:moveTo>
                    <a:lnTo>
                      <a:pt y="27" x="152"/>
                    </a:lnTo>
                    <a:lnTo>
                      <a:pt y="27" x="151"/>
                    </a:lnTo>
                    <a:lnTo>
                      <a:pt y="28" x="14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2" name="Shape 182"/>
              <p:cNvSpPr/>
              <p:nvPr/>
            </p:nvSpPr>
            <p:spPr>
              <a:xfrm>
                <a:off y="3681412" x="7319961"/>
                <a:ext cy="46036" cx="236537"/>
              </a:xfrm>
              <a:custGeom>
                <a:pathLst>
                  <a:path w="149" extrusionOk="0" h="29">
                    <a:moveTo>
                      <a:pt y="0" x="0"/>
                    </a:moveTo>
                    <a:lnTo>
                      <a:pt y="26" x="149"/>
                    </a:lnTo>
                    <a:lnTo>
                      <a:pt y="27" x="145"/>
                    </a:lnTo>
                    <a:lnTo>
                      <a:pt y="29" x="14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BCBC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3" name="Shape 183"/>
              <p:cNvSpPr/>
              <p:nvPr/>
            </p:nvSpPr>
            <p:spPr>
              <a:xfrm>
                <a:off y="3684587" x="7319961"/>
                <a:ext cy="42862" cx="230187"/>
              </a:xfrm>
              <a:custGeom>
                <a:pathLst>
                  <a:path w="145" extrusionOk="0" h="27">
                    <a:moveTo>
                      <a:pt y="0" x="0"/>
                    </a:moveTo>
                    <a:lnTo>
                      <a:pt y="25" x="145"/>
                    </a:lnTo>
                    <a:lnTo>
                      <a:pt y="27" x="142"/>
                    </a:lnTo>
                    <a:lnTo>
                      <a:pt y="27" x="140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4" name="Shape 184"/>
              <p:cNvSpPr/>
              <p:nvPr/>
            </p:nvSpPr>
            <p:spPr>
              <a:xfrm>
                <a:off y="3687762" x="7319961"/>
                <a:ext cy="42862" cx="225425"/>
              </a:xfrm>
              <a:custGeom>
                <a:pathLst>
                  <a:path w="142" extrusionOk="0" h="27">
                    <a:moveTo>
                      <a:pt y="0" x="0"/>
                    </a:moveTo>
                    <a:lnTo>
                      <a:pt y="25" x="142"/>
                    </a:lnTo>
                    <a:lnTo>
                      <a:pt y="25" x="140"/>
                    </a:lnTo>
                    <a:lnTo>
                      <a:pt y="27" x="13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DBDB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5" name="Shape 185"/>
              <p:cNvSpPr/>
              <p:nvPr/>
            </p:nvSpPr>
            <p:spPr>
              <a:xfrm>
                <a:off y="3689350" x="7323136"/>
                <a:ext cy="42862" cx="219075"/>
              </a:xfrm>
              <a:custGeom>
                <a:pathLst>
                  <a:path w="138" extrusionOk="0" h="27">
                    <a:moveTo>
                      <a:pt y="0" x="0"/>
                    </a:moveTo>
                    <a:lnTo>
                      <a:pt y="24" x="138"/>
                    </a:lnTo>
                    <a:lnTo>
                      <a:pt y="26" x="135"/>
                    </a:lnTo>
                    <a:lnTo>
                      <a:pt y="27" x="131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8B8B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6" name="Shape 186"/>
              <p:cNvSpPr/>
              <p:nvPr/>
            </p:nvSpPr>
            <p:spPr>
              <a:xfrm>
                <a:off y="3692525" x="7323136"/>
                <a:ext cy="42862" cx="214311"/>
              </a:xfrm>
              <a:custGeom>
                <a:pathLst>
                  <a:path w="135" extrusionOk="0" h="27">
                    <a:moveTo>
                      <a:pt y="0" x="0"/>
                    </a:moveTo>
                    <a:lnTo>
                      <a:pt y="24" x="135"/>
                    </a:lnTo>
                    <a:lnTo>
                      <a:pt y="25" x="131"/>
                    </a:lnTo>
                    <a:lnTo>
                      <a:pt y="27" x="13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EADA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7" name="Shape 187"/>
              <p:cNvSpPr/>
              <p:nvPr/>
            </p:nvSpPr>
            <p:spPr>
              <a:xfrm>
                <a:off y="3695700" x="7324725"/>
                <a:ext cy="39686" cx="206375"/>
              </a:xfrm>
              <a:custGeom>
                <a:pathLst>
                  <a:path w="130" extrusionOk="0" h="25">
                    <a:moveTo>
                      <a:pt y="0" x="0"/>
                    </a:moveTo>
                    <a:lnTo>
                      <a:pt y="23" x="130"/>
                    </a:lnTo>
                    <a:lnTo>
                      <a:pt y="25" x="129"/>
                    </a:lnTo>
                    <a:lnTo>
                      <a:pt y="25" x="125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AA9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8" name="Shape 188"/>
              <p:cNvSpPr/>
              <p:nvPr/>
            </p:nvSpPr>
            <p:spPr>
              <a:xfrm>
                <a:off y="3697287" x="7324725"/>
                <a:ext cy="41275" cx="204786"/>
              </a:xfrm>
              <a:custGeom>
                <a:pathLst>
                  <a:path w="129" extrusionOk="0" h="26">
                    <a:moveTo>
                      <a:pt y="0" x="0"/>
                    </a:moveTo>
                    <a:lnTo>
                      <a:pt y="24" x="129"/>
                    </a:lnTo>
                    <a:lnTo>
                      <a:pt y="24" x="125"/>
                    </a:lnTo>
                    <a:lnTo>
                      <a:pt y="26" x="122"/>
                    </a:lnTo>
                    <a:lnTo>
                      <a:pt y="6" x="2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6A5A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9" name="Shape 189"/>
              <p:cNvSpPr/>
              <p:nvPr/>
            </p:nvSpPr>
            <p:spPr>
              <a:xfrm>
                <a:off y="3700462" x="7327900"/>
                <a:ext cy="39686" cx="195261"/>
              </a:xfrm>
              <a:custGeom>
                <a:pathLst>
                  <a:path w="123" extrusionOk="0" h="25">
                    <a:moveTo>
                      <a:pt y="0" x="0"/>
                    </a:moveTo>
                    <a:lnTo>
                      <a:pt y="22" x="123"/>
                    </a:lnTo>
                    <a:lnTo>
                      <a:pt y="24" x="120"/>
                    </a:lnTo>
                    <a:lnTo>
                      <a:pt y="25" x="117"/>
                    </a:lnTo>
                    <a:lnTo>
                      <a:pt y="5" x="2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F9E9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90" name="Shape 190"/>
              <p:cNvSpPr/>
              <p:nvPr/>
            </p:nvSpPr>
            <p:spPr>
              <a:xfrm>
                <a:off y="3706812" x="7327900"/>
                <a:ext cy="33336" cx="190500"/>
              </a:xfrm>
              <a:custGeom>
                <a:pathLst>
                  <a:path w="120" extrusionOk="0" h="21">
                    <a:moveTo>
                      <a:pt y="0" x="0"/>
                    </a:moveTo>
                    <a:lnTo>
                      <a:pt y="20" x="120"/>
                    </a:lnTo>
                    <a:lnTo>
                      <a:pt y="21" x="117"/>
                    </a:lnTo>
                    <a:lnTo>
                      <a:pt y="21" x="113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A9A9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91" name="Shape 191"/>
              <p:cNvSpPr/>
              <p:nvPr/>
            </p:nvSpPr>
            <p:spPr>
              <a:xfrm>
                <a:off y="3708400" x="7331075"/>
                <a:ext cy="34925" cx="182561"/>
              </a:xfrm>
              <a:custGeom>
                <a:pathLst>
                  <a:path w="115" extrusionOk="0" h="22">
                    <a:moveTo>
                      <a:pt y="0" x="0"/>
                    </a:moveTo>
                    <a:lnTo>
                      <a:pt y="20" x="115"/>
                    </a:lnTo>
                    <a:lnTo>
                      <a:pt y="20" x="111"/>
                    </a:lnTo>
                    <a:lnTo>
                      <a:pt y="22" x="108"/>
                    </a:lnTo>
                    <a:lnTo>
                      <a:pt y="15" x="66"/>
                    </a:lnTo>
                    <a:lnTo>
                      <a:pt y="14" x="61"/>
                    </a:lnTo>
                    <a:lnTo>
                      <a:pt y="14" x="55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6959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92" name="Shape 192"/>
              <p:cNvSpPr/>
              <p:nvPr/>
            </p:nvSpPr>
            <p:spPr>
              <a:xfrm>
                <a:off y="3711575" x="7331075"/>
                <a:ext cy="34925" cx="176212"/>
              </a:xfrm>
              <a:custGeom>
                <a:pathLst>
                  <a:path w="111" extrusionOk="0" h="22">
                    <a:moveTo>
                      <a:pt y="0" x="0"/>
                    </a:moveTo>
                    <a:lnTo>
                      <a:pt y="18" x="111"/>
                    </a:lnTo>
                    <a:lnTo>
                      <a:pt y="20" x="108"/>
                    </a:lnTo>
                    <a:lnTo>
                      <a:pt y="22" x="106"/>
                    </a:lnTo>
                    <a:lnTo>
                      <a:pt y="15" x="67"/>
                    </a:lnTo>
                    <a:lnTo>
                      <a:pt y="12" x="64"/>
                    </a:lnTo>
                    <a:lnTo>
                      <a:pt y="12" x="61"/>
                    </a:lnTo>
                    <a:lnTo>
                      <a:pt y="12" x="55"/>
                    </a:lnTo>
                    <a:lnTo>
                      <a:pt y="12" x="5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8E8D8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93" name="Shape 193"/>
              <p:cNvSpPr/>
              <p:nvPr/>
            </p:nvSpPr>
            <p:spPr>
              <a:xfrm>
                <a:off y="3714750" x="7332661"/>
                <a:ext cy="31750" cx="169861"/>
              </a:xfrm>
              <a:custGeom>
                <a:pathLst>
                  <a:path w="107" extrusionOk="0" h="20">
                    <a:moveTo>
                      <a:pt y="0" x="0"/>
                    </a:moveTo>
                    <a:lnTo>
                      <a:pt y="10" x="54"/>
                    </a:lnTo>
                    <a:lnTo>
                      <a:pt y="10" x="49"/>
                    </a:lnTo>
                    <a:lnTo>
                      <a:pt y="11" x="46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  <a:moveTo>
                      <a:pt y="11" x="65"/>
                    </a:moveTo>
                    <a:lnTo>
                      <a:pt y="18" x="107"/>
                    </a:lnTo>
                    <a:lnTo>
                      <a:pt y="20" x="103"/>
                    </a:lnTo>
                    <a:lnTo>
                      <a:pt y="20" x="102"/>
                    </a:lnTo>
                    <a:lnTo>
                      <a:pt y="15" x="68"/>
                    </a:lnTo>
                    <a:lnTo>
                      <a:pt y="13" x="66"/>
                    </a:lnTo>
                    <a:lnTo>
                      <a:pt y="11" x="65"/>
                    </a:lnTo>
                    <a:close/>
                  </a:path>
                </a:pathLst>
              </a:custGeom>
              <a:solidFill>
                <a:srgbClr val="8B898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94" name="Shape 194"/>
              <p:cNvSpPr/>
              <p:nvPr/>
            </p:nvSpPr>
            <p:spPr>
              <a:xfrm>
                <a:off y="3716337" x="7332661"/>
                <a:ext cy="33336" cx="166686"/>
              </a:xfrm>
              <a:custGeom>
                <a:pathLst>
                  <a:path w="105" extrusionOk="0" h="21">
                    <a:moveTo>
                      <a:pt y="0" x="0"/>
                    </a:moveTo>
                    <a:lnTo>
                      <a:pt y="9" x="49"/>
                    </a:lnTo>
                    <a:lnTo>
                      <a:pt y="10" x="46"/>
                    </a:lnTo>
                    <a:lnTo>
                      <a:pt y="10" x="43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9" x="105"/>
                    </a:lnTo>
                    <a:lnTo>
                      <a:pt y="19" x="102"/>
                    </a:lnTo>
                    <a:lnTo>
                      <a:pt y="21" x="98"/>
                    </a:lnTo>
                    <a:lnTo>
                      <a:pt y="15" x="70"/>
                    </a:lnTo>
                    <a:lnTo>
                      <a:pt y="14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7868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95" name="Shape 195"/>
              <p:cNvSpPr/>
              <p:nvPr/>
            </p:nvSpPr>
            <p:spPr>
              <a:xfrm>
                <a:off y="3719512" x="7335836"/>
                <a:ext cy="31750" cx="158750"/>
              </a:xfrm>
              <a:custGeom>
                <a:pathLst>
                  <a:path w="100" extrusionOk="0" h="20">
                    <a:moveTo>
                      <a:pt y="0" x="0"/>
                    </a:moveTo>
                    <a:lnTo>
                      <a:pt y="8" x="44"/>
                    </a:lnTo>
                    <a:lnTo>
                      <a:pt y="8" x="41"/>
                    </a:lnTo>
                    <a:lnTo>
                      <a:pt y="10" x="37"/>
                    </a:lnTo>
                    <a:lnTo>
                      <a:pt y="3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7" x="100"/>
                    </a:lnTo>
                    <a:lnTo>
                      <a:pt y="19" x="96"/>
                    </a:lnTo>
                    <a:lnTo>
                      <a:pt y="20" x="93"/>
                    </a:lnTo>
                    <a:lnTo>
                      <a:pt y="15" x="69"/>
                    </a:lnTo>
                    <a:lnTo>
                      <a:pt y="13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07F7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96" name="Shape 196"/>
              <p:cNvSpPr/>
              <p:nvPr/>
            </p:nvSpPr>
            <p:spPr>
              <a:xfrm>
                <a:off y="3722687" x="7339011"/>
                <a:ext cy="28575" cx="149225"/>
              </a:xfrm>
              <a:custGeom>
                <a:pathLst>
                  <a:path w="94" extrusionOk="0" h="18">
                    <a:moveTo>
                      <a:pt y="0" x="0"/>
                    </a:moveTo>
                    <a:lnTo>
                      <a:pt y="6" x="39"/>
                    </a:lnTo>
                    <a:lnTo>
                      <a:pt y="8" x="35"/>
                    </a:lnTo>
                    <a:lnTo>
                      <a:pt y="10" x="34"/>
                    </a:lnTo>
                    <a:lnTo>
                      <a:pt y="5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  <a:moveTo>
                      <a:pt y="11" x="66"/>
                    </a:moveTo>
                    <a:lnTo>
                      <a:pt y="17" x="94"/>
                    </a:lnTo>
                    <a:lnTo>
                      <a:pt y="18" x="91"/>
                    </a:lnTo>
                    <a:lnTo>
                      <a:pt y="18" x="88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1" x="66"/>
                    </a:lnTo>
                    <a:close/>
                  </a:path>
                </a:pathLst>
              </a:custGeom>
              <a:solidFill>
                <a:srgbClr val="7D7B7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97" name="Shape 197"/>
              <p:cNvSpPr/>
              <p:nvPr/>
            </p:nvSpPr>
            <p:spPr>
              <a:xfrm>
                <a:off y="3724275" x="7342186"/>
                <a:ext cy="30161" cx="141286"/>
              </a:xfrm>
              <a:custGeom>
                <a:pathLst>
                  <a:path w="89" extrusionOk="0" h="19">
                    <a:moveTo>
                      <a:pt y="0" x="0"/>
                    </a:moveTo>
                    <a:lnTo>
                      <a:pt y="7" x="33"/>
                    </a:lnTo>
                    <a:lnTo>
                      <a:pt y="9" x="32"/>
                    </a:lnTo>
                    <a:lnTo>
                      <a:pt y="10" x="28"/>
                    </a:lnTo>
                    <a:lnTo>
                      <a:pt y="5" x="1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  <a:moveTo>
                      <a:pt y="12" x="65"/>
                    </a:moveTo>
                    <a:lnTo>
                      <a:pt y="17" x="89"/>
                    </a:lnTo>
                    <a:lnTo>
                      <a:pt y="17" x="86"/>
                    </a:lnTo>
                    <a:lnTo>
                      <a:pt y="19" x="82"/>
                    </a:lnTo>
                    <a:lnTo>
                      <a:pt y="17" x="67"/>
                    </a:lnTo>
                    <a:lnTo>
                      <a:pt y="14" x="65"/>
                    </a:lnTo>
                    <a:lnTo>
                      <a:pt y="12" x="65"/>
                    </a:lnTo>
                    <a:close/>
                  </a:path>
                </a:pathLst>
              </a:custGeom>
              <a:solidFill>
                <a:srgbClr val="79777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98" name="Shape 198"/>
              <p:cNvSpPr/>
              <p:nvPr/>
            </p:nvSpPr>
            <p:spPr>
              <a:xfrm>
                <a:off y="3730625" x="7342186"/>
                <a:ext cy="26987" cx="136525"/>
              </a:xfrm>
              <a:custGeom>
                <a:pathLst>
                  <a:path w="86" extrusionOk="0" h="17">
                    <a:moveTo>
                      <a:pt y="0" x="0"/>
                    </a:moveTo>
                    <a:lnTo>
                      <a:pt y="5" x="32"/>
                    </a:lnTo>
                    <a:lnTo>
                      <a:pt y="6" x="28"/>
                    </a:lnTo>
                    <a:lnTo>
                      <a:pt y="6" x="27"/>
                    </a:lnTo>
                    <a:lnTo>
                      <a:pt y="3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0" x="65"/>
                    </a:moveTo>
                    <a:lnTo>
                      <a:pt y="13" x="86"/>
                    </a:lnTo>
                    <a:lnTo>
                      <a:pt y="15" x="82"/>
                    </a:lnTo>
                    <a:lnTo>
                      <a:pt y="17" x="79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0" x="65"/>
                    </a:lnTo>
                    <a:close/>
                  </a:path>
                </a:pathLst>
              </a:custGeom>
              <a:solidFill>
                <a:srgbClr val="72707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99" name="Shape 199"/>
              <p:cNvSpPr/>
              <p:nvPr/>
            </p:nvSpPr>
            <p:spPr>
              <a:xfrm>
                <a:off y="3732212" x="7343775"/>
                <a:ext cy="25400" cx="128586"/>
              </a:xfrm>
              <a:custGeom>
                <a:pathLst>
                  <a:path w="81" extrusionOk="0" h="16">
                    <a:moveTo>
                      <a:pt y="0" x="0"/>
                    </a:moveTo>
                    <a:lnTo>
                      <a:pt y="5" x="27"/>
                    </a:lnTo>
                    <a:lnTo>
                      <a:pt y="5" x="26"/>
                    </a:lnTo>
                    <a:lnTo>
                      <a:pt y="7" x="24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4" x="81"/>
                    </a:lnTo>
                    <a:lnTo>
                      <a:pt y="16" x="78"/>
                    </a:lnTo>
                    <a:lnTo>
                      <a:pt y="16" x="73"/>
                    </a:lnTo>
                    <a:lnTo>
                      <a:pt y="16" x="66"/>
                    </a:lnTo>
                    <a:lnTo>
                      <a:pt y="14" x="66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6F6D6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00" name="Shape 200"/>
              <p:cNvSpPr/>
              <p:nvPr/>
            </p:nvSpPr>
            <p:spPr>
              <a:xfrm>
                <a:off y="3735387" x="7346950"/>
                <a:ext cy="23811" cx="120650"/>
              </a:xfrm>
              <a:custGeom>
                <a:pathLst>
                  <a:path w="76" extrusionOk="0" h="15">
                    <a:moveTo>
                      <a:pt y="0" x="0"/>
                    </a:moveTo>
                    <a:lnTo>
                      <a:pt y="3" x="24"/>
                    </a:lnTo>
                    <a:lnTo>
                      <a:pt y="5" x="22"/>
                    </a:lnTo>
                    <a:lnTo>
                      <a:pt y="7" x="18"/>
                    </a:lnTo>
                    <a:lnTo>
                      <a:pt y="3" x="3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4"/>
                    </a:moveTo>
                    <a:lnTo>
                      <a:pt y="14" x="76"/>
                    </a:lnTo>
                    <a:lnTo>
                      <a:pt y="14" x="71"/>
                    </a:lnTo>
                    <a:lnTo>
                      <a:pt y="15" x="67"/>
                    </a:lnTo>
                    <a:lnTo>
                      <a:pt y="15" x="64"/>
                    </a:lnTo>
                    <a:lnTo>
                      <a:pt y="14" x="64"/>
                    </a:lnTo>
                    <a:lnTo>
                      <a:pt y="12" x="64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01" name="Shape 201"/>
              <p:cNvSpPr/>
              <p:nvPr/>
            </p:nvSpPr>
            <p:spPr>
              <a:xfrm>
                <a:off y="3738562" x="7350125"/>
                <a:ext cy="23811" cx="109536"/>
              </a:xfrm>
              <a:custGeom>
                <a:pathLst>
                  <a:path w="69" extrusionOk="0" h="15">
                    <a:moveTo>
                      <a:pt y="0" x="0"/>
                    </a:moveTo>
                    <a:lnTo>
                      <a:pt y="3" x="20"/>
                    </a:lnTo>
                    <a:lnTo>
                      <a:pt y="5" x="16"/>
                    </a:lnTo>
                    <a:lnTo>
                      <a:pt y="7" x="15"/>
                    </a:lnTo>
                    <a:lnTo>
                      <a:pt y="5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2" x="62"/>
                    </a:moveTo>
                    <a:lnTo>
                      <a:pt y="12" x="69"/>
                    </a:lnTo>
                    <a:lnTo>
                      <a:pt y="13" x="65"/>
                    </a:lnTo>
                    <a:lnTo>
                      <a:pt y="15" x="64"/>
                    </a:lnTo>
                    <a:lnTo>
                      <a:pt y="13" x="62"/>
                    </a:lnTo>
                    <a:lnTo>
                      <a:pt y="12" x="62"/>
                    </a:lnTo>
                    <a:close/>
                  </a:path>
                </a:pathLst>
              </a:custGeom>
              <a:solidFill>
                <a:srgbClr val="65626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02" name="Shape 202"/>
              <p:cNvSpPr/>
              <p:nvPr/>
            </p:nvSpPr>
            <p:spPr>
              <a:xfrm>
                <a:off y="3740150" x="7351711"/>
                <a:ext cy="22225" cx="101600"/>
              </a:xfrm>
              <a:custGeom>
                <a:pathLst>
                  <a:path w="64" extrusionOk="0" h="14">
                    <a:moveTo>
                      <a:pt y="0" x="0"/>
                    </a:moveTo>
                    <a:lnTo>
                      <a:pt y="4" x="15"/>
                    </a:lnTo>
                    <a:lnTo>
                      <a:pt y="6" x="14"/>
                    </a:lnTo>
                    <a:lnTo>
                      <a:pt y="7" x="12"/>
                    </a:lnTo>
                    <a:lnTo>
                      <a:pt y="6" x="4"/>
                    </a:lnTo>
                    <a:lnTo>
                      <a:pt y="4" x="2"/>
                    </a:lnTo>
                    <a:lnTo>
                      <a:pt y="0" x="0"/>
                    </a:lnTo>
                    <a:close/>
                    <a:moveTo>
                      <a:pt y="12" x="61"/>
                    </a:moveTo>
                    <a:lnTo>
                      <a:pt y="12" x="64"/>
                    </a:lnTo>
                    <a:lnTo>
                      <a:pt y="12" x="63"/>
                    </a:lnTo>
                    <a:lnTo>
                      <a:pt y="14" x="63"/>
                    </a:lnTo>
                    <a:lnTo>
                      <a:pt y="12" x="61"/>
                    </a:lnTo>
                    <a:lnTo>
                      <a:pt y="12" x="61"/>
                    </a:lnTo>
                    <a:close/>
                  </a:path>
                </a:pathLst>
              </a:custGeom>
              <a:solidFill>
                <a:srgbClr val="615E5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03" name="Shape 203"/>
              <p:cNvSpPr/>
              <p:nvPr/>
            </p:nvSpPr>
            <p:spPr>
              <a:xfrm>
                <a:off y="3746500" x="7354886"/>
                <a:ext cy="4761" cx="19050"/>
              </a:xfrm>
              <a:custGeom>
                <a:pathLst>
                  <a:path w="12" extrusionOk="0" h="3">
                    <a:moveTo>
                      <a:pt y="0" x="0"/>
                    </a:moveTo>
                    <a:lnTo>
                      <a:pt y="2" x="12"/>
                    </a:lnTo>
                    <a:lnTo>
                      <a:pt y="3" x="10"/>
                    </a:lnTo>
                    <a:lnTo>
                      <a:pt y="3" x="8"/>
                    </a:lnTo>
                    <a:lnTo>
                      <a:pt y="3" x="5"/>
                    </a:lnTo>
                    <a:lnTo>
                      <a:pt y="2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C5A5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04" name="Shape 204"/>
              <p:cNvSpPr/>
              <p:nvPr/>
            </p:nvSpPr>
            <p:spPr>
              <a:xfrm>
                <a:off y="3749675" x="7358061"/>
                <a:ext cy="4761" cx="12700"/>
              </a:xfrm>
              <a:custGeom>
                <a:pathLst>
                  <a:path w="8" extrusionOk="0" h="3">
                    <a:moveTo>
                      <a:pt y="0" x="0"/>
                    </a:moveTo>
                    <a:lnTo>
                      <a:pt y="1" x="8"/>
                    </a:lnTo>
                    <a:lnTo>
                      <a:pt y="1" x="6"/>
                    </a:lnTo>
                    <a:lnTo>
                      <a:pt y="3" x="5"/>
                    </a:lnTo>
                    <a:lnTo>
                      <a:pt y="1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6535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05" name="Shape 205"/>
              <p:cNvSpPr/>
              <p:nvPr/>
            </p:nvSpPr>
            <p:spPr>
              <a:xfrm>
                <a:off y="3751262" x="7362825"/>
                <a:ext cy="3175" cx="4761"/>
              </a:xfrm>
              <a:custGeom>
                <a:pathLst>
                  <a:path w="3" extrusionOk="0" h="2">
                    <a:moveTo>
                      <a:pt y="0" x="0"/>
                    </a:moveTo>
                    <a:lnTo>
                      <a:pt y="0" x="3"/>
                    </a:lnTo>
                    <a:lnTo>
                      <a:pt y="2" x="2"/>
                    </a:lnTo>
                    <a:lnTo>
                      <a:pt y="2" x="2"/>
                    </a:lnTo>
                    <a:lnTo>
                      <a:pt y="0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24F4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06" name="Shape 206"/>
              <p:cNvSpPr/>
              <p:nvPr/>
            </p:nvSpPr>
            <p:spPr>
              <a:xfrm>
                <a:off y="3421062" x="7312025"/>
                <a:ext cy="341312" cx="365125"/>
              </a:xfrm>
              <a:custGeom>
                <a:pathLst>
                  <a:path w="230" extrusionOk="0" h="215">
                    <a:moveTo>
                      <a:pt y="109" x="221"/>
                    </a:moveTo>
                    <a:lnTo>
                      <a:pt y="114" x="224"/>
                    </a:lnTo>
                    <a:lnTo>
                      <a:pt y="119" x="228"/>
                    </a:lnTo>
                    <a:lnTo>
                      <a:pt y="125" x="230"/>
                    </a:lnTo>
                    <a:lnTo>
                      <a:pt y="131" x="230"/>
                    </a:lnTo>
                    <a:lnTo>
                      <a:pt y="136" x="228"/>
                    </a:lnTo>
                    <a:lnTo>
                      <a:pt y="141" x="226"/>
                    </a:lnTo>
                    <a:lnTo>
                      <a:pt y="147" x="224"/>
                    </a:lnTo>
                    <a:lnTo>
                      <a:pt y="152" x="219"/>
                    </a:lnTo>
                    <a:lnTo>
                      <a:pt y="161" x="208"/>
                    </a:lnTo>
                    <a:lnTo>
                      <a:pt y="171" x="192"/>
                    </a:lnTo>
                    <a:lnTo>
                      <a:pt y="180" x="176"/>
                    </a:lnTo>
                    <a:lnTo>
                      <a:pt y="188" x="159"/>
                    </a:lnTo>
                    <a:lnTo>
                      <a:pt y="203" x="122"/>
                    </a:lnTo>
                    <a:lnTo>
                      <a:pt y="215" x="88"/>
                    </a:lnTo>
                    <a:lnTo>
                      <a:pt y="205" x="84"/>
                    </a:lnTo>
                    <a:lnTo>
                      <a:pt y="198" x="81"/>
                    </a:lnTo>
                    <a:lnTo>
                      <a:pt y="195" x="76"/>
                    </a:lnTo>
                    <a:lnTo>
                      <a:pt y="193" x="69"/>
                    </a:lnTo>
                    <a:lnTo>
                      <a:pt y="195" x="62"/>
                    </a:lnTo>
                    <a:lnTo>
                      <a:pt y="198" x="52"/>
                    </a:lnTo>
                    <a:lnTo>
                      <a:pt y="203" x="44"/>
                    </a:lnTo>
                    <a:lnTo>
                      <a:pt y="210" x="34"/>
                    </a:lnTo>
                    <a:lnTo>
                      <a:pt y="201" x="25"/>
                    </a:lnTo>
                    <a:lnTo>
                      <a:pt y="191" x="17"/>
                    </a:lnTo>
                    <a:lnTo>
                      <a:pt y="181" x="12"/>
                    </a:lnTo>
                    <a:lnTo>
                      <a:pt y="171" x="7"/>
                    </a:lnTo>
                    <a:lnTo>
                      <a:pt y="158" x="3"/>
                    </a:lnTo>
                    <a:lnTo>
                      <a:pt y="146" x="0"/>
                    </a:lnTo>
                    <a:lnTo>
                      <a:pt y="132" x="0"/>
                    </a:lnTo>
                    <a:lnTo>
                      <a:pt y="119" x="0"/>
                    </a:lnTo>
                    <a:lnTo>
                      <a:pt y="103" x="2"/>
                    </a:lnTo>
                    <a:lnTo>
                      <a:pt y="90" x="3"/>
                    </a:lnTo>
                    <a:lnTo>
                      <a:pt y="75" x="8"/>
                    </a:lnTo>
                    <a:lnTo>
                      <a:pt y="60" x="13"/>
                    </a:lnTo>
                    <a:lnTo>
                      <a:pt y="44" x="20"/>
                    </a:lnTo>
                    <a:lnTo>
                      <a:pt y="29" x="29"/>
                    </a:lnTo>
                    <a:lnTo>
                      <a:pt y="16" x="39"/>
                    </a:lnTo>
                    <a:lnTo>
                      <a:pt y="0" x="51"/>
                    </a:lnTo>
                    <a:lnTo>
                      <a:pt y="7" x="61"/>
                    </a:lnTo>
                    <a:lnTo>
                      <a:pt y="12" x="71"/>
                    </a:lnTo>
                    <a:lnTo>
                      <a:pt y="27" x="73"/>
                    </a:lnTo>
                    <a:lnTo>
                      <a:pt y="41" x="78"/>
                    </a:lnTo>
                    <a:lnTo>
                      <a:pt y="51" x="84"/>
                    </a:lnTo>
                    <a:lnTo>
                      <a:pt y="56" x="91"/>
                    </a:lnTo>
                    <a:lnTo>
                      <a:pt y="58" x="94"/>
                    </a:lnTo>
                    <a:lnTo>
                      <a:pt y="58" x="98"/>
                    </a:lnTo>
                    <a:lnTo>
                      <a:pt y="58" x="101"/>
                    </a:lnTo>
                    <a:lnTo>
                      <a:pt y="56" x="103"/>
                    </a:lnTo>
                    <a:lnTo>
                      <a:pt y="53" x="106"/>
                    </a:lnTo>
                    <a:lnTo>
                      <a:pt y="48" x="108"/>
                    </a:lnTo>
                    <a:lnTo>
                      <a:pt y="41" x="108"/>
                    </a:lnTo>
                    <a:lnTo>
                      <a:pt y="33" x="108"/>
                    </a:lnTo>
                    <a:lnTo>
                      <a:pt y="48" x="137"/>
                    </a:lnTo>
                    <a:lnTo>
                      <a:pt y="66" x="169"/>
                    </a:lnTo>
                    <a:lnTo>
                      <a:pt y="76" x="184"/>
                    </a:lnTo>
                    <a:lnTo>
                      <a:pt y="88" x="199"/>
                    </a:lnTo>
                    <a:lnTo>
                      <a:pt y="98" x="211"/>
                    </a:lnTo>
                    <a:lnTo>
                      <a:pt y="109" x="22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07" name="Shape 207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08" name="Shape 208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09" name="Shape 209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10" name="Shape 210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11" name="Shape 211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12" name="Shape 212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13" name="Shape 213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14" name="Shape 214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215" name="Shape 215"/>
              <p:cNvCxnSpPr/>
              <p:nvPr/>
            </p:nvCxnSpPr>
            <p:spPr>
              <a:xfrm rot="10800000" flipH="1">
                <a:off y="2408237" x="5770562"/>
                <a:ext cy="363536" cx="6111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216" name="Shape 216"/>
              <p:cNvSpPr/>
              <p:nvPr/>
            </p:nvSpPr>
            <p:spPr>
              <a:xfrm>
                <a:off y="3692525" x="5689600"/>
                <a:ext cy="92075" cx="1665286"/>
              </a:xfrm>
              <a:custGeom>
                <a:pathLst>
                  <a:path w="1049" extrusionOk="0" h="58">
                    <a:moveTo>
                      <a:pt y="34" x="1049"/>
                    </a:moveTo>
                    <a:lnTo>
                      <a:pt y="36" x="1039"/>
                    </a:lnTo>
                    <a:lnTo>
                      <a:pt y="36" x="1030"/>
                    </a:lnTo>
                    <a:lnTo>
                      <a:pt y="34" x="1022"/>
                    </a:lnTo>
                    <a:lnTo>
                      <a:pt y="30" x="1010"/>
                    </a:lnTo>
                    <a:lnTo>
                      <a:pt y="37" x="970"/>
                    </a:lnTo>
                    <a:lnTo>
                      <a:pt y="44" x="926"/>
                    </a:lnTo>
                    <a:lnTo>
                      <a:pt y="49" x="882"/>
                    </a:lnTo>
                    <a:lnTo>
                      <a:pt y="52" x="835"/>
                    </a:lnTo>
                    <a:lnTo>
                      <a:pt y="56" x="787"/>
                    </a:lnTo>
                    <a:lnTo>
                      <a:pt y="58" x="740"/>
                    </a:lnTo>
                    <a:lnTo>
                      <a:pt y="58" x="691"/>
                    </a:lnTo>
                    <a:lnTo>
                      <a:pt y="58" x="640"/>
                    </a:lnTo>
                    <a:lnTo>
                      <a:pt y="54" x="537"/>
                    </a:lnTo>
                    <a:lnTo>
                      <a:pt y="49" x="431"/>
                    </a:lnTo>
                    <a:lnTo>
                      <a:pt y="39" x="325"/>
                    </a:lnTo>
                    <a:lnTo>
                      <a:pt y="29" x="215"/>
                    </a:lnTo>
                    <a:lnTo>
                      <a:pt y="22" x="213"/>
                    </a:lnTo>
                    <a:lnTo>
                      <a:pt y="19" x="210"/>
                    </a:lnTo>
                    <a:lnTo>
                      <a:pt y="12" x="144"/>
                    </a:lnTo>
                    <a:lnTo>
                      <a:pt y="12" x="139"/>
                    </a:lnTo>
                    <a:lnTo>
                      <a:pt y="14" x="134"/>
                    </a:lnTo>
                    <a:lnTo>
                      <a:pt y="15" x="130"/>
                    </a:lnTo>
                    <a:lnTo>
                      <a:pt y="17" x="129"/>
                    </a:lnTo>
                    <a:lnTo>
                      <a:pt y="14" x="97"/>
                    </a:lnTo>
                    <a:lnTo>
                      <a:pt y="9" x="65"/>
                    </a:lnTo>
                    <a:lnTo>
                      <a:pt y="5" x="33"/>
                    </a:lnTo>
                    <a:lnTo>
                      <a:pt y="0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17" name="Shape 217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18" name="Shape 218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19" name="Shape 219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20" name="Shape 220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21" name="Shape 221"/>
              <p:cNvSpPr/>
              <p:nvPr/>
            </p:nvSpPr>
            <p:spPr>
              <a:xfrm>
                <a:off y="4392612" x="5087937"/>
                <a:ext cy="185736" cx="506412"/>
              </a:xfrm>
              <a:custGeom>
                <a:pathLst>
                  <a:path w="319" extrusionOk="0" h="117">
                    <a:moveTo>
                      <a:pt y="0" x="0"/>
                    </a:moveTo>
                    <a:lnTo>
                      <a:pt y="4" x="1"/>
                    </a:lnTo>
                    <a:lnTo>
                      <a:pt y="7" x="3"/>
                    </a:lnTo>
                    <a:lnTo>
                      <a:pt y="25" x="43"/>
                    </a:lnTo>
                    <a:lnTo>
                      <a:pt y="46" x="84"/>
                    </a:lnTo>
                    <a:lnTo>
                      <a:pt y="64" x="126"/>
                    </a:lnTo>
                    <a:lnTo>
                      <a:pt y="81" x="167"/>
                    </a:lnTo>
                    <a:lnTo>
                      <a:pt y="96" x="207"/>
                    </a:lnTo>
                    <a:lnTo>
                      <a:pt y="108" x="248"/>
                    </a:lnTo>
                    <a:lnTo>
                      <a:pt y="113" x="266"/>
                    </a:lnTo>
                    <a:lnTo>
                      <a:pt y="115" x="285"/>
                    </a:lnTo>
                    <a:lnTo>
                      <a:pt y="117" x="302"/>
                    </a:lnTo>
                    <a:lnTo>
                      <a:pt y="117" x="319"/>
                    </a:lnTo>
                    <a:lnTo>
                      <a:pt y="113" x="315"/>
                    </a:lnTo>
                    <a:lnTo>
                      <a:pt y="108" x="309"/>
                    </a:lnTo>
                    <a:lnTo>
                      <a:pt y="102" x="298"/>
                    </a:lnTo>
                    <a:lnTo>
                      <a:pt y="95" x="285"/>
                    </a:lnTo>
                    <a:lnTo>
                      <a:pt y="83" x="253"/>
                    </a:lnTo>
                    <a:lnTo>
                      <a:pt y="74" x="219"/>
                    </a:lnTo>
                    <a:lnTo>
                      <a:pt y="64" x="177"/>
                    </a:lnTo>
                    <a:lnTo>
                      <a:pt y="53" x="136"/>
                    </a:lnTo>
                    <a:lnTo>
                      <a:pt y="39" x="99"/>
                    </a:lnTo>
                    <a:lnTo>
                      <a:pt y="27" x="65"/>
                    </a:lnTo>
                    <a:lnTo>
                      <a:pt y="9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22" name="Shape 222"/>
              <p:cNvSpPr/>
              <p:nvPr/>
            </p:nvSpPr>
            <p:spPr>
              <a:xfrm>
                <a:off y="4398962" x="5087937"/>
                <a:ext cy="179387" cx="457200"/>
              </a:xfrm>
              <a:custGeom>
                <a:pathLst>
                  <a:path w="288" extrusionOk="0" h="113">
                    <a:moveTo>
                      <a:pt y="0" x="0"/>
                    </a:moveTo>
                    <a:lnTo>
                      <a:pt y="23" x="38"/>
                    </a:lnTo>
                    <a:lnTo>
                      <a:pt y="43" x="76"/>
                    </a:lnTo>
                    <a:lnTo>
                      <a:pt y="62" x="113"/>
                    </a:lnTo>
                    <a:lnTo>
                      <a:pt y="77" x="150"/>
                    </a:lnTo>
                    <a:lnTo>
                      <a:pt y="91" x="185"/>
                    </a:lnTo>
                    <a:lnTo>
                      <a:pt y="101" x="221"/>
                    </a:lnTo>
                    <a:lnTo>
                      <a:pt y="108" x="255"/>
                    </a:lnTo>
                    <a:lnTo>
                      <a:pt y="113" x="288"/>
                    </a:lnTo>
                    <a:lnTo>
                      <a:pt y="109" x="287"/>
                    </a:lnTo>
                    <a:lnTo>
                      <a:pt y="104" x="282"/>
                    </a:lnTo>
                    <a:lnTo>
                      <a:pt y="98" x="275"/>
                    </a:lnTo>
                    <a:lnTo>
                      <a:pt y="92" x="266"/>
                    </a:lnTo>
                    <a:lnTo>
                      <a:pt y="87" x="258"/>
                    </a:lnTo>
                    <a:lnTo>
                      <a:pt y="82" x="246"/>
                    </a:lnTo>
                    <a:lnTo>
                      <a:pt y="77" x="233"/>
                    </a:lnTo>
                    <a:lnTo>
                      <a:pt y="72" x="219"/>
                    </a:lnTo>
                    <a:lnTo>
                      <a:pt y="49" x="138"/>
                    </a:lnTo>
                    <a:lnTo>
                      <a:pt y="25" x="65"/>
                    </a:lnTo>
                    <a:lnTo>
                      <a:pt y="6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23" name="Shape 223"/>
              <p:cNvSpPr/>
              <p:nvPr/>
            </p:nvSpPr>
            <p:spPr>
              <a:xfrm>
                <a:off y="4371975" x="5100637"/>
                <a:ext cy="136525" cx="522286"/>
              </a:xfrm>
              <a:custGeom>
                <a:pathLst>
                  <a:path w="329" extrusionOk="0" h="86">
                    <a:moveTo>
                      <a:pt y="0" x="0"/>
                    </a:moveTo>
                    <a:lnTo>
                      <a:pt y="6" x="8"/>
                    </a:lnTo>
                    <a:lnTo>
                      <a:pt y="20" x="39"/>
                    </a:lnTo>
                    <a:lnTo>
                      <a:pt y="37" x="86"/>
                    </a:lnTo>
                    <a:lnTo>
                      <a:pt y="55" x="140"/>
                    </a:lnTo>
                    <a:lnTo>
                      <a:pt y="64" x="169"/>
                    </a:lnTo>
                    <a:lnTo>
                      <a:pt y="72" x="198"/>
                    </a:lnTo>
                    <a:lnTo>
                      <a:pt y="77" x="226"/>
                    </a:lnTo>
                    <a:lnTo>
                      <a:pt y="82" x="253"/>
                    </a:lnTo>
                    <a:lnTo>
                      <a:pt y="86" x="277"/>
                    </a:lnTo>
                    <a:lnTo>
                      <a:pt y="86" x="299"/>
                    </a:lnTo>
                    <a:lnTo>
                      <a:pt y="86" x="307"/>
                    </a:lnTo>
                    <a:lnTo>
                      <a:pt y="84" x="316"/>
                    </a:lnTo>
                    <a:lnTo>
                      <a:pt y="81" x="324"/>
                    </a:lnTo>
                    <a:lnTo>
                      <a:pt y="77" x="329"/>
                    </a:lnTo>
                    <a:lnTo>
                      <a:pt y="66" x="317"/>
                    </a:lnTo>
                    <a:lnTo>
                      <a:pt y="55" x="306"/>
                    </a:lnTo>
                    <a:lnTo>
                      <a:pt y="45" x="290"/>
                    </a:lnTo>
                    <a:lnTo>
                      <a:pt y="37" x="275"/>
                    </a:lnTo>
                    <a:lnTo>
                      <a:pt y="28" x="258"/>
                    </a:lnTo>
                    <a:lnTo>
                      <a:pt y="23" x="240"/>
                    </a:lnTo>
                    <a:lnTo>
                      <a:pt y="17" x="220"/>
                    </a:lnTo>
                    <a:lnTo>
                      <a:pt y="11" x="199"/>
                    </a:lnTo>
                    <a:lnTo>
                      <a:pt y="5" x="154"/>
                    </a:lnTo>
                    <a:lnTo>
                      <a:pt y="1" x="106"/>
                    </a:lnTo>
                    <a:lnTo>
                      <a:pt y="0" x="54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24" name="Shape 224"/>
              <p:cNvSpPr/>
              <p:nvPr/>
            </p:nvSpPr>
            <p:spPr>
              <a:xfrm>
                <a:off y="4373562" x="5095875"/>
                <a:ext cy="155575" cx="546100"/>
              </a:xfrm>
              <a:custGeom>
                <a:pathLst>
                  <a:path w="344" extrusionOk="0" h="98">
                    <a:moveTo>
                      <a:pt y="0" x="3"/>
                    </a:moveTo>
                    <a:lnTo>
                      <a:pt y="7" x="15"/>
                    </a:lnTo>
                    <a:lnTo>
                      <a:pt y="21" x="49"/>
                    </a:lnTo>
                    <a:lnTo>
                      <a:pt y="39" x="96"/>
                    </a:lnTo>
                    <a:lnTo>
                      <a:pt y="58" x="150"/>
                    </a:lnTo>
                    <a:lnTo>
                      <a:pt y="68" x="179"/>
                    </a:lnTo>
                    <a:lnTo>
                      <a:pt y="76" x="207"/>
                    </a:lnTo>
                    <a:lnTo>
                      <a:pt y="83" x="236"/>
                    </a:lnTo>
                    <a:lnTo>
                      <a:pt y="88" x="261"/>
                    </a:lnTo>
                    <a:lnTo>
                      <a:pt y="90" x="285"/>
                    </a:lnTo>
                    <a:lnTo>
                      <a:pt y="92" x="307"/>
                    </a:lnTo>
                    <a:lnTo>
                      <a:pt y="90" x="315"/>
                    </a:lnTo>
                    <a:lnTo>
                      <a:pt y="88" x="324"/>
                    </a:lnTo>
                    <a:lnTo>
                      <a:pt y="86" x="331"/>
                    </a:lnTo>
                    <a:lnTo>
                      <a:pt y="83" x="337"/>
                    </a:lnTo>
                    <a:lnTo>
                      <a:pt y="88" x="341"/>
                    </a:lnTo>
                    <a:lnTo>
                      <a:pt y="92" x="344"/>
                    </a:lnTo>
                    <a:lnTo>
                      <a:pt y="95" x="337"/>
                    </a:lnTo>
                    <a:lnTo>
                      <a:pt y="98" x="326"/>
                    </a:lnTo>
                    <a:lnTo>
                      <a:pt y="98" x="310"/>
                    </a:lnTo>
                    <a:lnTo>
                      <a:pt y="97" x="293"/>
                    </a:lnTo>
                    <a:lnTo>
                      <a:pt y="95" x="273"/>
                    </a:lnTo>
                    <a:lnTo>
                      <a:pt y="92" x="251"/>
                    </a:lnTo>
                    <a:lnTo>
                      <a:pt y="86" x="226"/>
                    </a:lnTo>
                    <a:lnTo>
                      <a:pt y="80" x="201"/>
                    </a:lnTo>
                    <a:lnTo>
                      <a:pt y="65" x="147"/>
                    </a:lnTo>
                    <a:lnTo>
                      <a:pt y="46" x="94"/>
                    </a:lnTo>
                    <a:lnTo>
                      <a:pt y="36" x="67"/>
                    </a:lnTo>
                    <a:lnTo>
                      <a:pt y="24" x="44"/>
                    </a:lnTo>
                    <a:lnTo>
                      <a:pt y="14" x="20"/>
                    </a:lnTo>
                    <a:lnTo>
                      <a:pt y="2" x="0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25" name="Shape 225"/>
              <p:cNvSpPr/>
              <p:nvPr/>
            </p:nvSpPr>
            <p:spPr>
              <a:xfrm>
                <a:off y="4371975" x="5097462"/>
                <a:ext cy="149225" cx="536575"/>
              </a:xfrm>
              <a:custGeom>
                <a:pathLst>
                  <a:path w="338" extrusionOk="0" h="94">
                    <a:moveTo>
                      <a:pt y="0" x="2"/>
                    </a:moveTo>
                    <a:lnTo>
                      <a:pt y="6" x="10"/>
                    </a:lnTo>
                    <a:lnTo>
                      <a:pt y="20" x="41"/>
                    </a:lnTo>
                    <a:lnTo>
                      <a:pt y="37" x="88"/>
                    </a:lnTo>
                    <a:lnTo>
                      <a:pt y="55" x="142"/>
                    </a:lnTo>
                    <a:lnTo>
                      <a:pt y="64" x="171"/>
                    </a:lnTo>
                    <a:lnTo>
                      <a:pt y="72" x="200"/>
                    </a:lnTo>
                    <a:lnTo>
                      <a:pt y="77" x="228"/>
                    </a:lnTo>
                    <a:lnTo>
                      <a:pt y="82" x="255"/>
                    </a:lnTo>
                    <a:lnTo>
                      <a:pt y="86" x="279"/>
                    </a:lnTo>
                    <a:lnTo>
                      <a:pt y="86" x="301"/>
                    </a:lnTo>
                    <a:lnTo>
                      <a:pt y="86" x="309"/>
                    </a:lnTo>
                    <a:lnTo>
                      <a:pt y="84" x="318"/>
                    </a:lnTo>
                    <a:lnTo>
                      <a:pt y="81" x="326"/>
                    </a:lnTo>
                    <a:lnTo>
                      <a:pt y="77" x="331"/>
                    </a:lnTo>
                    <a:lnTo>
                      <a:pt y="82" x="335"/>
                    </a:lnTo>
                    <a:lnTo>
                      <a:pt y="87" x="338"/>
                    </a:lnTo>
                    <a:lnTo>
                      <a:pt y="91" x="331"/>
                    </a:lnTo>
                    <a:lnTo>
                      <a:pt y="93" x="321"/>
                    </a:lnTo>
                    <a:lnTo>
                      <a:pt y="94" x="306"/>
                    </a:lnTo>
                    <a:lnTo>
                      <a:pt y="93" x="289"/>
                    </a:lnTo>
                    <a:lnTo>
                      <a:pt y="91" x="269"/>
                    </a:lnTo>
                    <a:lnTo>
                      <a:pt y="87" x="247"/>
                    </a:lnTo>
                    <a:lnTo>
                      <a:pt y="82" x="223"/>
                    </a:lnTo>
                    <a:lnTo>
                      <a:pt y="77" x="198"/>
                    </a:lnTo>
                    <a:lnTo>
                      <a:pt y="62" x="146"/>
                    </a:lnTo>
                    <a:lnTo>
                      <a:pt y="44" x="93"/>
                    </a:lnTo>
                    <a:lnTo>
                      <a:pt y="35" x="68"/>
                    </a:lnTo>
                    <a:lnTo>
                      <a:pt y="23" x="44"/>
                    </a:lnTo>
                    <a:lnTo>
                      <a:pt y="13" x="22"/>
                    </a:lnTo>
                    <a:lnTo>
                      <a:pt y="1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26" name="Shape 226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27" name="Shape 227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28" name="Shape 228"/>
              <p:cNvSpPr/>
              <p:nvPr/>
            </p:nvSpPr>
            <p:spPr>
              <a:xfrm>
                <a:off y="2686050" x="5400675"/>
                <a:ext cy="33336" cx="185736"/>
              </a:xfrm>
              <a:custGeom>
                <a:pathLst>
                  <a:path w="117" extrusionOk="0" h="21">
                    <a:moveTo>
                      <a:pt y="21" x="117"/>
                    </a:moveTo>
                    <a:lnTo>
                      <a:pt y="0" x="0"/>
                    </a:lnTo>
                    <a:lnTo>
                      <a:pt y="4" x="29"/>
                    </a:lnTo>
                    <a:lnTo>
                      <a:pt y="9" x="58"/>
                    </a:lnTo>
                    <a:lnTo>
                      <a:pt y="14" x="88"/>
                    </a:lnTo>
                    <a:lnTo>
                      <a:pt y="21" x="11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29" name="Shape 229"/>
              <p:cNvSpPr/>
              <p:nvPr/>
            </p:nvSpPr>
            <p:spPr>
              <a:xfrm>
                <a:off y="2678111" x="5346700"/>
                <a:ext cy="50800" cx="287336"/>
              </a:xfrm>
              <a:custGeom>
                <a:pathLst>
                  <a:path w="181" extrusionOk="0" h="32">
                    <a:moveTo>
                      <a:pt y="32" x="181"/>
                    </a:moveTo>
                    <a:lnTo>
                      <a:pt y="0" x="0"/>
                    </a:lnTo>
                    <a:lnTo>
                      <a:pt y="7" x="46"/>
                    </a:lnTo>
                    <a:lnTo>
                      <a:pt y="14" x="92"/>
                    </a:lnTo>
                    <a:lnTo>
                      <a:pt y="22" x="137"/>
                    </a:lnTo>
                    <a:lnTo>
                      <a:pt y="32" x="181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30" name="Shape 230"/>
              <p:cNvSpPr/>
              <p:nvPr/>
            </p:nvSpPr>
            <p:spPr>
              <a:xfrm>
                <a:off y="2676525" x="5307012"/>
                <a:ext cy="63500" cx="361950"/>
              </a:xfrm>
              <a:custGeom>
                <a:pathLst>
                  <a:path w="228" extrusionOk="0" h="40">
                    <a:moveTo>
                      <a:pt y="6" x="59"/>
                    </a:moveTo>
                    <a:lnTo>
                      <a:pt y="27" x="176"/>
                    </a:lnTo>
                    <a:lnTo>
                      <a:pt y="30" x="189"/>
                    </a:lnTo>
                    <a:lnTo>
                      <a:pt y="33" x="203"/>
                    </a:lnTo>
                    <a:lnTo>
                      <a:pt y="37" x="214"/>
                    </a:lnTo>
                    <a:lnTo>
                      <a:pt y="40" x="228"/>
                    </a:lnTo>
                    <a:lnTo>
                      <a:pt y="0" x="0"/>
                    </a:lnTo>
                    <a:lnTo>
                      <a:pt y="1" x="14"/>
                    </a:lnTo>
                    <a:lnTo>
                      <a:pt y="3" x="29"/>
                    </a:lnTo>
                    <a:lnTo>
                      <a:pt y="5" x="44"/>
                    </a:lnTo>
                    <a:lnTo>
                      <a:pt y="6" x="59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31" name="Shape 231"/>
              <p:cNvSpPr/>
              <p:nvPr/>
            </p:nvSpPr>
            <p:spPr>
              <a:xfrm>
                <a:off y="2673350" x="5272087"/>
                <a:ext cy="74611" cx="427037"/>
              </a:xfrm>
              <a:custGeom>
                <a:pathLst>
                  <a:path w="269" extrusionOk="0" h="47">
                    <a:moveTo>
                      <a:pt y="3" x="47"/>
                    </a:moveTo>
                    <a:lnTo>
                      <a:pt y="35" x="228"/>
                    </a:lnTo>
                    <a:lnTo>
                      <a:pt y="42" x="248"/>
                    </a:lnTo>
                    <a:lnTo>
                      <a:pt y="47" x="269"/>
                    </a:lnTo>
                    <a:lnTo>
                      <a:pt y="0" x="0"/>
                    </a:lnTo>
                    <a:lnTo>
                      <a:pt y="2" x="24"/>
                    </a:lnTo>
                    <a:lnTo>
                      <a:pt y="3" x="4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32" name="Shape 232"/>
              <p:cNvSpPr/>
              <p:nvPr/>
            </p:nvSpPr>
            <p:spPr>
              <a:xfrm>
                <a:off y="2673350" x="5243512"/>
                <a:ext cy="82550" cx="479425"/>
              </a:xfrm>
              <a:custGeom>
                <a:pathLst>
                  <a:path w="302" extrusionOk="0" h="52">
                    <a:moveTo>
                      <a:pt y="2" x="40"/>
                    </a:moveTo>
                    <a:lnTo>
                      <a:pt y="42" x="268"/>
                    </a:lnTo>
                    <a:lnTo>
                      <a:pt y="47" x="285"/>
                    </a:lnTo>
                    <a:lnTo>
                      <a:pt y="52" x="302"/>
                    </a:lnTo>
                    <a:lnTo>
                      <a:pt y="0" x="0"/>
                    </a:lnTo>
                    <a:lnTo>
                      <a:pt y="0" x="20"/>
                    </a:lnTo>
                    <a:lnTo>
                      <a:pt y="2" x="40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33" name="Shape 233"/>
              <p:cNvSpPr/>
              <p:nvPr/>
            </p:nvSpPr>
            <p:spPr>
              <a:xfrm>
                <a:off y="2670175" x="5216525"/>
                <a:ext cy="93661" cx="530225"/>
              </a:xfrm>
              <a:custGeom>
                <a:pathLst>
                  <a:path w="334" extrusionOk="0" h="59">
                    <a:moveTo>
                      <a:pt y="2" x="35"/>
                    </a:moveTo>
                    <a:lnTo>
                      <a:pt y="49" x="304"/>
                    </a:lnTo>
                    <a:lnTo>
                      <a:pt y="54" x="319"/>
                    </a:lnTo>
                    <a:lnTo>
                      <a:pt y="59" x="334"/>
                    </a:lnTo>
                    <a:lnTo>
                      <a:pt y="0" x="0"/>
                    </a:lnTo>
                    <a:lnTo>
                      <a:pt y="2" x="18"/>
                    </a:lnTo>
                    <a:lnTo>
                      <a:pt y="2" x="35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34" name="Shape 234"/>
              <p:cNvSpPr/>
              <p:nvPr/>
            </p:nvSpPr>
            <p:spPr>
              <a:xfrm>
                <a:off y="2670175" x="5191125"/>
                <a:ext cy="101600" cx="574675"/>
              </a:xfrm>
              <a:custGeom>
                <a:pathLst>
                  <a:path w="362" extrusionOk="0" h="64">
                    <a:moveTo>
                      <a:pt y="2" x="33"/>
                    </a:moveTo>
                    <a:lnTo>
                      <a:pt y="54" x="335"/>
                    </a:lnTo>
                    <a:lnTo>
                      <a:pt y="59" x="348"/>
                    </a:lnTo>
                    <a:lnTo>
                      <a:pt y="64" x="362"/>
                    </a:lnTo>
                    <a:lnTo>
                      <a:pt y="0" x="0"/>
                    </a:lnTo>
                    <a:lnTo>
                      <a:pt y="0" x="17"/>
                    </a:lnTo>
                    <a:lnTo>
                      <a:pt y="2" x="33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35" name="Shape 235"/>
              <p:cNvSpPr/>
              <p:nvPr/>
            </p:nvSpPr>
            <p:spPr>
              <a:xfrm>
                <a:off y="2670175" x="5170487"/>
                <a:ext cy="107950" cx="614361"/>
              </a:xfrm>
              <a:custGeom>
                <a:pathLst>
                  <a:path w="387" extrusionOk="0" h="68">
                    <a:moveTo>
                      <a:pt y="0" x="29"/>
                    </a:moveTo>
                    <a:lnTo>
                      <a:pt y="59" x="363"/>
                    </a:lnTo>
                    <a:lnTo>
                      <a:pt y="64" x="375"/>
                    </a:lnTo>
                    <a:lnTo>
                      <a:pt y="68" x="38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9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36" name="Shape 236"/>
              <p:cNvSpPr/>
              <p:nvPr/>
            </p:nvSpPr>
            <p:spPr>
              <a:xfrm>
                <a:off y="2670175" x="5146675"/>
                <a:ext cy="115886" cx="654050"/>
              </a:xfrm>
              <a:custGeom>
                <a:pathLst>
                  <a:path w="412" extrusionOk="0" h="73">
                    <a:moveTo>
                      <a:pt y="0" x="28"/>
                    </a:moveTo>
                    <a:lnTo>
                      <a:pt y="64" x="390"/>
                    </a:lnTo>
                    <a:lnTo>
                      <a:pt y="68" x="402"/>
                    </a:lnTo>
                    <a:lnTo>
                      <a:pt y="73" x="412"/>
                    </a:lnTo>
                    <a:lnTo>
                      <a:pt y="0" x="0"/>
                    </a:lnTo>
                    <a:lnTo>
                      <a:pt y="0" x="15"/>
                    </a:lnTo>
                    <a:lnTo>
                      <a:pt y="0" x="28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37" name="Shape 237"/>
              <p:cNvSpPr/>
              <p:nvPr/>
            </p:nvSpPr>
            <p:spPr>
              <a:xfrm>
                <a:off y="2670175" x="5127625"/>
                <a:ext cy="120650" cx="692150"/>
              </a:xfrm>
              <a:custGeom>
                <a:pathLst>
                  <a:path w="436" extrusionOk="0" h="76">
                    <a:moveTo>
                      <a:pt y="0" x="27"/>
                    </a:moveTo>
                    <a:lnTo>
                      <a:pt y="68" x="414"/>
                    </a:lnTo>
                    <a:lnTo>
                      <a:pt y="73" x="424"/>
                    </a:lnTo>
                    <a:lnTo>
                      <a:pt y="76" x="436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38" name="Shape 238"/>
              <p:cNvSpPr/>
              <p:nvPr/>
            </p:nvSpPr>
            <p:spPr>
              <a:xfrm>
                <a:off y="2670175" x="5105400"/>
                <a:ext cy="127000" cx="727075"/>
              </a:xfrm>
              <a:custGeom>
                <a:pathLst>
                  <a:path w="458" extrusionOk="0" h="80">
                    <a:moveTo>
                      <a:pt y="0" x="26"/>
                    </a:moveTo>
                    <a:lnTo>
                      <a:pt y="73" x="438"/>
                    </a:lnTo>
                    <a:lnTo>
                      <a:pt y="76" x="448"/>
                    </a:lnTo>
                    <a:lnTo>
                      <a:pt y="80" x="45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39" name="Shape 239"/>
              <p:cNvSpPr/>
              <p:nvPr/>
            </p:nvSpPr>
            <p:spPr>
              <a:xfrm>
                <a:off y="2670175" x="5087937"/>
                <a:ext cy="134936" cx="760411"/>
              </a:xfrm>
              <a:custGeom>
                <a:pathLst>
                  <a:path w="479" extrusionOk="0" h="85">
                    <a:moveTo>
                      <a:pt y="0" x="25"/>
                    </a:moveTo>
                    <a:lnTo>
                      <a:pt y="76" x="461"/>
                    </a:lnTo>
                    <a:lnTo>
                      <a:pt y="80" x="469"/>
                    </a:lnTo>
                    <a:lnTo>
                      <a:pt y="85" x="479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40" name="Shape 240"/>
              <p:cNvSpPr/>
              <p:nvPr/>
            </p:nvSpPr>
            <p:spPr>
              <a:xfrm>
                <a:off y="2670175" x="5068887"/>
                <a:ext cy="139700" cx="793750"/>
              </a:xfrm>
              <a:custGeom>
                <a:pathLst>
                  <a:path w="500" extrusionOk="0" h="88">
                    <a:moveTo>
                      <a:pt y="0" x="23"/>
                    </a:moveTo>
                    <a:lnTo>
                      <a:pt y="80" x="481"/>
                    </a:lnTo>
                    <a:lnTo>
                      <a:pt y="83" x="489"/>
                    </a:lnTo>
                    <a:lnTo>
                      <a:pt y="88" x="500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3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41" name="Shape 241"/>
              <p:cNvSpPr/>
              <p:nvPr/>
            </p:nvSpPr>
            <p:spPr>
              <a:xfrm>
                <a:off y="2670175" x="5053012"/>
                <a:ext cy="144461" cx="822325"/>
              </a:xfrm>
              <a:custGeom>
                <a:pathLst>
                  <a:path w="518" extrusionOk="0" h="91">
                    <a:moveTo>
                      <a:pt y="0" x="22"/>
                    </a:moveTo>
                    <a:lnTo>
                      <a:pt y="85" x="501"/>
                    </a:lnTo>
                    <a:lnTo>
                      <a:pt y="88" x="510"/>
                    </a:lnTo>
                    <a:lnTo>
                      <a:pt y="91" x="518"/>
                    </a:lnTo>
                    <a:lnTo>
                      <a:pt y="0" x="0"/>
                    </a:lnTo>
                    <a:lnTo>
                      <a:pt y="0" x="11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42" name="Shape 242"/>
              <p:cNvSpPr/>
              <p:nvPr/>
            </p:nvSpPr>
            <p:spPr>
              <a:xfrm>
                <a:off y="2670175" x="5033962"/>
                <a:ext cy="150812" cx="852486"/>
              </a:xfrm>
              <a:custGeom>
                <a:pathLst>
                  <a:path w="537" extrusionOk="0" h="95">
                    <a:moveTo>
                      <a:pt y="0" x="22"/>
                    </a:moveTo>
                    <a:lnTo>
                      <a:pt y="88" x="522"/>
                    </a:lnTo>
                    <a:lnTo>
                      <a:pt y="91" x="528"/>
                    </a:lnTo>
                    <a:lnTo>
                      <a:pt y="95" x="537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43" name="Shape 243"/>
              <p:cNvSpPr/>
              <p:nvPr/>
            </p:nvSpPr>
            <p:spPr>
              <a:xfrm>
                <a:off y="2670175" x="5018087"/>
                <a:ext cy="155575" cx="881062"/>
              </a:xfrm>
              <a:custGeom>
                <a:pathLst>
                  <a:path w="555" extrusionOk="0" h="98">
                    <a:moveTo>
                      <a:pt y="0" x="22"/>
                    </a:moveTo>
                    <a:lnTo>
                      <a:pt y="91" x="540"/>
                    </a:lnTo>
                    <a:lnTo>
                      <a:pt y="95" x="547"/>
                    </a:lnTo>
                    <a:lnTo>
                      <a:pt y="98" x="555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44" name="Shape 244"/>
              <p:cNvSpPr/>
              <p:nvPr/>
            </p:nvSpPr>
            <p:spPr>
              <a:xfrm>
                <a:off y="2670175" x="5002212"/>
                <a:ext cy="161925" cx="908050"/>
              </a:xfrm>
              <a:custGeom>
                <a:pathLst>
                  <a:path w="572" extrusionOk="0" h="102">
                    <a:moveTo>
                      <a:pt y="0" x="20"/>
                    </a:moveTo>
                    <a:lnTo>
                      <a:pt y="95" x="557"/>
                    </a:lnTo>
                    <a:lnTo>
                      <a:pt y="98" x="565"/>
                    </a:lnTo>
                    <a:lnTo>
                      <a:pt y="102" x="572"/>
                    </a:lnTo>
                    <a:lnTo>
                      <a:pt y="0" x="0"/>
                    </a:lnTo>
                    <a:lnTo>
                      <a:pt y="0" x="10"/>
                    </a:lnTo>
                    <a:lnTo>
                      <a:pt y="0" x="20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45" name="Shape 245"/>
              <p:cNvSpPr/>
              <p:nvPr/>
            </p:nvSpPr>
            <p:spPr>
              <a:xfrm>
                <a:off y="2670175" x="4984750"/>
                <a:ext cy="166686" cx="936625"/>
              </a:xfrm>
              <a:custGeom>
                <a:pathLst>
                  <a:path w="590" extrusionOk="0" h="105">
                    <a:moveTo>
                      <a:pt y="0" x="21"/>
                    </a:moveTo>
                    <a:lnTo>
                      <a:pt y="98" x="576"/>
                    </a:lnTo>
                    <a:lnTo>
                      <a:pt y="102" x="583"/>
                    </a:lnTo>
                    <a:lnTo>
                      <a:pt y="105" x="590"/>
                    </a:lnTo>
                    <a:lnTo>
                      <a:pt y="2" x="0"/>
                    </a:lnTo>
                    <a:lnTo>
                      <a:pt y="0" x="11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46" name="Shape 246"/>
              <p:cNvSpPr/>
              <p:nvPr/>
            </p:nvSpPr>
            <p:spPr>
              <a:xfrm>
                <a:off y="2670175" x="4975225"/>
                <a:ext cy="171450" cx="955675"/>
              </a:xfrm>
              <a:custGeom>
                <a:pathLst>
                  <a:path w="602" extrusionOk="0" h="108">
                    <a:moveTo>
                      <a:pt y="0" x="17"/>
                    </a:moveTo>
                    <a:lnTo>
                      <a:pt y="102" x="589"/>
                    </a:lnTo>
                    <a:lnTo>
                      <a:pt y="105" x="596"/>
                    </a:lnTo>
                    <a:lnTo>
                      <a:pt y="108" x="602"/>
                    </a:lnTo>
                    <a:lnTo>
                      <a:pt y="2" x="0"/>
                    </a:lnTo>
                    <a:lnTo>
                      <a:pt y="2" x="5"/>
                    </a:lnTo>
                    <a:lnTo>
                      <a:pt y="2" x="6"/>
                    </a:lnTo>
                    <a:lnTo>
                      <a:pt y="2" x="11"/>
                    </a:lnTo>
                    <a:lnTo>
                      <a:pt y="0" x="17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47" name="Shape 247"/>
              <p:cNvSpPr/>
              <p:nvPr/>
            </p:nvSpPr>
            <p:spPr>
              <a:xfrm>
                <a:off y="2673350" x="4960937"/>
                <a:ext cy="174625" cx="981075"/>
              </a:xfrm>
              <a:custGeom>
                <a:pathLst>
                  <a:path w="618" extrusionOk="0" h="110">
                    <a:moveTo>
                      <a:pt y="0" x="15"/>
                    </a:moveTo>
                    <a:lnTo>
                      <a:pt y="103" x="605"/>
                    </a:lnTo>
                    <a:lnTo>
                      <a:pt y="106" x="611"/>
                    </a:lnTo>
                    <a:lnTo>
                      <a:pt y="110" x="618"/>
                    </a:lnTo>
                    <a:lnTo>
                      <a:pt y="2" x="0"/>
                    </a:lnTo>
                    <a:lnTo>
                      <a:pt y="0" x="10"/>
                    </a:lnTo>
                    <a:lnTo>
                      <a:pt y="0" x="15"/>
                    </a:lnTo>
                    <a:lnTo>
                      <a:pt y="0" x="15"/>
                    </a:lnTo>
                    <a:lnTo>
                      <a:pt y="0" x="15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48" name="Shape 248"/>
              <p:cNvSpPr/>
              <p:nvPr/>
            </p:nvSpPr>
            <p:spPr>
              <a:xfrm>
                <a:off y="2673350" x="4941887"/>
                <a:ext cy="179387" cx="1011237"/>
              </a:xfrm>
              <a:custGeom>
                <a:pathLst>
                  <a:path w="637" extrusionOk="0" h="113">
                    <a:moveTo>
                      <a:pt y="0" x="21"/>
                    </a:moveTo>
                    <a:lnTo>
                      <a:pt y="106" x="623"/>
                    </a:lnTo>
                    <a:lnTo>
                      <a:pt y="110" x="630"/>
                    </a:lnTo>
                    <a:lnTo>
                      <a:pt y="113" x="637"/>
                    </a:lnTo>
                    <a:lnTo>
                      <a:pt y="2" x="0"/>
                    </a:lnTo>
                    <a:lnTo>
                      <a:pt y="2" x="14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49" name="Shape 249"/>
              <p:cNvSpPr/>
              <p:nvPr/>
            </p:nvSpPr>
            <p:spPr>
              <a:xfrm>
                <a:off y="2676525" x="4926012"/>
                <a:ext cy="182561" cx="1038225"/>
              </a:xfrm>
              <a:custGeom>
                <a:pathLst>
                  <a:path w="654" extrusionOk="0" h="115">
                    <a:moveTo>
                      <a:pt y="0" x="22"/>
                    </a:moveTo>
                    <a:lnTo>
                      <a:pt y="108" x="640"/>
                    </a:lnTo>
                    <a:lnTo>
                      <a:pt y="111" x="647"/>
                    </a:lnTo>
                    <a:lnTo>
                      <a:pt y="115" x="65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50" name="Shape 250"/>
              <p:cNvSpPr/>
              <p:nvPr/>
            </p:nvSpPr>
            <p:spPr>
              <a:xfrm>
                <a:off y="2676525" x="4906962"/>
                <a:ext cy="187325" cx="1066800"/>
              </a:xfrm>
              <a:custGeom>
                <a:pathLst>
                  <a:path w="672" extrusionOk="0" h="118">
                    <a:moveTo>
                      <a:pt y="0" x="22"/>
                    </a:moveTo>
                    <a:lnTo>
                      <a:pt y="111" x="659"/>
                    </a:lnTo>
                    <a:lnTo>
                      <a:pt y="115" x="666"/>
                    </a:lnTo>
                    <a:lnTo>
                      <a:pt y="118" x="672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5D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51" name="Shape 251"/>
              <p:cNvSpPr/>
              <p:nvPr/>
            </p:nvSpPr>
            <p:spPr>
              <a:xfrm>
                <a:off y="2676525" x="4886325"/>
                <a:ext cy="192087" cx="1096961"/>
              </a:xfrm>
              <a:custGeom>
                <a:pathLst>
                  <a:path w="691" extrusionOk="0" h="121">
                    <a:moveTo>
                      <a:pt y="0" x="25"/>
                    </a:moveTo>
                    <a:lnTo>
                      <a:pt y="115" x="679"/>
                    </a:lnTo>
                    <a:lnTo>
                      <a:pt y="118" x="684"/>
                    </a:lnTo>
                    <a:lnTo>
                      <a:pt y="121" x="691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52" name="Shape 252"/>
              <p:cNvSpPr/>
              <p:nvPr/>
            </p:nvSpPr>
            <p:spPr>
              <a:xfrm>
                <a:off y="2676525" x="4867275"/>
                <a:ext cy="198436" cx="1123950"/>
              </a:xfrm>
              <a:custGeom>
                <a:pathLst>
                  <a:path w="708" extrusionOk="0" h="125">
                    <a:moveTo>
                      <a:pt y="0" x="25"/>
                    </a:moveTo>
                    <a:lnTo>
                      <a:pt y="118" x="697"/>
                    </a:lnTo>
                    <a:lnTo>
                      <a:pt y="121" x="703"/>
                    </a:lnTo>
                    <a:lnTo>
                      <a:pt y="125" x="70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53" name="Shape 253"/>
              <p:cNvSpPr/>
              <p:nvPr/>
            </p:nvSpPr>
            <p:spPr>
              <a:xfrm>
                <a:off y="2676525" x="4846637"/>
                <a:ext cy="203200" cx="1154112"/>
              </a:xfrm>
              <a:custGeom>
                <a:pathLst>
                  <a:path w="727" extrusionOk="0" h="128">
                    <a:moveTo>
                      <a:pt y="0" x="25"/>
                    </a:moveTo>
                    <a:lnTo>
                      <a:pt y="121" x="716"/>
                    </a:lnTo>
                    <a:lnTo>
                      <a:pt y="125" x="721"/>
                    </a:lnTo>
                    <a:lnTo>
                      <a:pt y="128" x="72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54" name="Shape 254"/>
              <p:cNvSpPr/>
              <p:nvPr/>
            </p:nvSpPr>
            <p:spPr>
              <a:xfrm>
                <a:off y="2676525" x="4827587"/>
                <a:ext cy="207962" cx="1181100"/>
              </a:xfrm>
              <a:custGeom>
                <a:pathLst>
                  <a:path w="744" extrusionOk="0" h="131">
                    <a:moveTo>
                      <a:pt y="0" x="25"/>
                    </a:moveTo>
                    <a:lnTo>
                      <a:pt y="125" x="733"/>
                    </a:lnTo>
                    <a:lnTo>
                      <a:pt y="128" x="739"/>
                    </a:lnTo>
                    <a:lnTo>
                      <a:pt y="131" x="74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55" name="Shape 255"/>
              <p:cNvSpPr/>
              <p:nvPr/>
            </p:nvSpPr>
            <p:spPr>
              <a:xfrm>
                <a:off y="2676525" x="4805362"/>
                <a:ext cy="214311" cx="1211261"/>
              </a:xfrm>
              <a:custGeom>
                <a:pathLst>
                  <a:path w="763" extrusionOk="0" h="135">
                    <a:moveTo>
                      <a:pt y="0" x="26"/>
                    </a:moveTo>
                    <a:lnTo>
                      <a:pt y="128" x="753"/>
                    </a:lnTo>
                    <a:lnTo>
                      <a:pt y="131" x="758"/>
                    </a:lnTo>
                    <a:lnTo>
                      <a:pt y="135" x="763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56" name="Shape 256"/>
              <p:cNvSpPr/>
              <p:nvPr/>
            </p:nvSpPr>
            <p:spPr>
              <a:xfrm>
                <a:off y="2676525" x="4784725"/>
                <a:ext cy="219075" cx="1241425"/>
              </a:xfrm>
              <a:custGeom>
                <a:pathLst>
                  <a:path w="782" extrusionOk="0" h="138">
                    <a:moveTo>
                      <a:pt y="0" x="27"/>
                    </a:moveTo>
                    <a:lnTo>
                      <a:pt y="131" x="771"/>
                    </a:lnTo>
                    <a:lnTo>
                      <a:pt y="135" x="776"/>
                    </a:lnTo>
                    <a:lnTo>
                      <a:pt y="138" x="782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57" name="Shape 257"/>
              <p:cNvSpPr/>
              <p:nvPr/>
            </p:nvSpPr>
            <p:spPr>
              <a:xfrm>
                <a:off y="2676525" x="4762500"/>
                <a:ext cy="222250" cx="1271586"/>
              </a:xfrm>
              <a:custGeom>
                <a:pathLst>
                  <a:path w="801" extrusionOk="0" h="140">
                    <a:moveTo>
                      <a:pt y="0" x="27"/>
                    </a:moveTo>
                    <a:lnTo>
                      <a:pt y="135" x="790"/>
                    </a:lnTo>
                    <a:lnTo>
                      <a:pt y="138" x="796"/>
                    </a:lnTo>
                    <a:lnTo>
                      <a:pt y="140" x="801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58" name="Shape 258"/>
              <p:cNvSpPr/>
              <p:nvPr/>
            </p:nvSpPr>
            <p:spPr>
              <a:xfrm>
                <a:off y="2676525" x="4741862"/>
                <a:ext cy="227011" cx="1301750"/>
              </a:xfrm>
              <a:custGeom>
                <a:pathLst>
                  <a:path w="820" extrusionOk="0" h="143">
                    <a:moveTo>
                      <a:pt y="0" x="27"/>
                    </a:moveTo>
                    <a:lnTo>
                      <a:pt y="138" x="809"/>
                    </a:lnTo>
                    <a:lnTo>
                      <a:pt y="140" x="815"/>
                    </a:lnTo>
                    <a:lnTo>
                      <a:pt y="143" x="820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sp>
          <p:nvSpPr>
            <p:cNvPr id="259" name="Shape 259"/>
            <p:cNvSpPr/>
            <p:nvPr/>
          </p:nvSpPr>
          <p:spPr>
            <a:xfrm>
              <a:off y="2676525" x="4719637"/>
              <a:ext cy="233361" cx="1330325"/>
            </a:xfrm>
            <a:custGeom>
              <a:pathLst>
                <a:path w="838" extrusionOk="0" h="147">
                  <a:moveTo>
                    <a:pt y="0" x="27"/>
                  </a:moveTo>
                  <a:lnTo>
                    <a:pt y="140" x="828"/>
                  </a:lnTo>
                  <a:lnTo>
                    <a:pt y="143" x="833"/>
                  </a:lnTo>
                  <a:lnTo>
                    <a:pt y="147" x="838"/>
                  </a:lnTo>
                  <a:lnTo>
                    <a:pt y="0" x="0"/>
                  </a:lnTo>
                  <a:lnTo>
                    <a:pt y="0" x="14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60" name="Shape 260"/>
            <p:cNvSpPr/>
            <p:nvPr/>
          </p:nvSpPr>
          <p:spPr>
            <a:xfrm>
              <a:off y="2673350" x="4699000"/>
              <a:ext cy="241300" cx="1358900"/>
            </a:xfrm>
            <a:custGeom>
              <a:pathLst>
                <a:path w="856" extrusionOk="0" h="152">
                  <a:moveTo>
                    <a:pt y="2" x="27"/>
                  </a:moveTo>
                  <a:lnTo>
                    <a:pt y="145" x="847"/>
                  </a:lnTo>
                  <a:lnTo>
                    <a:pt y="149" x="851"/>
                  </a:lnTo>
                  <a:lnTo>
                    <a:pt y="152" x="856"/>
                  </a:lnTo>
                  <a:lnTo>
                    <a:pt y="0" x="0"/>
                  </a:lnTo>
                  <a:lnTo>
                    <a:pt y="2" x="13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61" name="Shape 261"/>
            <p:cNvSpPr/>
            <p:nvPr/>
          </p:nvSpPr>
          <p:spPr>
            <a:xfrm>
              <a:off y="2673350" x="4676775"/>
              <a:ext cy="246061" cx="1389061"/>
            </a:xfrm>
            <a:custGeom>
              <a:pathLst>
                <a:path w="875" extrusionOk="0" h="155">
                  <a:moveTo>
                    <a:pt y="2" x="27"/>
                  </a:moveTo>
                  <a:lnTo>
                    <a:pt y="149" x="865"/>
                  </a:lnTo>
                  <a:lnTo>
                    <a:pt y="152" x="870"/>
                  </a:lnTo>
                  <a:lnTo>
                    <a:pt y="155" x="875"/>
                  </a:lnTo>
                  <a:lnTo>
                    <a:pt y="0" x="0"/>
                  </a:lnTo>
                  <a:lnTo>
                    <a:pt y="0" x="14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62" name="Shape 262"/>
            <p:cNvSpPr/>
            <p:nvPr/>
          </p:nvSpPr>
          <p:spPr>
            <a:xfrm>
              <a:off y="2673350" x="4656137"/>
              <a:ext cy="252411" cx="1417636"/>
            </a:xfrm>
            <a:custGeom>
              <a:pathLst>
                <a:path w="893" extrusionOk="0" h="159">
                  <a:moveTo>
                    <a:pt y="0" x="27"/>
                  </a:moveTo>
                  <a:lnTo>
                    <a:pt y="152" x="883"/>
                  </a:lnTo>
                  <a:lnTo>
                    <a:pt y="155" x="888"/>
                  </a:lnTo>
                  <a:lnTo>
                    <a:pt y="159" x="893"/>
                  </a:lnTo>
                  <a:lnTo>
                    <a:pt y="0" x="0"/>
                  </a:lnTo>
                  <a:lnTo>
                    <a:pt y="0" x="13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63" name="Shape 263"/>
            <p:cNvSpPr/>
            <p:nvPr/>
          </p:nvSpPr>
          <p:spPr>
            <a:xfrm>
              <a:off y="2673350" x="4632325"/>
              <a:ext cy="254000" cx="1449386"/>
            </a:xfrm>
            <a:custGeom>
              <a:pathLst>
                <a:path w="913" extrusionOk="0" h="160">
                  <a:moveTo>
                    <a:pt y="0" x="28"/>
                  </a:moveTo>
                  <a:lnTo>
                    <a:pt y="155" x="903"/>
                  </a:lnTo>
                  <a:lnTo>
                    <a:pt y="159" x="908"/>
                  </a:lnTo>
                  <a:lnTo>
                    <a:pt y="160" x="913"/>
                  </a:lnTo>
                  <a:lnTo>
                    <a:pt y="0" x="0"/>
                  </a:lnTo>
                  <a:lnTo>
                    <a:pt y="0" x="15"/>
                  </a:lnTo>
                  <a:lnTo>
                    <a:pt y="0" x="28"/>
                  </a:lnTo>
                  <a:close/>
                </a:path>
              </a:pathLst>
            </a:custGeom>
            <a:solidFill>
              <a:srgbClr val="CBDF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64" name="Shape 264"/>
            <p:cNvSpPr/>
            <p:nvPr/>
          </p:nvSpPr>
          <p:spPr>
            <a:xfrm>
              <a:off y="2673350" x="4629150"/>
              <a:ext cy="260350" cx="1457325"/>
            </a:xfrm>
            <a:custGeom>
              <a:pathLst>
                <a:path w="918" extrusionOk="0" h="164">
                  <a:moveTo>
                    <a:pt y="0" x="17"/>
                  </a:moveTo>
                  <a:lnTo>
                    <a:pt y="159" x="910"/>
                  </a:lnTo>
                  <a:lnTo>
                    <a:pt y="160" x="915"/>
                  </a:lnTo>
                  <a:lnTo>
                    <a:pt y="164" x="918"/>
                  </a:lnTo>
                  <a:lnTo>
                    <a:pt y="2" x="0"/>
                  </a:lnTo>
                  <a:lnTo>
                    <a:pt y="2" x="0"/>
                  </a:lnTo>
                  <a:lnTo>
                    <a:pt y="0" x="0"/>
                  </a:lnTo>
                  <a:lnTo>
                    <a:pt y="0" x="8"/>
                  </a:lnTo>
                  <a:lnTo>
                    <a:pt y="0" x="17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65" name="Shape 265"/>
            <p:cNvSpPr/>
            <p:nvPr/>
          </p:nvSpPr>
          <p:spPr>
            <a:xfrm>
              <a:off y="2673350" x="4625975"/>
              <a:ext cy="265112" cx="1468436"/>
            </a:xfrm>
            <a:custGeom>
              <a:pathLst>
                <a:path w="925" extrusionOk="0" h="167">
                  <a:moveTo>
                    <a:pt y="0" x="4"/>
                  </a:moveTo>
                  <a:lnTo>
                    <a:pt y="160" x="917"/>
                  </a:lnTo>
                  <a:lnTo>
                    <a:pt y="164" x="920"/>
                  </a:lnTo>
                  <a:lnTo>
                    <a:pt y="167" x="925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2"/>
                  </a:lnTo>
                  <a:lnTo>
                    <a:pt y="0" x="4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66" name="Shape 266"/>
            <p:cNvSpPr/>
            <p:nvPr/>
          </p:nvSpPr>
          <p:spPr>
            <a:xfrm>
              <a:off y="2676525" x="4622800"/>
              <a:ext cy="268287" cx="1479550"/>
            </a:xfrm>
            <a:custGeom>
              <a:pathLst>
                <a:path w="932" extrusionOk="0" h="169">
                  <a:moveTo>
                    <a:pt y="0" x="4"/>
                  </a:moveTo>
                  <a:lnTo>
                    <a:pt y="162" x="922"/>
                  </a:lnTo>
                  <a:lnTo>
                    <a:pt y="165" x="927"/>
                  </a:lnTo>
                  <a:lnTo>
                    <a:pt y="169" x="932"/>
                  </a:lnTo>
                  <a:lnTo>
                    <a:pt y="3" x="0"/>
                  </a:lnTo>
                  <a:lnTo>
                    <a:pt y="1" x="2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67" name="Shape 267"/>
            <p:cNvSpPr/>
            <p:nvPr/>
          </p:nvSpPr>
          <p:spPr>
            <a:xfrm>
              <a:off y="2678111" x="4622800"/>
              <a:ext cy="268287" cx="1485900"/>
            </a:xfrm>
            <a:custGeom>
              <a:pathLst>
                <a:path w="936" extrusionOk="0" h="169">
                  <a:moveTo>
                    <a:pt y="0" x="2"/>
                  </a:moveTo>
                  <a:lnTo>
                    <a:pt y="164" x="927"/>
                  </a:lnTo>
                  <a:lnTo>
                    <a:pt y="168" x="932"/>
                  </a:lnTo>
                  <a:lnTo>
                    <a:pt y="169" x="936"/>
                  </a:lnTo>
                  <a:lnTo>
                    <a:pt y="5" x="0"/>
                  </a:lnTo>
                  <a:lnTo>
                    <a:pt y="2" x="0"/>
                  </a:lnTo>
                  <a:lnTo>
                    <a:pt y="0" x="2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68" name="Shape 268"/>
            <p:cNvSpPr/>
            <p:nvPr/>
          </p:nvSpPr>
          <p:spPr>
            <a:xfrm>
              <a:off y="2681286" x="4621212"/>
              <a:ext cy="271461" cx="1495425"/>
            </a:xfrm>
            <a:custGeom>
              <a:pathLst>
                <a:path w="942" extrusionOk="0" h="171">
                  <a:moveTo>
                    <a:pt y="0" x="1"/>
                  </a:moveTo>
                  <a:lnTo>
                    <a:pt y="166" x="933"/>
                  </a:lnTo>
                  <a:lnTo>
                    <a:pt y="167" x="937"/>
                  </a:lnTo>
                  <a:lnTo>
                    <a:pt y="171" x="942"/>
                  </a:lnTo>
                  <a:lnTo>
                    <a:pt y="5" x="0"/>
                  </a:lnTo>
                  <a:lnTo>
                    <a:pt y="3" x="1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69" name="Shape 269"/>
            <p:cNvSpPr/>
            <p:nvPr/>
          </p:nvSpPr>
          <p:spPr>
            <a:xfrm>
              <a:off y="2686050" x="4621212"/>
              <a:ext cy="271461" cx="1500186"/>
            </a:xfrm>
            <a:custGeom>
              <a:pathLst>
                <a:path w="945" extrusionOk="0" h="171">
                  <a:moveTo>
                    <a:pt y="0" x="1"/>
                  </a:moveTo>
                  <a:lnTo>
                    <a:pt y="164" x="937"/>
                  </a:lnTo>
                  <a:lnTo>
                    <a:pt y="168" x="942"/>
                  </a:lnTo>
                  <a:lnTo>
                    <a:pt y="171" x="945"/>
                  </a:lnTo>
                  <a:lnTo>
                    <a:pt y="4" x="0"/>
                  </a:lnTo>
                  <a:lnTo>
                    <a:pt y="2" x="0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70" name="Shape 270"/>
            <p:cNvSpPr/>
            <p:nvPr/>
          </p:nvSpPr>
          <p:spPr>
            <a:xfrm>
              <a:off y="2689225" x="4621212"/>
              <a:ext cy="273050" cx="1508125"/>
            </a:xfrm>
            <a:custGeom>
              <a:pathLst>
                <a:path w="950" extrusionOk="0" h="172">
                  <a:moveTo>
                    <a:pt y="0" x="0"/>
                  </a:moveTo>
                  <a:lnTo>
                    <a:pt y="166" x="942"/>
                  </a:lnTo>
                  <a:lnTo>
                    <a:pt y="169" x="945"/>
                  </a:lnTo>
                  <a:lnTo>
                    <a:pt y="172" x="950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71" name="Shape 271"/>
            <p:cNvSpPr/>
            <p:nvPr/>
          </p:nvSpPr>
          <p:spPr>
            <a:xfrm>
              <a:off y="2692400" x="4621212"/>
              <a:ext cy="273050" cx="1514475"/>
            </a:xfrm>
            <a:custGeom>
              <a:pathLst>
                <a:path w="954" extrusionOk="0" h="172">
                  <a:moveTo>
                    <a:pt y="0" x="0"/>
                  </a:moveTo>
                  <a:lnTo>
                    <a:pt y="167" x="945"/>
                  </a:lnTo>
                  <a:lnTo>
                    <a:pt y="170" x="950"/>
                  </a:lnTo>
                  <a:lnTo>
                    <a:pt y="172" x="954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72" name="Shape 272"/>
            <p:cNvSpPr/>
            <p:nvPr/>
          </p:nvSpPr>
          <p:spPr>
            <a:xfrm>
              <a:off y="2693986" x="4621212"/>
              <a:ext cy="276225" cx="1519237"/>
            </a:xfrm>
            <a:custGeom>
              <a:pathLst>
                <a:path w="957" extrusionOk="0" h="174">
                  <a:moveTo>
                    <a:pt y="0" x="0"/>
                  </a:moveTo>
                  <a:lnTo>
                    <a:pt y="169" x="950"/>
                  </a:lnTo>
                  <a:lnTo>
                    <a:pt y="171" x="954"/>
                  </a:lnTo>
                  <a:lnTo>
                    <a:pt y="174" x="957"/>
                  </a:lnTo>
                  <a:lnTo>
                    <a:pt y="6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73" name="Shape 273"/>
            <p:cNvSpPr/>
            <p:nvPr/>
          </p:nvSpPr>
          <p:spPr>
            <a:xfrm>
              <a:off y="2700336" x="4621212"/>
              <a:ext cy="276225" cx="1527175"/>
            </a:xfrm>
            <a:custGeom>
              <a:pathLst>
                <a:path w="962" extrusionOk="0" h="174">
                  <a:moveTo>
                    <a:pt y="0" x="0"/>
                  </a:moveTo>
                  <a:lnTo>
                    <a:pt y="167" x="954"/>
                  </a:lnTo>
                  <a:lnTo>
                    <a:pt y="170" x="957"/>
                  </a:lnTo>
                  <a:lnTo>
                    <a:pt y="174" x="962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74" name="Shape 274"/>
            <p:cNvSpPr/>
            <p:nvPr/>
          </p:nvSpPr>
          <p:spPr>
            <a:xfrm>
              <a:off y="2703511" x="4621212"/>
              <a:ext cy="277811" cx="1533525"/>
            </a:xfrm>
            <a:custGeom>
              <a:pathLst>
                <a:path w="966" extrusionOk="0" h="175">
                  <a:moveTo>
                    <a:pt y="0" x="0"/>
                  </a:moveTo>
                  <a:lnTo>
                    <a:pt y="168" x="957"/>
                  </a:lnTo>
                  <a:lnTo>
                    <a:pt y="172" x="962"/>
                  </a:lnTo>
                  <a:lnTo>
                    <a:pt y="175" x="966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75" name="Shape 275"/>
            <p:cNvSpPr/>
            <p:nvPr/>
          </p:nvSpPr>
          <p:spPr>
            <a:xfrm>
              <a:off y="2705100" x="4621212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1" x="962"/>
                  </a:lnTo>
                  <a:lnTo>
                    <a:pt y="174" x="966"/>
                  </a:lnTo>
                  <a:lnTo>
                    <a:pt y="176" x="969"/>
                  </a:lnTo>
                  <a:lnTo>
                    <a:pt y="5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76" name="Shape 276"/>
            <p:cNvSpPr/>
            <p:nvPr/>
          </p:nvSpPr>
          <p:spPr>
            <a:xfrm>
              <a:off y="2711450" x="4621212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66"/>
                  </a:lnTo>
                  <a:lnTo>
                    <a:pt y="172" x="969"/>
                  </a:lnTo>
                  <a:lnTo>
                    <a:pt y="175" x="972"/>
                  </a:lnTo>
                  <a:lnTo>
                    <a:pt y="3" x="1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77" name="Shape 277"/>
            <p:cNvSpPr/>
            <p:nvPr/>
          </p:nvSpPr>
          <p:spPr>
            <a:xfrm>
              <a:off y="2713036" x="4621212"/>
              <a:ext cy="282575" cx="1550987"/>
            </a:xfrm>
            <a:custGeom>
              <a:pathLst>
                <a:path w="977" extrusionOk="0" h="178">
                  <a:moveTo>
                    <a:pt y="0" x="0"/>
                  </a:moveTo>
                  <a:lnTo>
                    <a:pt y="171" x="969"/>
                  </a:lnTo>
                  <a:lnTo>
                    <a:pt y="174" x="972"/>
                  </a:lnTo>
                  <a:lnTo>
                    <a:pt y="178" x="977"/>
                  </a:lnTo>
                  <a:lnTo>
                    <a:pt y="5" x="1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78" name="Shape 278"/>
            <p:cNvSpPr/>
            <p:nvPr/>
          </p:nvSpPr>
          <p:spPr>
            <a:xfrm>
              <a:off y="2716211" x="4622800"/>
              <a:ext cy="280986" cx="1555750"/>
            </a:xfrm>
            <a:custGeom>
              <a:pathLst>
                <a:path w="980" extrusionOk="0" h="177">
                  <a:moveTo>
                    <a:pt y="0" x="0"/>
                  </a:moveTo>
                  <a:lnTo>
                    <a:pt y="172" x="971"/>
                  </a:lnTo>
                  <a:lnTo>
                    <a:pt y="176" x="976"/>
                  </a:lnTo>
                  <a:lnTo>
                    <a:pt y="177" x="980"/>
                  </a:lnTo>
                  <a:lnTo>
                    <a:pt y="5" x="2"/>
                  </a:lnTo>
                  <a:lnTo>
                    <a:pt y="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79" name="Shape 279"/>
            <p:cNvSpPr/>
            <p:nvPr/>
          </p:nvSpPr>
          <p:spPr>
            <a:xfrm>
              <a:off y="2720975" x="4622800"/>
              <a:ext cy="282575" cx="1560512"/>
            </a:xfrm>
            <a:custGeom>
              <a:pathLst>
                <a:path w="983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80"/>
                  </a:lnTo>
                  <a:lnTo>
                    <a:pt y="178" x="983"/>
                  </a:lnTo>
                  <a:lnTo>
                    <a:pt y="5" x="4"/>
                  </a:lnTo>
                  <a:lnTo>
                    <a:pt y="5" x="4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0E2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80" name="Shape 280"/>
            <p:cNvSpPr/>
            <p:nvPr/>
          </p:nvSpPr>
          <p:spPr>
            <a:xfrm>
              <a:off y="2724150" x="4625975"/>
              <a:ext cy="284162" cx="1563687"/>
            </a:xfrm>
            <a:custGeom>
              <a:pathLst>
                <a:path w="985" extrusionOk="0" h="179">
                  <a:moveTo>
                    <a:pt y="0" x="0"/>
                  </a:moveTo>
                  <a:lnTo>
                    <a:pt y="172" x="978"/>
                  </a:lnTo>
                  <a:lnTo>
                    <a:pt y="176" x="981"/>
                  </a:lnTo>
                  <a:lnTo>
                    <a:pt y="179" x="985"/>
                  </a:lnTo>
                  <a:lnTo>
                    <a:pt y="5" x="4"/>
                  </a:lnTo>
                  <a:lnTo>
                    <a:pt y="3" x="4"/>
                  </a:lnTo>
                  <a:lnTo>
                    <a:pt y="3" x="2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81" name="Shape 281"/>
            <p:cNvSpPr/>
            <p:nvPr/>
          </p:nvSpPr>
          <p:spPr>
            <a:xfrm>
              <a:off y="2728911" x="4629150"/>
              <a:ext cy="282575" cx="1565275"/>
            </a:xfrm>
            <a:custGeom>
              <a:pathLst>
                <a:path w="986" extrusionOk="0" h="178">
                  <a:moveTo>
                    <a:pt y="0" x="0"/>
                  </a:moveTo>
                  <a:lnTo>
                    <a:pt y="173" x="979"/>
                  </a:lnTo>
                  <a:lnTo>
                    <a:pt y="176" x="983"/>
                  </a:lnTo>
                  <a:lnTo>
                    <a:pt y="178" x="986"/>
                  </a:lnTo>
                  <a:lnTo>
                    <a:pt y="5" x="3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82" name="Shape 282"/>
            <p:cNvSpPr/>
            <p:nvPr/>
          </p:nvSpPr>
          <p:spPr>
            <a:xfrm>
              <a:off y="2732086" x="4632325"/>
              <a:ext cy="284162" cx="1566862"/>
            </a:xfrm>
            <a:custGeom>
              <a:pathLst>
                <a:path w="987" extrusionOk="0" h="179">
                  <a:moveTo>
                    <a:pt y="0" x="0"/>
                  </a:moveTo>
                  <a:lnTo>
                    <a:pt y="174" x="981"/>
                  </a:lnTo>
                  <a:lnTo>
                    <a:pt y="176" x="984"/>
                  </a:lnTo>
                  <a:lnTo>
                    <a:pt y="179" x="987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83" name="Shape 283"/>
            <p:cNvSpPr/>
            <p:nvPr/>
          </p:nvSpPr>
          <p:spPr>
            <a:xfrm>
              <a:off y="2736850" x="4633912"/>
              <a:ext cy="285750" cx="1571625"/>
            </a:xfrm>
            <a:custGeom>
              <a:pathLst>
                <a:path w="990" extrusionOk="0" h="180">
                  <a:moveTo>
                    <a:pt y="0" x="0"/>
                  </a:moveTo>
                  <a:lnTo>
                    <a:pt y="173" x="983"/>
                  </a:lnTo>
                  <a:lnTo>
                    <a:pt y="176" x="986"/>
                  </a:lnTo>
                  <a:lnTo>
                    <a:pt y="180" x="990"/>
                  </a:lnTo>
                  <a:lnTo>
                    <a:pt y="6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84" name="Shape 284"/>
            <p:cNvSpPr/>
            <p:nvPr/>
          </p:nvSpPr>
          <p:spPr>
            <a:xfrm>
              <a:off y="2740025" x="4637087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4"/>
                  </a:lnTo>
                  <a:lnTo>
                    <a:pt y="178" x="988"/>
                  </a:lnTo>
                  <a:lnTo>
                    <a:pt y="179" x="991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85" name="Shape 285"/>
            <p:cNvSpPr/>
            <p:nvPr/>
          </p:nvSpPr>
          <p:spPr>
            <a:xfrm>
              <a:off y="2746375" x="464185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5"/>
                  </a:lnTo>
                  <a:lnTo>
                    <a:pt y="175" x="988"/>
                  </a:lnTo>
                  <a:lnTo>
                    <a:pt y="179" x="991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86" name="Shape 286"/>
            <p:cNvSpPr/>
            <p:nvPr/>
          </p:nvSpPr>
          <p:spPr>
            <a:xfrm>
              <a:off y="2747961" x="4645025"/>
              <a:ext cy="287336" cx="1576387"/>
            </a:xfrm>
            <a:custGeom>
              <a:pathLst>
                <a:path w="993" extrusionOk="0" h="181">
                  <a:moveTo>
                    <a:pt y="0" x="0"/>
                  </a:moveTo>
                  <a:lnTo>
                    <a:pt y="174" x="986"/>
                  </a:lnTo>
                  <a:lnTo>
                    <a:pt y="178" x="989"/>
                  </a:lnTo>
                  <a:lnTo>
                    <a:pt y="181" x="993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87" name="Shape 287"/>
            <p:cNvSpPr/>
            <p:nvPr/>
          </p:nvSpPr>
          <p:spPr>
            <a:xfrm>
              <a:off y="2754311" x="4648200"/>
              <a:ext cy="284162" cx="1577975"/>
            </a:xfrm>
            <a:custGeom>
              <a:pathLst>
                <a:path w="994" extrusionOk="0" h="179">
                  <a:moveTo>
                    <a:pt y="0" x="0"/>
                  </a:moveTo>
                  <a:lnTo>
                    <a:pt y="174" x="987"/>
                  </a:lnTo>
                  <a:lnTo>
                    <a:pt y="177" x="991"/>
                  </a:lnTo>
                  <a:lnTo>
                    <a:pt y="179" x="994"/>
                  </a:lnTo>
                  <a:lnTo>
                    <a:pt y="5" x="3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88" name="Shape 288"/>
            <p:cNvSpPr/>
            <p:nvPr/>
          </p:nvSpPr>
          <p:spPr>
            <a:xfrm>
              <a:off y="2755900" x="4649787"/>
              <a:ext cy="287336" cx="1582737"/>
            </a:xfrm>
            <a:custGeom>
              <a:pathLst>
                <a:path w="997" extrusionOk="0" h="181">
                  <a:moveTo>
                    <a:pt y="0" x="0"/>
                  </a:moveTo>
                  <a:lnTo>
                    <a:pt y="176" x="990"/>
                  </a:lnTo>
                  <a:lnTo>
                    <a:pt y="178" x="993"/>
                  </a:lnTo>
                  <a:lnTo>
                    <a:pt y="181" x="997"/>
                  </a:lnTo>
                  <a:lnTo>
                    <a:pt y="5" x="4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89" name="Shape 289"/>
            <p:cNvSpPr/>
            <p:nvPr/>
          </p:nvSpPr>
          <p:spPr>
            <a:xfrm>
              <a:off y="2762250" x="4652962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4" x="991"/>
                  </a:lnTo>
                  <a:lnTo>
                    <a:pt y="177" x="995"/>
                  </a:lnTo>
                  <a:lnTo>
                    <a:pt y="181" x="998"/>
                  </a:lnTo>
                  <a:lnTo>
                    <a:pt y="5" x="3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90" name="Shape 290"/>
            <p:cNvSpPr/>
            <p:nvPr/>
          </p:nvSpPr>
          <p:spPr>
            <a:xfrm>
              <a:off y="2763836" x="4656137"/>
              <a:ext cy="287336" cx="1585912"/>
            </a:xfrm>
            <a:custGeom>
              <a:pathLst>
                <a:path w="999" extrusionOk="0" h="181">
                  <a:moveTo>
                    <a:pt y="0" x="0"/>
                  </a:moveTo>
                  <a:lnTo>
                    <a:pt y="176" x="993"/>
                  </a:lnTo>
                  <a:lnTo>
                    <a:pt y="180" x="996"/>
                  </a:lnTo>
                  <a:lnTo>
                    <a:pt y="181" x="999"/>
                  </a:lnTo>
                  <a:lnTo>
                    <a:pt y="5" x="5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91" name="Shape 291"/>
            <p:cNvSpPr/>
            <p:nvPr/>
          </p:nvSpPr>
          <p:spPr>
            <a:xfrm>
              <a:off y="2770186" x="4657725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5"/>
                  </a:lnTo>
                  <a:lnTo>
                    <a:pt y="177" x="998"/>
                  </a:lnTo>
                  <a:lnTo>
                    <a:pt y="181" x="1002"/>
                  </a:lnTo>
                  <a:lnTo>
                    <a:pt y="5" x="6"/>
                  </a:lnTo>
                  <a:lnTo>
                    <a:pt y="1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92" name="Shape 292"/>
            <p:cNvSpPr/>
            <p:nvPr/>
          </p:nvSpPr>
          <p:spPr>
            <a:xfrm>
              <a:off y="2771775" x="4664075"/>
              <a:ext cy="290511" cx="1589087"/>
            </a:xfrm>
            <a:custGeom>
              <a:pathLst>
                <a:path w="1001" extrusionOk="0" h="183">
                  <a:moveTo>
                    <a:pt y="0" x="0"/>
                  </a:moveTo>
                  <a:lnTo>
                    <a:pt y="176" x="994"/>
                  </a:lnTo>
                  <a:lnTo>
                    <a:pt y="180" x="998"/>
                  </a:lnTo>
                  <a:lnTo>
                    <a:pt y="183" x="1001"/>
                  </a:lnTo>
                  <a:lnTo>
                    <a:pt y="6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93" name="Shape 293"/>
            <p:cNvSpPr/>
            <p:nvPr/>
          </p:nvSpPr>
          <p:spPr>
            <a:xfrm>
              <a:off y="2778125" x="4667250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6"/>
                  </a:lnTo>
                  <a:lnTo>
                    <a:pt y="179" x="999"/>
                  </a:lnTo>
                  <a:lnTo>
                    <a:pt y="181" x="1002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94" name="Shape 294"/>
            <p:cNvSpPr/>
            <p:nvPr/>
          </p:nvSpPr>
          <p:spPr>
            <a:xfrm>
              <a:off y="2781300" x="4668837"/>
              <a:ext cy="288925" cx="1595437"/>
            </a:xfrm>
            <a:custGeom>
              <a:pathLst>
                <a:path w="1005" extrusionOk="0" h="182">
                  <a:moveTo>
                    <a:pt y="0" x="0"/>
                  </a:moveTo>
                  <a:lnTo>
                    <a:pt y="177" x="998"/>
                  </a:lnTo>
                  <a:lnTo>
                    <a:pt y="179" x="1000"/>
                  </a:lnTo>
                  <a:lnTo>
                    <a:pt y="180" x="1003"/>
                  </a:lnTo>
                  <a:lnTo>
                    <a:pt y="182" x="1003"/>
                  </a:lnTo>
                  <a:lnTo>
                    <a:pt y="182" x="1005"/>
                  </a:lnTo>
                  <a:lnTo>
                    <a:pt y="6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95" name="Shape 295"/>
            <p:cNvSpPr/>
            <p:nvPr/>
          </p:nvSpPr>
          <p:spPr>
            <a:xfrm>
              <a:off y="2786061" x="4672012"/>
              <a:ext cy="288925" cx="1608137"/>
            </a:xfrm>
            <a:custGeom>
              <a:pathLst>
                <a:path w="1013" extrusionOk="0" h="182">
                  <a:moveTo>
                    <a:pt y="0" x="0"/>
                  </a:moveTo>
                  <a:lnTo>
                    <a:pt y="176" x="999"/>
                  </a:lnTo>
                  <a:lnTo>
                    <a:pt y="177" x="999"/>
                  </a:lnTo>
                  <a:lnTo>
                    <a:pt y="177" x="1001"/>
                  </a:lnTo>
                  <a:lnTo>
                    <a:pt y="181" x="1006"/>
                  </a:lnTo>
                  <a:lnTo>
                    <a:pt y="182" x="101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96" name="Shape 296"/>
            <p:cNvSpPr/>
            <p:nvPr/>
          </p:nvSpPr>
          <p:spPr>
            <a:xfrm>
              <a:off y="2790825" x="4675187"/>
              <a:ext cy="290511" cx="1609725"/>
            </a:xfrm>
            <a:custGeom>
              <a:pathLst>
                <a:path w="1014" extrusionOk="0" h="183">
                  <a:moveTo>
                    <a:pt y="0" x="0"/>
                  </a:moveTo>
                  <a:lnTo>
                    <a:pt y="176" x="1001"/>
                  </a:lnTo>
                  <a:lnTo>
                    <a:pt y="178" x="1006"/>
                  </a:lnTo>
                  <a:lnTo>
                    <a:pt y="181" x="1014"/>
                  </a:lnTo>
                  <a:lnTo>
                    <a:pt y="181" x="1013"/>
                  </a:lnTo>
                  <a:lnTo>
                    <a:pt y="183" x="1013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97" name="Shape 297"/>
            <p:cNvSpPr/>
            <p:nvPr/>
          </p:nvSpPr>
          <p:spPr>
            <a:xfrm>
              <a:off y="2794000" x="4679950"/>
              <a:ext cy="288925" cx="1604962"/>
            </a:xfrm>
            <a:custGeom>
              <a:pathLst>
                <a:path w="1011" extrusionOk="0" h="182">
                  <a:moveTo>
                    <a:pt y="0" x="0"/>
                  </a:moveTo>
                  <a:lnTo>
                    <a:pt y="177" x="1008"/>
                  </a:lnTo>
                  <a:lnTo>
                    <a:pt y="179" x="1010"/>
                  </a:lnTo>
                  <a:lnTo>
                    <a:pt y="179" x="1011"/>
                  </a:lnTo>
                  <a:lnTo>
                    <a:pt y="181" x="1010"/>
                  </a:lnTo>
                  <a:lnTo>
                    <a:pt y="182" x="1008"/>
                  </a:lnTo>
                  <a:lnTo>
                    <a:pt y="5" x="3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98" name="Shape 298"/>
            <p:cNvSpPr/>
            <p:nvPr/>
          </p:nvSpPr>
          <p:spPr>
            <a:xfrm>
              <a:off y="2798761" x="4683125"/>
              <a:ext cy="287336" cx="1600200"/>
            </a:xfrm>
            <a:custGeom>
              <a:pathLst>
                <a:path w="1008" extrusionOk="0" h="181">
                  <a:moveTo>
                    <a:pt y="0" x="0"/>
                  </a:moveTo>
                  <a:lnTo>
                    <a:pt y="178" x="1008"/>
                  </a:lnTo>
                  <a:lnTo>
                    <a:pt y="179" x="1006"/>
                  </a:lnTo>
                  <a:lnTo>
                    <a:pt y="181" x="1004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99" name="Shape 299"/>
            <p:cNvSpPr/>
            <p:nvPr/>
          </p:nvSpPr>
          <p:spPr>
            <a:xfrm>
              <a:off y="2801936" x="4684712"/>
              <a:ext cy="287336" cx="1595437"/>
            </a:xfrm>
            <a:custGeom>
              <a:pathLst>
                <a:path w="1005" extrusionOk="0" h="181">
                  <a:moveTo>
                    <a:pt y="0" x="0"/>
                  </a:moveTo>
                  <a:lnTo>
                    <a:pt y="177" x="1005"/>
                  </a:lnTo>
                  <a:lnTo>
                    <a:pt y="179" x="1003"/>
                  </a:lnTo>
                  <a:lnTo>
                    <a:pt y="181" x="100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00" name="Shape 300"/>
            <p:cNvSpPr/>
            <p:nvPr/>
          </p:nvSpPr>
          <p:spPr>
            <a:xfrm>
              <a:off y="2806700" x="4687887"/>
              <a:ext cy="285750" cx="1589087"/>
            </a:xfrm>
            <a:custGeom>
              <a:pathLst>
                <a:path w="1001" extrusionOk="0" h="180">
                  <a:moveTo>
                    <a:pt y="0" x="0"/>
                  </a:moveTo>
                  <a:lnTo>
                    <a:pt y="176" x="1001"/>
                  </a:lnTo>
                  <a:lnTo>
                    <a:pt y="178" x="1001"/>
                  </a:lnTo>
                  <a:lnTo>
                    <a:pt y="180" x="1000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01" name="Shape 301"/>
            <p:cNvSpPr/>
            <p:nvPr/>
          </p:nvSpPr>
          <p:spPr>
            <a:xfrm>
              <a:off y="2809875" x="4692650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6" x="998"/>
                  </a:lnTo>
                  <a:lnTo>
                    <a:pt y="178" x="997"/>
                  </a:lnTo>
                  <a:lnTo>
                    <a:pt y="181" x="995"/>
                  </a:lnTo>
                  <a:lnTo>
                    <a:pt y="5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02" name="Shape 302"/>
            <p:cNvSpPr/>
            <p:nvPr/>
          </p:nvSpPr>
          <p:spPr>
            <a:xfrm>
              <a:off y="2814636" x="4695825"/>
              <a:ext cy="285750" cx="1579562"/>
            </a:xfrm>
            <a:custGeom>
              <a:pathLst>
                <a:path w="995" extrusionOk="0" h="180">
                  <a:moveTo>
                    <a:pt y="0" x="0"/>
                  </a:moveTo>
                  <a:lnTo>
                    <a:pt y="175" x="995"/>
                  </a:lnTo>
                  <a:lnTo>
                    <a:pt y="178" x="993"/>
                  </a:lnTo>
                  <a:lnTo>
                    <a:pt y="180" x="99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03" name="Shape 303"/>
            <p:cNvSpPr/>
            <p:nvPr/>
          </p:nvSpPr>
          <p:spPr>
            <a:xfrm>
              <a:off y="2817811" x="469900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6" x="991"/>
                  </a:lnTo>
                  <a:lnTo>
                    <a:pt y="178" x="989"/>
                  </a:lnTo>
                  <a:lnTo>
                    <a:pt y="179" x="987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04" name="Shape 304"/>
            <p:cNvSpPr/>
            <p:nvPr/>
          </p:nvSpPr>
          <p:spPr>
            <a:xfrm>
              <a:off y="2824161" x="4703762"/>
              <a:ext cy="280986" cx="1565275"/>
            </a:xfrm>
            <a:custGeom>
              <a:pathLst>
                <a:path w="986" extrusionOk="0" h="177">
                  <a:moveTo>
                    <a:pt y="0" x="0"/>
                  </a:moveTo>
                  <a:lnTo>
                    <a:pt y="174" x="986"/>
                  </a:lnTo>
                  <a:lnTo>
                    <a:pt y="175" x="984"/>
                  </a:lnTo>
                  <a:lnTo>
                    <a:pt y="177" x="983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05" name="Shape 305"/>
            <p:cNvSpPr/>
            <p:nvPr/>
          </p:nvSpPr>
          <p:spPr>
            <a:xfrm>
              <a:off y="2825750" x="4706937"/>
              <a:ext cy="282575" cx="1558925"/>
            </a:xfrm>
            <a:custGeom>
              <a:pathLst>
                <a:path w="982" extrusionOk="0" h="178">
                  <a:moveTo>
                    <a:pt y="0" x="0"/>
                  </a:moveTo>
                  <a:lnTo>
                    <a:pt y="174" x="982"/>
                  </a:lnTo>
                  <a:lnTo>
                    <a:pt y="176" x="981"/>
                  </a:lnTo>
                  <a:lnTo>
                    <a:pt y="178" x="981"/>
                  </a:lnTo>
                  <a:lnTo>
                    <a:pt y="5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06" name="Shape 306"/>
            <p:cNvSpPr/>
            <p:nvPr/>
          </p:nvSpPr>
          <p:spPr>
            <a:xfrm>
              <a:off y="2832100" x="4710112"/>
              <a:ext cy="277811" cx="1554162"/>
            </a:xfrm>
            <a:custGeom>
              <a:pathLst>
                <a:path w="979" extrusionOk="0" h="175">
                  <a:moveTo>
                    <a:pt y="0" x="0"/>
                  </a:moveTo>
                  <a:lnTo>
                    <a:pt y="172" x="979"/>
                  </a:lnTo>
                  <a:lnTo>
                    <a:pt y="174" x="979"/>
                  </a:lnTo>
                  <a:lnTo>
                    <a:pt y="175" x="977"/>
                  </a:lnTo>
                  <a:lnTo>
                    <a:pt y="5" x="5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07" name="Shape 307"/>
            <p:cNvSpPr/>
            <p:nvPr/>
          </p:nvSpPr>
          <p:spPr>
            <a:xfrm>
              <a:off y="2833686" x="4714875"/>
              <a:ext cy="282575" cx="1549400"/>
            </a:xfrm>
            <a:custGeom>
              <a:pathLst>
                <a:path w="976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74"/>
                  </a:lnTo>
                  <a:lnTo>
                    <a:pt y="178" x="972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08" name="Shape 308"/>
            <p:cNvSpPr/>
            <p:nvPr/>
          </p:nvSpPr>
          <p:spPr>
            <a:xfrm>
              <a:off y="2840036" x="4718050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72"/>
                  </a:lnTo>
                  <a:lnTo>
                    <a:pt y="174" x="970"/>
                  </a:lnTo>
                  <a:lnTo>
                    <a:pt y="175" x="969"/>
                  </a:lnTo>
                  <a:lnTo>
                    <a:pt y="5" x="5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09" name="Shape 309"/>
            <p:cNvSpPr/>
            <p:nvPr/>
          </p:nvSpPr>
          <p:spPr>
            <a:xfrm>
              <a:off y="2841625" x="4719637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3" x="969"/>
                  </a:lnTo>
                  <a:lnTo>
                    <a:pt y="174" x="968"/>
                  </a:lnTo>
                  <a:lnTo>
                    <a:pt y="176" x="966"/>
                  </a:lnTo>
                  <a:lnTo>
                    <a:pt y="7" x="5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10" name="Shape 310"/>
            <p:cNvSpPr/>
            <p:nvPr/>
          </p:nvSpPr>
          <p:spPr>
            <a:xfrm>
              <a:off y="2847975" x="4725987"/>
              <a:ext cy="276225" cx="1530350"/>
            </a:xfrm>
            <a:custGeom>
              <a:pathLst>
                <a:path w="964" extrusionOk="0" h="174">
                  <a:moveTo>
                    <a:pt y="0" x="0"/>
                  </a:moveTo>
                  <a:lnTo>
                    <a:pt y="170" x="964"/>
                  </a:lnTo>
                  <a:lnTo>
                    <a:pt y="172" x="962"/>
                  </a:lnTo>
                  <a:lnTo>
                    <a:pt y="174" x="960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11" name="Shape 311"/>
            <p:cNvSpPr/>
            <p:nvPr/>
          </p:nvSpPr>
          <p:spPr>
            <a:xfrm>
              <a:off y="2852736" x="4727575"/>
              <a:ext cy="274637" cx="1525587"/>
            </a:xfrm>
            <a:custGeom>
              <a:pathLst>
                <a:path w="961" extrusionOk="0" h="173">
                  <a:moveTo>
                    <a:pt y="0" x="0"/>
                  </a:moveTo>
                  <a:lnTo>
                    <a:pt y="169" x="961"/>
                  </a:lnTo>
                  <a:lnTo>
                    <a:pt y="171" x="959"/>
                  </a:lnTo>
                  <a:lnTo>
                    <a:pt y="173" x="958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12" name="Shape 312"/>
            <p:cNvSpPr/>
            <p:nvPr/>
          </p:nvSpPr>
          <p:spPr>
            <a:xfrm>
              <a:off y="2855911" x="4730750"/>
              <a:ext cy="273050" cx="1519237"/>
            </a:xfrm>
            <a:custGeom>
              <a:pathLst>
                <a:path w="957" extrusionOk="0" h="172">
                  <a:moveTo>
                    <a:pt y="0" x="0"/>
                  </a:moveTo>
                  <a:lnTo>
                    <a:pt y="169" x="957"/>
                  </a:lnTo>
                  <a:lnTo>
                    <a:pt y="171" x="956"/>
                  </a:lnTo>
                  <a:lnTo>
                    <a:pt y="172" x="95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13" name="Shape 313"/>
            <p:cNvSpPr/>
            <p:nvPr/>
          </p:nvSpPr>
          <p:spPr>
            <a:xfrm>
              <a:off y="2860675" x="4735512"/>
              <a:ext cy="271461" cx="1512886"/>
            </a:xfrm>
            <a:custGeom>
              <a:pathLst>
                <a:path w="953" extrusionOk="0" h="171">
                  <a:moveTo>
                    <a:pt y="0" x="0"/>
                  </a:moveTo>
                  <a:lnTo>
                    <a:pt y="168" x="953"/>
                  </a:lnTo>
                  <a:lnTo>
                    <a:pt y="169" x="951"/>
                  </a:lnTo>
                  <a:lnTo>
                    <a:pt y="171" x="94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14" name="Shape 314"/>
            <p:cNvSpPr/>
            <p:nvPr/>
          </p:nvSpPr>
          <p:spPr>
            <a:xfrm>
              <a:off y="2863850" x="4738687"/>
              <a:ext cy="271461" cx="1506536"/>
            </a:xfrm>
            <a:custGeom>
              <a:pathLst>
                <a:path w="949" extrusionOk="0" h="171">
                  <a:moveTo>
                    <a:pt y="0" x="0"/>
                  </a:moveTo>
                  <a:lnTo>
                    <a:pt y="167" x="949"/>
                  </a:lnTo>
                  <a:lnTo>
                    <a:pt y="169" x="947"/>
                  </a:lnTo>
                  <a:lnTo>
                    <a:pt y="171" x="94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15" name="Shape 315"/>
            <p:cNvSpPr/>
            <p:nvPr/>
          </p:nvSpPr>
          <p:spPr>
            <a:xfrm>
              <a:off y="2868611" x="4743450"/>
              <a:ext cy="271461" cx="1498600"/>
            </a:xfrm>
            <a:custGeom>
              <a:pathLst>
                <a:path w="944" extrusionOk="0" h="171">
                  <a:moveTo>
                    <a:pt y="0" x="0"/>
                  </a:moveTo>
                  <a:lnTo>
                    <a:pt y="166" x="944"/>
                  </a:lnTo>
                  <a:lnTo>
                    <a:pt y="168" x="941"/>
                  </a:lnTo>
                  <a:lnTo>
                    <a:pt y="171" x="939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16" name="Shape 316"/>
            <p:cNvSpPr/>
            <p:nvPr/>
          </p:nvSpPr>
          <p:spPr>
            <a:xfrm>
              <a:off y="2871786" x="4746625"/>
              <a:ext cy="271461" cx="1490661"/>
            </a:xfrm>
            <a:custGeom>
              <a:pathLst>
                <a:path w="939" extrusionOk="0" h="171">
                  <a:moveTo>
                    <a:pt y="0" x="0"/>
                  </a:moveTo>
                  <a:lnTo>
                    <a:pt y="166" x="939"/>
                  </a:lnTo>
                  <a:lnTo>
                    <a:pt y="169" x="937"/>
                  </a:lnTo>
                  <a:lnTo>
                    <a:pt y="171" x="936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17" name="Shape 317"/>
            <p:cNvSpPr/>
            <p:nvPr/>
          </p:nvSpPr>
          <p:spPr>
            <a:xfrm>
              <a:off y="2876550" x="4749800"/>
              <a:ext cy="268287" cx="1484311"/>
            </a:xfrm>
            <a:custGeom>
              <a:pathLst>
                <a:path w="935" extrusionOk="0" h="169">
                  <a:moveTo>
                    <a:pt y="0" x="0"/>
                  </a:moveTo>
                  <a:lnTo>
                    <a:pt y="166" x="935"/>
                  </a:lnTo>
                  <a:lnTo>
                    <a:pt y="168" x="934"/>
                  </a:lnTo>
                  <a:lnTo>
                    <a:pt y="169" x="932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18" name="Shape 318"/>
            <p:cNvSpPr/>
            <p:nvPr/>
          </p:nvSpPr>
          <p:spPr>
            <a:xfrm>
              <a:off y="2879725" x="4754562"/>
              <a:ext cy="268287" cx="1477961"/>
            </a:xfrm>
            <a:custGeom>
              <a:pathLst>
                <a:path w="931" extrusionOk="0" h="169">
                  <a:moveTo>
                    <a:pt y="0" x="0"/>
                  </a:moveTo>
                  <a:lnTo>
                    <a:pt y="166" x="931"/>
                  </a:lnTo>
                  <a:lnTo>
                    <a:pt y="167" x="929"/>
                  </a:lnTo>
                  <a:lnTo>
                    <a:pt y="169" x="927"/>
                  </a:lnTo>
                  <a:lnTo>
                    <a:pt y="7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19" name="Shape 319"/>
            <p:cNvSpPr/>
            <p:nvPr/>
          </p:nvSpPr>
          <p:spPr>
            <a:xfrm>
              <a:off y="2884486" x="4757737"/>
              <a:ext cy="266700" cx="1471611"/>
            </a:xfrm>
            <a:custGeom>
              <a:pathLst>
                <a:path w="927" extrusionOk="0" h="168">
                  <a:moveTo>
                    <a:pt y="0" x="0"/>
                  </a:moveTo>
                  <a:lnTo>
                    <a:pt y="164" x="927"/>
                  </a:lnTo>
                  <a:lnTo>
                    <a:pt y="166" x="925"/>
                  </a:lnTo>
                  <a:lnTo>
                    <a:pt y="168" x="923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20" name="Shape 320"/>
            <p:cNvSpPr/>
            <p:nvPr/>
          </p:nvSpPr>
          <p:spPr>
            <a:xfrm>
              <a:off y="2890836" x="4762500"/>
              <a:ext cy="261936" cx="1463675"/>
            </a:xfrm>
            <a:custGeom>
              <a:pathLst>
                <a:path w="922" extrusionOk="0" h="165">
                  <a:moveTo>
                    <a:pt y="0" x="0"/>
                  </a:moveTo>
                  <a:lnTo>
                    <a:pt y="162" x="922"/>
                  </a:lnTo>
                  <a:lnTo>
                    <a:pt y="164" x="920"/>
                  </a:lnTo>
                  <a:lnTo>
                    <a:pt y="165" x="917"/>
                  </a:lnTo>
                  <a:lnTo>
                    <a:pt y="5" x="5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21" name="Shape 321"/>
            <p:cNvSpPr/>
            <p:nvPr/>
          </p:nvSpPr>
          <p:spPr>
            <a:xfrm>
              <a:off y="2892425" x="4765675"/>
              <a:ext cy="263525" cx="1457325"/>
            </a:xfrm>
            <a:custGeom>
              <a:pathLst>
                <a:path w="918" extrusionOk="0" h="166">
                  <a:moveTo>
                    <a:pt y="0" x="0"/>
                  </a:moveTo>
                  <a:lnTo>
                    <a:pt y="163" x="918"/>
                  </a:lnTo>
                  <a:lnTo>
                    <a:pt y="164" x="915"/>
                  </a:lnTo>
                  <a:lnTo>
                    <a:pt y="166" x="913"/>
                  </a:lnTo>
                  <a:lnTo>
                    <a:pt y="6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AF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22" name="Shape 322"/>
            <p:cNvSpPr/>
            <p:nvPr/>
          </p:nvSpPr>
          <p:spPr>
            <a:xfrm>
              <a:off y="2898775" x="4770437"/>
              <a:ext cy="260350" cx="1447800"/>
            </a:xfrm>
            <a:custGeom>
              <a:pathLst>
                <a:path w="912" extrusionOk="0" h="164">
                  <a:moveTo>
                    <a:pt y="0" x="0"/>
                  </a:moveTo>
                  <a:lnTo>
                    <a:pt y="160" x="912"/>
                  </a:lnTo>
                  <a:lnTo>
                    <a:pt y="162" x="910"/>
                  </a:lnTo>
                  <a:lnTo>
                    <a:pt y="164" x="90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23" name="Shape 323"/>
            <p:cNvSpPr/>
            <p:nvPr/>
          </p:nvSpPr>
          <p:spPr>
            <a:xfrm>
              <a:off y="2901950" x="4773612"/>
              <a:ext cy="258762" cx="1441450"/>
            </a:xfrm>
            <a:custGeom>
              <a:pathLst>
                <a:path w="908" extrusionOk="0" h="163">
                  <a:moveTo>
                    <a:pt y="0" x="0"/>
                  </a:moveTo>
                  <a:lnTo>
                    <a:pt y="160" x="908"/>
                  </a:lnTo>
                  <a:lnTo>
                    <a:pt y="162" x="907"/>
                  </a:lnTo>
                  <a:lnTo>
                    <a:pt y="163" x="905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24" name="Shape 324"/>
            <p:cNvSpPr/>
            <p:nvPr/>
          </p:nvSpPr>
          <p:spPr>
            <a:xfrm>
              <a:off y="2906711" x="4778375"/>
              <a:ext cy="257175" cx="1435100"/>
            </a:xfrm>
            <a:custGeom>
              <a:pathLst>
                <a:path w="904" extrusionOk="0" h="162">
                  <a:moveTo>
                    <a:pt y="0" x="0"/>
                  </a:moveTo>
                  <a:lnTo>
                    <a:pt y="159" x="904"/>
                  </a:lnTo>
                  <a:lnTo>
                    <a:pt y="160" x="902"/>
                  </a:lnTo>
                  <a:lnTo>
                    <a:pt y="162" x="899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25" name="Shape 325"/>
            <p:cNvSpPr/>
            <p:nvPr/>
          </p:nvSpPr>
          <p:spPr>
            <a:xfrm>
              <a:off y="2909886" x="4781550"/>
              <a:ext cy="257175" cx="1428750"/>
            </a:xfrm>
            <a:custGeom>
              <a:pathLst>
                <a:path w="900" extrusionOk="0" h="162">
                  <a:moveTo>
                    <a:pt y="0" x="0"/>
                  </a:moveTo>
                  <a:lnTo>
                    <a:pt y="158" x="900"/>
                  </a:lnTo>
                  <a:lnTo>
                    <a:pt y="160" x="897"/>
                  </a:lnTo>
                  <a:lnTo>
                    <a:pt y="162" x="895"/>
                  </a:lnTo>
                  <a:lnTo>
                    <a:pt y="6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26" name="Shape 326"/>
            <p:cNvSpPr/>
            <p:nvPr/>
          </p:nvSpPr>
          <p:spPr>
            <a:xfrm>
              <a:off y="2914650" x="4786312"/>
              <a:ext cy="257175" cx="1419225"/>
            </a:xfrm>
            <a:custGeom>
              <a:pathLst>
                <a:path w="894" extrusionOk="0" h="162">
                  <a:moveTo>
                    <a:pt y="0" x="0"/>
                  </a:moveTo>
                  <a:lnTo>
                    <a:pt y="157" x="894"/>
                  </a:lnTo>
                  <a:lnTo>
                    <a:pt y="159" x="892"/>
                  </a:lnTo>
                  <a:lnTo>
                    <a:pt y="162" x="889"/>
                  </a:lnTo>
                  <a:lnTo>
                    <a:pt y="5" x="6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27" name="Shape 327"/>
            <p:cNvSpPr/>
            <p:nvPr/>
          </p:nvSpPr>
          <p:spPr>
            <a:xfrm>
              <a:off y="2919411" x="4789487"/>
              <a:ext cy="255586" cx="1412875"/>
            </a:xfrm>
            <a:custGeom>
              <a:pathLst>
                <a:path w="890" extrusionOk="0" h="161">
                  <a:moveTo>
                    <a:pt y="0" x="0"/>
                  </a:moveTo>
                  <a:lnTo>
                    <a:pt y="156" x="890"/>
                  </a:lnTo>
                  <a:lnTo>
                    <a:pt y="159" x="887"/>
                  </a:lnTo>
                  <a:lnTo>
                    <a:pt y="161" x="885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28" name="Shape 328"/>
            <p:cNvSpPr/>
            <p:nvPr/>
          </p:nvSpPr>
          <p:spPr>
            <a:xfrm>
              <a:off y="2922586" x="4795837"/>
              <a:ext cy="255586" cx="1401761"/>
            </a:xfrm>
            <a:custGeom>
              <a:pathLst>
                <a:path w="883" extrusionOk="0" h="161">
                  <a:moveTo>
                    <a:pt y="0" x="0"/>
                  </a:moveTo>
                  <a:lnTo>
                    <a:pt y="157" x="883"/>
                  </a:lnTo>
                  <a:lnTo>
                    <a:pt y="159" x="881"/>
                  </a:lnTo>
                  <a:lnTo>
                    <a:pt y="161" x="878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29" name="Shape 329"/>
            <p:cNvSpPr/>
            <p:nvPr/>
          </p:nvSpPr>
          <p:spPr>
            <a:xfrm>
              <a:off y="2927350" x="4797425"/>
              <a:ext cy="252411" cx="1397000"/>
            </a:xfrm>
            <a:custGeom>
              <a:pathLst>
                <a:path w="880" extrusionOk="0" h="159">
                  <a:moveTo>
                    <a:pt y="0" x="0"/>
                  </a:moveTo>
                  <a:lnTo>
                    <a:pt y="156" x="880"/>
                  </a:lnTo>
                  <a:lnTo>
                    <a:pt y="158" x="877"/>
                  </a:lnTo>
                  <a:lnTo>
                    <a:pt y="159" x="875"/>
                  </a:lnTo>
                  <a:lnTo>
                    <a:pt y="6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30" name="Shape 330"/>
            <p:cNvSpPr/>
            <p:nvPr/>
          </p:nvSpPr>
          <p:spPr>
            <a:xfrm>
              <a:off y="2930525" x="4803775"/>
              <a:ext cy="252411" cx="1385887"/>
            </a:xfrm>
            <a:custGeom>
              <a:pathLst>
                <a:path w="873" extrusionOk="0" h="159">
                  <a:moveTo>
                    <a:pt y="0" x="0"/>
                  </a:moveTo>
                  <a:lnTo>
                    <a:pt y="156" x="873"/>
                  </a:lnTo>
                  <a:lnTo>
                    <a:pt y="157" x="871"/>
                  </a:lnTo>
                  <a:lnTo>
                    <a:pt y="159" x="867"/>
                  </a:lnTo>
                  <a:lnTo>
                    <a:pt y="7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31" name="Shape 331"/>
            <p:cNvSpPr/>
            <p:nvPr/>
          </p:nvSpPr>
          <p:spPr>
            <a:xfrm>
              <a:off y="2936875" x="4808537"/>
              <a:ext cy="249237" cx="1377950"/>
            </a:xfrm>
            <a:custGeom>
              <a:pathLst>
                <a:path w="868" extrusionOk="0" h="157">
                  <a:moveTo>
                    <a:pt y="0" x="0"/>
                  </a:moveTo>
                  <a:lnTo>
                    <a:pt y="153" x="868"/>
                  </a:lnTo>
                  <a:lnTo>
                    <a:pt y="155" x="864"/>
                  </a:lnTo>
                  <a:lnTo>
                    <a:pt y="157" x="86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32" name="Shape 332"/>
            <p:cNvSpPr/>
            <p:nvPr/>
          </p:nvSpPr>
          <p:spPr>
            <a:xfrm>
              <a:off y="2941636" x="4811712"/>
              <a:ext cy="246061" cx="1368425"/>
            </a:xfrm>
            <a:custGeom>
              <a:pathLst>
                <a:path w="862" extrusionOk="0" h="155">
                  <a:moveTo>
                    <a:pt y="0" x="0"/>
                  </a:moveTo>
                  <a:lnTo>
                    <a:pt y="152" x="862"/>
                  </a:lnTo>
                  <a:lnTo>
                    <a:pt y="154" x="861"/>
                  </a:lnTo>
                  <a:lnTo>
                    <a:pt y="155" x="857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33" name="Shape 333"/>
            <p:cNvSpPr/>
            <p:nvPr/>
          </p:nvSpPr>
          <p:spPr>
            <a:xfrm>
              <a:off y="2944811" x="4816475"/>
              <a:ext cy="246061" cx="1362075"/>
            </a:xfrm>
            <a:custGeom>
              <a:pathLst>
                <a:path w="858" extrusionOk="0" h="155">
                  <a:moveTo>
                    <a:pt y="0" x="0"/>
                  </a:moveTo>
                  <a:lnTo>
                    <a:pt y="152" x="858"/>
                  </a:lnTo>
                  <a:lnTo>
                    <a:pt y="153" x="854"/>
                  </a:lnTo>
                  <a:lnTo>
                    <a:pt y="155" x="851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34" name="Shape 334"/>
            <p:cNvSpPr/>
            <p:nvPr/>
          </p:nvSpPr>
          <p:spPr>
            <a:xfrm>
              <a:off y="2949575" x="4821237"/>
              <a:ext cy="244475" cx="1350962"/>
            </a:xfrm>
            <a:custGeom>
              <a:pathLst>
                <a:path w="851" extrusionOk="0" h="154">
                  <a:moveTo>
                    <a:pt y="0" x="0"/>
                  </a:moveTo>
                  <a:lnTo>
                    <a:pt y="150" x="851"/>
                  </a:lnTo>
                  <a:lnTo>
                    <a:pt y="152" x="848"/>
                  </a:lnTo>
                  <a:lnTo>
                    <a:pt y="154" x="846"/>
                  </a:lnTo>
                  <a:lnTo>
                    <a:pt y="5" x="6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2ED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35" name="Shape 335"/>
            <p:cNvSpPr/>
            <p:nvPr/>
          </p:nvSpPr>
          <p:spPr>
            <a:xfrm>
              <a:off y="2952750" x="4824412"/>
              <a:ext cy="242887" cx="1343025"/>
            </a:xfrm>
            <a:custGeom>
              <a:pathLst>
                <a:path w="846" extrusionOk="0" h="153">
                  <a:moveTo>
                    <a:pt y="0" x="0"/>
                  </a:moveTo>
                  <a:lnTo>
                    <a:pt y="150" x="846"/>
                  </a:lnTo>
                  <a:lnTo>
                    <a:pt y="152" x="844"/>
                  </a:lnTo>
                  <a:lnTo>
                    <a:pt y="153" x="841"/>
                  </a:lnTo>
                  <a:lnTo>
                    <a:pt y="6" x="5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36" name="Shape 336"/>
            <p:cNvSpPr/>
            <p:nvPr/>
          </p:nvSpPr>
          <p:spPr>
            <a:xfrm>
              <a:off y="2957511" x="4830762"/>
              <a:ext cy="241300" cx="1333500"/>
            </a:xfrm>
            <a:custGeom>
              <a:pathLst>
                <a:path w="840" extrusionOk="0" h="152">
                  <a:moveTo>
                    <a:pt y="0" x="0"/>
                  </a:moveTo>
                  <a:lnTo>
                    <a:pt y="149" x="840"/>
                  </a:lnTo>
                  <a:lnTo>
                    <a:pt y="150" x="837"/>
                  </a:lnTo>
                  <a:lnTo>
                    <a:pt y="152" x="834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37" name="Shape 337"/>
            <p:cNvSpPr/>
            <p:nvPr/>
          </p:nvSpPr>
          <p:spPr>
            <a:xfrm>
              <a:off y="2962275" x="4832350"/>
              <a:ext cy="239711" cx="1327150"/>
            </a:xfrm>
            <a:custGeom>
              <a:pathLst>
                <a:path w="836" extrusionOk="0" h="151">
                  <a:moveTo>
                    <a:pt y="0" x="0"/>
                  </a:moveTo>
                  <a:lnTo>
                    <a:pt y="147" x="836"/>
                  </a:lnTo>
                  <a:lnTo>
                    <a:pt y="149" x="833"/>
                  </a:lnTo>
                  <a:lnTo>
                    <a:pt y="151" x="829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38" name="Shape 338"/>
            <p:cNvSpPr/>
            <p:nvPr/>
          </p:nvSpPr>
          <p:spPr>
            <a:xfrm>
              <a:off y="2965450" x="4838700"/>
              <a:ext cy="239711" cx="1316037"/>
            </a:xfrm>
            <a:custGeom>
              <a:pathLst>
                <a:path w="829" extrusionOk="0" h="151">
                  <a:moveTo>
                    <a:pt y="0" x="0"/>
                  </a:moveTo>
                  <a:lnTo>
                    <a:pt y="147" x="829"/>
                  </a:lnTo>
                  <a:lnTo>
                    <a:pt y="149" x="825"/>
                  </a:lnTo>
                  <a:lnTo>
                    <a:pt y="151" x="823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39" name="Shape 339"/>
            <p:cNvSpPr/>
            <p:nvPr/>
          </p:nvSpPr>
          <p:spPr>
            <a:xfrm>
              <a:off y="2970211" x="4843462"/>
              <a:ext cy="236537" cx="1304925"/>
            </a:xfrm>
            <a:custGeom>
              <a:pathLst>
                <a:path w="822" extrusionOk="0" h="149">
                  <a:moveTo>
                    <a:pt y="0" x="0"/>
                  </a:moveTo>
                  <a:lnTo>
                    <a:pt y="146" x="822"/>
                  </a:lnTo>
                  <a:lnTo>
                    <a:pt y="148" x="819"/>
                  </a:lnTo>
                  <a:lnTo>
                    <a:pt y="149" x="817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40" name="Shape 340"/>
            <p:cNvSpPr/>
            <p:nvPr/>
          </p:nvSpPr>
          <p:spPr>
            <a:xfrm>
              <a:off y="2973386" x="4848225"/>
              <a:ext cy="236537" cx="1296987"/>
            </a:xfrm>
            <a:custGeom>
              <a:pathLst>
                <a:path w="817" extrusionOk="0" h="149">
                  <a:moveTo>
                    <a:pt y="0" x="0"/>
                  </a:moveTo>
                  <a:lnTo>
                    <a:pt y="146" x="817"/>
                  </a:lnTo>
                  <a:lnTo>
                    <a:pt y="147" x="814"/>
                  </a:lnTo>
                  <a:lnTo>
                    <a:pt y="149" x="811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41" name="Shape 341"/>
            <p:cNvSpPr/>
            <p:nvPr/>
          </p:nvSpPr>
          <p:spPr>
            <a:xfrm>
              <a:off y="2979736" x="4851400"/>
              <a:ext cy="233361" cx="1289050"/>
            </a:xfrm>
            <a:custGeom>
              <a:pathLst>
                <a:path w="812" extrusionOk="0" h="147">
                  <a:moveTo>
                    <a:pt y="0" x="0"/>
                  </a:moveTo>
                  <a:lnTo>
                    <a:pt y="143" x="812"/>
                  </a:lnTo>
                  <a:lnTo>
                    <a:pt y="145" x="809"/>
                  </a:lnTo>
                  <a:lnTo>
                    <a:pt y="147" x="80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42" name="Shape 342"/>
            <p:cNvSpPr/>
            <p:nvPr/>
          </p:nvSpPr>
          <p:spPr>
            <a:xfrm>
              <a:off y="2984500" x="4856162"/>
              <a:ext cy="230187" cx="1279525"/>
            </a:xfrm>
            <a:custGeom>
              <a:pathLst>
                <a:path w="806" extrusionOk="0" h="145">
                  <a:moveTo>
                    <a:pt y="0" x="0"/>
                  </a:moveTo>
                  <a:lnTo>
                    <a:pt y="142" x="806"/>
                  </a:lnTo>
                  <a:lnTo>
                    <a:pt y="144" x="802"/>
                  </a:lnTo>
                  <a:lnTo>
                    <a:pt y="145" x="797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43" name="Shape 343"/>
            <p:cNvSpPr/>
            <p:nvPr/>
          </p:nvSpPr>
          <p:spPr>
            <a:xfrm>
              <a:off y="2987675" x="4862512"/>
              <a:ext cy="227011" cx="1266825"/>
            </a:xfrm>
            <a:custGeom>
              <a:pathLst>
                <a:path w="798" extrusionOk="0" h="143">
                  <a:moveTo>
                    <a:pt y="0" x="0"/>
                  </a:moveTo>
                  <a:lnTo>
                    <a:pt y="142" x="798"/>
                  </a:lnTo>
                  <a:lnTo>
                    <a:pt y="143" x="793"/>
                  </a:lnTo>
                  <a:lnTo>
                    <a:pt y="143" x="790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44" name="Shape 344"/>
            <p:cNvSpPr/>
            <p:nvPr/>
          </p:nvSpPr>
          <p:spPr>
            <a:xfrm>
              <a:off y="2992436" x="4864100"/>
              <a:ext cy="225425" cx="1257300"/>
            </a:xfrm>
            <a:custGeom>
              <a:pathLst>
                <a:path w="792" extrusionOk="0" h="142">
                  <a:moveTo>
                    <a:pt y="0" x="0"/>
                  </a:moveTo>
                  <a:lnTo>
                    <a:pt y="140" x="792"/>
                  </a:lnTo>
                  <a:lnTo>
                    <a:pt y="140" x="789"/>
                  </a:lnTo>
                  <a:lnTo>
                    <a:pt y="142" x="786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45" name="Shape 345"/>
            <p:cNvSpPr/>
            <p:nvPr/>
          </p:nvSpPr>
          <p:spPr>
            <a:xfrm>
              <a:off y="2995611" x="4870450"/>
              <a:ext cy="225425" cx="1246186"/>
            </a:xfrm>
            <a:custGeom>
              <a:pathLst>
                <a:path w="785" extrusionOk="0" h="142">
                  <a:moveTo>
                    <a:pt y="0" x="0"/>
                  </a:moveTo>
                  <a:lnTo>
                    <a:pt y="138" x="785"/>
                  </a:lnTo>
                  <a:lnTo>
                    <a:pt y="140" x="782"/>
                  </a:lnTo>
                  <a:lnTo>
                    <a:pt y="142" x="778"/>
                  </a:lnTo>
                  <a:lnTo>
                    <a:pt y="6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46" name="Shape 346"/>
            <p:cNvSpPr/>
            <p:nvPr/>
          </p:nvSpPr>
          <p:spPr>
            <a:xfrm>
              <a:off y="3000375" x="4875212"/>
              <a:ext cy="222250" cx="1236661"/>
            </a:xfrm>
            <a:custGeom>
              <a:pathLst>
                <a:path w="779" extrusionOk="0" h="140">
                  <a:moveTo>
                    <a:pt y="0" x="0"/>
                  </a:moveTo>
                  <a:lnTo>
                    <a:pt y="137" x="779"/>
                  </a:lnTo>
                  <a:lnTo>
                    <a:pt y="139" x="775"/>
                  </a:lnTo>
                  <a:lnTo>
                    <a:pt y="140" x="770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47" name="Shape 347"/>
            <p:cNvSpPr/>
            <p:nvPr/>
          </p:nvSpPr>
          <p:spPr>
            <a:xfrm>
              <a:off y="3005136" x="4881562"/>
              <a:ext cy="220661" cx="1223961"/>
            </a:xfrm>
            <a:custGeom>
              <a:pathLst>
                <a:path w="771" extrusionOk="0" h="139">
                  <a:moveTo>
                    <a:pt y="0" x="0"/>
                  </a:moveTo>
                  <a:lnTo>
                    <a:pt y="136" x="771"/>
                  </a:lnTo>
                  <a:lnTo>
                    <a:pt y="137" x="766"/>
                  </a:lnTo>
                  <a:lnTo>
                    <a:pt y="139" x="763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48" name="Shape 348"/>
            <p:cNvSpPr/>
            <p:nvPr/>
          </p:nvSpPr>
          <p:spPr>
            <a:xfrm>
              <a:off y="3008311" x="4886325"/>
              <a:ext cy="220661" cx="1211261"/>
            </a:xfrm>
            <a:custGeom>
              <a:pathLst>
                <a:path w="763" extrusionOk="0" h="139">
                  <a:moveTo>
                    <a:pt y="0" x="0"/>
                  </a:moveTo>
                  <a:lnTo>
                    <a:pt y="135" x="763"/>
                  </a:lnTo>
                  <a:lnTo>
                    <a:pt y="137" x="760"/>
                  </a:lnTo>
                  <a:lnTo>
                    <a:pt y="139" x="756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49" name="Shape 349"/>
            <p:cNvSpPr/>
            <p:nvPr/>
          </p:nvSpPr>
          <p:spPr>
            <a:xfrm>
              <a:off y="3014661" x="4889500"/>
              <a:ext cy="215900" cx="1203325"/>
            </a:xfrm>
            <a:custGeom>
              <a:pathLst>
                <a:path w="758" extrusionOk="0" h="136">
                  <a:moveTo>
                    <a:pt y="0" x="0"/>
                  </a:moveTo>
                  <a:lnTo>
                    <a:pt y="133" x="758"/>
                  </a:lnTo>
                  <a:lnTo>
                    <a:pt y="135" x="753"/>
                  </a:lnTo>
                  <a:lnTo>
                    <a:pt y="136" x="749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50" name="Shape 350"/>
            <p:cNvSpPr/>
            <p:nvPr/>
          </p:nvSpPr>
          <p:spPr>
            <a:xfrm>
              <a:off y="3019425" x="4894262"/>
              <a:ext cy="214311" cx="1192211"/>
            </a:xfrm>
            <a:custGeom>
              <a:pathLst>
                <a:path w="751" extrusionOk="0" h="135">
                  <a:moveTo>
                    <a:pt y="0" x="0"/>
                  </a:moveTo>
                  <a:lnTo>
                    <a:pt y="132" x="751"/>
                  </a:lnTo>
                  <a:lnTo>
                    <a:pt y="133" x="746"/>
                  </a:lnTo>
                  <a:lnTo>
                    <a:pt y="135" x="741"/>
                  </a:lnTo>
                  <a:lnTo>
                    <a:pt y="5" x="7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51" name="Shape 351"/>
            <p:cNvSpPr/>
            <p:nvPr/>
          </p:nvSpPr>
          <p:spPr>
            <a:xfrm>
              <a:off y="3022600" x="4899025"/>
              <a:ext cy="211137" cx="1179512"/>
            </a:xfrm>
            <a:custGeom>
              <a:pathLst>
                <a:path w="743" extrusionOk="0" h="133">
                  <a:moveTo>
                    <a:pt y="0" x="0"/>
                  </a:moveTo>
                  <a:lnTo>
                    <a:pt y="131" x="743"/>
                  </a:lnTo>
                  <a:lnTo>
                    <a:pt y="133" x="738"/>
                  </a:lnTo>
                  <a:lnTo>
                    <a:pt y="133" x="735"/>
                  </a:lnTo>
                  <a:lnTo>
                    <a:pt y="6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52" name="Shape 352"/>
            <p:cNvSpPr/>
            <p:nvPr/>
          </p:nvSpPr>
          <p:spPr>
            <a:xfrm>
              <a:off y="3027361" x="4905375"/>
              <a:ext cy="209550" cx="1165225"/>
            </a:xfrm>
            <a:custGeom>
              <a:pathLst>
                <a:path w="734" extrusionOk="0" h="132">
                  <a:moveTo>
                    <a:pt y="0" x="0"/>
                  </a:moveTo>
                  <a:lnTo>
                    <a:pt y="130" x="734"/>
                  </a:lnTo>
                  <a:lnTo>
                    <a:pt y="130" x="729"/>
                  </a:lnTo>
                  <a:lnTo>
                    <a:pt y="132" x="726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53" name="Shape 353"/>
            <p:cNvSpPr/>
            <p:nvPr/>
          </p:nvSpPr>
          <p:spPr>
            <a:xfrm>
              <a:off y="3032125" x="4910137"/>
              <a:ext cy="206375" cx="1155700"/>
            </a:xfrm>
            <a:custGeom>
              <a:pathLst>
                <a:path w="728" extrusionOk="0" h="130">
                  <a:moveTo>
                    <a:pt y="0" x="0"/>
                  </a:moveTo>
                  <a:lnTo>
                    <a:pt y="127" x="728"/>
                  </a:lnTo>
                  <a:lnTo>
                    <a:pt y="129" x="723"/>
                  </a:lnTo>
                  <a:lnTo>
                    <a:pt y="130" x="718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54" name="Shape 354"/>
            <p:cNvSpPr/>
            <p:nvPr/>
          </p:nvSpPr>
          <p:spPr>
            <a:xfrm>
              <a:off y="3035300" x="4916487"/>
              <a:ext cy="206375" cx="1141412"/>
            </a:xfrm>
            <a:custGeom>
              <a:pathLst>
                <a:path w="719" extrusionOk="0" h="130">
                  <a:moveTo>
                    <a:pt y="0" x="0"/>
                  </a:moveTo>
                  <a:lnTo>
                    <a:pt y="127" x="719"/>
                  </a:lnTo>
                  <a:lnTo>
                    <a:pt y="128" x="714"/>
                  </a:lnTo>
                  <a:lnTo>
                    <a:pt y="130" x="709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55" name="Shape 355"/>
            <p:cNvSpPr/>
            <p:nvPr/>
          </p:nvSpPr>
          <p:spPr>
            <a:xfrm>
              <a:off y="3040061" x="4921250"/>
              <a:ext cy="204786" cx="1128712"/>
            </a:xfrm>
            <a:custGeom>
              <a:pathLst>
                <a:path w="711" extrusionOk="0" h="129">
                  <a:moveTo>
                    <a:pt y="0" x="0"/>
                  </a:moveTo>
                  <a:lnTo>
                    <a:pt y="125" x="711"/>
                  </a:lnTo>
                  <a:lnTo>
                    <a:pt y="127" x="706"/>
                  </a:lnTo>
                  <a:lnTo>
                    <a:pt y="129" x="70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56" name="Shape 356"/>
            <p:cNvSpPr/>
            <p:nvPr/>
          </p:nvSpPr>
          <p:spPr>
            <a:xfrm>
              <a:off y="3043236" x="4924425"/>
              <a:ext cy="201612" cx="1117600"/>
            </a:xfrm>
            <a:custGeom>
              <a:pathLst>
                <a:path w="704" extrusionOk="0" h="127">
                  <a:moveTo>
                    <a:pt y="0" x="0"/>
                  </a:moveTo>
                  <a:lnTo>
                    <a:pt y="125" x="704"/>
                  </a:lnTo>
                  <a:lnTo>
                    <a:pt y="127" x="697"/>
                  </a:lnTo>
                  <a:lnTo>
                    <a:pt y="127" x="692"/>
                  </a:lnTo>
                  <a:lnTo>
                    <a:pt y="7" x="6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57" name="Shape 357"/>
            <p:cNvSpPr/>
            <p:nvPr/>
          </p:nvSpPr>
          <p:spPr>
            <a:xfrm>
              <a:off y="3049586" x="4929187"/>
              <a:ext cy="198436" cx="1104900"/>
            </a:xfrm>
            <a:custGeom>
              <a:pathLst>
                <a:path w="696" extrusionOk="0" h="125">
                  <a:moveTo>
                    <a:pt y="0" x="0"/>
                  </a:moveTo>
                  <a:lnTo>
                    <a:pt y="123" x="696"/>
                  </a:lnTo>
                  <a:lnTo>
                    <a:pt y="123" x="689"/>
                  </a:lnTo>
                  <a:lnTo>
                    <a:pt y="125" x="684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58" name="Shape 358"/>
            <p:cNvSpPr/>
            <p:nvPr/>
          </p:nvSpPr>
          <p:spPr>
            <a:xfrm>
              <a:off y="3054350" x="4933950"/>
              <a:ext cy="195261" cx="1089025"/>
            </a:xfrm>
            <a:custGeom>
              <a:pathLst>
                <a:path w="686" extrusionOk="0" h="123">
                  <a:moveTo>
                    <a:pt y="0" x="0"/>
                  </a:moveTo>
                  <a:lnTo>
                    <a:pt y="120" x="686"/>
                  </a:lnTo>
                  <a:lnTo>
                    <a:pt y="122" x="681"/>
                  </a:lnTo>
                  <a:lnTo>
                    <a:pt y="123" x="674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59" name="Shape 359"/>
            <p:cNvSpPr/>
            <p:nvPr/>
          </p:nvSpPr>
          <p:spPr>
            <a:xfrm>
              <a:off y="3057525" x="4940300"/>
              <a:ext cy="192087" cx="1074736"/>
            </a:xfrm>
            <a:custGeom>
              <a:pathLst>
                <a:path w="677" extrusionOk="0" h="121">
                  <a:moveTo>
                    <a:pt y="0" x="0"/>
                  </a:moveTo>
                  <a:lnTo>
                    <a:pt y="120" x="677"/>
                  </a:lnTo>
                  <a:lnTo>
                    <a:pt y="121" x="670"/>
                  </a:lnTo>
                  <a:lnTo>
                    <a:pt y="121" x="665"/>
                  </a:lnTo>
                  <a:lnTo>
                    <a:pt y="6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60" name="Shape 360"/>
            <p:cNvSpPr/>
            <p:nvPr/>
          </p:nvSpPr>
          <p:spPr>
            <a:xfrm>
              <a:off y="3062286" x="4945062"/>
              <a:ext cy="190500" cx="1058861"/>
            </a:xfrm>
            <a:custGeom>
              <a:pathLst>
                <a:path w="667" extrusionOk="0" h="120">
                  <a:moveTo>
                    <a:pt y="0" x="0"/>
                  </a:moveTo>
                  <a:lnTo>
                    <a:pt y="118" x="667"/>
                  </a:lnTo>
                  <a:lnTo>
                    <a:pt y="118" x="660"/>
                  </a:lnTo>
                  <a:lnTo>
                    <a:pt y="120" x="65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61" name="Shape 361"/>
            <p:cNvSpPr/>
            <p:nvPr/>
          </p:nvSpPr>
          <p:spPr>
            <a:xfrm>
              <a:off y="3067050" x="4949825"/>
              <a:ext cy="188912" cx="1046161"/>
            </a:xfrm>
            <a:custGeom>
              <a:pathLst>
                <a:path w="659" extrusionOk="0" h="119">
                  <a:moveTo>
                    <a:pt y="0" x="0"/>
                  </a:moveTo>
                  <a:lnTo>
                    <a:pt y="115" x="659"/>
                  </a:lnTo>
                  <a:lnTo>
                    <a:pt y="117" x="652"/>
                  </a:lnTo>
                  <a:lnTo>
                    <a:pt y="119" x="645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62" name="Shape 362"/>
            <p:cNvSpPr/>
            <p:nvPr/>
          </p:nvSpPr>
          <p:spPr>
            <a:xfrm>
              <a:off y="3070225" x="4956175"/>
              <a:ext cy="185736" cx="1028700"/>
            </a:xfrm>
            <a:custGeom>
              <a:pathLst>
                <a:path w="648" extrusionOk="0" h="117">
                  <a:moveTo>
                    <a:pt y="0" x="0"/>
                  </a:moveTo>
                  <a:lnTo>
                    <a:pt y="115" x="648"/>
                  </a:lnTo>
                  <a:lnTo>
                    <a:pt y="117" x="641"/>
                  </a:lnTo>
                  <a:lnTo>
                    <a:pt y="117" x="633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63" name="Shape 363"/>
            <p:cNvSpPr/>
            <p:nvPr/>
          </p:nvSpPr>
          <p:spPr>
            <a:xfrm>
              <a:off y="3074986" x="4960937"/>
              <a:ext cy="182561" cx="1012825"/>
            </a:xfrm>
            <a:custGeom>
              <a:pathLst>
                <a:path w="638" extrusionOk="0" h="115">
                  <a:moveTo>
                    <a:pt y="0" x="0"/>
                  </a:moveTo>
                  <a:lnTo>
                    <a:pt y="114" x="638"/>
                  </a:lnTo>
                  <a:lnTo>
                    <a:pt y="114" x="630"/>
                  </a:lnTo>
                  <a:lnTo>
                    <a:pt y="115" x="623"/>
                  </a:lnTo>
                  <a:lnTo>
                    <a:pt y="5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2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64" name="Shape 364"/>
            <p:cNvSpPr/>
            <p:nvPr/>
          </p:nvSpPr>
          <p:spPr>
            <a:xfrm>
              <a:off y="3081336" x="4967287"/>
              <a:ext cy="176212" cx="993775"/>
            </a:xfrm>
            <a:custGeom>
              <a:pathLst>
                <a:path w="626" extrusionOk="0" h="111">
                  <a:moveTo>
                    <a:pt y="0" x="0"/>
                  </a:moveTo>
                  <a:lnTo>
                    <a:pt y="110" x="626"/>
                  </a:lnTo>
                  <a:lnTo>
                    <a:pt y="111" x="619"/>
                  </a:lnTo>
                  <a:lnTo>
                    <a:pt y="111" x="611"/>
                  </a:lnTo>
                  <a:lnTo>
                    <a:pt y="5" x="6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65" name="Shape 365"/>
            <p:cNvSpPr/>
            <p:nvPr/>
          </p:nvSpPr>
          <p:spPr>
            <a:xfrm>
              <a:off y="3082925" x="4972050"/>
              <a:ext cy="177800" cx="977900"/>
            </a:xfrm>
            <a:custGeom>
              <a:pathLst>
                <a:path w="616" extrusionOk="0" h="112">
                  <a:moveTo>
                    <a:pt y="0" x="0"/>
                  </a:moveTo>
                  <a:lnTo>
                    <a:pt y="110" x="616"/>
                  </a:lnTo>
                  <a:lnTo>
                    <a:pt y="110" x="608"/>
                  </a:lnTo>
                  <a:lnTo>
                    <a:pt y="112" x="599"/>
                  </a:lnTo>
                  <a:lnTo>
                    <a:pt y="7" x="7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66" name="Shape 366"/>
            <p:cNvSpPr/>
            <p:nvPr/>
          </p:nvSpPr>
          <p:spPr>
            <a:xfrm>
              <a:off y="3089275" x="4976812"/>
              <a:ext cy="171450" cx="960436"/>
            </a:xfrm>
            <a:custGeom>
              <a:pathLst>
                <a:path w="605" extrusionOk="0" h="108">
                  <a:moveTo>
                    <a:pt y="0" x="0"/>
                  </a:moveTo>
                  <a:lnTo>
                    <a:pt y="106" x="605"/>
                  </a:lnTo>
                  <a:lnTo>
                    <a:pt y="108" x="596"/>
                  </a:lnTo>
                  <a:lnTo>
                    <a:pt y="108" x="588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67" name="Shape 367"/>
            <p:cNvSpPr/>
            <p:nvPr/>
          </p:nvSpPr>
          <p:spPr>
            <a:xfrm>
              <a:off y="3094036" x="4983162"/>
              <a:ext cy="166686" cx="939800"/>
            </a:xfrm>
            <a:custGeom>
              <a:pathLst>
                <a:path w="592" extrusionOk="0" h="105">
                  <a:moveTo>
                    <a:pt y="0" x="0"/>
                  </a:moveTo>
                  <a:lnTo>
                    <a:pt y="105" x="592"/>
                  </a:lnTo>
                  <a:lnTo>
                    <a:pt y="105" x="582"/>
                  </a:lnTo>
                  <a:lnTo>
                    <a:pt y="105" x="574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68" name="Shape 368"/>
            <p:cNvSpPr/>
            <p:nvPr/>
          </p:nvSpPr>
          <p:spPr>
            <a:xfrm>
              <a:off y="3097211" x="4987925"/>
              <a:ext cy="163511" cx="922337"/>
            </a:xfrm>
            <a:custGeom>
              <a:pathLst>
                <a:path w="581" extrusionOk="0" h="103">
                  <a:moveTo>
                    <a:pt y="0" x="0"/>
                  </a:moveTo>
                  <a:lnTo>
                    <a:pt y="103" x="581"/>
                  </a:lnTo>
                  <a:lnTo>
                    <a:pt y="103" x="571"/>
                  </a:lnTo>
                  <a:lnTo>
                    <a:pt y="103" x="559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69" name="Shape 369"/>
            <p:cNvSpPr/>
            <p:nvPr/>
          </p:nvSpPr>
          <p:spPr>
            <a:xfrm>
              <a:off y="3101975" x="4992687"/>
              <a:ext cy="158750" cx="901700"/>
            </a:xfrm>
            <a:custGeom>
              <a:pathLst>
                <a:path w="568" extrusionOk="0" h="100">
                  <a:moveTo>
                    <a:pt y="0" x="0"/>
                  </a:moveTo>
                  <a:lnTo>
                    <a:pt y="100" x="568"/>
                  </a:lnTo>
                  <a:lnTo>
                    <a:pt y="100" x="556"/>
                  </a:lnTo>
                  <a:lnTo>
                    <a:pt y="100" x="544"/>
                  </a:lnTo>
                  <a:lnTo>
                    <a:pt y="5" x="7"/>
                  </a:lnTo>
                  <a:lnTo>
                    <a:pt y="5" x="7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70" name="Shape 370"/>
            <p:cNvSpPr/>
            <p:nvPr/>
          </p:nvSpPr>
          <p:spPr>
            <a:xfrm>
              <a:off y="3108325" x="4999037"/>
              <a:ext cy="152400" cx="876300"/>
            </a:xfrm>
            <a:custGeom>
              <a:pathLst>
                <a:path w="552" extrusionOk="0" h="96">
                  <a:moveTo>
                    <a:pt y="0" x="0"/>
                  </a:moveTo>
                  <a:lnTo>
                    <a:pt y="96" x="552"/>
                  </a:lnTo>
                  <a:lnTo>
                    <a:pt y="96" x="540"/>
                  </a:lnTo>
                  <a:lnTo>
                    <a:pt y="96" x="528"/>
                  </a:lnTo>
                  <a:lnTo>
                    <a:pt y="5" x="7"/>
                  </a:lnTo>
                  <a:lnTo>
                    <a:pt y="3" x="5"/>
                  </a:lnTo>
                  <a:lnTo>
                    <a:pt y="1" x="3"/>
                  </a:lnTo>
                  <a:lnTo>
                    <a:pt y="0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71" name="Shape 371"/>
            <p:cNvSpPr/>
            <p:nvPr/>
          </p:nvSpPr>
          <p:spPr>
            <a:xfrm>
              <a:off y="3109911" x="5003800"/>
              <a:ext cy="150812" cx="852486"/>
            </a:xfrm>
            <a:custGeom>
              <a:pathLst>
                <a:path w="537" extrusionOk="0" h="95">
                  <a:moveTo>
                    <a:pt y="0" x="0"/>
                  </a:moveTo>
                  <a:lnTo>
                    <a:pt y="95" x="537"/>
                  </a:lnTo>
                  <a:lnTo>
                    <a:pt y="95" x="524"/>
                  </a:lnTo>
                  <a:lnTo>
                    <a:pt y="95" x="510"/>
                  </a:lnTo>
                  <a:lnTo>
                    <a:pt y="7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72" name="Shape 372"/>
            <p:cNvSpPr/>
            <p:nvPr/>
          </p:nvSpPr>
          <p:spPr>
            <a:xfrm>
              <a:off y="3116261" x="5010150"/>
              <a:ext cy="144461" cx="827087"/>
            </a:xfrm>
            <a:custGeom>
              <a:pathLst>
                <a:path w="521" extrusionOk="0" h="91">
                  <a:moveTo>
                    <a:pt y="0" x="0"/>
                  </a:moveTo>
                  <a:lnTo>
                    <a:pt y="91" x="521"/>
                  </a:lnTo>
                  <a:lnTo>
                    <a:pt y="91" x="508"/>
                  </a:lnTo>
                  <a:lnTo>
                    <a:pt y="91" x="496"/>
                  </a:lnTo>
                  <a:lnTo>
                    <a:pt y="83" x="449"/>
                  </a:lnTo>
                  <a:lnTo>
                    <a:pt y="7" x="8"/>
                  </a:lnTo>
                  <a:lnTo>
                    <a:pt y="3" x="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73" name="Shape 373"/>
            <p:cNvSpPr/>
            <p:nvPr/>
          </p:nvSpPr>
          <p:spPr>
            <a:xfrm>
              <a:off y="3121025" x="5014912"/>
              <a:ext cy="139700" cx="798512"/>
            </a:xfrm>
            <a:custGeom>
              <a:pathLst>
                <a:path w="503" extrusionOk="0" h="88">
                  <a:moveTo>
                    <a:pt y="0" x="0"/>
                  </a:moveTo>
                  <a:lnTo>
                    <a:pt y="88" x="503"/>
                  </a:lnTo>
                  <a:lnTo>
                    <a:pt y="88" x="498"/>
                  </a:lnTo>
                  <a:lnTo>
                    <a:pt y="88" x="493"/>
                  </a:lnTo>
                  <a:lnTo>
                    <a:pt y="58" x="304"/>
                  </a:lnTo>
                  <a:lnTo>
                    <a:pt y="7" x="12"/>
                  </a:lnTo>
                  <a:lnTo>
                    <a:pt y="4" x="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74" name="Shape 374"/>
            <p:cNvSpPr/>
            <p:nvPr/>
          </p:nvSpPr>
          <p:spPr>
            <a:xfrm>
              <a:off y="3127375" x="5022850"/>
              <a:ext cy="120650" cx="700086"/>
            </a:xfrm>
            <a:custGeom>
              <a:pathLst>
                <a:path w="441" extrusionOk="0" h="76">
                  <a:moveTo>
                    <a:pt y="0" x="0"/>
                  </a:moveTo>
                  <a:lnTo>
                    <a:pt y="76" x="441"/>
                  </a:lnTo>
                  <a:lnTo>
                    <a:pt y="32" x="159"/>
                  </a:lnTo>
                  <a:lnTo>
                    <a:pt y="6" x="19"/>
                  </a:lnTo>
                  <a:lnTo>
                    <a:pt y="3" x="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75" name="Shape 375"/>
            <p:cNvSpPr/>
            <p:nvPr/>
          </p:nvSpPr>
          <p:spPr>
            <a:xfrm>
              <a:off y="3132136" x="5033962"/>
              <a:ext cy="80961" cx="463550"/>
            </a:xfrm>
            <a:custGeom>
              <a:pathLst>
                <a:path w="292" extrusionOk="0" h="51">
                  <a:moveTo>
                    <a:pt y="0" x="0"/>
                  </a:moveTo>
                  <a:lnTo>
                    <a:pt y="51" x="292"/>
                  </a:lnTo>
                  <a:lnTo>
                    <a:pt y="10" x="35"/>
                  </a:lnTo>
                  <a:lnTo>
                    <a:pt y="5" x="1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76" name="Shape 376"/>
            <p:cNvSpPr/>
            <p:nvPr/>
          </p:nvSpPr>
          <p:spPr>
            <a:xfrm>
              <a:off y="3136900" x="5053012"/>
              <a:ext cy="41275" cx="222250"/>
            </a:xfrm>
            <a:custGeom>
              <a:pathLst>
                <a:path w="140" extrusionOk="0" h="26">
                  <a:moveTo>
                    <a:pt y="0" x="0"/>
                  </a:moveTo>
                  <a:lnTo>
                    <a:pt y="26" x="140"/>
                  </a:lnTo>
                  <a:lnTo>
                    <a:pt y="7" x="23"/>
                  </a:lnTo>
                  <a:lnTo>
                    <a:pt y="4" x="1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77" name="Shape 377"/>
            <p:cNvSpPr/>
            <p:nvPr/>
          </p:nvSpPr>
          <p:spPr>
            <a:xfrm>
              <a:off y="2670175" x="4621212"/>
              <a:ext cy="590550" cx="1663700"/>
            </a:xfrm>
            <a:custGeom>
              <a:pathLst>
                <a:path w="1048" extrusionOk="0" h="372">
                  <a:moveTo>
                    <a:pt y="2" x="5"/>
                  </a:moveTo>
                  <a:lnTo>
                    <a:pt y="10" x="1"/>
                  </a:lnTo>
                  <a:lnTo>
                    <a:pt y="21" x="0"/>
                  </a:lnTo>
                  <a:lnTo>
                    <a:pt y="29" x="1"/>
                  </a:lnTo>
                  <a:lnTo>
                    <a:pt y="37" x="5"/>
                  </a:lnTo>
                  <a:lnTo>
                    <a:pt y="70" x="30"/>
                  </a:lnTo>
                  <a:lnTo>
                    <a:pt y="102" x="56"/>
                  </a:lnTo>
                  <a:lnTo>
                    <a:pt y="132" x="84"/>
                  </a:lnTo>
                  <a:lnTo>
                    <a:pt y="162" x="113"/>
                  </a:lnTo>
                  <a:lnTo>
                    <a:pt y="193" x="143"/>
                  </a:lnTo>
                  <a:lnTo>
                    <a:pt y="222" x="174"/>
                  </a:lnTo>
                  <a:lnTo>
                    <a:pt y="249" x="207"/>
                  </a:lnTo>
                  <a:lnTo>
                    <a:pt y="277" x="241"/>
                  </a:lnTo>
                  <a:lnTo>
                    <a:pt y="286" x="251"/>
                  </a:lnTo>
                  <a:lnTo>
                    <a:pt y="293" x="265"/>
                  </a:lnTo>
                  <a:lnTo>
                    <a:pt y="296" x="280"/>
                  </a:lnTo>
                  <a:lnTo>
                    <a:pt y="301" x="295"/>
                  </a:lnTo>
                  <a:lnTo>
                    <a:pt y="372" x="741"/>
                  </a:lnTo>
                  <a:lnTo>
                    <a:pt y="372" x="770"/>
                  </a:lnTo>
                  <a:lnTo>
                    <a:pt y="372" x="795"/>
                  </a:lnTo>
                  <a:lnTo>
                    <a:pt y="370" x="822"/>
                  </a:lnTo>
                  <a:lnTo>
                    <a:pt y="369" x="846"/>
                  </a:lnTo>
                  <a:lnTo>
                    <a:pt y="365" x="869"/>
                  </a:lnTo>
                  <a:lnTo>
                    <a:pt y="360" x="891"/>
                  </a:lnTo>
                  <a:lnTo>
                    <a:pt y="355" x="913"/>
                  </a:lnTo>
                  <a:lnTo>
                    <a:pt y="348" x="932"/>
                  </a:lnTo>
                  <a:lnTo>
                    <a:pt y="340" x="950"/>
                  </a:lnTo>
                  <a:lnTo>
                    <a:pt y="331" x="969"/>
                  </a:lnTo>
                  <a:lnTo>
                    <a:pt y="321" x="984"/>
                  </a:lnTo>
                  <a:lnTo>
                    <a:pt y="311" x="999"/>
                  </a:lnTo>
                  <a:lnTo>
                    <a:pt y="299" x="1013"/>
                  </a:lnTo>
                  <a:lnTo>
                    <a:pt y="286" x="1026"/>
                  </a:lnTo>
                  <a:lnTo>
                    <a:pt y="272" x="1036"/>
                  </a:lnTo>
                  <a:lnTo>
                    <a:pt y="257" x="1048"/>
                  </a:lnTo>
                  <a:lnTo>
                    <a:pt y="254" x="1038"/>
                  </a:lnTo>
                  <a:lnTo>
                    <a:pt y="250" x="1033"/>
                  </a:lnTo>
                  <a:lnTo>
                    <a:pt y="213" x="988"/>
                  </a:lnTo>
                  <a:lnTo>
                    <a:pt y="179" x="944"/>
                  </a:lnTo>
                  <a:lnTo>
                    <a:pt y="149" x="896"/>
                  </a:lnTo>
                  <a:lnTo>
                    <a:pt y="122" x="851"/>
                  </a:lnTo>
                  <a:lnTo>
                    <a:pt y="97" x="802"/>
                  </a:lnTo>
                  <a:lnTo>
                    <a:pt y="76" x="753"/>
                  </a:lnTo>
                  <a:lnTo>
                    <a:pt y="58" x="704"/>
                  </a:lnTo>
                  <a:lnTo>
                    <a:pt y="42" x="653"/>
                  </a:lnTo>
                  <a:lnTo>
                    <a:pt y="29" x="603"/>
                  </a:lnTo>
                  <a:lnTo>
                    <a:pt y="19" x="550"/>
                  </a:lnTo>
                  <a:lnTo>
                    <a:pt y="10" x="498"/>
                  </a:lnTo>
                  <a:lnTo>
                    <a:pt y="5" x="446"/>
                  </a:lnTo>
                  <a:lnTo>
                    <a:pt y="2" x="392"/>
                  </a:lnTo>
                  <a:lnTo>
                    <a:pt y="0" x="337"/>
                  </a:lnTo>
                  <a:lnTo>
                    <a:pt y="0" x="283"/>
                  </a:lnTo>
                  <a:lnTo>
                    <a:pt y="2" x="229"/>
                  </a:lnTo>
                  <a:lnTo>
                    <a:pt y="4" x="213"/>
                  </a:lnTo>
                  <a:lnTo>
                    <a:pt y="4" x="167"/>
                  </a:lnTo>
                  <a:lnTo>
                    <a:pt y="4" x="96"/>
                  </a:lnTo>
                  <a:lnTo>
                    <a:pt y="2" x="5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78" name="Shape 378"/>
            <p:cNvSpPr/>
            <p:nvPr/>
          </p:nvSpPr>
          <p:spPr>
            <a:xfrm>
              <a:off y="2697161" x="4660900"/>
              <a:ext cy="395287" cx="1584325"/>
            </a:xfrm>
            <a:custGeom>
              <a:pathLst>
                <a:path w="998" extrusionOk="0" h="249">
                  <a:moveTo>
                    <a:pt y="25" x="14"/>
                  </a:moveTo>
                  <a:lnTo>
                    <a:pt y="29" x="186"/>
                  </a:lnTo>
                  <a:lnTo>
                    <a:pt y="32" x="328"/>
                  </a:lnTo>
                  <a:lnTo>
                    <a:pt y="34" x="390"/>
                  </a:lnTo>
                  <a:lnTo>
                    <a:pt y="36" x="448"/>
                  </a:lnTo>
                  <a:lnTo>
                    <a:pt y="41" x="502"/>
                  </a:lnTo>
                  <a:lnTo>
                    <a:pt y="47" x="552"/>
                  </a:lnTo>
                  <a:lnTo>
                    <a:pt y="51" x="578"/>
                  </a:lnTo>
                  <a:lnTo>
                    <a:pt y="56" x="603"/>
                  </a:lnTo>
                  <a:lnTo>
                    <a:pt y="63" x="628"/>
                  </a:lnTo>
                  <a:lnTo>
                    <a:pt y="69" x="654"/>
                  </a:lnTo>
                  <a:lnTo>
                    <a:pt y="76" x="679"/>
                  </a:lnTo>
                  <a:lnTo>
                    <a:pt y="86" x="704"/>
                  </a:lnTo>
                  <a:lnTo>
                    <a:pt y="96" x="730"/>
                  </a:lnTo>
                  <a:lnTo>
                    <a:pt y="107" x="755"/>
                  </a:lnTo>
                  <a:lnTo>
                    <a:pt y="134" x="811"/>
                  </a:lnTo>
                  <a:lnTo>
                    <a:pt y="166" x="868"/>
                  </a:lnTo>
                  <a:lnTo>
                    <a:pt y="203" x="930"/>
                  </a:lnTo>
                  <a:lnTo>
                    <a:pt y="249" x="998"/>
                  </a:lnTo>
                  <a:lnTo>
                    <a:pt y="223" x="969"/>
                  </a:lnTo>
                  <a:lnTo>
                    <a:pt y="200" x="941"/>
                  </a:lnTo>
                  <a:lnTo>
                    <a:pt y="179" x="912"/>
                  </a:lnTo>
                  <a:lnTo>
                    <a:pt y="159" x="883"/>
                  </a:lnTo>
                  <a:lnTo>
                    <a:pt y="140" x="853"/>
                  </a:lnTo>
                  <a:lnTo>
                    <a:pt y="123" x="824"/>
                  </a:lnTo>
                  <a:lnTo>
                    <a:pt y="108" x="795"/>
                  </a:lnTo>
                  <a:lnTo>
                    <a:pt y="95" x="765"/>
                  </a:lnTo>
                  <a:lnTo>
                    <a:pt y="81" x="736"/>
                  </a:lnTo>
                  <a:lnTo>
                    <a:pt y="69" x="706"/>
                  </a:lnTo>
                  <a:lnTo>
                    <a:pt y="59" x="675"/>
                  </a:lnTo>
                  <a:lnTo>
                    <a:pt y="51" x="645"/>
                  </a:lnTo>
                  <a:lnTo>
                    <a:pt y="42" x="615"/>
                  </a:lnTo>
                  <a:lnTo>
                    <a:pt y="34" x="584"/>
                  </a:lnTo>
                  <a:lnTo>
                    <a:pt y="29" x="554"/>
                  </a:lnTo>
                  <a:lnTo>
                    <a:pt y="24" x="524"/>
                  </a:lnTo>
                  <a:lnTo>
                    <a:pt y="15" x="461"/>
                  </a:lnTo>
                  <a:lnTo>
                    <a:pt y="9" x="399"/>
                  </a:lnTo>
                  <a:lnTo>
                    <a:pt y="5" x="334"/>
                  </a:lnTo>
                  <a:lnTo>
                    <a:pt y="4" x="270"/>
                  </a:lnTo>
                  <a:lnTo>
                    <a:pt y="2" x="139"/>
                  </a:lnTo>
                  <a:lnTo>
                    <a:pt y="0" x="2"/>
                  </a:lnTo>
                  <a:lnTo>
                    <a:pt y="2" x="0"/>
                  </a:lnTo>
                  <a:lnTo>
                    <a:pt y="4" x="0"/>
                  </a:lnTo>
                  <a:lnTo>
                    <a:pt y="9" x="4"/>
                  </a:lnTo>
                  <a:lnTo>
                    <a:pt y="12" x="9"/>
                  </a:lnTo>
                  <a:lnTo>
                    <a:pt y="17" x="12"/>
                  </a:lnTo>
                  <a:lnTo>
                    <a:pt y="22" x="15"/>
                  </a:lnTo>
                  <a:lnTo>
                    <a:pt y="22" x="15"/>
                  </a:lnTo>
                  <a:lnTo>
                    <a:pt y="24" x="17"/>
                  </a:lnTo>
                  <a:lnTo>
                    <a:pt y="25" x="15"/>
                  </a:lnTo>
                  <a:lnTo>
                    <a:pt y="25" x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79" name="Shape 379"/>
            <p:cNvSpPr/>
            <p:nvPr/>
          </p:nvSpPr>
          <p:spPr>
            <a:xfrm>
              <a:off y="3351212" x="4310062"/>
              <a:ext cy="244475" cx="1557337"/>
            </a:xfrm>
            <a:custGeom>
              <a:pathLst>
                <a:path w="981" extrusionOk="0" h="154">
                  <a:moveTo>
                    <a:pt y="154" x="981"/>
                  </a:moveTo>
                  <a:lnTo>
                    <a:pt y="146" x="971"/>
                  </a:lnTo>
                  <a:lnTo>
                    <a:pt y="139" x="959"/>
                  </a:lnTo>
                  <a:lnTo>
                    <a:pt y="132" x="945"/>
                  </a:lnTo>
                  <a:lnTo>
                    <a:pt y="124" x="930"/>
                  </a:lnTo>
                  <a:lnTo>
                    <a:pt y="112" x="896"/>
                  </a:lnTo>
                  <a:lnTo>
                    <a:pt y="98" x="858"/>
                  </a:lnTo>
                  <a:lnTo>
                    <a:pt y="87" x="814"/>
                  </a:lnTo>
                  <a:lnTo>
                    <a:pt y="77" x="765"/>
                  </a:lnTo>
                  <a:lnTo>
                    <a:pt y="66" x="711"/>
                  </a:lnTo>
                  <a:lnTo>
                    <a:pt y="56" x="652"/>
                  </a:lnTo>
                  <a:lnTo>
                    <a:pt y="48" x="588"/>
                  </a:lnTo>
                  <a:lnTo>
                    <a:pt y="39" x="520"/>
                  </a:lnTo>
                  <a:lnTo>
                    <a:pt y="31" x="447"/>
                  </a:lnTo>
                  <a:lnTo>
                    <a:pt y="24" x="371"/>
                  </a:lnTo>
                  <a:lnTo>
                    <a:pt y="12" x="206"/>
                  </a:lnTo>
                  <a:lnTo>
                    <a:pt y="0" x="27"/>
                  </a:lnTo>
                  <a:lnTo>
                    <a:pt y="19" x="0"/>
                  </a:lnTo>
                  <a:lnTo>
                    <a:pt y="26" x="142"/>
                  </a:lnTo>
                  <a:lnTo>
                    <a:pt y="34" x="285"/>
                  </a:lnTo>
                  <a:lnTo>
                    <a:pt y="44" x="429"/>
                  </a:lnTo>
                  <a:lnTo>
                    <a:pt y="58" x="566"/>
                  </a:lnTo>
                  <a:lnTo>
                    <a:pt y="65" x="630"/>
                  </a:lnTo>
                  <a:lnTo>
                    <a:pt y="73" x="692"/>
                  </a:lnTo>
                  <a:lnTo>
                    <a:pt y="83" x="751"/>
                  </a:lnTo>
                  <a:lnTo>
                    <a:pt y="95" x="807"/>
                  </a:lnTo>
                  <a:lnTo>
                    <a:pt y="107" x="858"/>
                  </a:lnTo>
                  <a:lnTo>
                    <a:pt y="120" x="903"/>
                  </a:lnTo>
                  <a:lnTo>
                    <a:pt y="129" x="925"/>
                  </a:lnTo>
                  <a:lnTo>
                    <a:pt y="137" x="945"/>
                  </a:lnTo>
                  <a:lnTo>
                    <a:pt y="146" x="964"/>
                  </a:lnTo>
                  <a:lnTo>
                    <a:pt y="154" x="98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80" name="Shape 380"/>
            <p:cNvSpPr/>
            <p:nvPr/>
          </p:nvSpPr>
          <p:spPr>
            <a:xfrm>
              <a:off y="2789236" x="2101850"/>
              <a:ext cy="93661" cx="552450"/>
            </a:xfrm>
            <a:custGeom>
              <a:pathLst>
                <a:path w="348" extrusionOk="0" h="59">
                  <a:moveTo>
                    <a:pt y="59" x="348"/>
                  </a:moveTo>
                  <a:lnTo>
                    <a:pt y="52" x="344"/>
                  </a:lnTo>
                  <a:lnTo>
                    <a:pt y="47" x="339"/>
                  </a:lnTo>
                  <a:lnTo>
                    <a:pt y="42" x="329"/>
                  </a:lnTo>
                  <a:lnTo>
                    <a:pt y="37" x="317"/>
                  </a:lnTo>
                  <a:lnTo>
                    <a:pt y="27" x="285"/>
                  </a:lnTo>
                  <a:lnTo>
                    <a:pt y="18" x="245"/>
                  </a:lnTo>
                  <a:lnTo>
                    <a:pt y="11" x="196"/>
                  </a:lnTo>
                  <a:lnTo>
                    <a:pt y="6" x="140"/>
                  </a:lnTo>
                  <a:lnTo>
                    <a:pt y="1" x="81"/>
                  </a:lnTo>
                  <a:lnTo>
                    <a:pt y="0" x="18"/>
                  </a:lnTo>
                  <a:lnTo>
                    <a:pt y="3" x="0"/>
                  </a:lnTo>
                  <a:lnTo>
                    <a:pt y="8" x="45"/>
                  </a:lnTo>
                  <a:lnTo>
                    <a:pt y="13" x="98"/>
                  </a:lnTo>
                  <a:lnTo>
                    <a:pt y="18" x="152"/>
                  </a:lnTo>
                  <a:lnTo>
                    <a:pt y="23" x="204"/>
                  </a:lnTo>
                  <a:lnTo>
                    <a:pt y="30" x="253"/>
                  </a:lnTo>
                  <a:lnTo>
                    <a:pt y="38" x="295"/>
                  </a:lnTo>
                  <a:lnTo>
                    <a:pt y="42" x="314"/>
                  </a:lnTo>
                  <a:lnTo>
                    <a:pt y="47" x="327"/>
                  </a:lnTo>
                  <a:lnTo>
                    <a:pt y="54" x="339"/>
                  </a:lnTo>
                  <a:lnTo>
                    <a:pt y="59" x="3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81" name="Shape 381"/>
            <p:cNvSpPr/>
            <p:nvPr/>
          </p:nvSpPr>
          <p:spPr>
            <a:xfrm>
              <a:off y="3381375" x="4165600"/>
              <a:ext cy="220661" cx="1704975"/>
            </a:xfrm>
            <a:custGeom>
              <a:pathLst>
                <a:path w="1074" extrusionOk="0" h="139">
                  <a:moveTo>
                    <a:pt y="139" x="1070"/>
                  </a:moveTo>
                  <a:lnTo>
                    <a:pt y="137" x="1072"/>
                  </a:lnTo>
                  <a:lnTo>
                    <a:pt y="137" x="1074"/>
                  </a:lnTo>
                  <a:lnTo>
                    <a:pt y="128" x="1062"/>
                  </a:lnTo>
                  <a:lnTo>
                    <a:pt y="122" x="1050"/>
                  </a:lnTo>
                  <a:lnTo>
                    <a:pt y="113" x="1035"/>
                  </a:lnTo>
                  <a:lnTo>
                    <a:pt y="107" x="1020"/>
                  </a:lnTo>
                  <a:lnTo>
                    <a:pt y="95" x="984"/>
                  </a:lnTo>
                  <a:lnTo>
                    <a:pt y="83" x="942"/>
                  </a:lnTo>
                  <a:lnTo>
                    <a:pt y="71" x="895"/>
                  </a:lnTo>
                  <a:lnTo>
                    <a:pt y="61" x="842"/>
                  </a:lnTo>
                  <a:lnTo>
                    <a:pt y="52" x="787"/>
                  </a:lnTo>
                  <a:lnTo>
                    <a:pt y="44" x="724"/>
                  </a:lnTo>
                  <a:lnTo>
                    <a:pt y="37" x="658"/>
                  </a:lnTo>
                  <a:lnTo>
                    <a:pt y="30" x="587"/>
                  </a:lnTo>
                  <a:lnTo>
                    <a:pt y="24" x="513"/>
                  </a:lnTo>
                  <a:lnTo>
                    <a:pt y="19" x="435"/>
                  </a:lnTo>
                  <a:lnTo>
                    <a:pt y="8" x="270"/>
                  </a:lnTo>
                  <a:lnTo>
                    <a:pt y="0" x="91"/>
                  </a:lnTo>
                  <a:lnTo>
                    <a:pt y="63" x="0"/>
                  </a:lnTo>
                  <a:lnTo>
                    <a:pt y="56" x="121"/>
                  </a:lnTo>
                  <a:lnTo>
                    <a:pt y="52" x="263"/>
                  </a:lnTo>
                  <a:lnTo>
                    <a:pt y="51" x="341"/>
                  </a:lnTo>
                  <a:lnTo>
                    <a:pt y="51" x="420"/>
                  </a:lnTo>
                  <a:lnTo>
                    <a:pt y="51" x="500"/>
                  </a:lnTo>
                  <a:lnTo>
                    <a:pt y="54" x="579"/>
                  </a:lnTo>
                  <a:lnTo>
                    <a:pt y="58" x="658"/>
                  </a:lnTo>
                  <a:lnTo>
                    <a:pt y="63" x="734"/>
                  </a:lnTo>
                  <a:lnTo>
                    <a:pt y="69" x="805"/>
                  </a:lnTo>
                  <a:lnTo>
                    <a:pt y="79" x="873"/>
                  </a:lnTo>
                  <a:lnTo>
                    <a:pt y="85" x="905"/>
                  </a:lnTo>
                  <a:lnTo>
                    <a:pt y="90" x="933"/>
                  </a:lnTo>
                  <a:lnTo>
                    <a:pt y="96" x="962"/>
                  </a:lnTo>
                  <a:lnTo>
                    <a:pt y="103" x="987"/>
                  </a:lnTo>
                  <a:lnTo>
                    <a:pt y="112" x="1013"/>
                  </a:lnTo>
                  <a:lnTo>
                    <a:pt y="120" x="1035"/>
                  </a:lnTo>
                  <a:lnTo>
                    <a:pt y="130" x="1053"/>
                  </a:lnTo>
                  <a:lnTo>
                    <a:pt y="139" x="1070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82" name="Shape 382"/>
            <p:cNvSpPr/>
            <p:nvPr/>
          </p:nvSpPr>
          <p:spPr>
            <a:xfrm>
              <a:off y="2794000" x="1974850"/>
              <a:ext cy="90486" cx="679450"/>
            </a:xfrm>
            <a:custGeom>
              <a:pathLst>
                <a:path w="428" extrusionOk="0" h="57">
                  <a:moveTo>
                    <a:pt y="57" x="426"/>
                  </a:moveTo>
                  <a:lnTo>
                    <a:pt y="56" x="426"/>
                  </a:lnTo>
                  <a:lnTo>
                    <a:pt y="56" x="428"/>
                  </a:lnTo>
                  <a:lnTo>
                    <a:pt y="51" x="422"/>
                  </a:lnTo>
                  <a:lnTo>
                    <a:pt y="44" x="416"/>
                  </a:lnTo>
                  <a:lnTo>
                    <a:pt y="39" x="404"/>
                  </a:lnTo>
                  <a:lnTo>
                    <a:pt y="34" x="389"/>
                  </a:lnTo>
                  <a:lnTo>
                    <a:pt y="25" x="352"/>
                  </a:lnTo>
                  <a:lnTo>
                    <a:pt y="17" x="306"/>
                  </a:lnTo>
                  <a:lnTo>
                    <a:pt y="10" x="252"/>
                  </a:lnTo>
                  <a:lnTo>
                    <a:pt y="5" x="195"/>
                  </a:lnTo>
                  <a:lnTo>
                    <a:pt y="2" x="135"/>
                  </a:lnTo>
                  <a:lnTo>
                    <a:pt y="0" x="76"/>
                  </a:lnTo>
                  <a:lnTo>
                    <a:pt y="15" x="0"/>
                  </a:lnTo>
                  <a:lnTo>
                    <a:pt y="12" x="44"/>
                  </a:lnTo>
                  <a:lnTo>
                    <a:pt y="12" x="103"/>
                  </a:lnTo>
                  <a:lnTo>
                    <a:pt y="13" x="171"/>
                  </a:lnTo>
                  <a:lnTo>
                    <a:pt y="17" x="240"/>
                  </a:lnTo>
                  <a:lnTo>
                    <a:pt y="19" x="274"/>
                  </a:lnTo>
                  <a:lnTo>
                    <a:pt y="22" x="306"/>
                  </a:lnTo>
                  <a:lnTo>
                    <a:pt y="27" x="336"/>
                  </a:lnTo>
                  <a:lnTo>
                    <a:pt y="30" x="363"/>
                  </a:lnTo>
                  <a:lnTo>
                    <a:pt y="37" x="385"/>
                  </a:lnTo>
                  <a:lnTo>
                    <a:pt y="42" x="404"/>
                  </a:lnTo>
                  <a:lnTo>
                    <a:pt y="46" x="412"/>
                  </a:lnTo>
                  <a:lnTo>
                    <a:pt y="49" x="417"/>
                  </a:lnTo>
                  <a:lnTo>
                    <a:pt y="52" x="422"/>
                  </a:lnTo>
                  <a:lnTo>
                    <a:pt y="57" x="426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83" name="Shape 383"/>
            <p:cNvSpPr/>
            <p:nvPr/>
          </p:nvSpPr>
          <p:spPr>
            <a:xfrm>
              <a:off y="3478212" x="3948112"/>
              <a:ext cy="147637" cx="1900237"/>
            </a:xfrm>
            <a:custGeom>
              <a:pathLst>
                <a:path w="1197" extrusionOk="0" h="93">
                  <a:moveTo>
                    <a:pt y="91" x="1180"/>
                  </a:moveTo>
                  <a:lnTo>
                    <a:pt y="83" x="1197"/>
                  </a:lnTo>
                  <a:lnTo>
                    <a:pt y="73" x="1177"/>
                  </a:lnTo>
                  <a:lnTo>
                    <a:pt y="62" x="1155"/>
                  </a:lnTo>
                  <a:lnTo>
                    <a:pt y="54" x="1131"/>
                  </a:lnTo>
                  <a:lnTo>
                    <a:pt y="46" x="1106"/>
                  </a:lnTo>
                  <a:lnTo>
                    <a:pt y="39" x="1079"/>
                  </a:lnTo>
                  <a:lnTo>
                    <a:pt y="32" x="1049"/>
                  </a:lnTo>
                  <a:lnTo>
                    <a:pt y="27" x="1018"/>
                  </a:lnTo>
                  <a:lnTo>
                    <a:pt y="22" x="986"/>
                  </a:lnTo>
                  <a:lnTo>
                    <a:pt y="13" x="917"/>
                  </a:lnTo>
                  <a:lnTo>
                    <a:pt y="7" x="844"/>
                  </a:lnTo>
                  <a:lnTo>
                    <a:pt y="3" x="768"/>
                  </a:lnTo>
                  <a:lnTo>
                    <a:pt y="0" x="691"/>
                  </a:lnTo>
                  <a:lnTo>
                    <a:pt y="0" x="611"/>
                  </a:lnTo>
                  <a:lnTo>
                    <a:pt y="0" x="532"/>
                  </a:lnTo>
                  <a:lnTo>
                    <a:pt y="2" x="453"/>
                  </a:lnTo>
                  <a:lnTo>
                    <a:pt y="5" x="377"/>
                  </a:lnTo>
                  <a:lnTo>
                    <a:pt y="12" x="235"/>
                  </a:lnTo>
                  <a:lnTo>
                    <a:pt y="17" x="111"/>
                  </a:lnTo>
                  <a:lnTo>
                    <a:pt y="93" x="0"/>
                  </a:lnTo>
                  <a:lnTo>
                    <a:pt y="84" x="56"/>
                  </a:lnTo>
                  <a:lnTo>
                    <a:pt y="74" x="120"/>
                  </a:lnTo>
                  <a:lnTo>
                    <a:pt y="66" x="193"/>
                  </a:lnTo>
                  <a:lnTo>
                    <a:pt y="57" x="270"/>
                  </a:lnTo>
                  <a:lnTo>
                    <a:pt y="49" x="355"/>
                  </a:lnTo>
                  <a:lnTo>
                    <a:pt y="42" x="442"/>
                  </a:lnTo>
                  <a:lnTo>
                    <a:pt y="37" x="532"/>
                  </a:lnTo>
                  <a:lnTo>
                    <a:pt y="32" x="621"/>
                  </a:lnTo>
                  <a:lnTo>
                    <a:pt y="30" x="709"/>
                  </a:lnTo>
                  <a:lnTo>
                    <a:pt y="30" x="797"/>
                  </a:lnTo>
                  <a:lnTo>
                    <a:pt y="32" x="878"/>
                  </a:lnTo>
                  <a:lnTo>
                    <a:pt y="37" x="956"/>
                  </a:lnTo>
                  <a:lnTo>
                    <a:pt y="40" x="993"/>
                  </a:lnTo>
                  <a:lnTo>
                    <a:pt y="46" x="1027"/>
                  </a:lnTo>
                  <a:lnTo>
                    <a:pt y="51" x="1059"/>
                  </a:lnTo>
                  <a:lnTo>
                    <a:pt y="57" x="1087"/>
                  </a:lnTo>
                  <a:lnTo>
                    <a:pt y="64" x="1116"/>
                  </a:lnTo>
                  <a:lnTo>
                    <a:pt y="73" x="1140"/>
                  </a:lnTo>
                  <a:lnTo>
                    <a:pt y="81" x="1162"/>
                  </a:lnTo>
                  <a:lnTo>
                    <a:pt y="91" x="1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84" name="Shape 384"/>
            <p:cNvSpPr/>
            <p:nvPr/>
          </p:nvSpPr>
          <p:spPr>
            <a:xfrm>
              <a:off y="2824161" x="1830386"/>
              <a:ext cy="66675" cx="812800"/>
            </a:xfrm>
            <a:custGeom>
              <a:pathLst>
                <a:path w="512" extrusionOk="0" h="42">
                  <a:moveTo>
                    <a:pt y="42" x="505"/>
                  </a:moveTo>
                  <a:lnTo>
                    <a:pt y="38" x="512"/>
                  </a:lnTo>
                  <a:lnTo>
                    <a:pt y="35" x="508"/>
                  </a:lnTo>
                  <a:lnTo>
                    <a:pt y="32" x="503"/>
                  </a:lnTo>
                  <a:lnTo>
                    <a:pt y="28" x="497"/>
                  </a:lnTo>
                  <a:lnTo>
                    <a:pt y="25" x="488"/>
                  </a:lnTo>
                  <a:lnTo>
                    <a:pt y="18" x="468"/>
                  </a:lnTo>
                  <a:lnTo>
                    <a:pt y="13" x="443"/>
                  </a:lnTo>
                  <a:lnTo>
                    <a:pt y="10" x="414"/>
                  </a:lnTo>
                  <a:lnTo>
                    <a:pt y="6" x="382"/>
                  </a:lnTo>
                  <a:lnTo>
                    <a:pt y="3" x="348"/>
                  </a:lnTo>
                  <a:lnTo>
                    <a:pt y="1" x="313"/>
                  </a:lnTo>
                  <a:lnTo>
                    <a:pt y="0" x="240"/>
                  </a:lnTo>
                  <a:lnTo>
                    <a:pt y="0" x="171"/>
                  </a:lnTo>
                  <a:lnTo>
                    <a:pt y="0" x="110"/>
                  </a:lnTo>
                  <a:lnTo>
                    <a:pt y="3" x="64"/>
                  </a:lnTo>
                  <a:lnTo>
                    <a:pt y="30" x="0"/>
                  </a:lnTo>
                  <a:lnTo>
                    <a:pt y="25" x="47"/>
                  </a:lnTo>
                  <a:lnTo>
                    <a:pt y="20" x="115"/>
                  </a:lnTo>
                  <a:lnTo>
                    <a:pt y="16" x="194"/>
                  </a:lnTo>
                  <a:lnTo>
                    <a:pt y="13" x="277"/>
                  </a:lnTo>
                  <a:lnTo>
                    <a:pt y="13" x="319"/>
                  </a:lnTo>
                  <a:lnTo>
                    <a:pt y="15" x="358"/>
                  </a:lnTo>
                  <a:lnTo>
                    <a:pt y="16" x="395"/>
                  </a:lnTo>
                  <a:lnTo>
                    <a:pt y="18" x="427"/>
                  </a:lnTo>
                  <a:lnTo>
                    <a:pt y="22" x="456"/>
                  </a:lnTo>
                  <a:lnTo>
                    <a:pt y="27" x="480"/>
                  </a:lnTo>
                  <a:lnTo>
                    <a:pt y="30" x="488"/>
                  </a:lnTo>
                  <a:lnTo>
                    <a:pt y="33" x="497"/>
                  </a:lnTo>
                  <a:lnTo>
                    <a:pt y="37" x="502"/>
                  </a:lnTo>
                  <a:lnTo>
                    <a:pt y="42" x="505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85" name="Shape 385"/>
            <p:cNvSpPr/>
            <p:nvPr/>
          </p:nvSpPr>
          <p:spPr>
            <a:xfrm>
              <a:off y="3598862" x="2833686"/>
              <a:ext cy="1263650" cx="2967036"/>
            </a:xfrm>
            <a:custGeom>
              <a:pathLst>
                <a:path w="1869" extrusionOk="0" h="796">
                  <a:moveTo>
                    <a:pt y="776" x="376"/>
                  </a:moveTo>
                  <a:lnTo>
                    <a:pt y="782" x="363"/>
                  </a:lnTo>
                  <a:lnTo>
                    <a:pt y="787" x="347"/>
                  </a:lnTo>
                  <a:lnTo>
                    <a:pt y="792" x="332"/>
                  </a:lnTo>
                  <a:lnTo>
                    <a:pt y="794" x="317"/>
                  </a:lnTo>
                  <a:lnTo>
                    <a:pt y="796" x="302"/>
                  </a:lnTo>
                  <a:lnTo>
                    <a:pt y="796" x="285"/>
                  </a:lnTo>
                  <a:lnTo>
                    <a:pt y="796" x="268"/>
                  </a:lnTo>
                  <a:lnTo>
                    <a:pt y="794" x="248"/>
                  </a:lnTo>
                  <a:lnTo>
                    <a:pt y="782" x="189"/>
                  </a:lnTo>
                  <a:lnTo>
                    <a:pt y="771" x="123"/>
                  </a:lnTo>
                  <a:lnTo>
                    <a:pt y="757" x="59"/>
                  </a:lnTo>
                  <a:lnTo>
                    <a:pt y="743" x="0"/>
                  </a:lnTo>
                  <a:lnTo>
                    <a:pt y="732" x="3"/>
                  </a:lnTo>
                  <a:lnTo>
                    <a:pt y="720" x="11"/>
                  </a:lnTo>
                  <a:lnTo>
                    <a:pt y="708" x="23"/>
                  </a:lnTo>
                  <a:lnTo>
                    <a:pt y="694" x="42"/>
                  </a:lnTo>
                  <a:lnTo>
                    <a:pt y="671" x="140"/>
                  </a:lnTo>
                  <a:lnTo>
                    <a:pt y="644" x="241"/>
                  </a:lnTo>
                  <a:lnTo>
                    <a:pt y="613" x="346"/>
                  </a:lnTo>
                  <a:lnTo>
                    <a:pt y="578" x="454"/>
                  </a:lnTo>
                  <a:lnTo>
                    <a:pt y="542" x="565"/>
                  </a:lnTo>
                  <a:lnTo>
                    <a:pt y="502" x="678"/>
                  </a:lnTo>
                  <a:lnTo>
                    <a:pt y="460" x="792"/>
                  </a:lnTo>
                  <a:lnTo>
                    <a:pt y="416" x="908"/>
                  </a:lnTo>
                  <a:lnTo>
                    <a:pt y="368" x="1023"/>
                  </a:lnTo>
                  <a:lnTo>
                    <a:pt y="319" x="1139"/>
                  </a:lnTo>
                  <a:lnTo>
                    <a:pt y="269" x="1258"/>
                  </a:lnTo>
                  <a:lnTo>
                    <a:pt y="218" x="1372"/>
                  </a:lnTo>
                  <a:lnTo>
                    <a:pt y="164" x="1489"/>
                  </a:lnTo>
                  <a:lnTo>
                    <a:pt y="110" x="1602"/>
                  </a:lnTo>
                  <a:lnTo>
                    <a:pt y="56" x="1713"/>
                  </a:lnTo>
                  <a:lnTo>
                    <a:pt y="0" x="1825"/>
                  </a:lnTo>
                  <a:lnTo>
                    <a:pt y="5" x="1838"/>
                  </a:lnTo>
                  <a:lnTo>
                    <a:pt y="10" x="1850"/>
                  </a:lnTo>
                  <a:lnTo>
                    <a:pt y="17" x="1862"/>
                  </a:lnTo>
                  <a:lnTo>
                    <a:pt y="24" x="1869"/>
                  </a:lnTo>
                  <a:lnTo>
                    <a:pt y="776" x="376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86" name="Shape 386"/>
            <p:cNvSpPr/>
            <p:nvPr/>
          </p:nvSpPr>
          <p:spPr>
            <a:xfrm>
              <a:off y="2879725" x="1393825"/>
              <a:ext cy="322261" cx="1227136"/>
            </a:xfrm>
            <a:custGeom>
              <a:pathLst>
                <a:path w="773" extrusionOk="0" h="203">
                  <a:moveTo>
                    <a:pt y="194" x="194"/>
                  </a:moveTo>
                  <a:lnTo>
                    <a:pt y="198" x="174"/>
                  </a:lnTo>
                  <a:lnTo>
                    <a:pt y="201" x="145"/>
                  </a:lnTo>
                  <a:lnTo>
                    <a:pt y="203" x="115"/>
                  </a:lnTo>
                  <a:lnTo>
                    <a:pt y="203" x="96"/>
                  </a:lnTo>
                  <a:lnTo>
                    <a:pt y="201" x="73"/>
                  </a:lnTo>
                  <a:lnTo>
                    <a:pt y="199" x="46"/>
                  </a:lnTo>
                  <a:lnTo>
                    <a:pt y="196" x="20"/>
                  </a:lnTo>
                  <a:lnTo>
                    <a:pt y="193" x="0"/>
                  </a:lnTo>
                  <a:lnTo>
                    <a:pt y="191" x="0"/>
                  </a:lnTo>
                  <a:lnTo>
                    <a:pt y="189" x="0"/>
                  </a:lnTo>
                  <a:lnTo>
                    <a:pt y="186" x="3"/>
                  </a:lnTo>
                  <a:lnTo>
                    <a:pt y="183" x="10"/>
                  </a:lnTo>
                  <a:lnTo>
                    <a:pt y="171" x="86"/>
                  </a:lnTo>
                  <a:lnTo>
                    <a:pt y="156" x="172"/>
                  </a:lnTo>
                  <a:lnTo>
                    <a:pt y="135" x="265"/>
                  </a:lnTo>
                  <a:lnTo>
                    <a:pt y="112" x="365"/>
                  </a:lnTo>
                  <a:lnTo>
                    <a:pt y="86" x="466"/>
                  </a:lnTo>
                  <a:lnTo>
                    <a:pt y="59" x="567"/>
                  </a:lnTo>
                  <a:lnTo>
                    <a:pt y="30" x="669"/>
                  </a:lnTo>
                  <a:lnTo>
                    <a:pt y="0" x="765"/>
                  </a:lnTo>
                  <a:lnTo>
                    <a:pt y="3" x="772"/>
                  </a:lnTo>
                  <a:lnTo>
                    <a:pt y="8" x="773"/>
                  </a:lnTo>
                  <a:lnTo>
                    <a:pt y="194" x="19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87" name="Shape 387"/>
            <p:cNvSpPr/>
            <p:nvPr/>
          </p:nvSpPr>
          <p:spPr>
            <a:xfrm>
              <a:off y="3595687" x="2771775"/>
              <a:ext cy="1182687" cx="2959100"/>
            </a:xfrm>
            <a:custGeom>
              <a:pathLst>
                <a:path w="1864" extrusionOk="0" h="745">
                  <a:moveTo>
                    <a:pt y="685" x="39"/>
                  </a:moveTo>
                  <a:lnTo>
                    <a:pt y="690" x="29"/>
                  </a:lnTo>
                  <a:lnTo>
                    <a:pt y="695" x="20"/>
                  </a:lnTo>
                  <a:lnTo>
                    <a:pt y="702" x="13"/>
                  </a:lnTo>
                  <a:lnTo>
                    <a:pt y="710" x="10"/>
                  </a:lnTo>
                  <a:lnTo>
                    <a:pt y="724" x="3"/>
                  </a:lnTo>
                  <a:lnTo>
                    <a:pt y="737" x="0"/>
                  </a:lnTo>
                  <a:lnTo>
                    <a:pt y="745" x="39"/>
                  </a:lnTo>
                  <a:lnTo>
                    <a:pt y="734" x="42"/>
                  </a:lnTo>
                  <a:lnTo>
                    <a:pt y="722" x="50"/>
                  </a:lnTo>
                  <a:lnTo>
                    <a:pt y="710" x="62"/>
                  </a:lnTo>
                  <a:lnTo>
                    <a:pt y="696" x="81"/>
                  </a:lnTo>
                  <a:lnTo>
                    <a:pt y="673" x="179"/>
                  </a:lnTo>
                  <a:lnTo>
                    <a:pt y="646" x="280"/>
                  </a:lnTo>
                  <a:lnTo>
                    <a:pt y="615" x="385"/>
                  </a:lnTo>
                  <a:lnTo>
                    <a:pt y="580" x="493"/>
                  </a:lnTo>
                  <a:lnTo>
                    <a:pt y="544" x="604"/>
                  </a:lnTo>
                  <a:lnTo>
                    <a:pt y="504" x="717"/>
                  </a:lnTo>
                  <a:lnTo>
                    <a:pt y="462" x="831"/>
                  </a:lnTo>
                  <a:lnTo>
                    <a:pt y="418" x="947"/>
                  </a:lnTo>
                  <a:lnTo>
                    <a:pt y="370" x="1062"/>
                  </a:lnTo>
                  <a:lnTo>
                    <a:pt y="321" x="1178"/>
                  </a:lnTo>
                  <a:lnTo>
                    <a:pt y="271" x="1297"/>
                  </a:lnTo>
                  <a:lnTo>
                    <a:pt y="220" x="1411"/>
                  </a:lnTo>
                  <a:lnTo>
                    <a:pt y="166" x="1528"/>
                  </a:lnTo>
                  <a:lnTo>
                    <a:pt y="112" x="1641"/>
                  </a:lnTo>
                  <a:lnTo>
                    <a:pt y="58" x="1752"/>
                  </a:lnTo>
                  <a:lnTo>
                    <a:pt y="2" x="1864"/>
                  </a:lnTo>
                  <a:lnTo>
                    <a:pt y="0" x="1854"/>
                  </a:lnTo>
                  <a:lnTo>
                    <a:pt y="58" x="1727"/>
                  </a:lnTo>
                  <a:lnTo>
                    <a:pt y="115" x="1602"/>
                  </a:lnTo>
                  <a:lnTo>
                    <a:pt y="171" x="1479"/>
                  </a:lnTo>
                  <a:lnTo>
                    <a:pt y="227" x="1356"/>
                  </a:lnTo>
                  <a:lnTo>
                    <a:pt y="279" x="1234"/>
                  </a:lnTo>
                  <a:lnTo>
                    <a:pt y="330" x="1116"/>
                  </a:lnTo>
                  <a:lnTo>
                    <a:pt y="379" x="998"/>
                  </a:lnTo>
                  <a:lnTo>
                    <a:pt y="424" x="881"/>
                  </a:lnTo>
                  <a:lnTo>
                    <a:pt y="468" x="768"/>
                  </a:lnTo>
                  <a:lnTo>
                    <a:pt y="509" x="657"/>
                  </a:lnTo>
                  <a:lnTo>
                    <a:pt y="546" x="547"/>
                  </a:lnTo>
                  <a:lnTo>
                    <a:pt y="582" x="439"/>
                  </a:lnTo>
                  <a:lnTo>
                    <a:pt y="612" x="334"/>
                  </a:lnTo>
                  <a:lnTo>
                    <a:pt y="641" x="233"/>
                  </a:lnTo>
                  <a:lnTo>
                    <a:pt y="664" x="135"/>
                  </a:lnTo>
                  <a:lnTo>
                    <a:pt y="685" x="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88" name="Shape 388"/>
            <p:cNvSpPr/>
            <p:nvPr/>
          </p:nvSpPr>
          <p:spPr>
            <a:xfrm>
              <a:off y="2879725" x="1371600"/>
              <a:ext cy="306387" cx="1236661"/>
            </a:xfrm>
            <a:custGeom>
              <a:pathLst>
                <a:path w="779" extrusionOk="0" h="193">
                  <a:moveTo>
                    <a:pt y="179" x="17"/>
                  </a:moveTo>
                  <a:lnTo>
                    <a:pt y="181" x="9"/>
                  </a:lnTo>
                  <a:lnTo>
                    <a:pt y="184" x="4"/>
                  </a:lnTo>
                  <a:lnTo>
                    <a:pt y="188" x="2"/>
                  </a:lnTo>
                  <a:lnTo>
                    <a:pt y="191" x="0"/>
                  </a:lnTo>
                  <a:lnTo>
                    <a:pt y="193" x="14"/>
                  </a:lnTo>
                  <a:lnTo>
                    <a:pt y="191" x="14"/>
                  </a:lnTo>
                  <a:lnTo>
                    <a:pt y="189" x="14"/>
                  </a:lnTo>
                  <a:lnTo>
                    <a:pt y="186" x="17"/>
                  </a:lnTo>
                  <a:lnTo>
                    <a:pt y="183" x="24"/>
                  </a:lnTo>
                  <a:lnTo>
                    <a:pt y="171" x="100"/>
                  </a:lnTo>
                  <a:lnTo>
                    <a:pt y="156" x="186"/>
                  </a:lnTo>
                  <a:lnTo>
                    <a:pt y="135" x="279"/>
                  </a:lnTo>
                  <a:lnTo>
                    <a:pt y="112" x="379"/>
                  </a:lnTo>
                  <a:lnTo>
                    <a:pt y="86" x="480"/>
                  </a:lnTo>
                  <a:lnTo>
                    <a:pt y="59" x="581"/>
                  </a:lnTo>
                  <a:lnTo>
                    <a:pt y="30" x="683"/>
                  </a:lnTo>
                  <a:lnTo>
                    <a:pt y="0" x="779"/>
                  </a:lnTo>
                  <a:lnTo>
                    <a:pt y="0" x="777"/>
                  </a:lnTo>
                  <a:lnTo>
                    <a:pt y="30" x="669"/>
                  </a:lnTo>
                  <a:lnTo>
                    <a:pt y="59" x="563"/>
                  </a:lnTo>
                  <a:lnTo>
                    <a:pt y="88" x="458"/>
                  </a:lnTo>
                  <a:lnTo>
                    <a:pt y="113" x="357"/>
                  </a:lnTo>
                  <a:lnTo>
                    <a:pt y="135" x="261"/>
                  </a:lnTo>
                  <a:lnTo>
                    <a:pt y="154" x="171"/>
                  </a:lnTo>
                  <a:lnTo>
                    <a:pt y="169" x="90"/>
                  </a:lnTo>
                  <a:lnTo>
                    <a:pt y="179" x="1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89" name="Shape 389"/>
            <p:cNvSpPr/>
            <p:nvPr/>
          </p:nvSpPr>
          <p:spPr>
            <a:xfrm>
              <a:off y="3590925" x="2428875"/>
              <a:ext cy="1154112" cx="3189286"/>
            </a:xfrm>
            <a:custGeom>
              <a:pathLst>
                <a:path w="2009" extrusionOk="0" h="727">
                  <a:moveTo>
                    <a:pt y="544" x="180"/>
                  </a:moveTo>
                  <a:lnTo>
                    <a:pt y="664" x="3"/>
                  </a:lnTo>
                  <a:lnTo>
                    <a:pt y="666" x="0"/>
                  </a:lnTo>
                  <a:lnTo>
                    <a:pt y="669" x="0"/>
                  </a:lnTo>
                  <a:lnTo>
                    <a:pt y="672" x="0"/>
                  </a:lnTo>
                  <a:lnTo>
                    <a:pt y="674" x="0"/>
                  </a:lnTo>
                  <a:lnTo>
                    <a:pt y="679" x="3"/>
                  </a:lnTo>
                  <a:lnTo>
                    <a:pt y="681" x="6"/>
                  </a:lnTo>
                  <a:lnTo>
                    <a:pt y="683" x="8"/>
                  </a:lnTo>
                  <a:lnTo>
                    <a:pt y="708" x="94"/>
                  </a:lnTo>
                  <a:lnTo>
                    <a:pt y="727" x="167"/>
                  </a:lnTo>
                  <a:lnTo>
                    <a:pt y="715" x="172"/>
                  </a:lnTo>
                  <a:lnTo>
                    <a:pt y="699" x="174"/>
                  </a:lnTo>
                  <a:lnTo>
                    <a:pt y="693" x="174"/>
                  </a:lnTo>
                  <a:lnTo>
                    <a:pt y="686" x="175"/>
                  </a:lnTo>
                  <a:lnTo>
                    <a:pt y="676" x="177"/>
                  </a:lnTo>
                  <a:lnTo>
                    <a:pt y="666" x="184"/>
                  </a:lnTo>
                  <a:lnTo>
                    <a:pt y="642" x="282"/>
                  </a:lnTo>
                  <a:lnTo>
                    <a:pt y="615" x="385"/>
                  </a:lnTo>
                  <a:lnTo>
                    <a:pt y="586" x="493"/>
                  </a:lnTo>
                  <a:lnTo>
                    <a:pt y="554" x="602"/>
                  </a:lnTo>
                  <a:lnTo>
                    <a:pt y="519" x="717"/>
                  </a:lnTo>
                  <a:lnTo>
                    <a:pt y="481" x="834"/>
                  </a:lnTo>
                  <a:lnTo>
                    <a:pt y="443" x="952"/>
                  </a:lnTo>
                  <a:lnTo>
                    <a:pt y="400" x="1072"/>
                  </a:lnTo>
                  <a:lnTo>
                    <a:pt y="356" x="1192"/>
                  </a:lnTo>
                  <a:lnTo>
                    <a:pt y="311" x="1313"/>
                  </a:lnTo>
                  <a:lnTo>
                    <a:pt y="263" x="1433"/>
                  </a:lnTo>
                  <a:lnTo>
                    <a:pt y="214" x="1553"/>
                  </a:lnTo>
                  <a:lnTo>
                    <a:pt y="164" x="1670"/>
                  </a:lnTo>
                  <a:lnTo>
                    <a:pt y="111" x="1786"/>
                  </a:lnTo>
                  <a:lnTo>
                    <a:pt y="57" x="1899"/>
                  </a:lnTo>
                  <a:lnTo>
                    <a:pt y="3" x="2009"/>
                  </a:lnTo>
                  <a:lnTo>
                    <a:pt y="0" x="1999"/>
                  </a:lnTo>
                  <a:lnTo>
                    <a:pt y="57" x="1872"/>
                  </a:lnTo>
                  <a:lnTo>
                    <a:pt y="110" x="1747"/>
                  </a:lnTo>
                  <a:lnTo>
                    <a:pt y="159" x="1624"/>
                  </a:lnTo>
                  <a:lnTo>
                    <a:pt y="204" x="1501"/>
                  </a:lnTo>
                  <a:lnTo>
                    <a:pt y="247" x="1379"/>
                  </a:lnTo>
                  <a:lnTo>
                    <a:pt y="285" x="1259"/>
                  </a:lnTo>
                  <a:lnTo>
                    <a:pt y="321" x="1141"/>
                  </a:lnTo>
                  <a:lnTo>
                    <a:pt y="355" x="1026"/>
                  </a:lnTo>
                  <a:lnTo>
                    <a:pt y="385" x="911"/>
                  </a:lnTo>
                  <a:lnTo>
                    <a:pt y="412" x="800"/>
                  </a:lnTo>
                  <a:lnTo>
                    <a:pt y="439" x="690"/>
                  </a:lnTo>
                  <a:lnTo>
                    <a:pt y="463" x="582"/>
                  </a:lnTo>
                  <a:lnTo>
                    <a:pt y="485" x="478"/>
                  </a:lnTo>
                  <a:lnTo>
                    <a:pt y="505" x="376"/>
                  </a:lnTo>
                  <a:lnTo>
                    <a:pt y="525" x="277"/>
                  </a:lnTo>
                  <a:lnTo>
                    <a:pt y="544" x="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90" name="Shape 390"/>
            <p:cNvSpPr/>
            <p:nvPr/>
          </p:nvSpPr>
          <p:spPr>
            <a:xfrm>
              <a:off y="2876550" x="1203325"/>
              <a:ext cy="295275" cx="1373187"/>
            </a:xfrm>
            <a:custGeom>
              <a:pathLst>
                <a:path w="865" extrusionOk="0" h="186">
                  <a:moveTo>
                    <a:pt y="132" x="83"/>
                  </a:moveTo>
                  <a:lnTo>
                    <a:pt y="166" x="4"/>
                  </a:lnTo>
                  <a:lnTo>
                    <a:pt y="169" x="0"/>
                  </a:lnTo>
                  <a:lnTo>
                    <a:pt y="171" x="0"/>
                  </a:lnTo>
                  <a:lnTo>
                    <a:pt y="171" x="0"/>
                  </a:lnTo>
                  <a:lnTo>
                    <a:pt y="176" x="19"/>
                  </a:lnTo>
                  <a:lnTo>
                    <a:pt y="179" x="37"/>
                  </a:lnTo>
                  <a:lnTo>
                    <a:pt y="183" x="54"/>
                  </a:lnTo>
                  <a:lnTo>
                    <a:pt y="186" x="73"/>
                  </a:lnTo>
                  <a:lnTo>
                    <a:pt y="185" x="73"/>
                  </a:lnTo>
                  <a:lnTo>
                    <a:pt y="181" x="73"/>
                  </a:lnTo>
                  <a:lnTo>
                    <a:pt y="178" x="74"/>
                  </a:lnTo>
                  <a:lnTo>
                    <a:pt y="176" x="76"/>
                  </a:lnTo>
                  <a:lnTo>
                    <a:pt y="171" x="88"/>
                  </a:lnTo>
                  <a:lnTo>
                    <a:pt y="163" x="103"/>
                  </a:lnTo>
                  <a:lnTo>
                    <a:pt y="152" x="181"/>
                  </a:lnTo>
                  <a:lnTo>
                    <a:pt y="137" x="267"/>
                  </a:lnTo>
                  <a:lnTo>
                    <a:pt y="120" x="361"/>
                  </a:lnTo>
                  <a:lnTo>
                    <a:pt y="102" x="461"/>
                  </a:lnTo>
                  <a:lnTo>
                    <a:pt y="80" x="562"/>
                  </a:lnTo>
                  <a:lnTo>
                    <a:pt y="54" x="665"/>
                  </a:lnTo>
                  <a:lnTo>
                    <a:pt y="29" x="767"/>
                  </a:lnTo>
                  <a:lnTo>
                    <a:pt y="0" x="865"/>
                  </a:lnTo>
                  <a:lnTo>
                    <a:pt y="0" x="861"/>
                  </a:lnTo>
                  <a:lnTo>
                    <a:pt y="14" x="807"/>
                  </a:lnTo>
                  <a:lnTo>
                    <a:pt y="27" x="753"/>
                  </a:lnTo>
                  <a:lnTo>
                    <a:pt y="41" x="699"/>
                  </a:lnTo>
                  <a:lnTo>
                    <a:pt y="53" x="645"/>
                  </a:lnTo>
                  <a:lnTo>
                    <a:pt y="73" x="537"/>
                  </a:lnTo>
                  <a:lnTo>
                    <a:pt y="90" x="432"/>
                  </a:lnTo>
                  <a:lnTo>
                    <a:pt y="103" x="333"/>
                  </a:lnTo>
                  <a:lnTo>
                    <a:pt y="115" x="240"/>
                  </a:lnTo>
                  <a:lnTo>
                    <a:pt y="124" x="155"/>
                  </a:lnTo>
                  <a:lnTo>
                    <a:pt y="132" x="83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91" name="Shape 391"/>
            <p:cNvSpPr/>
            <p:nvPr/>
          </p:nvSpPr>
          <p:spPr>
            <a:xfrm>
              <a:off y="3594100" x="2714625"/>
              <a:ext cy="860425" cx="2884486"/>
            </a:xfrm>
            <a:custGeom>
              <a:pathLst>
                <a:path w="1817" extrusionOk="0" h="542">
                  <a:moveTo>
                    <a:pt y="542" x="0"/>
                  </a:moveTo>
                  <a:lnTo>
                    <a:pt y="505" x="54"/>
                  </a:lnTo>
                  <a:lnTo>
                    <a:pt y="503" x="80"/>
                  </a:lnTo>
                  <a:lnTo>
                    <a:pt y="496" x="125"/>
                  </a:lnTo>
                  <a:lnTo>
                    <a:pt y="486" x="188"/>
                  </a:lnTo>
                  <a:lnTo>
                    <a:pt y="471" x="265"/>
                  </a:lnTo>
                  <a:lnTo>
                    <a:pt y="452" x="358"/>
                  </a:lnTo>
                  <a:lnTo>
                    <a:pt y="430" x="465"/>
                  </a:lnTo>
                  <a:lnTo>
                    <a:pt y="403" x="579"/>
                  </a:lnTo>
                  <a:lnTo>
                    <a:pt y="373" x="706"/>
                  </a:lnTo>
                  <a:lnTo>
                    <a:pt y="339" x="838"/>
                  </a:lnTo>
                  <a:lnTo>
                    <a:pt y="302" x="975"/>
                  </a:lnTo>
                  <a:lnTo>
                    <a:pt y="261" x="1116"/>
                  </a:lnTo>
                  <a:lnTo>
                    <a:pt y="216" x="1260"/>
                  </a:lnTo>
                  <a:lnTo>
                    <a:pt y="192" x="1333"/>
                  </a:lnTo>
                  <a:lnTo>
                    <a:pt y="167" x="1403"/>
                  </a:lnTo>
                  <a:lnTo>
                    <a:pt y="141" x="1474"/>
                  </a:lnTo>
                  <a:lnTo>
                    <a:pt y="114" x="1545"/>
                  </a:lnTo>
                  <a:lnTo>
                    <a:pt y="87" x="1614"/>
                  </a:lnTo>
                  <a:lnTo>
                    <a:pt y="59" x="1684"/>
                  </a:lnTo>
                  <a:lnTo>
                    <a:pt y="30" x="1751"/>
                  </a:lnTo>
                  <a:lnTo>
                    <a:pt y="0" x="1817"/>
                  </a:lnTo>
                  <a:lnTo>
                    <a:pt y="0" x="1817"/>
                  </a:lnTo>
                  <a:lnTo>
                    <a:pt y="55" x="1692"/>
                  </a:lnTo>
                  <a:lnTo>
                    <a:pt y="109" x="1567"/>
                  </a:lnTo>
                  <a:lnTo>
                    <a:pt y="158" x="1442"/>
                  </a:lnTo>
                  <a:lnTo>
                    <a:pt y="202" x="1321"/>
                  </a:lnTo>
                  <a:lnTo>
                    <a:pt y="245" x="1199"/>
                  </a:lnTo>
                  <a:lnTo>
                    <a:pt y="283" x="1079"/>
                  </a:lnTo>
                  <a:lnTo>
                    <a:pt y="319" x="961"/>
                  </a:lnTo>
                  <a:lnTo>
                    <a:pt y="353" x="845"/>
                  </a:lnTo>
                  <a:lnTo>
                    <a:pt y="383" x="731"/>
                  </a:lnTo>
                  <a:lnTo>
                    <a:pt y="410" x="620"/>
                  </a:lnTo>
                  <a:lnTo>
                    <a:pt y="437" x="510"/>
                  </a:lnTo>
                  <a:lnTo>
                    <a:pt y="461" x="402"/>
                  </a:lnTo>
                  <a:lnTo>
                    <a:pt y="483" x="298"/>
                  </a:lnTo>
                  <a:lnTo>
                    <a:pt y="503" x="196"/>
                  </a:lnTo>
                  <a:lnTo>
                    <a:pt y="523" x="97"/>
                  </a:lnTo>
                  <a:lnTo>
                    <a:pt y="54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92" name="Shape 392"/>
            <p:cNvSpPr/>
            <p:nvPr/>
          </p:nvSpPr>
          <p:spPr>
            <a:xfrm>
              <a:off y="2876550" x="1335087"/>
              <a:ext cy="209550" cx="1235075"/>
            </a:xfrm>
            <a:custGeom>
              <a:pathLst>
                <a:path w="778" extrusionOk="0" h="132">
                  <a:moveTo>
                    <a:pt y="132" x="0"/>
                  </a:moveTo>
                  <a:lnTo>
                    <a:pt y="122" x="23"/>
                  </a:lnTo>
                  <a:lnTo>
                    <a:pt y="120" x="52"/>
                  </a:lnTo>
                  <a:lnTo>
                    <a:pt y="115" x="111"/>
                  </a:lnTo>
                  <a:lnTo>
                    <a:pt y="105" x="196"/>
                  </a:lnTo>
                  <a:lnTo>
                    <a:pt y="93" x="300"/>
                  </a:lnTo>
                  <a:lnTo>
                    <a:pt y="76" x="417"/>
                  </a:lnTo>
                  <a:lnTo>
                    <a:pt y="54" x="538"/>
                  </a:lnTo>
                  <a:lnTo>
                    <a:pt y="43" x="601"/>
                  </a:lnTo>
                  <a:lnTo>
                    <a:pt y="29" x="662"/>
                  </a:lnTo>
                  <a:lnTo>
                    <a:pt y="16" x="721"/>
                  </a:lnTo>
                  <a:lnTo>
                    <a:pt y="0" x="778"/>
                  </a:lnTo>
                  <a:lnTo>
                    <a:pt y="0" x="778"/>
                  </a:lnTo>
                  <a:lnTo>
                    <a:pt y="14" x="724"/>
                  </a:lnTo>
                  <a:lnTo>
                    <a:pt y="29" x="670"/>
                  </a:lnTo>
                  <a:lnTo>
                    <a:pt y="41" x="616"/>
                  </a:lnTo>
                  <a:lnTo>
                    <a:pt y="53" x="560"/>
                  </a:lnTo>
                  <a:lnTo>
                    <a:pt y="73" x="454"/>
                  </a:lnTo>
                  <a:lnTo>
                    <a:pt y="90" x="349"/>
                  </a:lnTo>
                  <a:lnTo>
                    <a:pt y="103" x="250"/>
                  </a:lnTo>
                  <a:lnTo>
                    <a:pt y="115" x="157"/>
                  </a:lnTo>
                  <a:lnTo>
                    <a:pt y="124" x="72"/>
                  </a:lnTo>
                  <a:lnTo>
                    <a:pt y="13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93" name="Shape 393"/>
            <p:cNvSpPr/>
            <p:nvPr/>
          </p:nvSpPr>
          <p:spPr>
            <a:xfrm>
              <a:off y="3568700" x="3263900"/>
              <a:ext cy="896937" cx="2339975"/>
            </a:xfrm>
            <a:custGeom>
              <a:pathLst>
                <a:path w="1474" extrusionOk="0" h="565">
                  <a:moveTo>
                    <a:pt y="240" x="274"/>
                  </a:moveTo>
                  <a:lnTo>
                    <a:pt y="262" x="269"/>
                  </a:lnTo>
                  <a:lnTo>
                    <a:pt y="284" x="261"/>
                  </a:lnTo>
                  <a:lnTo>
                    <a:pt y="308" x="249"/>
                  </a:lnTo>
                  <a:lnTo>
                    <a:pt y="332" x="233"/>
                  </a:lnTo>
                  <a:lnTo>
                    <a:pt y="355" x="218"/>
                  </a:lnTo>
                  <a:lnTo>
                    <a:pt y="379" x="200"/>
                  </a:lnTo>
                  <a:lnTo>
                    <a:pt y="401" x="181"/>
                  </a:lnTo>
                  <a:lnTo>
                    <a:pt y="424" x="159"/>
                  </a:lnTo>
                  <a:lnTo>
                    <a:pt y="467" x="117"/>
                  </a:lnTo>
                  <a:lnTo>
                    <a:pt y="506" x="75"/>
                  </a:lnTo>
                  <a:lnTo>
                    <a:pt y="539" x="34"/>
                  </a:lnTo>
                  <a:lnTo>
                    <a:pt y="565" x="0"/>
                  </a:lnTo>
                  <a:lnTo>
                    <a:pt y="539" x="83"/>
                  </a:lnTo>
                  <a:lnTo>
                    <a:pt y="512" x="171"/>
                  </a:lnTo>
                  <a:lnTo>
                    <a:pt y="484" x="262"/>
                  </a:lnTo>
                  <a:lnTo>
                    <a:pt y="452" x="355"/>
                  </a:lnTo>
                  <a:lnTo>
                    <a:pt y="419" x="450"/>
                  </a:lnTo>
                  <a:lnTo>
                    <a:pt y="384" x="546"/>
                  </a:lnTo>
                  <a:lnTo>
                    <a:pt y="348" x="644"/>
                  </a:lnTo>
                  <a:lnTo>
                    <a:pt y="313" x="742"/>
                  </a:lnTo>
                  <a:lnTo>
                    <a:pt y="276" x="840"/>
                  </a:lnTo>
                  <a:lnTo>
                    <a:pt y="237" x="938"/>
                  </a:lnTo>
                  <a:lnTo>
                    <a:pt y="198" x="1032"/>
                  </a:lnTo>
                  <a:lnTo>
                    <a:pt y="159" x="1127"/>
                  </a:lnTo>
                  <a:lnTo>
                    <a:pt y="120" x="1219"/>
                  </a:lnTo>
                  <a:lnTo>
                    <a:pt y="81" x="1307"/>
                  </a:lnTo>
                  <a:lnTo>
                    <a:pt y="43" x="1393"/>
                  </a:lnTo>
                  <a:lnTo>
                    <a:pt y="4" x="1474"/>
                  </a:lnTo>
                  <a:lnTo>
                    <a:pt y="0" x="1454"/>
                  </a:lnTo>
                  <a:lnTo>
                    <a:pt y="27" x="1378"/>
                  </a:lnTo>
                  <a:lnTo>
                    <a:pt y="53" x="1301"/>
                  </a:lnTo>
                  <a:lnTo>
                    <a:pt y="78" x="1223"/>
                  </a:lnTo>
                  <a:lnTo>
                    <a:pt y="102" x="1144"/>
                  </a:lnTo>
                  <a:lnTo>
                    <a:pt y="124" x="1064"/>
                  </a:lnTo>
                  <a:lnTo>
                    <a:pt y="144" x="983"/>
                  </a:lnTo>
                  <a:lnTo>
                    <a:pt y="163" x="904"/>
                  </a:lnTo>
                  <a:lnTo>
                    <a:pt y="179" x="826"/>
                  </a:lnTo>
                  <a:lnTo>
                    <a:pt y="195" x="748"/>
                  </a:lnTo>
                  <a:lnTo>
                    <a:pt y="208" x="672"/>
                  </a:lnTo>
                  <a:lnTo>
                    <a:pt y="218" x="598"/>
                  </a:lnTo>
                  <a:lnTo>
                    <a:pt y="228" x="527"/>
                  </a:lnTo>
                  <a:lnTo>
                    <a:pt y="234" x="458"/>
                  </a:lnTo>
                  <a:lnTo>
                    <a:pt y="239" x="394"/>
                  </a:lnTo>
                  <a:lnTo>
                    <a:pt y="240" x="331"/>
                  </a:lnTo>
                  <a:lnTo>
                    <a:pt y="240" x="274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94" name="Shape 394"/>
            <p:cNvSpPr/>
            <p:nvPr/>
          </p:nvSpPr>
          <p:spPr>
            <a:xfrm>
              <a:off y="2868611" x="1631950"/>
              <a:ext cy="214311" cx="944561"/>
            </a:xfrm>
            <a:custGeom>
              <a:pathLst>
                <a:path w="595" extrusionOk="0" h="135">
                  <a:moveTo>
                    <a:pt y="49" x="156"/>
                  </a:moveTo>
                  <a:lnTo>
                    <a:pt y="63" x="140"/>
                  </a:lnTo>
                  <a:lnTo>
                    <a:pt y="76" x="122"/>
                  </a:lnTo>
                  <a:lnTo>
                    <a:pt y="88" x="102"/>
                  </a:lnTo>
                  <a:lnTo>
                    <a:pt y="100" x="80"/>
                  </a:lnTo>
                  <a:lnTo>
                    <a:pt y="120" x="36"/>
                  </a:lnTo>
                  <a:lnTo>
                    <a:pt y="135" x="0"/>
                  </a:lnTo>
                  <a:lnTo>
                    <a:pt y="124" x="66"/>
                  </a:lnTo>
                  <a:lnTo>
                    <a:pt y="110" x="139"/>
                  </a:lnTo>
                  <a:lnTo>
                    <a:pt y="95" x="215"/>
                  </a:lnTo>
                  <a:lnTo>
                    <a:pt y="78" x="292"/>
                  </a:lnTo>
                  <a:lnTo>
                    <a:pt y="59" x="372"/>
                  </a:lnTo>
                  <a:lnTo>
                    <a:pt y="41" x="449"/>
                  </a:lnTo>
                  <a:lnTo>
                    <a:pt y="22" x="524"/>
                  </a:lnTo>
                  <a:lnTo>
                    <a:pt y="2" x="595"/>
                  </a:lnTo>
                  <a:lnTo>
                    <a:pt y="0" x="590"/>
                  </a:lnTo>
                  <a:lnTo>
                    <a:pt y="14" x="529"/>
                  </a:lnTo>
                  <a:lnTo>
                    <a:pt y="24" x="466"/>
                  </a:lnTo>
                  <a:lnTo>
                    <a:pt y="34" x="405"/>
                  </a:lnTo>
                  <a:lnTo>
                    <a:pt y="43" x="346"/>
                  </a:lnTo>
                  <a:lnTo>
                    <a:pt y="48" x="289"/>
                  </a:lnTo>
                  <a:lnTo>
                    <a:pt y="51" x="238"/>
                  </a:lnTo>
                  <a:lnTo>
                    <a:pt y="53" x="193"/>
                  </a:lnTo>
                  <a:lnTo>
                    <a:pt y="49" x="156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95" name="Shape 395"/>
            <p:cNvSpPr/>
            <p:nvPr/>
          </p:nvSpPr>
          <p:spPr>
            <a:xfrm>
              <a:off y="3575050" x="3302000"/>
              <a:ext cy="930275" cx="2335211"/>
            </a:xfrm>
            <a:custGeom>
              <a:pathLst>
                <a:path w="1471" extrusionOk="0" h="586">
                  <a:moveTo>
                    <a:pt y="262" x="275"/>
                  </a:moveTo>
                  <a:lnTo>
                    <a:pt y="284" x="269"/>
                  </a:lnTo>
                  <a:lnTo>
                    <a:pt y="306" x="260"/>
                  </a:lnTo>
                  <a:lnTo>
                    <a:pt y="329" x="248"/>
                  </a:lnTo>
                  <a:lnTo>
                    <a:pt y="353" x="235"/>
                  </a:lnTo>
                  <a:lnTo>
                    <a:pt y="377" x="218"/>
                  </a:lnTo>
                  <a:lnTo>
                    <a:pt y="400" x="199"/>
                  </a:lnTo>
                  <a:lnTo>
                    <a:pt y="422" x="181"/>
                  </a:lnTo>
                  <a:lnTo>
                    <a:pt y="446" x="161"/>
                  </a:lnTo>
                  <a:lnTo>
                    <a:pt y="488" x="117"/>
                  </a:lnTo>
                  <a:lnTo>
                    <a:pt y="527" x="74"/>
                  </a:lnTo>
                  <a:lnTo>
                    <a:pt y="561" x="34"/>
                  </a:lnTo>
                  <a:lnTo>
                    <a:pt y="586" x="0"/>
                  </a:lnTo>
                  <a:lnTo>
                    <a:pt y="561" x="85"/>
                  </a:lnTo>
                  <a:lnTo>
                    <a:pt y="534" x="171"/>
                  </a:lnTo>
                  <a:lnTo>
                    <a:pt y="503" x="262"/>
                  </a:lnTo>
                  <a:lnTo>
                    <a:pt y="470" x="355"/>
                  </a:lnTo>
                  <a:lnTo>
                    <a:pt y="436" x="449"/>
                  </a:lnTo>
                  <a:lnTo>
                    <a:pt y="400" x="545"/>
                  </a:lnTo>
                  <a:lnTo>
                    <a:pt y="361" x="642"/>
                  </a:lnTo>
                  <a:lnTo>
                    <a:pt y="324" x="740"/>
                  </a:lnTo>
                  <a:lnTo>
                    <a:pt y="284" x="836"/>
                  </a:lnTo>
                  <a:lnTo>
                    <a:pt y="245" x="934"/>
                  </a:lnTo>
                  <a:lnTo>
                    <a:pt y="204" x="1028"/>
                  </a:lnTo>
                  <a:lnTo>
                    <a:pt y="164" x="1123"/>
                  </a:lnTo>
                  <a:lnTo>
                    <a:pt y="123" x="1214"/>
                  </a:lnTo>
                  <a:lnTo>
                    <a:pt y="83" x="1304"/>
                  </a:lnTo>
                  <a:lnTo>
                    <a:pt y="44" x="1388"/>
                  </a:lnTo>
                  <a:lnTo>
                    <a:pt y="5" x="1471"/>
                  </a:lnTo>
                  <a:lnTo>
                    <a:pt y="0" x="1449"/>
                  </a:lnTo>
                  <a:lnTo>
                    <a:pt y="27" x="1373"/>
                  </a:lnTo>
                  <a:lnTo>
                    <a:pt y="54" x="1297"/>
                  </a:lnTo>
                  <a:lnTo>
                    <a:pt y="81" x="1217"/>
                  </a:lnTo>
                  <a:lnTo>
                    <a:pt y="104" x="1140"/>
                  </a:lnTo>
                  <a:lnTo>
                    <a:pt y="128" x="1059"/>
                  </a:lnTo>
                  <a:lnTo>
                    <a:pt y="150" x="979"/>
                  </a:lnTo>
                  <a:lnTo>
                    <a:pt y="172" x="902"/>
                  </a:lnTo>
                  <a:lnTo>
                    <a:pt y="191" x="822"/>
                  </a:lnTo>
                  <a:lnTo>
                    <a:pt y="208" x="746"/>
                  </a:lnTo>
                  <a:lnTo>
                    <a:pt y="223" x="670"/>
                  </a:lnTo>
                  <a:lnTo>
                    <a:pt y="235" x="598"/>
                  </a:lnTo>
                  <a:lnTo>
                    <a:pt y="246" x="527"/>
                  </a:lnTo>
                  <a:lnTo>
                    <a:pt y="253" x="458"/>
                  </a:lnTo>
                  <a:lnTo>
                    <a:pt y="260" x="394"/>
                  </a:lnTo>
                  <a:lnTo>
                    <a:pt y="262" x="333"/>
                  </a:lnTo>
                  <a:lnTo>
                    <a:pt y="262" x="27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96" name="Shape 396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5" x="32"/>
                  </a:lnTo>
                  <a:lnTo>
                    <a:pt y="12" x="67"/>
                  </a:lnTo>
                  <a:lnTo>
                    <a:pt y="18" x="106"/>
                  </a:lnTo>
                  <a:lnTo>
                    <a:pt y="27" x="153"/>
                  </a:lnTo>
                  <a:lnTo>
                    <a:pt y="35" x="206"/>
                  </a:lnTo>
                  <a:lnTo>
                    <a:pt y="44" x="268"/>
                  </a:lnTo>
                  <a:lnTo>
                    <a:pt y="54" x="339"/>
                  </a:lnTo>
                  <a:lnTo>
                    <a:pt y="62" x="420"/>
                  </a:lnTo>
                  <a:lnTo>
                    <a:pt y="64" x="439"/>
                  </a:lnTo>
                  <a:lnTo>
                    <a:pt y="64" x="459"/>
                  </a:lnTo>
                  <a:lnTo>
                    <a:pt y="64" x="476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97" name="Shape 397"/>
            <p:cNvSpPr/>
            <p:nvPr/>
          </p:nvSpPr>
          <p:spPr>
            <a:xfrm>
              <a:off y="2871786" x="1646236"/>
              <a:ext cy="228600" cx="938211"/>
            </a:xfrm>
            <a:custGeom>
              <a:pathLst>
                <a:path w="591" extrusionOk="0" h="144">
                  <a:moveTo>
                    <a:pt y="54" x="153"/>
                  </a:moveTo>
                  <a:lnTo>
                    <a:pt y="68" x="138"/>
                  </a:lnTo>
                  <a:lnTo>
                    <a:pt y="79" x="120"/>
                  </a:lnTo>
                  <a:lnTo>
                    <a:pt y="93" x="99"/>
                  </a:lnTo>
                  <a:lnTo>
                    <a:pt y="106" x="79"/>
                  </a:lnTo>
                  <a:lnTo>
                    <a:pt y="128" x="35"/>
                  </a:lnTo>
                  <a:lnTo>
                    <a:pt y="144" x="0"/>
                  </a:lnTo>
                  <a:lnTo>
                    <a:pt y="132" x="66"/>
                  </a:lnTo>
                  <a:lnTo>
                    <a:pt y="117" x="136"/>
                  </a:lnTo>
                  <a:lnTo>
                    <a:pt y="100" x="212"/>
                  </a:lnTo>
                  <a:lnTo>
                    <a:pt y="81" x="290"/>
                  </a:lnTo>
                  <a:lnTo>
                    <a:pt y="62" x="368"/>
                  </a:lnTo>
                  <a:lnTo>
                    <a:pt y="42" x="445"/>
                  </a:lnTo>
                  <a:lnTo>
                    <a:pt y="22" x="520"/>
                  </a:lnTo>
                  <a:lnTo>
                    <a:pt y="2" x="591"/>
                  </a:lnTo>
                  <a:lnTo>
                    <a:pt y="0" x="586"/>
                  </a:lnTo>
                  <a:lnTo>
                    <a:pt y="13" x="525"/>
                  </a:lnTo>
                  <a:lnTo>
                    <a:pt y="25" x="462"/>
                  </a:lnTo>
                  <a:lnTo>
                    <a:pt y="35" x="402"/>
                  </a:lnTo>
                  <a:lnTo>
                    <a:pt y="44" x="342"/>
                  </a:lnTo>
                  <a:lnTo>
                    <a:pt y="51" x="287"/>
                  </a:lnTo>
                  <a:lnTo>
                    <a:pt y="54" x="236"/>
                  </a:lnTo>
                  <a:lnTo>
                    <a:pt y="56" x="190"/>
                  </a:lnTo>
                  <a:lnTo>
                    <a:pt y="54" x="15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98" name="Shape 398"/>
            <p:cNvSpPr/>
            <p:nvPr/>
          </p:nvSpPr>
          <p:spPr>
            <a:xfrm>
              <a:off y="3579812" x="3328987"/>
              <a:ext cy="949325" cx="2327275"/>
            </a:xfrm>
            <a:custGeom>
              <a:pathLst>
                <a:path w="1466" extrusionOk="0" h="598">
                  <a:moveTo>
                    <a:pt y="272" x="275"/>
                  </a:moveTo>
                  <a:lnTo>
                    <a:pt y="294" x="270"/>
                  </a:lnTo>
                  <a:lnTo>
                    <a:pt y="318" x="260"/>
                  </a:lnTo>
                  <a:lnTo>
                    <a:pt y="340" x="248"/>
                  </a:lnTo>
                  <a:lnTo>
                    <a:pt y="363" x="235"/>
                  </a:lnTo>
                  <a:lnTo>
                    <a:pt y="387" x="218"/>
                  </a:lnTo>
                  <a:lnTo>
                    <a:pt y="411" x="201"/>
                  </a:lnTo>
                  <a:lnTo>
                    <a:pt y="434" x="181"/>
                  </a:lnTo>
                  <a:lnTo>
                    <a:pt y="456" x="160"/>
                  </a:lnTo>
                  <a:lnTo>
                    <a:pt y="500" x="118"/>
                  </a:lnTo>
                  <a:lnTo>
                    <a:pt y="539" x="74"/>
                  </a:lnTo>
                  <a:lnTo>
                    <a:pt y="571" x="35"/>
                  </a:lnTo>
                  <a:lnTo>
                    <a:pt y="598" x="0"/>
                  </a:lnTo>
                  <a:lnTo>
                    <a:pt y="573" x="84"/>
                  </a:lnTo>
                  <a:lnTo>
                    <a:pt y="544" x="171"/>
                  </a:lnTo>
                  <a:lnTo>
                    <a:pt y="512" x="262"/>
                  </a:lnTo>
                  <a:lnTo>
                    <a:pt y="480" x="355"/>
                  </a:lnTo>
                  <a:lnTo>
                    <a:pt y="445" x="447"/>
                  </a:lnTo>
                  <a:lnTo>
                    <a:pt y="407" x="544"/>
                  </a:lnTo>
                  <a:lnTo>
                    <a:pt y="368" x="640"/>
                  </a:lnTo>
                  <a:lnTo>
                    <a:pt y="330" x="738"/>
                  </a:lnTo>
                  <a:lnTo>
                    <a:pt y="289" x="834"/>
                  </a:lnTo>
                  <a:lnTo>
                    <a:pt y="247" x="930"/>
                  </a:lnTo>
                  <a:lnTo>
                    <a:pt y="206" x="1025"/>
                  </a:lnTo>
                  <a:lnTo>
                    <a:pt y="164" x="1119"/>
                  </a:lnTo>
                  <a:lnTo>
                    <a:pt y="123" x="1211"/>
                  </a:lnTo>
                  <a:lnTo>
                    <a:pt y="83" x="1298"/>
                  </a:lnTo>
                  <a:lnTo>
                    <a:pt y="42" x="1384"/>
                  </a:lnTo>
                  <a:lnTo>
                    <a:pt y="3" x="1466"/>
                  </a:lnTo>
                  <a:lnTo>
                    <a:pt y="0" x="1444"/>
                  </a:lnTo>
                  <a:lnTo>
                    <a:pt y="27" x="1369"/>
                  </a:lnTo>
                  <a:lnTo>
                    <a:pt y="54" x="1292"/>
                  </a:lnTo>
                  <a:lnTo>
                    <a:pt y="81" x="1214"/>
                  </a:lnTo>
                  <a:lnTo>
                    <a:pt y="107" x="1135"/>
                  </a:lnTo>
                  <a:lnTo>
                    <a:pt y="130" x="1057"/>
                  </a:lnTo>
                  <a:lnTo>
                    <a:pt y="154" x="978"/>
                  </a:lnTo>
                  <a:lnTo>
                    <a:pt y="176" x="898"/>
                  </a:lnTo>
                  <a:lnTo>
                    <a:pt y="196" x="821"/>
                  </a:lnTo>
                  <a:lnTo>
                    <a:pt y="215" x="745"/>
                  </a:lnTo>
                  <a:lnTo>
                    <a:pt y="230" x="670"/>
                  </a:lnTo>
                  <a:lnTo>
                    <a:pt y="243" x="596"/>
                  </a:lnTo>
                  <a:lnTo>
                    <a:pt y="255" x="527"/>
                  </a:lnTo>
                  <a:lnTo>
                    <a:pt y="264" x="458"/>
                  </a:lnTo>
                  <a:lnTo>
                    <a:pt y="270" x="393"/>
                  </a:lnTo>
                  <a:lnTo>
                    <a:pt y="272" x="333"/>
                  </a:lnTo>
                  <a:lnTo>
                    <a:pt y="272" x="27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99" name="Shape 399"/>
            <p:cNvSpPr/>
            <p:nvPr/>
          </p:nvSpPr>
          <p:spPr>
            <a:xfrm>
              <a:off y="2871786" x="1635125"/>
              <a:ext cy="244475" cx="954086"/>
            </a:xfrm>
            <a:custGeom>
              <a:pathLst>
                <a:path w="601" extrusionOk="0" h="154">
                  <a:moveTo>
                    <a:pt y="61" x="165"/>
                  </a:moveTo>
                  <a:lnTo>
                    <a:pt y="74" x="150"/>
                  </a:lnTo>
                  <a:lnTo>
                    <a:pt y="88" x="130"/>
                  </a:lnTo>
                  <a:lnTo>
                    <a:pt y="101" x="108"/>
                  </a:lnTo>
                  <a:lnTo>
                    <a:pt y="113" x="84"/>
                  </a:lnTo>
                  <a:lnTo>
                    <a:pt y="137" x="39"/>
                  </a:lnTo>
                  <a:lnTo>
                    <a:pt y="154" x="0"/>
                  </a:lnTo>
                  <a:lnTo>
                    <a:pt y="140" x="67"/>
                  </a:lnTo>
                  <a:lnTo>
                    <a:pt y="125" x="140"/>
                  </a:lnTo>
                  <a:lnTo>
                    <a:pt y="106" x="216"/>
                  </a:lnTo>
                  <a:lnTo>
                    <a:pt y="86" x="295"/>
                  </a:lnTo>
                  <a:lnTo>
                    <a:pt y="66" x="375"/>
                  </a:lnTo>
                  <a:lnTo>
                    <a:pt y="44" x="454"/>
                  </a:lnTo>
                  <a:lnTo>
                    <a:pt y="22" x="530"/>
                  </a:lnTo>
                  <a:lnTo>
                    <a:pt y="2" x="601"/>
                  </a:lnTo>
                  <a:lnTo>
                    <a:pt y="0" x="596"/>
                  </a:lnTo>
                  <a:lnTo>
                    <a:pt y="13" x="535"/>
                  </a:lnTo>
                  <a:lnTo>
                    <a:pt y="27" x="473"/>
                  </a:lnTo>
                  <a:lnTo>
                    <a:pt y="39" x="412"/>
                  </a:lnTo>
                  <a:lnTo>
                    <a:pt y="47" x="353"/>
                  </a:lnTo>
                  <a:lnTo>
                    <a:pt y="56" x="299"/>
                  </a:lnTo>
                  <a:lnTo>
                    <a:pt y="61" x="246"/>
                  </a:lnTo>
                  <a:lnTo>
                    <a:pt y="62" x="203"/>
                  </a:lnTo>
                  <a:lnTo>
                    <a:pt y="61" x="16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00" name="Shape 400"/>
            <p:cNvSpPr/>
            <p:nvPr/>
          </p:nvSpPr>
          <p:spPr>
            <a:xfrm>
              <a:off y="3625850" x="2706686"/>
              <a:ext cy="1128712" cx="1517650"/>
            </a:xfrm>
            <a:custGeom>
              <a:pathLst>
                <a:path w="956" extrusionOk="0" h="711">
                  <a:moveTo>
                    <a:pt y="711" x="9"/>
                  </a:moveTo>
                  <a:lnTo>
                    <a:pt y="701" x="5"/>
                  </a:lnTo>
                  <a:lnTo>
                    <a:pt y="689" x="2"/>
                  </a:lnTo>
                  <a:lnTo>
                    <a:pt y="679" x="0"/>
                  </a:lnTo>
                  <a:lnTo>
                    <a:pt y="669" x="0"/>
                  </a:lnTo>
                  <a:lnTo>
                    <a:pt y="657" x="2"/>
                  </a:lnTo>
                  <a:lnTo>
                    <a:pt y="647" x="7"/>
                  </a:lnTo>
                  <a:lnTo>
                    <a:pt y="637" x="14"/>
                  </a:lnTo>
                  <a:lnTo>
                    <a:pt y="628" x="24"/>
                  </a:lnTo>
                  <a:lnTo>
                    <a:pt y="12" x="956"/>
                  </a:lnTo>
                  <a:lnTo>
                    <a:pt y="0" x="782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01" name="Shape 401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02" name="Shape 402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03" name="Shape 403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04" name="Shape 404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05" name="Shape 405"/>
            <p:cNvSpPr/>
            <p:nvPr/>
          </p:nvSpPr>
          <p:spPr>
            <a:xfrm>
              <a:off y="2786061" x="1319212"/>
              <a:ext cy="388937" cx="896937"/>
            </a:xfrm>
            <a:custGeom>
              <a:pathLst>
                <a:path w="565" extrusionOk="0" h="245">
                  <a:moveTo>
                    <a:pt y="0" x="565"/>
                  </a:moveTo>
                  <a:lnTo>
                    <a:pt y="231" x="6"/>
                  </a:lnTo>
                  <a:lnTo>
                    <a:pt y="235" x="3"/>
                  </a:lnTo>
                  <a:lnTo>
                    <a:pt y="238" x="1"/>
                  </a:lnTo>
                  <a:lnTo>
                    <a:pt y="242" x="0"/>
                  </a:lnTo>
                  <a:lnTo>
                    <a:pt y="245" x="1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06" name="Shape 406"/>
            <p:cNvSpPr/>
            <p:nvPr/>
          </p:nvSpPr>
          <p:spPr>
            <a:xfrm>
              <a:off y="2174875" x="1908175"/>
              <a:ext cy="385761" cx="228600"/>
            </a:xfrm>
            <a:custGeom>
              <a:pathLst>
                <a:path w="144" extrusionOk="0" h="243">
                  <a:moveTo>
                    <a:pt y="0" x="0"/>
                  </a:moveTo>
                  <a:lnTo>
                    <a:pt y="211" x="4"/>
                  </a:lnTo>
                  <a:lnTo>
                    <a:pt y="243" x="140"/>
                  </a:lnTo>
                  <a:lnTo>
                    <a:pt y="180" x="144"/>
                  </a:lnTo>
                  <a:lnTo>
                    <a:pt y="103" x="127"/>
                  </a:lnTo>
                  <a:lnTo>
                    <a:pt y="37" x="101"/>
                  </a:lnTo>
                  <a:lnTo>
                    <a:pt y="28" x="95"/>
                  </a:lnTo>
                  <a:lnTo>
                    <a:pt y="20" x="73"/>
                  </a:lnTo>
                  <a:lnTo>
                    <a:pt y="11" x="49"/>
                  </a:lnTo>
                  <a:lnTo>
                    <a:pt y="5" x="2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07" name="Shape 407"/>
            <p:cNvSpPr/>
            <p:nvPr/>
          </p:nvSpPr>
          <p:spPr>
            <a:xfrm>
              <a:off y="2136775" x="2000250"/>
              <a:ext cy="1512886" cx="5308600"/>
            </a:xfrm>
            <a:custGeom>
              <a:pathLst>
                <a:path w="3344" extrusionOk="0" h="953">
                  <a:moveTo>
                    <a:pt y="953" x="3344"/>
                  </a:moveTo>
                  <a:lnTo>
                    <a:pt y="946" x="3343"/>
                  </a:lnTo>
                  <a:lnTo>
                    <a:pt y="943" x="3304"/>
                  </a:lnTo>
                  <a:lnTo>
                    <a:pt y="945" x="3272"/>
                  </a:lnTo>
                  <a:lnTo>
                    <a:pt y="941" x="3228"/>
                  </a:lnTo>
                  <a:lnTo>
                    <a:pt y="936" x="3175"/>
                  </a:lnTo>
                  <a:lnTo>
                    <a:pt y="929" x="3115"/>
                  </a:lnTo>
                  <a:lnTo>
                    <a:pt y="923" x="3050"/>
                  </a:lnTo>
                  <a:lnTo>
                    <a:pt y="912" x="2985"/>
                  </a:lnTo>
                  <a:lnTo>
                    <a:pt y="904" x="2919"/>
                  </a:lnTo>
                  <a:lnTo>
                    <a:pt y="896" x="2856"/>
                  </a:lnTo>
                  <a:lnTo>
                    <a:pt y="863" x="2698"/>
                  </a:lnTo>
                  <a:lnTo>
                    <a:pt y="833" x="2542"/>
                  </a:lnTo>
                  <a:lnTo>
                    <a:pt y="801" x="2389"/>
                  </a:lnTo>
                  <a:lnTo>
                    <a:pt y="769" x="2237"/>
                  </a:lnTo>
                  <a:lnTo>
                    <a:pt y="737" x="2086"/>
                  </a:lnTo>
                  <a:lnTo>
                    <a:pt y="703" x="1938"/>
                  </a:lnTo>
                  <a:lnTo>
                    <a:pt y="671" x="1791"/>
                  </a:lnTo>
                  <a:lnTo>
                    <a:pt y="639" x="1644"/>
                  </a:lnTo>
                  <a:lnTo>
                    <a:pt y="605" x="1499"/>
                  </a:lnTo>
                  <a:lnTo>
                    <a:pt y="573" x="1354"/>
                  </a:lnTo>
                  <a:lnTo>
                    <a:pt y="539" x="1210"/>
                  </a:lnTo>
                  <a:lnTo>
                    <a:pt y="505" x="1067"/>
                  </a:lnTo>
                  <a:lnTo>
                    <a:pt y="471" x="923"/>
                  </a:lnTo>
                  <a:lnTo>
                    <a:pt y="439" x="778"/>
                  </a:lnTo>
                  <a:lnTo>
                    <a:pt y="406" x="634"/>
                  </a:lnTo>
                  <a:lnTo>
                    <a:pt y="372" x="489"/>
                  </a:lnTo>
                  <a:lnTo>
                    <a:pt y="367" x="467"/>
                  </a:lnTo>
                  <a:lnTo>
                    <a:pt y="360" x="447"/>
                  </a:lnTo>
                  <a:lnTo>
                    <a:pt y="353" x="427"/>
                  </a:lnTo>
                  <a:lnTo>
                    <a:pt y="346" x="408"/>
                  </a:lnTo>
                  <a:lnTo>
                    <a:pt y="336" x="391"/>
                  </a:lnTo>
                  <a:lnTo>
                    <a:pt y="328" x="374"/>
                  </a:lnTo>
                  <a:lnTo>
                    <a:pt y="318" x="359"/>
                  </a:lnTo>
                  <a:lnTo>
                    <a:pt y="306" x="344"/>
                  </a:lnTo>
                  <a:lnTo>
                    <a:pt y="282" x="315"/>
                  </a:lnTo>
                  <a:lnTo>
                    <a:pt y="257" x="290"/>
                  </a:lnTo>
                  <a:lnTo>
                    <a:pt y="230" x="265"/>
                  </a:lnTo>
                  <a:lnTo>
                    <a:pt y="201" x="241"/>
                  </a:lnTo>
                  <a:lnTo>
                    <a:pt y="172" x="217"/>
                  </a:lnTo>
                  <a:lnTo>
                    <a:pt y="144" x="194"/>
                  </a:lnTo>
                  <a:lnTo>
                    <a:pt y="115" x="168"/>
                  </a:lnTo>
                  <a:lnTo>
                    <a:pt y="88" x="141"/>
                  </a:lnTo>
                  <a:lnTo>
                    <a:pt y="76" x="126"/>
                  </a:lnTo>
                  <a:lnTo>
                    <a:pt y="62" x="111"/>
                  </a:lnTo>
                  <a:lnTo>
                    <a:pt y="51" x="96"/>
                  </a:lnTo>
                  <a:lnTo>
                    <a:pt y="39" x="79"/>
                  </a:lnTo>
                  <a:lnTo>
                    <a:pt y="29" x="60"/>
                  </a:lnTo>
                  <a:lnTo>
                    <a:pt y="19" x="42"/>
                  </a:lnTo>
                  <a:lnTo>
                    <a:pt y="8" x="22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59"/>
                  </a:lnTo>
                  <a:lnTo>
                    <a:pt y="142" x="65"/>
                  </a:lnTo>
                  <a:lnTo>
                    <a:pt y="164" x="70"/>
                  </a:lnTo>
                  <a:lnTo>
                    <a:pt y="184" x="74"/>
                  </a:lnTo>
                  <a:lnTo>
                    <a:pt y="203" x="77"/>
                  </a:lnTo>
                  <a:lnTo>
                    <a:pt y="221" x="77"/>
                  </a:lnTo>
                  <a:lnTo>
                    <a:pt y="240" x="79"/>
                  </a:lnTo>
                  <a:lnTo>
                    <a:pt y="257" x="77"/>
                  </a:lnTo>
                  <a:lnTo>
                    <a:pt y="289" x="74"/>
                  </a:lnTo>
                  <a:lnTo>
                    <a:pt y="316" x="69"/>
                  </a:lnTo>
                  <a:lnTo>
                    <a:pt y="355" x="243"/>
                  </a:lnTo>
                  <a:lnTo>
                    <a:pt y="392" x="420"/>
                  </a:lnTo>
                  <a:lnTo>
                    <a:pt y="431" x="597"/>
                  </a:lnTo>
                  <a:lnTo>
                    <a:pt y="470" x="775"/>
                  </a:lnTo>
                  <a:lnTo>
                    <a:pt y="509" x="954"/>
                  </a:lnTo>
                  <a:lnTo>
                    <a:pt y="546" x="1132"/>
                  </a:lnTo>
                  <a:lnTo>
                    <a:pt y="585" x="1311"/>
                  </a:lnTo>
                  <a:lnTo>
                    <a:pt y="622" x="1489"/>
                  </a:lnTo>
                  <a:lnTo>
                    <a:pt y="659" x="1664"/>
                  </a:lnTo>
                  <a:lnTo>
                    <a:pt y="696" x="1840"/>
                  </a:lnTo>
                  <a:lnTo>
                    <a:pt y="732" x="2012"/>
                  </a:lnTo>
                  <a:lnTo>
                    <a:pt y="765" x="2183"/>
                  </a:lnTo>
                  <a:lnTo>
                    <a:pt y="799" x="2350"/>
                  </a:lnTo>
                  <a:lnTo>
                    <a:pt y="833" x="2514"/>
                  </a:lnTo>
                  <a:lnTo>
                    <a:pt y="865" x="2674"/>
                  </a:lnTo>
                  <a:lnTo>
                    <a:pt y="896" x="2831"/>
                  </a:lnTo>
                  <a:lnTo>
                    <a:pt y="904" x="2899"/>
                  </a:lnTo>
                  <a:lnTo>
                    <a:pt y="914" x="2968"/>
                  </a:lnTo>
                  <a:lnTo>
                    <a:pt y="924" x="3034"/>
                  </a:lnTo>
                  <a:lnTo>
                    <a:pt y="933" x="3099"/>
                  </a:lnTo>
                  <a:lnTo>
                    <a:pt y="941" x="3162"/>
                  </a:lnTo>
                  <a:lnTo>
                    <a:pt y="948" x="3219"/>
                  </a:lnTo>
                  <a:lnTo>
                    <a:pt y="953" x="3270"/>
                  </a:lnTo>
                  <a:lnTo>
                    <a:pt y="953" x="3314"/>
                  </a:lnTo>
                  <a:lnTo>
                    <a:pt y="953" x="334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08" name="Shape 408"/>
            <p:cNvSpPr/>
            <p:nvPr/>
          </p:nvSpPr>
          <p:spPr>
            <a:xfrm>
              <a:off y="2619375" x="1916111"/>
              <a:ext cy="1084261" cx="5400675"/>
            </a:xfrm>
            <a:custGeom>
              <a:pathLst>
                <a:path w="3402" extrusionOk="0" h="683">
                  <a:moveTo>
                    <a:pt y="676" x="3402"/>
                  </a:moveTo>
                  <a:lnTo>
                    <a:pt y="668" x="3399"/>
                  </a:lnTo>
                  <a:lnTo>
                    <a:pt y="673" x="3338"/>
                  </a:lnTo>
                  <a:lnTo>
                    <a:pt y="673" x="3325"/>
                  </a:lnTo>
                  <a:lnTo>
                    <a:pt y="673" x="3309"/>
                  </a:lnTo>
                  <a:lnTo>
                    <a:pt y="671" x="3291"/>
                  </a:lnTo>
                  <a:lnTo>
                    <a:pt y="668" x="3271"/>
                  </a:lnTo>
                  <a:lnTo>
                    <a:pt y="661" x="3225"/>
                  </a:lnTo>
                  <a:lnTo>
                    <a:pt y="649" x="3174"/>
                  </a:lnTo>
                  <a:lnTo>
                    <a:pt y="637" x="3119"/>
                  </a:lnTo>
                  <a:lnTo>
                    <a:pt y="625" x="3060"/>
                  </a:lnTo>
                  <a:lnTo>
                    <a:pt y="614" x="2999"/>
                  </a:lnTo>
                  <a:lnTo>
                    <a:pt y="605" x="2938"/>
                  </a:lnTo>
                  <a:lnTo>
                    <a:pt y="570" x="2762"/>
                  </a:lnTo>
                  <a:lnTo>
                    <a:pt y="536" x="2582"/>
                  </a:lnTo>
                  <a:lnTo>
                    <a:pt y="499" x="2401"/>
                  </a:lnTo>
                  <a:lnTo>
                    <a:pt y="463" x="2215"/>
                  </a:lnTo>
                  <a:lnTo>
                    <a:pt y="426" x="2030"/>
                  </a:lnTo>
                  <a:lnTo>
                    <a:pt y="389" x="1842"/>
                  </a:lnTo>
                  <a:lnTo>
                    <a:pt y="352" x="1655"/>
                  </a:lnTo>
                  <a:lnTo>
                    <a:pt y="313" x="1467"/>
                  </a:lnTo>
                  <a:lnTo>
                    <a:pt y="274" x="1278"/>
                  </a:lnTo>
                  <a:lnTo>
                    <a:pt y="235" x="1091"/>
                  </a:lnTo>
                  <a:lnTo>
                    <a:pt y="196" x="904"/>
                  </a:lnTo>
                  <a:lnTo>
                    <a:pt y="157" x="718"/>
                  </a:lnTo>
                  <a:lnTo>
                    <a:pt y="118" x="535"/>
                  </a:lnTo>
                  <a:lnTo>
                    <a:pt y="80" x="353"/>
                  </a:lnTo>
                  <a:lnTo>
                    <a:pt y="39" x="176"/>
                  </a:lnTo>
                  <a:lnTo>
                    <a:pt y="0" x="0"/>
                  </a:lnTo>
                  <a:lnTo>
                    <a:pt y="34" x="0"/>
                  </a:lnTo>
                  <a:lnTo>
                    <a:pt y="71" x="178"/>
                  </a:lnTo>
                  <a:lnTo>
                    <a:pt y="110" x="362"/>
                  </a:lnTo>
                  <a:lnTo>
                    <a:pt y="149" x="551"/>
                  </a:lnTo>
                  <a:lnTo>
                    <a:pt y="188" x="745"/>
                  </a:lnTo>
                  <a:lnTo>
                    <a:pt y="228" x="941"/>
                  </a:lnTo>
                  <a:lnTo>
                    <a:pt y="267" x="1140"/>
                  </a:lnTo>
                  <a:lnTo>
                    <a:pt y="306" x="1339"/>
                  </a:lnTo>
                  <a:lnTo>
                    <a:pt y="345" x="1538"/>
                  </a:lnTo>
                  <a:lnTo>
                    <a:pt y="382" x="1736"/>
                  </a:lnTo>
                  <a:lnTo>
                    <a:pt y="421" x="1932"/>
                  </a:lnTo>
                  <a:lnTo>
                    <a:pt y="456" x="2124"/>
                  </a:lnTo>
                  <a:lnTo>
                    <a:pt y="492" x="2312"/>
                  </a:lnTo>
                  <a:lnTo>
                    <a:pt y="527" x="2496"/>
                  </a:lnTo>
                  <a:lnTo>
                    <a:pt y="561" x="2671"/>
                  </a:lnTo>
                  <a:lnTo>
                    <a:pt y="592" x="2838"/>
                  </a:lnTo>
                  <a:lnTo>
                    <a:pt y="622" x="2999"/>
                  </a:lnTo>
                  <a:lnTo>
                    <a:pt y="636" x="3056"/>
                  </a:lnTo>
                  <a:lnTo>
                    <a:pt y="646" x="3103"/>
                  </a:lnTo>
                  <a:lnTo>
                    <a:pt y="656" x="3146"/>
                  </a:lnTo>
                  <a:lnTo>
                    <a:pt y="666" x="3183"/>
                  </a:lnTo>
                  <a:lnTo>
                    <a:pt y="673" x="3218"/>
                  </a:lnTo>
                  <a:lnTo>
                    <a:pt y="678" x="3252"/>
                  </a:lnTo>
                  <a:lnTo>
                    <a:pt y="681" x="3286"/>
                  </a:lnTo>
                  <a:lnTo>
                    <a:pt y="683" x="3325"/>
                  </a:lnTo>
                  <a:lnTo>
                    <a:pt y="676" x="3402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09" name="Shape 409"/>
            <p:cNvSpPr/>
            <p:nvPr/>
          </p:nvSpPr>
          <p:spPr>
            <a:xfrm>
              <a:off y="2109786" x="2008186"/>
              <a:ext cy="1531937" cx="5300661"/>
            </a:xfrm>
            <a:custGeom>
              <a:pathLst>
                <a:path w="3339" extrusionOk="0" h="965">
                  <a:moveTo>
                    <a:pt y="965" x="3339"/>
                  </a:moveTo>
                  <a:lnTo>
                    <a:pt y="957" x="3338"/>
                  </a:lnTo>
                  <a:lnTo>
                    <a:pt y="953" x="3297"/>
                  </a:lnTo>
                  <a:lnTo>
                    <a:pt y="955" x="3267"/>
                  </a:lnTo>
                  <a:lnTo>
                    <a:pt y="953" x="3224"/>
                  </a:lnTo>
                  <a:lnTo>
                    <a:pt y="948" x="3175"/>
                  </a:lnTo>
                  <a:lnTo>
                    <a:pt y="941" x="3118"/>
                  </a:lnTo>
                  <a:lnTo>
                    <a:pt y="933" x="3059"/>
                  </a:lnTo>
                  <a:lnTo>
                    <a:pt y="924" x="2995"/>
                  </a:lnTo>
                  <a:lnTo>
                    <a:pt y="916" x="2931"/>
                  </a:lnTo>
                  <a:lnTo>
                    <a:pt y="908" x="2870"/>
                  </a:lnTo>
                  <a:lnTo>
                    <a:pt y="877" x="2711"/>
                  </a:lnTo>
                  <a:lnTo>
                    <a:pt y="845" x="2554"/>
                  </a:lnTo>
                  <a:lnTo>
                    <a:pt y="813" x="2401"/>
                  </a:lnTo>
                  <a:lnTo>
                    <a:pt y="779" x="2249"/>
                  </a:lnTo>
                  <a:lnTo>
                    <a:pt y="747" x="2098"/>
                  </a:lnTo>
                  <a:lnTo>
                    <a:pt y="713" x="1950"/>
                  </a:lnTo>
                  <a:lnTo>
                    <a:pt y="679" x="1803"/>
                  </a:lnTo>
                  <a:lnTo>
                    <a:pt y="647" x="1656"/>
                  </a:lnTo>
                  <a:lnTo>
                    <a:pt y="613" x="1511"/>
                  </a:lnTo>
                  <a:lnTo>
                    <a:pt y="580" x="1366"/>
                  </a:lnTo>
                  <a:lnTo>
                    <a:pt y="546" x="1222"/>
                  </a:lnTo>
                  <a:lnTo>
                    <a:pt y="512" x="1079"/>
                  </a:lnTo>
                  <a:lnTo>
                    <a:pt y="478" x="935"/>
                  </a:lnTo>
                  <a:lnTo>
                    <a:pt y="443" x="790"/>
                  </a:lnTo>
                  <a:lnTo>
                    <a:pt y="409" x="646"/>
                  </a:lnTo>
                  <a:lnTo>
                    <a:pt y="375" x="501"/>
                  </a:lnTo>
                  <a:lnTo>
                    <a:pt y="372" x="479"/>
                  </a:lnTo>
                  <a:lnTo>
                    <a:pt y="365" x="459"/>
                  </a:lnTo>
                  <a:lnTo>
                    <a:pt y="358" x="439"/>
                  </a:lnTo>
                  <a:lnTo>
                    <a:pt y="350" x="420"/>
                  </a:lnTo>
                  <a:lnTo>
                    <a:pt y="341" x="401"/>
                  </a:lnTo>
                  <a:lnTo>
                    <a:pt y="331" x="385"/>
                  </a:lnTo>
                  <a:lnTo>
                    <a:pt y="321" x="369"/>
                  </a:lnTo>
                  <a:lnTo>
                    <a:pt y="309" x="354"/>
                  </a:lnTo>
                  <a:lnTo>
                    <a:pt y="286" x="324"/>
                  </a:lnTo>
                  <a:lnTo>
                    <a:pt y="260" x="298"/>
                  </a:lnTo>
                  <a:lnTo>
                    <a:pt y="232" x="271"/>
                  </a:lnTo>
                  <a:lnTo>
                    <a:pt y="205" x="248"/>
                  </a:lnTo>
                  <a:lnTo>
                    <a:pt y="174" x="223"/>
                  </a:lnTo>
                  <a:lnTo>
                    <a:pt y="145" x="197"/>
                  </a:lnTo>
                  <a:lnTo>
                    <a:pt y="117" x="170"/>
                  </a:lnTo>
                  <a:lnTo>
                    <a:pt y="90" x="141"/>
                  </a:lnTo>
                  <a:lnTo>
                    <a:pt y="76" x="126"/>
                  </a:lnTo>
                  <a:lnTo>
                    <a:pt y="64" x="111"/>
                  </a:lnTo>
                  <a:lnTo>
                    <a:pt y="52" x="94"/>
                  </a:lnTo>
                  <a:lnTo>
                    <a:pt y="41" x="77"/>
                  </a:lnTo>
                  <a:lnTo>
                    <a:pt y="29" x="59"/>
                  </a:lnTo>
                  <a:lnTo>
                    <a:pt y="19" x="40"/>
                  </a:lnTo>
                  <a:lnTo>
                    <a:pt y="10" x="20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60"/>
                  </a:lnTo>
                  <a:lnTo>
                    <a:pt y="142" x="67"/>
                  </a:lnTo>
                  <a:lnTo>
                    <a:pt y="162" x="74"/>
                  </a:lnTo>
                  <a:lnTo>
                    <a:pt y="183" x="79"/>
                  </a:lnTo>
                  <a:lnTo>
                    <a:pt y="221" x="87"/>
                  </a:lnTo>
                  <a:lnTo>
                    <a:pt y="257" x="91"/>
                  </a:lnTo>
                  <a:lnTo>
                    <a:pt y="291" x="91"/>
                  </a:lnTo>
                  <a:lnTo>
                    <a:pt y="323" x="89"/>
                  </a:lnTo>
                  <a:lnTo>
                    <a:pt y="362" x="265"/>
                  </a:lnTo>
                  <a:lnTo>
                    <a:pt y="399" x="440"/>
                  </a:lnTo>
                  <a:lnTo>
                    <a:pt y="438" x="616"/>
                  </a:lnTo>
                  <a:lnTo>
                    <a:pt y="477" x="793"/>
                  </a:lnTo>
                  <a:lnTo>
                    <a:pt y="515" x="969"/>
                  </a:lnTo>
                  <a:lnTo>
                    <a:pt y="554" x="1146"/>
                  </a:lnTo>
                  <a:lnTo>
                    <a:pt y="593" x="1322"/>
                  </a:lnTo>
                  <a:lnTo>
                    <a:pt y="632" x="1497"/>
                  </a:lnTo>
                  <a:lnTo>
                    <a:pt y="669" x="1671"/>
                  </a:lnTo>
                  <a:lnTo>
                    <a:pt y="706" x="1843"/>
                  </a:lnTo>
                  <a:lnTo>
                    <a:pt y="744" x="2014"/>
                  </a:lnTo>
                  <a:lnTo>
                    <a:pt y="779" x="2183"/>
                  </a:lnTo>
                  <a:lnTo>
                    <a:pt y="813" x="2348"/>
                  </a:lnTo>
                  <a:lnTo>
                    <a:pt y="847" x="2512"/>
                  </a:lnTo>
                  <a:lnTo>
                    <a:pt y="879" x="2671"/>
                  </a:lnTo>
                  <a:lnTo>
                    <a:pt y="908" x="2828"/>
                  </a:lnTo>
                  <a:lnTo>
                    <a:pt y="918" x="2895"/>
                  </a:lnTo>
                  <a:lnTo>
                    <a:pt y="928" x="2963"/>
                  </a:lnTo>
                  <a:lnTo>
                    <a:pt y="936" x="3030"/>
                  </a:lnTo>
                  <a:lnTo>
                    <a:pt y="946" x="3094"/>
                  </a:lnTo>
                  <a:lnTo>
                    <a:pt y="953" x="3157"/>
                  </a:lnTo>
                  <a:lnTo>
                    <a:pt y="960" x="3214"/>
                  </a:lnTo>
                  <a:lnTo>
                    <a:pt y="963" x="3265"/>
                  </a:lnTo>
                  <a:lnTo>
                    <a:pt y="965" x="3309"/>
                  </a:lnTo>
                  <a:lnTo>
                    <a:pt y="965" x="3339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10" name="Shape 410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3" x="50"/>
                  </a:lnTo>
                  <a:lnTo>
                    <a:pt y="3" x="103"/>
                  </a:lnTo>
                  <a:lnTo>
                    <a:pt y="5" x="153"/>
                  </a:lnTo>
                  <a:lnTo>
                    <a:pt y="5" x="204"/>
                  </a:lnTo>
                  <a:lnTo>
                    <a:pt y="5" x="253"/>
                  </a:lnTo>
                  <a:lnTo>
                    <a:pt y="3" x="303"/>
                  </a:lnTo>
                  <a:lnTo>
                    <a:pt y="3" x="354"/>
                  </a:lnTo>
                  <a:lnTo>
                    <a:pt y="0" x="403"/>
                  </a:lnTo>
                  <a:lnTo>
                    <a:pt y="7" x="418"/>
                  </a:lnTo>
                  <a:lnTo>
                    <a:pt y="12" x="430"/>
                  </a:lnTo>
                  <a:lnTo>
                    <a:pt y="18" x="444"/>
                  </a:lnTo>
                  <a:lnTo>
                    <a:pt y="27" x="454"/>
                  </a:lnTo>
                  <a:lnTo>
                    <a:pt y="42" x="474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</a:path>
              </a:pathLst>
            </a:custGeom>
            <a:noFill/>
            <a:ln w="9525" cap="rnd">
              <a:solidFill>
                <a:srgbClr val="969595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11" name="Shape 411"/>
            <p:cNvSpPr/>
            <p:nvPr/>
          </p:nvSpPr>
          <p:spPr>
            <a:xfrm>
              <a:off y="2020886" x="2103436"/>
              <a:ext cy="760411" cx="120650"/>
            </a:xfrm>
            <a:custGeom>
              <a:pathLst>
                <a:path w="76" extrusionOk="0" h="479">
                  <a:moveTo>
                    <a:pt y="0" x="7"/>
                  </a:moveTo>
                  <a:lnTo>
                    <a:pt y="2" x="4"/>
                  </a:lnTo>
                  <a:lnTo>
                    <a:pt y="5" x="2"/>
                  </a:lnTo>
                  <a:lnTo>
                    <a:pt y="9" x="0"/>
                  </a:lnTo>
                  <a:lnTo>
                    <a:pt y="12" x="0"/>
                  </a:lnTo>
                  <a:lnTo>
                    <a:pt y="479" x="76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12" name="Shape 412"/>
            <p:cNvSpPr/>
            <p:nvPr/>
          </p:nvSpPr>
          <p:spPr>
            <a:xfrm>
              <a:off y="2455861" x="3032125"/>
              <a:ext cy="163511" cx="230187"/>
            </a:xfrm>
            <a:custGeom>
              <a:pathLst>
                <a:path w="145" extrusionOk="0" h="103">
                  <a:moveTo>
                    <a:pt y="0" x="64"/>
                  </a:moveTo>
                  <a:lnTo>
                    <a:pt y="7" x="65"/>
                  </a:lnTo>
                  <a:lnTo>
                    <a:pt y="14" x="67"/>
                  </a:lnTo>
                  <a:lnTo>
                    <a:pt y="19" x="67"/>
                  </a:lnTo>
                  <a:lnTo>
                    <a:pt y="25" x="67"/>
                  </a:lnTo>
                  <a:lnTo>
                    <a:pt y="39" x="62"/>
                  </a:lnTo>
                  <a:lnTo>
                    <a:pt y="51" x="54"/>
                  </a:lnTo>
                  <a:lnTo>
                    <a:pt y="63" x="44"/>
                  </a:lnTo>
                  <a:lnTo>
                    <a:pt y="76" x="30"/>
                  </a:lnTo>
                  <a:lnTo>
                    <a:pt y="88" x="15"/>
                  </a:lnTo>
                  <a:lnTo>
                    <a:pt y="101" x="0"/>
                  </a:lnTo>
                  <a:lnTo>
                    <a:pt y="101" x="20"/>
                  </a:lnTo>
                  <a:lnTo>
                    <a:pt y="103" x="40"/>
                  </a:lnTo>
                  <a:lnTo>
                    <a:pt y="44" x="138"/>
                  </a:lnTo>
                  <a:lnTo>
                    <a:pt y="39" x="141"/>
                  </a:lnTo>
                  <a:lnTo>
                    <a:pt y="36" x="145"/>
                  </a:lnTo>
                  <a:lnTo>
                    <a:pt y="32" x="145"/>
                  </a:lnTo>
                  <a:lnTo>
                    <a:pt y="29" x="145"/>
                  </a:lnTo>
                  <a:lnTo>
                    <a:pt y="25" x="145"/>
                  </a:lnTo>
                  <a:lnTo>
                    <a:pt y="24" x="141"/>
                  </a:lnTo>
                  <a:lnTo>
                    <a:pt y="20" x="138"/>
                  </a:lnTo>
                  <a:lnTo>
                    <a:pt y="19" x="133"/>
                  </a:lnTo>
                  <a:lnTo>
                    <a:pt y="14" x="116"/>
                  </a:lnTo>
                  <a:lnTo>
                    <a:pt y="8" x="99"/>
                  </a:lnTo>
                  <a:lnTo>
                    <a:pt y="3" x="81"/>
                  </a:lnTo>
                  <a:lnTo>
                    <a:pt y="0" x="6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13" name="Shape 413"/>
            <p:cNvSpPr/>
            <p:nvPr/>
          </p:nvSpPr>
          <p:spPr>
            <a:xfrm>
              <a:off y="2413000" x="6296025"/>
              <a:ext cy="681037" cx="579437"/>
            </a:xfrm>
            <a:custGeom>
              <a:pathLst>
                <a:path w="365" extrusionOk="0" h="429">
                  <a:moveTo>
                    <a:pt y="0" x="138"/>
                  </a:moveTo>
                  <a:lnTo>
                    <a:pt y="25" x="142"/>
                  </a:lnTo>
                  <a:lnTo>
                    <a:pt y="51" x="144"/>
                  </a:lnTo>
                  <a:lnTo>
                    <a:pt y="78" x="142"/>
                  </a:lnTo>
                  <a:lnTo>
                    <a:pt y="103" x="140"/>
                  </a:lnTo>
                  <a:lnTo>
                    <a:pt y="130" x="135"/>
                  </a:lnTo>
                  <a:lnTo>
                    <a:pt y="157" x="128"/>
                  </a:lnTo>
                  <a:lnTo>
                    <a:pt y="183" x="120"/>
                  </a:lnTo>
                  <a:lnTo>
                    <a:pt y="210" x="111"/>
                  </a:lnTo>
                  <a:lnTo>
                    <a:pt y="237" x="101"/>
                  </a:lnTo>
                  <a:lnTo>
                    <a:pt y="264" x="88"/>
                  </a:lnTo>
                  <a:lnTo>
                    <a:pt y="291" x="76"/>
                  </a:lnTo>
                  <a:lnTo>
                    <a:pt y="316" x="63"/>
                  </a:lnTo>
                  <a:lnTo>
                    <a:pt y="368" x="32"/>
                  </a:lnTo>
                  <a:lnTo>
                    <a:pt y="421" x="0"/>
                  </a:lnTo>
                  <a:lnTo>
                    <a:pt y="424" x="22"/>
                  </a:lnTo>
                  <a:lnTo>
                    <a:pt y="429" x="51"/>
                  </a:lnTo>
                  <a:lnTo>
                    <a:pt y="68" x="358"/>
                  </a:lnTo>
                  <a:lnTo>
                    <a:pt y="61" x="363"/>
                  </a:lnTo>
                  <a:lnTo>
                    <a:pt y="54" x="365"/>
                  </a:lnTo>
                  <a:lnTo>
                    <a:pt y="49" x="365"/>
                  </a:lnTo>
                  <a:lnTo>
                    <a:pt y="44" x="361"/>
                  </a:lnTo>
                  <a:lnTo>
                    <a:pt y="41" x="358"/>
                  </a:lnTo>
                  <a:lnTo>
                    <a:pt y="37" x="355"/>
                  </a:lnTo>
                  <a:lnTo>
                    <a:pt y="35" x="350"/>
                  </a:lnTo>
                  <a:lnTo>
                    <a:pt y="32" x="344"/>
                  </a:lnTo>
                  <a:lnTo>
                    <a:pt y="24" x="317"/>
                  </a:lnTo>
                  <a:lnTo>
                    <a:pt y="15" x="287"/>
                  </a:lnTo>
                  <a:lnTo>
                    <a:pt y="10" x="257"/>
                  </a:lnTo>
                  <a:lnTo>
                    <a:pt y="7" x="226"/>
                  </a:lnTo>
                  <a:lnTo>
                    <a:pt y="2" x="172"/>
                  </a:lnTo>
                  <a:lnTo>
                    <a:pt y="0" x="138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14" name="Shape 414"/>
            <p:cNvSpPr/>
            <p:nvPr/>
          </p:nvSpPr>
          <p:spPr>
            <a:xfrm>
              <a:off y="2451100" x="3021011"/>
              <a:ext cy="165100" cx="120650"/>
            </a:xfrm>
            <a:custGeom>
              <a:pathLst>
                <a:path w="76" extrusionOk="0" h="104">
                  <a:moveTo>
                    <a:pt y="3" x="71"/>
                  </a:moveTo>
                  <a:lnTo>
                    <a:pt y="10" x="72"/>
                  </a:lnTo>
                  <a:lnTo>
                    <a:pt y="17" x="74"/>
                  </a:lnTo>
                  <a:lnTo>
                    <a:pt y="22" x="74"/>
                  </a:lnTo>
                  <a:lnTo>
                    <a:pt y="28" x="74"/>
                  </a:lnTo>
                  <a:lnTo>
                    <a:pt y="42" x="69"/>
                  </a:lnTo>
                  <a:lnTo>
                    <a:pt y="54" x="61"/>
                  </a:lnTo>
                  <a:lnTo>
                    <a:pt y="66" x="51"/>
                  </a:lnTo>
                  <a:lnTo>
                    <a:pt y="79" x="37"/>
                  </a:lnTo>
                  <a:lnTo>
                    <a:pt y="91" x="22"/>
                  </a:lnTo>
                  <a:lnTo>
                    <a:pt y="104" x="7"/>
                  </a:lnTo>
                  <a:lnTo>
                    <a:pt y="104" x="10"/>
                  </a:lnTo>
                  <a:lnTo>
                    <a:pt y="103" x="5"/>
                  </a:lnTo>
                  <a:lnTo>
                    <a:pt y="103" x="0"/>
                  </a:lnTo>
                  <a:lnTo>
                    <a:pt y="103" x="2"/>
                  </a:lnTo>
                  <a:lnTo>
                    <a:pt y="91" x="18"/>
                  </a:lnTo>
                  <a:lnTo>
                    <a:pt y="77" x="34"/>
                  </a:lnTo>
                  <a:lnTo>
                    <a:pt y="64" x="47"/>
                  </a:lnTo>
                  <a:lnTo>
                    <a:pt y="50" x="57"/>
                  </a:lnTo>
                  <a:lnTo>
                    <a:pt y="37" x="66"/>
                  </a:lnTo>
                  <a:lnTo>
                    <a:pt y="25" x="71"/>
                  </a:lnTo>
                  <a:lnTo>
                    <a:pt y="18" x="71"/>
                  </a:lnTo>
                  <a:lnTo>
                    <a:pt y="13" x="71"/>
                  </a:lnTo>
                  <a:lnTo>
                    <a:pt y="8" x="69"/>
                  </a:lnTo>
                  <a:lnTo>
                    <a:pt y="3" x="66"/>
                  </a:lnTo>
                  <a:lnTo>
                    <a:pt y="1" x="59"/>
                  </a:lnTo>
                  <a:lnTo>
                    <a:pt y="0" x="59"/>
                  </a:lnTo>
                  <a:lnTo>
                    <a:pt y="0" x="62"/>
                  </a:lnTo>
                  <a:lnTo>
                    <a:pt y="1" x="67"/>
                  </a:lnTo>
                  <a:lnTo>
                    <a:pt y="3" x="72"/>
                  </a:lnTo>
                  <a:lnTo>
                    <a:pt y="5" x="76"/>
                  </a:lnTo>
                  <a:lnTo>
                    <a:pt y="5" x="76"/>
                  </a:lnTo>
                  <a:lnTo>
                    <a:pt y="3" x="7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15" name="Shape 415"/>
            <p:cNvSpPr/>
            <p:nvPr/>
          </p:nvSpPr>
          <p:spPr>
            <a:xfrm>
              <a:off y="2413000" x="6288087"/>
              <a:ext cy="665161" cx="236537"/>
            </a:xfrm>
            <a:custGeom>
              <a:pathLst>
                <a:path w="149" extrusionOk="0" h="419">
                  <a:moveTo>
                    <a:pt y="0" x="143"/>
                  </a:moveTo>
                  <a:lnTo>
                    <a:pt y="25" x="147"/>
                  </a:lnTo>
                  <a:lnTo>
                    <a:pt y="51" x="149"/>
                  </a:lnTo>
                  <a:lnTo>
                    <a:pt y="78" x="149"/>
                  </a:lnTo>
                  <a:lnTo>
                    <a:pt y="103" x="145"/>
                  </a:lnTo>
                  <a:lnTo>
                    <a:pt y="130" x="140"/>
                  </a:lnTo>
                  <a:lnTo>
                    <a:pt y="157" x="133"/>
                  </a:lnTo>
                  <a:lnTo>
                    <a:pt y="183" x="127"/>
                  </a:lnTo>
                  <a:lnTo>
                    <a:pt y="210" x="116"/>
                  </a:lnTo>
                  <a:lnTo>
                    <a:pt y="237" x="106"/>
                  </a:lnTo>
                  <a:lnTo>
                    <a:pt y="264" x="95"/>
                  </a:lnTo>
                  <a:lnTo>
                    <a:pt y="291" x="81"/>
                  </a:lnTo>
                  <a:lnTo>
                    <a:pt y="316" x="68"/>
                  </a:lnTo>
                  <a:lnTo>
                    <a:pt y="368" x="37"/>
                  </a:lnTo>
                  <a:lnTo>
                    <a:pt y="419" x="7"/>
                  </a:lnTo>
                  <a:lnTo>
                    <a:pt y="419" x="0"/>
                  </a:lnTo>
                  <a:lnTo>
                    <a:pt y="395" x="17"/>
                  </a:lnTo>
                  <a:lnTo>
                    <a:pt y="368" x="32"/>
                  </a:lnTo>
                  <a:lnTo>
                    <a:pt y="343" x="49"/>
                  </a:lnTo>
                  <a:lnTo>
                    <a:pt y="314" x="62"/>
                  </a:lnTo>
                  <a:lnTo>
                    <a:pt y="287" x="78"/>
                  </a:lnTo>
                  <a:lnTo>
                    <a:pt y="259" x="89"/>
                  </a:lnTo>
                  <a:lnTo>
                    <a:pt y="230" x="101"/>
                  </a:lnTo>
                  <a:lnTo>
                    <a:pt y="201" x="113"/>
                  </a:lnTo>
                  <a:lnTo>
                    <a:pt y="172" x="122"/>
                  </a:lnTo>
                  <a:lnTo>
                    <a:pt y="144" x="130"/>
                  </a:lnTo>
                  <a:lnTo>
                    <a:pt y="117" x="135"/>
                  </a:lnTo>
                  <a:lnTo>
                    <a:pt y="90" x="138"/>
                  </a:lnTo>
                  <a:lnTo>
                    <a:pt y="64" x="140"/>
                  </a:lnTo>
                  <a:lnTo>
                    <a:pt y="41" x="140"/>
                  </a:lnTo>
                  <a:lnTo>
                    <a:pt y="19" x="138"/>
                  </a:lnTo>
                  <a:lnTo>
                    <a:pt y="0" x="132"/>
                  </a:lnTo>
                  <a:lnTo>
                    <a:pt y="0" x="14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16" name="Shape 416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17" name="Shape 417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23" name="Shape 4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4" name="Shape 424"/>
          <p:cNvSpPr/>
          <p:nvPr/>
        </p:nvSpPr>
        <p:spPr>
          <a:xfrm>
            <a:off y="-26986" x="0"/>
            <a:ext cy="5661024" cx="9161461"/>
          </a:xfrm>
          <a:prstGeom prst="rect">
            <a:avLst/>
          </a:prstGeom>
          <a:gradFill>
            <a:gsLst>
              <a:gs pos="0">
                <a:srgbClr val="DFF8F9"/>
              </a:gs>
              <a:gs pos="100000">
                <a:srgbClr val="66CCFF"/>
              </a:gs>
            </a:gsLst>
            <a:lin ang="162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5" name="Shape 425"/>
          <p:cNvSpPr/>
          <p:nvPr/>
        </p:nvSpPr>
        <p:spPr>
          <a:xfrm>
            <a:off y="5307012" x="0"/>
            <a:ext cy="1550987" cx="9161461"/>
          </a:xfrm>
          <a:prstGeom prst="rect">
            <a:avLst/>
          </a:prstGeom>
          <a:gradFill>
            <a:gsLst>
              <a:gs pos="0">
                <a:srgbClr val="3DA759"/>
              </a:gs>
              <a:gs pos="100000">
                <a:srgbClr val="BDE7A1"/>
              </a:gs>
            </a:gsLst>
            <a:lin ang="54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26" name="Shape 426"/>
          <p:cNvGrpSpPr/>
          <p:nvPr/>
        </p:nvGrpSpPr>
        <p:grpSpPr>
          <a:xfrm>
            <a:off y="4773612" x="-3175"/>
            <a:ext cy="773111" cx="9166224"/>
            <a:chOff y="4602162" x="-6350"/>
            <a:chExt cy="773111" cx="9912350"/>
          </a:xfrm>
        </p:grpSpPr>
        <p:sp>
          <p:nvSpPr>
            <p:cNvPr id="427" name="Shape 427"/>
            <p:cNvSpPr/>
            <p:nvPr/>
          </p:nvSpPr>
          <p:spPr>
            <a:xfrm>
              <a:off y="5140325" x="2743200"/>
              <a:ext cy="195262" cx="3535362"/>
            </a:xfrm>
            <a:custGeom>
              <a:pathLst>
                <a:path w="2661" extrusionOk="0" h="127">
                  <a:moveTo>
                    <a:pt y="38" x="2048"/>
                  </a:moveTo>
                  <a:lnTo>
                    <a:pt y="38" x="2103"/>
                  </a:lnTo>
                  <a:lnTo>
                    <a:pt y="40" x="2158"/>
                  </a:lnTo>
                  <a:lnTo>
                    <a:pt y="42" x="2212"/>
                  </a:lnTo>
                  <a:lnTo>
                    <a:pt y="44" x="2265"/>
                  </a:lnTo>
                  <a:lnTo>
                    <a:pt y="50" x="2314"/>
                  </a:lnTo>
                  <a:lnTo>
                    <a:pt y="58" x="2359"/>
                  </a:lnTo>
                  <a:lnTo>
                    <a:pt y="62" x="2379"/>
                  </a:lnTo>
                  <a:lnTo>
                    <a:pt y="65" x="2399"/>
                  </a:lnTo>
                  <a:lnTo>
                    <a:pt y="71" x="2417"/>
                  </a:lnTo>
                  <a:lnTo>
                    <a:pt y="79" x="2432"/>
                  </a:lnTo>
                  <a:lnTo>
                    <a:pt y="89" x="2488"/>
                  </a:lnTo>
                  <a:lnTo>
                    <a:pt y="102" x="2547"/>
                  </a:lnTo>
                  <a:lnTo>
                    <a:pt y="116" x="2604"/>
                  </a:lnTo>
                  <a:lnTo>
                    <a:pt y="125" x="2661"/>
                  </a:lnTo>
                  <a:lnTo>
                    <a:pt y="127" x="0"/>
                  </a:lnTo>
                  <a:lnTo>
                    <a:pt y="122" x="0"/>
                  </a:lnTo>
                  <a:lnTo>
                    <a:pt y="112" x="2"/>
                  </a:lnTo>
                  <a:lnTo>
                    <a:pt y="100" x="8"/>
                  </a:lnTo>
                  <a:lnTo>
                    <a:pt y="87" x="16"/>
                  </a:lnTo>
                  <a:lnTo>
                    <a:pt y="75" x="29"/>
                  </a:lnTo>
                  <a:lnTo>
                    <a:pt y="67" x="43"/>
                  </a:lnTo>
                  <a:lnTo>
                    <a:pt y="64" x="53"/>
                  </a:lnTo>
                  <a:lnTo>
                    <a:pt y="62" x="61"/>
                  </a:lnTo>
                  <a:lnTo>
                    <a:pt y="62" x="71"/>
                  </a:lnTo>
                  <a:lnTo>
                    <a:pt y="64" x="81"/>
                  </a:lnTo>
                  <a:lnTo>
                    <a:pt y="52" x="134"/>
                  </a:lnTo>
                  <a:lnTo>
                    <a:pt y="44" x="189"/>
                  </a:lnTo>
                  <a:lnTo>
                    <a:pt y="36" x="246"/>
                  </a:lnTo>
                  <a:lnTo>
                    <a:pt y="29" x="305"/>
                  </a:lnTo>
                  <a:lnTo>
                    <a:pt y="23" x="321"/>
                  </a:lnTo>
                  <a:lnTo>
                    <a:pt y="19" x="339"/>
                  </a:lnTo>
                  <a:lnTo>
                    <a:pt y="15" x="359"/>
                  </a:lnTo>
                  <a:lnTo>
                    <a:pt y="11" x="380"/>
                  </a:lnTo>
                  <a:lnTo>
                    <a:pt y="9" x="420"/>
                  </a:lnTo>
                  <a:lnTo>
                    <a:pt y="7" x="465"/>
                  </a:lnTo>
                  <a:lnTo>
                    <a:pt y="7" x="510"/>
                  </a:lnTo>
                  <a:lnTo>
                    <a:pt y="7" x="556"/>
                  </a:lnTo>
                  <a:lnTo>
                    <a:pt y="6" x="603"/>
                  </a:lnTo>
                  <a:lnTo>
                    <a:pt y="2" x="648"/>
                  </a:lnTo>
                  <a:lnTo>
                    <a:pt y="0" x="692"/>
                  </a:lnTo>
                  <a:lnTo>
                    <a:pt y="4" x="751"/>
                  </a:lnTo>
                  <a:lnTo>
                    <a:pt y="9" x="818"/>
                  </a:lnTo>
                  <a:lnTo>
                    <a:pt y="15" x="891"/>
                  </a:lnTo>
                  <a:lnTo>
                    <a:pt y="23" x="964"/>
                  </a:lnTo>
                  <a:lnTo>
                    <a:pt y="29" x="1033"/>
                  </a:lnTo>
                  <a:lnTo>
                    <a:pt y="33" x="1092"/>
                  </a:lnTo>
                  <a:lnTo>
                    <a:pt y="35" x="1139"/>
                  </a:lnTo>
                  <a:lnTo>
                    <a:pt y="33" x="1173"/>
                  </a:lnTo>
                  <a:lnTo>
                    <a:pt y="31" x="1210"/>
                  </a:lnTo>
                  <a:lnTo>
                    <a:pt y="31" x="1246"/>
                  </a:lnTo>
                  <a:lnTo>
                    <a:pt y="29" x="1281"/>
                  </a:lnTo>
                  <a:lnTo>
                    <a:pt y="31" x="1305"/>
                  </a:lnTo>
                  <a:lnTo>
                    <a:pt y="29" x="1330"/>
                  </a:lnTo>
                  <a:lnTo>
                    <a:pt y="29" x="1354"/>
                  </a:lnTo>
                  <a:lnTo>
                    <a:pt y="29" x="1378"/>
                  </a:lnTo>
                  <a:lnTo>
                    <a:pt y="27" x="1429"/>
                  </a:lnTo>
                  <a:lnTo>
                    <a:pt y="29" x="1480"/>
                  </a:lnTo>
                  <a:lnTo>
                    <a:pt y="33" x="1528"/>
                  </a:lnTo>
                  <a:lnTo>
                    <a:pt y="38" x="1575"/>
                  </a:lnTo>
                  <a:lnTo>
                    <a:pt y="42" x="1620"/>
                  </a:lnTo>
                  <a:lnTo>
                    <a:pt y="44" x="1666"/>
                  </a:lnTo>
                  <a:lnTo>
                    <a:pt y="44" x="1689"/>
                  </a:lnTo>
                  <a:lnTo>
                    <a:pt y="44" x="1711"/>
                  </a:lnTo>
                  <a:lnTo>
                    <a:pt y="42" x="1733"/>
                  </a:lnTo>
                  <a:lnTo>
                    <a:pt y="38" x="1758"/>
                  </a:lnTo>
                  <a:lnTo>
                    <a:pt y="33" x="1792"/>
                  </a:lnTo>
                  <a:lnTo>
                    <a:pt y="31" x="1827"/>
                  </a:lnTo>
                  <a:lnTo>
                    <a:pt y="29" x="1865"/>
                  </a:lnTo>
                  <a:lnTo>
                    <a:pt y="31" x="1902"/>
                  </a:lnTo>
                  <a:lnTo>
                    <a:pt y="35" x="1977"/>
                  </a:lnTo>
                  <a:lnTo>
                    <a:pt y="38" x="2048"/>
                  </a:lnTo>
                  <a:lnTo>
                    <a:pt y="38" x="2048"/>
                  </a:lnTo>
                  <a:lnTo>
                    <a:pt y="38" x="2048"/>
                  </a:lnTo>
                  <a:lnTo>
                    <a:pt y="38" x="2048"/>
                  </a:lnTo>
                  <a:lnTo>
                    <a:pt y="38" x="2048"/>
                  </a:lnTo>
                </a:path>
              </a:pathLst>
            </a:custGeom>
            <a:solidFill>
              <a:srgbClr val="B2B2B2"/>
            </a:solidFill>
            <a:ln w="9525" cap="rnd">
              <a:solidFill>
                <a:srgbClr val="131516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28" name="Shape 428"/>
            <p:cNvSpPr/>
            <p:nvPr/>
          </p:nvSpPr>
          <p:spPr>
            <a:xfrm>
              <a:off y="5172075" x="-6350"/>
              <a:ext cy="163511" cx="2774950"/>
            </a:xfrm>
            <a:custGeom>
              <a:pathLst>
                <a:path w="1748" extrusionOk="0" h="103">
                  <a:moveTo>
                    <a:pt y="34" x="2"/>
                  </a:moveTo>
                  <a:lnTo>
                    <a:pt y="30" x="83"/>
                  </a:lnTo>
                  <a:lnTo>
                    <a:pt y="30" x="158"/>
                  </a:lnTo>
                  <a:lnTo>
                    <a:pt y="33" x="231"/>
                  </a:lnTo>
                  <a:lnTo>
                    <a:pt y="39" x="302"/>
                  </a:lnTo>
                  <a:lnTo>
                    <a:pt y="45" x="369"/>
                  </a:lnTo>
                  <a:lnTo>
                    <a:pt y="50" x="401"/>
                  </a:lnTo>
                  <a:lnTo>
                    <a:pt y="55" x="433"/>
                  </a:lnTo>
                  <a:lnTo>
                    <a:pt y="62" x="463"/>
                  </a:lnTo>
                  <a:lnTo>
                    <a:pt y="69" x="494"/>
                  </a:lnTo>
                  <a:lnTo>
                    <a:pt y="70" x="518"/>
                  </a:lnTo>
                  <a:lnTo>
                    <a:pt y="72" x="551"/>
                  </a:lnTo>
                  <a:lnTo>
                    <a:pt y="69" x="588"/>
                  </a:lnTo>
                  <a:lnTo>
                    <a:pt y="65" x="628"/>
                  </a:lnTo>
                  <a:lnTo>
                    <a:pt y="53" x="720"/>
                  </a:lnTo>
                  <a:lnTo>
                    <a:pt y="39" x="818"/>
                  </a:lnTo>
                  <a:lnTo>
                    <a:pt y="24" x="920"/>
                  </a:lnTo>
                  <a:lnTo>
                    <a:pt y="10" x="1016"/>
                  </a:lnTo>
                  <a:lnTo>
                    <a:pt y="5" x="1060"/>
                  </a:lnTo>
                  <a:lnTo>
                    <a:pt y="2" x="1103"/>
                  </a:lnTo>
                  <a:lnTo>
                    <a:pt y="0" x="1141"/>
                  </a:lnTo>
                  <a:lnTo>
                    <a:pt y="0" x="1172"/>
                  </a:lnTo>
                  <a:lnTo>
                    <a:pt y="3" x="1211"/>
                  </a:lnTo>
                  <a:lnTo>
                    <a:pt y="10" x="1260"/>
                  </a:lnTo>
                  <a:lnTo>
                    <a:pt y="17" x="1315"/>
                  </a:lnTo>
                  <a:lnTo>
                    <a:pt y="27" x="1372"/>
                  </a:lnTo>
                  <a:lnTo>
                    <a:pt y="35" x="1430"/>
                  </a:lnTo>
                  <a:lnTo>
                    <a:pt y="42" x="1483"/>
                  </a:lnTo>
                  <a:lnTo>
                    <a:pt y="49" x="1531"/>
                  </a:lnTo>
                  <a:lnTo>
                    <a:pt y="52" x="1569"/>
                  </a:lnTo>
                  <a:lnTo>
                    <a:pt y="55" x="1611"/>
                  </a:lnTo>
                  <a:lnTo>
                    <a:pt y="58" x="1646"/>
                  </a:lnTo>
                  <a:lnTo>
                    <a:pt y="64" x="1675"/>
                  </a:lnTo>
                  <a:lnTo>
                    <a:pt y="69" x="1698"/>
                  </a:lnTo>
                  <a:lnTo>
                    <a:pt y="74" x="1716"/>
                  </a:lnTo>
                  <a:lnTo>
                    <a:pt y="82" x="1730"/>
                  </a:lnTo>
                  <a:lnTo>
                    <a:pt y="87" x="1736"/>
                  </a:lnTo>
                  <a:lnTo>
                    <a:pt y="92" x="1741"/>
                  </a:lnTo>
                  <a:lnTo>
                    <a:pt y="97" x="1744"/>
                  </a:lnTo>
                  <a:lnTo>
                    <a:pt y="103" x="1748"/>
                  </a:lnTo>
                  <a:lnTo>
                    <a:pt y="102" x="0"/>
                  </a:lnTo>
                </a:path>
              </a:pathLst>
            </a:custGeom>
            <a:solidFill>
              <a:schemeClr val="folHlink"/>
            </a:solidFill>
            <a:ln w="9525" cap="rnd">
              <a:solidFill>
                <a:srgbClr val="131516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grpSp>
          <p:nvGrpSpPr>
            <p:cNvPr id="429" name="Shape 429"/>
            <p:cNvGrpSpPr/>
            <p:nvPr/>
          </p:nvGrpSpPr>
          <p:grpSpPr>
            <a:xfrm>
              <a:off y="4746519" x="690717"/>
              <a:ext cy="625685" cx="1282389"/>
              <a:chOff y="14575" x="7750"/>
              <a:chExt cy="2970850" cx="2984500"/>
            </a:xfrm>
          </p:grpSpPr>
          <p:sp>
            <p:nvSpPr>
              <p:cNvPr id="430" name="Shape 430"/>
              <p:cNvSpPr/>
              <p:nvPr/>
            </p:nvSpPr>
            <p:spPr>
              <a:xfrm>
                <a:off y="14575" x="7750"/>
                <a:ext cy="2970850" cx="2984500"/>
              </a:xfrm>
              <a:custGeom>
                <a:pathLst>
                  <a:path w="119380" extrusionOk="0" h="118834">
                    <a:moveTo>
                      <a:pt y="117549" x="88105"/>
                    </a:moveTo>
                    <a:lnTo>
                      <a:pt y="118833" x="3669"/>
                    </a:lnTo>
                    <a:lnTo>
                      <a:pt y="115098" x="1"/>
                    </a:lnTo>
                    <a:lnTo>
                      <a:pt y="59417" x="3669"/>
                    </a:lnTo>
                    <a:lnTo>
                      <a:pt y="33036" x="3794"/>
                    </a:lnTo>
                    <a:lnTo>
                      <a:pt y="33036" x="3483"/>
                    </a:lnTo>
                    <a:lnTo>
                      <a:pt y="30935" x="3421"/>
                    </a:lnTo>
                    <a:lnTo>
                      <a:pt y="30935" x="3856"/>
                    </a:lnTo>
                    <a:lnTo>
                      <a:pt y="12958" x="3856"/>
                    </a:lnTo>
                    <a:lnTo>
                      <a:pt y="8172" x="2550"/>
                    </a:lnTo>
                    <a:lnTo>
                      <a:pt y="5020" x="3110"/>
                    </a:lnTo>
                    <a:lnTo>
                      <a:pt y="3152" x="5721"/>
                    </a:lnTo>
                    <a:lnTo>
                      <a:pt y="6187" x="5908"/>
                    </a:lnTo>
                    <a:lnTo>
                      <a:pt y="5954" x="6716"/>
                    </a:lnTo>
                    <a:lnTo>
                      <a:pt y="2335" x="6840"/>
                    </a:lnTo>
                    <a:lnTo>
                      <a:pt y="1752" x="8768"/>
                    </a:lnTo>
                    <a:lnTo>
                      <a:pt y="3152" x="9141"/>
                    </a:lnTo>
                    <a:lnTo>
                      <a:pt y="6304" x="9141"/>
                    </a:lnTo>
                    <a:lnTo>
                      <a:pt y="6304" x="10198"/>
                    </a:lnTo>
                    <a:lnTo>
                      <a:pt y="1051" x="10198"/>
                    </a:lnTo>
                    <a:lnTo>
                      <a:pt y="1" x="11877"/>
                    </a:lnTo>
                    <a:lnTo>
                      <a:pt y="935" x="14301"/>
                    </a:lnTo>
                    <a:lnTo>
                      <a:pt y="6421" x="14301"/>
                    </a:lnTo>
                    <a:lnTo>
                      <a:pt y="6421" x="15731"/>
                    </a:lnTo>
                    <a:lnTo>
                      <a:pt y="1635" x="15731"/>
                    </a:lnTo>
                    <a:lnTo>
                      <a:pt y="2685" x="18654"/>
                    </a:lnTo>
                    <a:lnTo>
                      <a:pt y="7355" x="18654"/>
                    </a:lnTo>
                    <a:lnTo>
                      <a:pt y="7471" x="19649"/>
                    </a:lnTo>
                    <a:lnTo>
                      <a:pt y="2919" x="19773"/>
                    </a:lnTo>
                    <a:lnTo>
                      <a:pt y="3386" x="22509"/>
                    </a:lnTo>
                    <a:lnTo>
                      <a:pt y="6654" x="23939"/>
                    </a:lnTo>
                    <a:lnTo>
                      <a:pt y="17043" x="23939"/>
                    </a:lnTo>
                    <a:lnTo>
                      <a:pt y="20545" x="23503"/>
                    </a:lnTo>
                    <a:lnTo>
                      <a:pt y="28016" x="23503"/>
                    </a:lnTo>
                    <a:lnTo>
                      <a:pt y="28133" x="30467"/>
                    </a:lnTo>
                    <a:lnTo>
                      <a:pt y="28600" x="32146"/>
                    </a:lnTo>
                    <a:lnTo>
                      <a:pt y="36888" x="36312"/>
                    </a:lnTo>
                    <a:lnTo>
                      <a:pt y="37005" x="37307"/>
                    </a:lnTo>
                    <a:lnTo>
                      <a:pt y="38055" x="37244"/>
                    </a:lnTo>
                    <a:lnTo>
                      <a:pt y="38756" x="36498"/>
                    </a:lnTo>
                    <a:lnTo>
                      <a:pt y="49728" x="36996"/>
                    </a:lnTo>
                    <a:lnTo>
                      <a:pt y="49612" x="37991"/>
                    </a:lnTo>
                    <a:lnTo>
                      <a:pt y="56732" x="39172"/>
                    </a:lnTo>
                    <a:lnTo>
                      <a:pt y="56615" x="41162"/>
                    </a:lnTo>
                    <a:lnTo>
                      <a:pt y="40740" x="41162"/>
                    </a:lnTo>
                    <a:lnTo>
                      <a:pt y="39222" x="42032"/>
                    </a:lnTo>
                    <a:lnTo>
                      <a:pt y="40623" x="44581"/>
                    </a:lnTo>
                    <a:lnTo>
                      <a:pt y="47394" x="44706"/>
                    </a:lnTo>
                    <a:lnTo>
                      <a:pt y="47394" x="48685"/>
                    </a:lnTo>
                    <a:lnTo>
                      <a:pt y="45059" x="50923"/>
                    </a:lnTo>
                    <a:lnTo>
                      <a:pt y="44942" x="52167"/>
                    </a:lnTo>
                    <a:lnTo>
                      <a:pt y="39222" x="54840"/>
                    </a:lnTo>
                    <a:lnTo>
                      <a:pt y="29884" x="54778"/>
                    </a:lnTo>
                    <a:lnTo>
                      <a:pt y="27316" x="55897"/>
                    </a:lnTo>
                    <a:lnTo>
                      <a:pt y="13425" x="56022"/>
                    </a:lnTo>
                    <a:lnTo>
                      <a:pt y="13075" x="56395"/>
                    </a:lnTo>
                    <a:lnTo>
                      <a:pt y="9923" x="56830"/>
                    </a:lnTo>
                    <a:lnTo>
                      <a:pt y="10156" x="58509"/>
                    </a:lnTo>
                    <a:lnTo>
                      <a:pt y="14709" x="59628"/>
                    </a:lnTo>
                    <a:lnTo>
                      <a:pt y="13075" x="60747"/>
                    </a:lnTo>
                    <a:lnTo>
                      <a:pt y="15876" x="62053"/>
                    </a:lnTo>
                    <a:lnTo>
                      <a:pt y="23580" x="62115"/>
                    </a:lnTo>
                    <a:lnTo>
                      <a:pt y="24514" x="62612"/>
                    </a:lnTo>
                    <a:lnTo>
                      <a:pt y="30701" x="62674"/>
                    </a:lnTo>
                    <a:lnTo>
                      <a:pt y="32452" x="63856"/>
                    </a:lnTo>
                    <a:lnTo>
                      <a:pt y="33970" x="63918"/>
                    </a:lnTo>
                    <a:lnTo>
                      <a:pt y="46693" x="64229"/>
                    </a:lnTo>
                    <a:lnTo>
                      <a:pt y="47277" x="65721"/>
                    </a:lnTo>
                    <a:lnTo>
                      <a:pt y="49378" x="65783"/>
                    </a:lnTo>
                    <a:lnTo>
                      <a:pt y="49728" x="65162"/>
                    </a:lnTo>
                    <a:lnTo>
                      <a:pt y="51713" x="65286"/>
                    </a:lnTo>
                    <a:lnTo>
                      <a:pt y="52413" x="66281"/>
                    </a:lnTo>
                    <a:lnTo>
                      <a:pt y="56382" x="66467"/>
                    </a:lnTo>
                    <a:lnTo>
                      <a:pt y="54398" x="68519"/>
                    </a:lnTo>
                    <a:lnTo>
                      <a:pt y="48211" x="68457"/>
                    </a:lnTo>
                    <a:lnTo>
                      <a:pt y="47744" x="69016"/>
                    </a:lnTo>
                    <a:lnTo>
                      <a:pt y="45643" x="69016"/>
                    </a:lnTo>
                    <a:lnTo>
                      <a:pt y="43191" x="67835"/>
                    </a:lnTo>
                    <a:lnTo>
                      <a:pt y="40740" x="68270"/>
                    </a:lnTo>
                    <a:lnTo>
                      <a:pt y="39689" x="68892"/>
                    </a:lnTo>
                    <a:lnTo>
                      <a:pt y="37238" x="68892"/>
                    </a:lnTo>
                    <a:lnTo>
                      <a:pt y="34320" x="70820"/>
                    </a:lnTo>
                    <a:lnTo>
                      <a:pt y="27783" x="70757"/>
                    </a:lnTo>
                    <a:lnTo>
                      <a:pt y="26149" x="72001"/>
                    </a:lnTo>
                    <a:lnTo>
                      <a:pt y="17627" x="71877"/>
                    </a:lnTo>
                    <a:lnTo>
                      <a:pt y="14125" x="72871"/>
                    </a:lnTo>
                    <a:lnTo>
                      <a:pt y="13775" x="74799"/>
                    </a:lnTo>
                    <a:lnTo>
                      <a:pt y="15643" x="75607"/>
                    </a:lnTo>
                    <a:lnTo>
                      <a:pt y="31401" x="75794"/>
                    </a:lnTo>
                    <a:lnTo>
                      <a:pt y="33853" x="76602"/>
                    </a:lnTo>
                    <a:lnTo>
                      <a:pt y="43892" x="76478"/>
                    </a:lnTo>
                    <a:lnTo>
                      <a:pt y="55448" x="76664"/>
                    </a:lnTo>
                    <a:lnTo>
                      <a:pt y="55798" x="80581"/>
                    </a:lnTo>
                    <a:lnTo>
                      <a:pt y="63619" x="80768"/>
                    </a:lnTo>
                    <a:lnTo>
                      <a:pt y="63503" x="82011"/>
                    </a:lnTo>
                    <a:lnTo>
                      <a:pt y="61168" x="82944"/>
                    </a:lnTo>
                    <a:lnTo>
                      <a:pt y="58016" x="82944"/>
                    </a:lnTo>
                    <a:lnTo>
                      <a:pt y="56615" x="84063"/>
                    </a:lnTo>
                    <a:lnTo>
                      <a:pt y="56032" x="85680"/>
                    </a:lnTo>
                    <a:lnTo>
                      <a:pt y="51946" x="87856"/>
                    </a:lnTo>
                    <a:lnTo>
                      <a:pt y="45292" x="87918"/>
                    </a:lnTo>
                    <a:lnTo>
                      <a:pt y="44942" x="89472"/>
                    </a:lnTo>
                    <a:lnTo>
                      <a:pt y="38989" x="89970"/>
                    </a:lnTo>
                    <a:lnTo>
                      <a:pt y="38522" x="90529"/>
                    </a:lnTo>
                    <a:lnTo>
                      <a:pt y="35837" x="90592"/>
                    </a:lnTo>
                    <a:lnTo>
                      <a:pt y="31985" x="99048"/>
                    </a:lnTo>
                    <a:lnTo>
                      <a:pt y="28250" x="99048"/>
                    </a:lnTo>
                    <a:lnTo>
                      <a:pt y="28250" x="102032"/>
                    </a:lnTo>
                    <a:lnTo>
                      <a:pt y="31518" x="102156"/>
                    </a:lnTo>
                    <a:lnTo>
                      <a:pt y="31635" x="104084"/>
                    </a:lnTo>
                    <a:lnTo>
                      <a:pt y="28717" x="104208"/>
                    </a:lnTo>
                    <a:lnTo>
                      <a:pt y="27082" x="104706"/>
                    </a:lnTo>
                    <a:lnTo>
                      <a:pt y="27082" x="106509"/>
                    </a:lnTo>
                    <a:lnTo>
                      <a:pt y="28717" x="106757"/>
                    </a:lnTo>
                    <a:lnTo>
                      <a:pt y="31051" x="106882"/>
                    </a:lnTo>
                    <a:lnTo>
                      <a:pt y="30935" x="108685"/>
                    </a:lnTo>
                    <a:lnTo>
                      <a:pt y="27783" x="108996"/>
                    </a:lnTo>
                    <a:lnTo>
                      <a:pt y="27783" x="110488"/>
                    </a:lnTo>
                    <a:lnTo>
                      <a:pt y="30935" x="110861"/>
                    </a:lnTo>
                    <a:lnTo>
                      <a:pt y="31168" x="112167"/>
                    </a:lnTo>
                    <a:lnTo>
                      <a:pt y="27899" x="112415"/>
                    </a:lnTo>
                    <a:lnTo>
                      <a:pt y="27899" x="114654"/>
                    </a:lnTo>
                    <a:lnTo>
                      <a:pt y="31168" x="114654"/>
                    </a:lnTo>
                    <a:lnTo>
                      <a:pt y="34203" x="115773"/>
                    </a:lnTo>
                    <a:lnTo>
                      <a:pt y="46343" x="116022"/>
                    </a:lnTo>
                    <a:lnTo>
                      <a:pt y="60818" x="116954"/>
                    </a:lnTo>
                    <a:lnTo>
                      <a:pt y="102841" x="119068"/>
                    </a:lnTo>
                    <a:lnTo>
                      <a:pt y="118366" x="119379"/>
                    </a:lnTo>
                    <a:lnTo>
                      <a:pt y="117549" x="8810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431" name="Shape 431"/>
              <p:cNvSpPr/>
              <p:nvPr/>
            </p:nvSpPr>
            <p:spPr>
              <a:xfrm>
                <a:off y="980525" x="536250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3"/>
                    </a:lnTo>
                    <a:lnTo>
                      <a:pt y="1" x="3483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432" name="Shape 432"/>
              <p:cNvSpPr/>
              <p:nvPr/>
            </p:nvSpPr>
            <p:spPr>
              <a:xfrm>
                <a:off y="2107000" x="551800"/>
                <a:ext cy="166350" cx="87075"/>
              </a:xfrm>
              <a:custGeom>
                <a:pathLst>
                  <a:path w="3483" extrusionOk="0" h="6654">
                    <a:moveTo>
                      <a:pt y="6654" x="1"/>
                    </a:moveTo>
                    <a:lnTo>
                      <a:pt y="6654" x="3482"/>
                    </a:lnTo>
                    <a:lnTo>
                      <a:pt y="0" x="3482"/>
                    </a:lnTo>
                    <a:lnTo>
                      <a:pt y="0" x="1"/>
                    </a:lnTo>
                    <a:lnTo>
                      <a:pt y="6654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433" name="Shape 433"/>
              <p:cNvSpPr/>
              <p:nvPr/>
            </p:nvSpPr>
            <p:spPr>
              <a:xfrm>
                <a:off y="2305425" x="551800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2"/>
                    </a:lnTo>
                    <a:lnTo>
                      <a:pt y="1" x="3482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434" name="Shape 434"/>
              <p:cNvSpPr/>
              <p:nvPr/>
            </p:nvSpPr>
            <p:spPr>
              <a:xfrm>
                <a:off y="1181900" x="536250"/>
                <a:ext cy="204300" cx="87075"/>
              </a:xfrm>
              <a:custGeom>
                <a:pathLst>
                  <a:path w="3483" extrusionOk="0" h="8172">
                    <a:moveTo>
                      <a:pt y="8171" x="1"/>
                    </a:moveTo>
                    <a:lnTo>
                      <a:pt y="8171" x="3483"/>
                    </a:lnTo>
                    <a:lnTo>
                      <a:pt y="0" x="3483"/>
                    </a:lnTo>
                    <a:lnTo>
                      <a:pt y="0" x="1"/>
                    </a:lnTo>
                    <a:lnTo>
                      <a:pt y="81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435" name="Shape 435"/>
              <p:cNvSpPr/>
              <p:nvPr/>
            </p:nvSpPr>
            <p:spPr>
              <a:xfrm>
                <a:off y="980525" x="652825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3"/>
                    </a:lnTo>
                    <a:lnTo>
                      <a:pt y="1" x="3483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436" name="Shape 436"/>
              <p:cNvSpPr/>
              <p:nvPr/>
            </p:nvSpPr>
            <p:spPr>
              <a:xfrm>
                <a:off y="2107000" x="666825"/>
                <a:ext cy="166350" cx="87075"/>
              </a:xfrm>
              <a:custGeom>
                <a:pathLst>
                  <a:path w="3483" extrusionOk="0" h="6654">
                    <a:moveTo>
                      <a:pt y="6654" x="1"/>
                    </a:moveTo>
                    <a:lnTo>
                      <a:pt y="6654" x="3482"/>
                    </a:lnTo>
                    <a:lnTo>
                      <a:pt y="0" x="3482"/>
                    </a:lnTo>
                    <a:lnTo>
                      <a:pt y="0" x="1"/>
                    </a:lnTo>
                    <a:lnTo>
                      <a:pt y="6654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437" name="Shape 437"/>
              <p:cNvSpPr/>
              <p:nvPr/>
            </p:nvSpPr>
            <p:spPr>
              <a:xfrm>
                <a:off y="2305425" x="666825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2"/>
                    </a:lnTo>
                    <a:lnTo>
                      <a:pt y="1" x="3482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438" name="Shape 438"/>
              <p:cNvSpPr/>
              <p:nvPr/>
            </p:nvSpPr>
            <p:spPr>
              <a:xfrm>
                <a:off y="2107000" x="781850"/>
                <a:ext cy="166350" cx="87075"/>
              </a:xfrm>
              <a:custGeom>
                <a:pathLst>
                  <a:path w="3483" extrusionOk="0" h="6654">
                    <a:moveTo>
                      <a:pt y="6654" x="1"/>
                    </a:moveTo>
                    <a:lnTo>
                      <a:pt y="6654" x="3482"/>
                    </a:lnTo>
                    <a:lnTo>
                      <a:pt y="0" x="3482"/>
                    </a:lnTo>
                    <a:lnTo>
                      <a:pt y="0" x="1"/>
                    </a:lnTo>
                    <a:lnTo>
                      <a:pt y="6654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439" name="Shape 439"/>
              <p:cNvSpPr/>
              <p:nvPr/>
            </p:nvSpPr>
            <p:spPr>
              <a:xfrm>
                <a:off y="2305425" x="781850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2"/>
                    </a:lnTo>
                    <a:lnTo>
                      <a:pt y="1" x="3482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440" name="Shape 440"/>
              <p:cNvSpPr/>
              <p:nvPr/>
            </p:nvSpPr>
            <p:spPr>
              <a:xfrm>
                <a:off y="1181900" x="652825"/>
                <a:ext cy="204300" cx="87075"/>
              </a:xfrm>
              <a:custGeom>
                <a:pathLst>
                  <a:path w="3483" extrusionOk="0" h="8172">
                    <a:moveTo>
                      <a:pt y="8171" x="1"/>
                    </a:moveTo>
                    <a:lnTo>
                      <a:pt y="8171" x="3483"/>
                    </a:lnTo>
                    <a:lnTo>
                      <a:pt y="0" x="3483"/>
                    </a:lnTo>
                    <a:lnTo>
                      <a:pt y="0" x="1"/>
                    </a:lnTo>
                    <a:lnTo>
                      <a:pt y="81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</p:grpSp>
        <p:sp>
          <p:nvSpPr>
            <p:cNvPr id="441" name="Shape 441"/>
            <p:cNvSpPr/>
            <p:nvPr/>
          </p:nvSpPr>
          <p:spPr>
            <a:xfrm>
              <a:off y="5140325" x="6172200"/>
              <a:ext cy="201612" cx="1671636"/>
            </a:xfrm>
            <a:custGeom>
              <a:pathLst>
                <a:path w="1053" extrusionOk="0" h="127">
                  <a:moveTo>
                    <a:pt y="50" x="1053"/>
                  </a:moveTo>
                  <a:lnTo>
                    <a:pt y="54" x="1010"/>
                  </a:lnTo>
                  <a:lnTo>
                    <a:pt y="61" x="969"/>
                  </a:lnTo>
                  <a:lnTo>
                    <a:pt y="70" x="932"/>
                  </a:lnTo>
                  <a:lnTo>
                    <a:pt y="77" x="895"/>
                  </a:lnTo>
                  <a:lnTo>
                    <a:pt y="88" x="859"/>
                  </a:lnTo>
                  <a:lnTo>
                    <a:pt y="98" x="827"/>
                  </a:lnTo>
                  <a:lnTo>
                    <a:pt y="107" x="797"/>
                  </a:lnTo>
                  <a:lnTo>
                    <a:pt y="118" x="769"/>
                  </a:lnTo>
                  <a:lnTo>
                    <a:pt y="127" x="717"/>
                  </a:lnTo>
                  <a:lnTo>
                    <a:pt y="126" x="634"/>
                  </a:lnTo>
                  <a:lnTo>
                    <a:pt y="124" x="550"/>
                  </a:lnTo>
                  <a:lnTo>
                    <a:pt y="124" x="465"/>
                  </a:lnTo>
                  <a:lnTo>
                    <a:pt y="126" x="379"/>
                  </a:lnTo>
                  <a:lnTo>
                    <a:pt y="126" x="294"/>
                  </a:lnTo>
                  <a:lnTo>
                    <a:pt y="126" x="211"/>
                  </a:lnTo>
                  <a:lnTo>
                    <a:pt y="126" x="129"/>
                  </a:lnTo>
                  <a:lnTo>
                    <a:pt y="123" x="47"/>
                  </a:lnTo>
                  <a:lnTo>
                    <a:pt y="118" x="4"/>
                  </a:lnTo>
                  <a:lnTo>
                    <a:pt y="121" x="8"/>
                  </a:lnTo>
                  <a:lnTo>
                    <a:pt y="81" x="0"/>
                  </a:lnTo>
                  <a:lnTo>
                    <a:pt y="101" x="12"/>
                  </a:lnTo>
                  <a:lnTo>
                    <a:pt y="121" x="12"/>
                  </a:lnTo>
                  <a:lnTo>
                    <a:pt y="85" x="4"/>
                  </a:lnTo>
                  <a:lnTo>
                    <a:pt y="82" x="10"/>
                  </a:lnTo>
                  <a:lnTo>
                    <a:pt y="77" x="58"/>
                  </a:lnTo>
                  <a:lnTo>
                    <a:pt y="63" x="159"/>
                  </a:lnTo>
                  <a:lnTo>
                    <a:pt y="46" x="263"/>
                  </a:lnTo>
                  <a:lnTo>
                    <a:pt y="29" x="368"/>
                  </a:lnTo>
                  <a:lnTo>
                    <a:pt y="16" x="472"/>
                  </a:lnTo>
                  <a:lnTo>
                    <a:pt y="9" x="520"/>
                  </a:lnTo>
                  <a:lnTo>
                    <a:pt y="6" x="567"/>
                  </a:lnTo>
                  <a:lnTo>
                    <a:pt y="3" x="612"/>
                  </a:lnTo>
                  <a:lnTo>
                    <a:pt y="2" x="653"/>
                  </a:lnTo>
                  <a:lnTo>
                    <a:pt y="0" x="719"/>
                  </a:lnTo>
                  <a:lnTo>
                    <a:pt y="3" x="781"/>
                  </a:lnTo>
                  <a:lnTo>
                    <a:pt y="8" x="838"/>
                  </a:lnTo>
                  <a:lnTo>
                    <a:pt y="15" x="889"/>
                  </a:lnTo>
                  <a:lnTo>
                    <a:pt y="25" x="937"/>
                  </a:lnTo>
                  <a:lnTo>
                    <a:pt y="36" x="979"/>
                  </a:lnTo>
                  <a:lnTo>
                    <a:pt y="50" x="1017"/>
                  </a:lnTo>
                  <a:lnTo>
                    <a:pt y="63" x="1051"/>
                  </a:lnTo>
                  <a:lnTo>
                    <a:pt y="50" x="1053"/>
                  </a:lnTo>
                  <a:close/>
                </a:path>
              </a:pathLst>
            </a:custGeom>
            <a:solidFill>
              <a:srgbClr val="DDDDDD"/>
            </a:solidFill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grpSp>
          <p:nvGrpSpPr>
            <p:cNvPr id="442" name="Shape 442"/>
            <p:cNvGrpSpPr/>
            <p:nvPr/>
          </p:nvGrpSpPr>
          <p:grpSpPr>
            <a:xfrm>
              <a:off y="4873624" x="2124075"/>
              <a:ext cy="501648" cx="420687"/>
              <a:chOff y="6823075" x="10831511"/>
              <a:chExt cy="584198" cx="481012"/>
            </a:xfrm>
          </p:grpSpPr>
          <p:sp>
            <p:nvSpPr>
              <p:cNvPr id="443" name="Shape 443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44" name="Shape 444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45" name="Shape 445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46" name="Shape 446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47" name="Shape 447"/>
            <p:cNvGrpSpPr/>
            <p:nvPr/>
          </p:nvGrpSpPr>
          <p:grpSpPr>
            <a:xfrm>
              <a:off y="4648200" x="3629024"/>
              <a:ext cy="654048" cx="609599"/>
              <a:chOff y="6823075" x="10831511"/>
              <a:chExt cy="584198" cx="481012"/>
            </a:xfrm>
          </p:grpSpPr>
          <p:sp>
            <p:nvSpPr>
              <p:cNvPr id="448" name="Shape 448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49" name="Shape 449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50" name="Shape 450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51" name="Shape 451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52" name="Shape 452"/>
            <p:cNvGrpSpPr/>
            <p:nvPr/>
          </p:nvGrpSpPr>
          <p:grpSpPr>
            <a:xfrm>
              <a:off y="4648200" x="2979736"/>
              <a:ext cy="654048" cx="649287"/>
              <a:chOff y="6823075" x="10831511"/>
              <a:chExt cy="584198" cx="481012"/>
            </a:xfrm>
          </p:grpSpPr>
          <p:sp>
            <p:nvSpPr>
              <p:cNvPr id="453" name="Shape 453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54" name="Shape 454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55" name="Shape 455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56" name="Shape 456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57" name="Shape 457"/>
            <p:cNvGrpSpPr/>
            <p:nvPr/>
          </p:nvGrpSpPr>
          <p:grpSpPr>
            <a:xfrm>
              <a:off y="4797425" x="5127624"/>
              <a:ext cy="577848" cx="533399"/>
              <a:chOff y="6823075" x="10831511"/>
              <a:chExt cy="584198" cx="481012"/>
            </a:xfrm>
          </p:grpSpPr>
          <p:sp>
            <p:nvSpPr>
              <p:cNvPr id="458" name="Shape 458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59" name="Shape 459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60" name="Shape 460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61" name="Shape 461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sp>
          <p:nvSpPr>
            <p:cNvPr id="462" name="Shape 462"/>
            <p:cNvSpPr/>
            <p:nvPr/>
          </p:nvSpPr>
          <p:spPr>
            <a:xfrm>
              <a:off y="5146675" x="7394575"/>
              <a:ext cy="195261" cx="2511425"/>
            </a:xfrm>
            <a:custGeom>
              <a:pathLst>
                <a:path w="1582" extrusionOk="0" h="123">
                  <a:moveTo>
                    <a:pt y="122" x="1582"/>
                  </a:moveTo>
                  <a:lnTo>
                    <a:pt y="123" x="0"/>
                  </a:lnTo>
                  <a:lnTo>
                    <a:pt y="118" x="0"/>
                  </a:lnTo>
                  <a:lnTo>
                    <a:pt y="108" x="2"/>
                  </a:lnTo>
                  <a:lnTo>
                    <a:pt y="97" x="7"/>
                  </a:lnTo>
                  <a:lnTo>
                    <a:pt y="84" x="13"/>
                  </a:lnTo>
                  <a:lnTo>
                    <a:pt y="73" x="24"/>
                  </a:lnTo>
                  <a:lnTo>
                    <a:pt y="65" x="36"/>
                  </a:lnTo>
                  <a:lnTo>
                    <a:pt y="62" x="44"/>
                  </a:lnTo>
                  <a:lnTo>
                    <a:pt y="60" x="51"/>
                  </a:lnTo>
                  <a:lnTo>
                    <a:pt y="60" x="59"/>
                  </a:lnTo>
                  <a:lnTo>
                    <a:pt y="62" x="68"/>
                  </a:lnTo>
                  <a:lnTo>
                    <a:pt y="50" x="112"/>
                  </a:lnTo>
                  <a:lnTo>
                    <a:pt y="43" x="158"/>
                  </a:lnTo>
                  <a:lnTo>
                    <a:pt y="35" x="206"/>
                  </a:lnTo>
                  <a:lnTo>
                    <a:pt y="28" x="255"/>
                  </a:lnTo>
                  <a:lnTo>
                    <a:pt y="22" x="269"/>
                  </a:lnTo>
                  <a:lnTo>
                    <a:pt y="18" x="284"/>
                  </a:lnTo>
                  <a:lnTo>
                    <a:pt y="15" x="300"/>
                  </a:lnTo>
                  <a:lnTo>
                    <a:pt y="11" x="318"/>
                  </a:lnTo>
                  <a:lnTo>
                    <a:pt y="9" x="351"/>
                  </a:lnTo>
                  <a:lnTo>
                    <a:pt y="7" x="389"/>
                  </a:lnTo>
                  <a:lnTo>
                    <a:pt y="7" x="427"/>
                  </a:lnTo>
                  <a:lnTo>
                    <a:pt y="7" x="465"/>
                  </a:lnTo>
                  <a:lnTo>
                    <a:pt y="6" x="505"/>
                  </a:lnTo>
                  <a:lnTo>
                    <a:pt y="2" x="542"/>
                  </a:lnTo>
                  <a:lnTo>
                    <a:pt y="0" x="579"/>
                  </a:lnTo>
                  <a:lnTo>
                    <a:pt y="4" x="629"/>
                  </a:lnTo>
                  <a:lnTo>
                    <a:pt y="9" x="685"/>
                  </a:lnTo>
                  <a:lnTo>
                    <a:pt y="15" x="746"/>
                  </a:lnTo>
                  <a:lnTo>
                    <a:pt y="22" x="807"/>
                  </a:lnTo>
                  <a:lnTo>
                    <a:pt y="28" x="865"/>
                  </a:lnTo>
                  <a:lnTo>
                    <a:pt y="32" x="914"/>
                  </a:lnTo>
                  <a:lnTo>
                    <a:pt y="34" x="953"/>
                  </a:lnTo>
                  <a:lnTo>
                    <a:pt y="32" x="982"/>
                  </a:lnTo>
                  <a:lnTo>
                    <a:pt y="30" x="1013"/>
                  </a:lnTo>
                  <a:lnTo>
                    <a:pt y="30" x="1043"/>
                  </a:lnTo>
                  <a:lnTo>
                    <a:pt y="28" x="1072"/>
                  </a:lnTo>
                  <a:lnTo>
                    <a:pt y="30" x="1092"/>
                  </a:lnTo>
                  <a:lnTo>
                    <a:pt y="28" x="1113"/>
                  </a:lnTo>
                  <a:lnTo>
                    <a:pt y="28" x="1133"/>
                  </a:lnTo>
                  <a:lnTo>
                    <a:pt y="28" x="1153"/>
                  </a:lnTo>
                  <a:lnTo>
                    <a:pt y="26" x="1196"/>
                  </a:lnTo>
                  <a:lnTo>
                    <a:pt y="28" x="1239"/>
                  </a:lnTo>
                  <a:lnTo>
                    <a:pt y="32" x="1279"/>
                  </a:lnTo>
                  <a:lnTo>
                    <a:pt y="37" x="1318"/>
                  </a:lnTo>
                  <a:lnTo>
                    <a:pt y="41" x="1356"/>
                  </a:lnTo>
                  <a:lnTo>
                    <a:pt y="43" x="1394"/>
                  </a:lnTo>
                  <a:lnTo>
                    <a:pt y="43" x="1414"/>
                  </a:lnTo>
                  <a:lnTo>
                    <a:pt y="43" x="1432"/>
                  </a:lnTo>
                  <a:lnTo>
                    <a:pt y="41" x="1450"/>
                  </a:lnTo>
                  <a:lnTo>
                    <a:pt y="37" x="1471"/>
                  </a:lnTo>
                  <a:lnTo>
                    <a:pt y="32" x="1500"/>
                  </a:lnTo>
                  <a:lnTo>
                    <a:pt y="30" x="1529"/>
                  </a:lnTo>
                  <a:lnTo>
                    <a:pt y="28" x="1561"/>
                  </a:lnTo>
                  <a:lnTo>
                    <a:pt y="32" x="1582"/>
                  </a:lnTo>
                </a:path>
              </a:pathLst>
            </a:custGeom>
            <a:solidFill>
              <a:srgbClr val="B2B2B2"/>
            </a:solidFill>
            <a:ln w="9525" cap="rnd">
              <a:solidFill>
                <a:srgbClr val="131516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63" name="Shape 463"/>
            <p:cNvSpPr/>
            <p:nvPr/>
          </p:nvSpPr>
          <p:spPr>
            <a:xfrm>
              <a:off y="4946650" x="0"/>
              <a:ext cy="377825" cx="311150"/>
            </a:xfrm>
            <a:custGeom>
              <a:pathLst>
                <a:path w="410" extrusionOk="0" h="552">
                  <a:moveTo>
                    <a:pt y="170" x="209"/>
                  </a:moveTo>
                  <a:lnTo>
                    <a:pt y="167" x="225"/>
                  </a:lnTo>
                  <a:lnTo>
                    <a:pt y="162" x="236"/>
                  </a:lnTo>
                  <a:lnTo>
                    <a:pt y="157" x="246"/>
                  </a:lnTo>
                  <a:lnTo>
                    <a:pt y="153" x="252"/>
                  </a:lnTo>
                  <a:lnTo>
                    <a:pt y="143" x="265"/>
                  </a:lnTo>
                  <a:lnTo>
                    <a:pt y="134" x="278"/>
                  </a:lnTo>
                  <a:lnTo>
                    <a:pt y="132" x="287"/>
                  </a:lnTo>
                  <a:lnTo>
                    <a:pt y="129" x="297"/>
                  </a:lnTo>
                  <a:lnTo>
                    <a:pt y="128" x="300"/>
                  </a:lnTo>
                  <a:lnTo>
                    <a:pt y="126" x="304"/>
                  </a:lnTo>
                  <a:lnTo>
                    <a:pt y="122" x="308"/>
                  </a:lnTo>
                  <a:lnTo>
                    <a:pt y="118" x="310"/>
                  </a:lnTo>
                  <a:lnTo>
                    <a:pt y="121" x="313"/>
                  </a:lnTo>
                  <a:lnTo>
                    <a:pt y="124" x="314"/>
                  </a:lnTo>
                  <a:lnTo>
                    <a:pt y="125" x="316"/>
                  </a:lnTo>
                  <a:lnTo>
                    <a:pt y="126" x="319"/>
                  </a:lnTo>
                  <a:lnTo>
                    <a:pt y="126" x="324"/>
                  </a:lnTo>
                  <a:lnTo>
                    <a:pt y="125" x="329"/>
                  </a:lnTo>
                  <a:lnTo>
                    <a:pt y="117" x="324"/>
                  </a:lnTo>
                  <a:lnTo>
                    <a:pt y="108" x="319"/>
                  </a:lnTo>
                  <a:lnTo>
                    <a:pt y="103" x="305"/>
                  </a:lnTo>
                  <a:lnTo>
                    <a:pt y="98" x="295"/>
                  </a:lnTo>
                  <a:lnTo>
                    <a:pt y="97" x="290"/>
                  </a:lnTo>
                  <a:lnTo>
                    <a:pt y="96" x="284"/>
                  </a:lnTo>
                  <a:lnTo>
                    <a:pt y="95" x="277"/>
                  </a:lnTo>
                  <a:lnTo>
                    <a:pt y="95" x="267"/>
                  </a:lnTo>
                  <a:lnTo>
                    <a:pt y="96" x="263"/>
                  </a:lnTo>
                  <a:lnTo>
                    <a:pt y="97" x="261"/>
                  </a:lnTo>
                  <a:lnTo>
                    <a:pt y="100" x="260"/>
                  </a:lnTo>
                  <a:lnTo>
                    <a:pt y="104" x="260"/>
                  </a:lnTo>
                  <a:lnTo>
                    <a:pt y="112" x="258"/>
                  </a:lnTo>
                  <a:lnTo>
                    <a:pt y="119" x="257"/>
                  </a:lnTo>
                  <a:lnTo>
                    <a:pt y="120" x="252"/>
                  </a:lnTo>
                  <a:lnTo>
                    <a:pt y="122" x="248"/>
                  </a:lnTo>
                  <a:lnTo>
                    <a:pt y="125" x="246"/>
                  </a:lnTo>
                  <a:lnTo>
                    <a:pt y="128" x="244"/>
                  </a:lnTo>
                  <a:lnTo>
                    <a:pt y="133" x="241"/>
                  </a:lnTo>
                  <a:lnTo>
                    <a:pt y="138" x="239"/>
                  </a:lnTo>
                  <a:lnTo>
                    <a:pt y="142" x="235"/>
                  </a:lnTo>
                  <a:lnTo>
                    <a:pt y="147" x="229"/>
                  </a:lnTo>
                  <a:lnTo>
                    <a:pt y="153" x="221"/>
                  </a:lnTo>
                  <a:lnTo>
                    <a:pt y="158" x="216"/>
                  </a:lnTo>
                  <a:lnTo>
                    <a:pt y="164" x="213"/>
                  </a:lnTo>
                  <a:lnTo>
                    <a:pt y="170" x="209"/>
                  </a:lnTo>
                  <a:close/>
                  <a:moveTo>
                    <a:pt y="175" x="178"/>
                  </a:moveTo>
                  <a:lnTo>
                    <a:pt y="175" x="183"/>
                  </a:lnTo>
                  <a:lnTo>
                    <a:pt y="175" x="187"/>
                  </a:lnTo>
                  <a:lnTo>
                    <a:pt y="172" x="188"/>
                  </a:lnTo>
                  <a:lnTo>
                    <a:pt y="170" x="188"/>
                  </a:lnTo>
                  <a:lnTo>
                    <a:pt y="168" x="188"/>
                  </a:lnTo>
                  <a:lnTo>
                    <a:pt y="164" x="187"/>
                  </a:lnTo>
                  <a:lnTo>
                    <a:pt y="162" x="184"/>
                  </a:lnTo>
                  <a:lnTo>
                    <a:pt y="158" x="181"/>
                  </a:lnTo>
                  <a:lnTo>
                    <a:pt y="157" x="186"/>
                  </a:lnTo>
                  <a:lnTo>
                    <a:pt y="155" x="189"/>
                  </a:lnTo>
                  <a:lnTo>
                    <a:pt y="153" x="192"/>
                  </a:lnTo>
                  <a:lnTo>
                    <a:pt y="150" x="194"/>
                  </a:lnTo>
                  <a:lnTo>
                    <a:pt y="143" x="196"/>
                  </a:lnTo>
                  <a:lnTo>
                    <a:pt y="136" x="197"/>
                  </a:lnTo>
                  <a:lnTo>
                    <a:pt y="128" x="196"/>
                  </a:lnTo>
                  <a:lnTo>
                    <a:pt y="119" x="196"/>
                  </a:lnTo>
                  <a:lnTo>
                    <a:pt y="110" x="196"/>
                  </a:lnTo>
                  <a:lnTo>
                    <a:pt y="102" x="198"/>
                  </a:lnTo>
                  <a:lnTo>
                    <a:pt y="88" x="219"/>
                  </a:lnTo>
                  <a:lnTo>
                    <a:pt y="76" x="232"/>
                  </a:lnTo>
                  <a:lnTo>
                    <a:pt y="66" x="224"/>
                  </a:lnTo>
                  <a:lnTo>
                    <a:pt y="53" x="215"/>
                  </a:lnTo>
                  <a:lnTo>
                    <a:pt y="48" x="212"/>
                  </a:lnTo>
                  <a:lnTo>
                    <a:pt y="45" x="207"/>
                  </a:lnTo>
                  <a:lnTo>
                    <a:pt y="43" x="204"/>
                  </a:lnTo>
                  <a:lnTo>
                    <a:pt y="43" x="202"/>
                  </a:lnTo>
                  <a:lnTo>
                    <a:pt y="43" x="199"/>
                  </a:lnTo>
                  <a:lnTo>
                    <a:pt y="45" x="196"/>
                  </a:lnTo>
                  <a:lnTo>
                    <a:pt y="49" x="192"/>
                  </a:lnTo>
                  <a:lnTo>
                    <a:pt y="53" x="189"/>
                  </a:lnTo>
                  <a:lnTo>
                    <a:pt y="56" x="188"/>
                  </a:lnTo>
                  <a:lnTo>
                    <a:pt y="61" x="187"/>
                  </a:lnTo>
                  <a:lnTo>
                    <a:pt y="64" x="187"/>
                  </a:lnTo>
                  <a:lnTo>
                    <a:pt y="68" x="188"/>
                  </a:lnTo>
                  <a:lnTo>
                    <a:pt y="70" x="189"/>
                  </a:lnTo>
                  <a:lnTo>
                    <a:pt y="74" x="191"/>
                  </a:lnTo>
                  <a:lnTo>
                    <a:pt y="74" x="187"/>
                  </a:lnTo>
                  <a:lnTo>
                    <a:pt y="75" x="183"/>
                  </a:lnTo>
                  <a:lnTo>
                    <a:pt y="76" x="178"/>
                  </a:lnTo>
                  <a:lnTo>
                    <a:pt y="79" x="175"/>
                  </a:lnTo>
                  <a:lnTo>
                    <a:pt y="86" x="165"/>
                  </a:lnTo>
                  <a:lnTo>
                    <a:pt y="91" x="155"/>
                  </a:lnTo>
                  <a:lnTo>
                    <a:pt y="92" x="159"/>
                  </a:lnTo>
                  <a:lnTo>
                    <a:pt y="93" x="161"/>
                  </a:lnTo>
                  <a:lnTo>
                    <a:pt y="102" x="149"/>
                  </a:lnTo>
                  <a:lnTo>
                    <a:pt y="110" x="138"/>
                  </a:lnTo>
                  <a:lnTo>
                    <a:pt y="119" x="128"/>
                  </a:lnTo>
                  <a:lnTo>
                    <a:pt y="129" x="118"/>
                  </a:lnTo>
                  <a:lnTo>
                    <a:pt y="139" x="109"/>
                  </a:lnTo>
                  <a:lnTo>
                    <a:pt y="149" x="102"/>
                  </a:lnTo>
                  <a:lnTo>
                    <a:pt y="160" x="96"/>
                  </a:lnTo>
                  <a:lnTo>
                    <a:pt y="171" x="91"/>
                  </a:lnTo>
                  <a:lnTo>
                    <a:pt y="174" x="92"/>
                  </a:lnTo>
                  <a:lnTo>
                    <a:pt y="176" x="95"/>
                  </a:lnTo>
                  <a:lnTo>
                    <a:pt y="177" x="97"/>
                  </a:lnTo>
                  <a:lnTo>
                    <a:pt y="178" x="99"/>
                  </a:lnTo>
                  <a:lnTo>
                    <a:pt y="168" x="103"/>
                  </a:lnTo>
                  <a:lnTo>
                    <a:pt y="161" x="108"/>
                  </a:lnTo>
                  <a:lnTo>
                    <a:pt y="157" x="113"/>
                  </a:lnTo>
                  <a:lnTo>
                    <a:pt y="151" x="120"/>
                  </a:lnTo>
                  <a:lnTo>
                    <a:pt y="144" x="123"/>
                  </a:lnTo>
                  <a:lnTo>
                    <a:pt y="138" x="129"/>
                  </a:lnTo>
                  <a:lnTo>
                    <a:pt y="133" x="135"/>
                  </a:lnTo>
                  <a:lnTo>
                    <a:pt y="127" x="143"/>
                  </a:lnTo>
                  <a:lnTo>
                    <a:pt y="133" x="136"/>
                  </a:lnTo>
                  <a:lnTo>
                    <a:pt y="138" x="131"/>
                  </a:lnTo>
                  <a:lnTo>
                    <a:pt y="140" x="130"/>
                  </a:lnTo>
                  <a:lnTo>
                    <a:pt y="143" x="129"/>
                  </a:lnTo>
                  <a:lnTo>
                    <a:pt y="146" x="129"/>
                  </a:lnTo>
                  <a:lnTo>
                    <a:pt y="148" x="129"/>
                  </a:lnTo>
                  <a:lnTo>
                    <a:pt y="148" x="131"/>
                  </a:lnTo>
                  <a:lnTo>
                    <a:pt y="148" x="134"/>
                  </a:lnTo>
                  <a:lnTo>
                    <a:pt y="148" x="138"/>
                  </a:lnTo>
                  <a:lnTo>
                    <a:pt y="146" x="143"/>
                  </a:lnTo>
                  <a:lnTo>
                    <a:pt y="143" x="146"/>
                  </a:lnTo>
                  <a:lnTo>
                    <a:pt y="140" x="151"/>
                  </a:lnTo>
                  <a:lnTo>
                    <a:pt y="135" x="154"/>
                  </a:lnTo>
                  <a:lnTo>
                    <a:pt y="129" x="154"/>
                  </a:lnTo>
                  <a:lnTo>
                    <a:pt y="134" x="155"/>
                  </a:lnTo>
                  <a:lnTo>
                    <a:pt y="136" x="155"/>
                  </a:lnTo>
                  <a:lnTo>
                    <a:pt y="140" x="154"/>
                  </a:lnTo>
                  <a:lnTo>
                    <a:pt y="142" x="151"/>
                  </a:lnTo>
                  <a:lnTo>
                    <a:pt y="147" x="148"/>
                  </a:lnTo>
                  <a:lnTo>
                    <a:pt y="150" x="141"/>
                  </a:lnTo>
                  <a:lnTo>
                    <a:pt y="153" x="136"/>
                  </a:lnTo>
                  <a:lnTo>
                    <a:pt y="155" x="131"/>
                  </a:lnTo>
                  <a:lnTo>
                    <a:pt y="157" x="129"/>
                  </a:lnTo>
                  <a:lnTo>
                    <a:pt y="160" x="129"/>
                  </a:lnTo>
                  <a:lnTo>
                    <a:pt y="161" x="135"/>
                  </a:lnTo>
                  <a:lnTo>
                    <a:pt y="161" x="143"/>
                  </a:lnTo>
                  <a:lnTo>
                    <a:pt y="160" x="149"/>
                  </a:lnTo>
                  <a:lnTo>
                    <a:pt y="157" x="156"/>
                  </a:lnTo>
                  <a:lnTo>
                    <a:pt y="154" x="162"/>
                  </a:lnTo>
                  <a:lnTo>
                    <a:pt y="149" x="168"/>
                  </a:lnTo>
                  <a:lnTo>
                    <a:pt y="141" x="172"/>
                  </a:lnTo>
                  <a:lnTo>
                    <a:pt y="132" x="175"/>
                  </a:lnTo>
                  <a:lnTo>
                    <a:pt y="142" x="175"/>
                  </a:lnTo>
                  <a:lnTo>
                    <a:pt y="150" x="172"/>
                  </a:lnTo>
                  <a:lnTo>
                    <a:pt y="156" x="168"/>
                  </a:lnTo>
                  <a:lnTo>
                    <a:pt y="160" x="164"/>
                  </a:lnTo>
                  <a:lnTo>
                    <a:pt y="162" x="157"/>
                  </a:lnTo>
                  <a:lnTo>
                    <a:pt y="164" x="150"/>
                  </a:lnTo>
                  <a:lnTo>
                    <a:pt y="165" x="141"/>
                  </a:lnTo>
                  <a:lnTo>
                    <a:pt y="167" x="133"/>
                  </a:lnTo>
                  <a:lnTo>
                    <a:pt y="170" x="130"/>
                  </a:lnTo>
                  <a:lnTo>
                    <a:pt y="172" x="129"/>
                  </a:lnTo>
                  <a:lnTo>
                    <a:pt y="176" x="129"/>
                  </a:lnTo>
                  <a:lnTo>
                    <a:pt y="179" x="128"/>
                  </a:lnTo>
                  <a:lnTo>
                    <a:pt y="180" x="134"/>
                  </a:lnTo>
                  <a:lnTo>
                    <a:pt y="182" x="139"/>
                  </a:lnTo>
                  <a:lnTo>
                    <a:pt y="180" x="144"/>
                  </a:lnTo>
                  <a:lnTo>
                    <a:pt y="179" x="149"/>
                  </a:lnTo>
                  <a:lnTo>
                    <a:pt y="177" x="159"/>
                  </a:lnTo>
                  <a:lnTo>
                    <a:pt y="174" x="168"/>
                  </a:lnTo>
                  <a:lnTo>
                    <a:pt y="171" x="172"/>
                  </a:lnTo>
                  <a:lnTo>
                    <a:pt y="170" x="175"/>
                  </a:lnTo>
                  <a:lnTo>
                    <a:pt y="170" x="176"/>
                  </a:lnTo>
                  <a:lnTo>
                    <a:pt y="170" x="177"/>
                  </a:lnTo>
                  <a:lnTo>
                    <a:pt y="172" x="178"/>
                  </a:lnTo>
                  <a:lnTo>
                    <a:pt y="175" x="178"/>
                  </a:lnTo>
                  <a:close/>
                  <a:moveTo>
                    <a:pt y="103" x="329"/>
                  </a:moveTo>
                  <a:lnTo>
                    <a:pt y="95" x="322"/>
                  </a:lnTo>
                  <a:lnTo>
                    <a:pt y="84" x="317"/>
                  </a:lnTo>
                  <a:lnTo>
                    <a:pt y="79" x="314"/>
                  </a:lnTo>
                  <a:lnTo>
                    <a:pt y="76" x="309"/>
                  </a:lnTo>
                  <a:lnTo>
                    <a:pt y="74" x="301"/>
                  </a:lnTo>
                  <a:lnTo>
                    <a:pt y="72" x="293"/>
                  </a:lnTo>
                  <a:lnTo>
                    <a:pt y="74" x="281"/>
                  </a:lnTo>
                  <a:lnTo>
                    <a:pt y="75" x="273"/>
                  </a:lnTo>
                  <a:lnTo>
                    <a:pt y="75" x="272"/>
                  </a:lnTo>
                  <a:lnTo>
                    <a:pt y="75" x="269"/>
                  </a:lnTo>
                  <a:lnTo>
                    <a:pt y="74" x="267"/>
                  </a:lnTo>
                  <a:lnTo>
                    <a:pt y="71" x="265"/>
                  </a:lnTo>
                  <a:lnTo>
                    <a:pt y="71" x="260"/>
                  </a:lnTo>
                  <a:lnTo>
                    <a:pt y="72" x="257"/>
                  </a:lnTo>
                  <a:lnTo>
                    <a:pt y="74" x="255"/>
                  </a:lnTo>
                  <a:lnTo>
                    <a:pt y="75" x="252"/>
                  </a:lnTo>
                  <a:lnTo>
                    <a:pt y="77" x="252"/>
                  </a:lnTo>
                  <a:lnTo>
                    <a:pt y="79" x="253"/>
                  </a:lnTo>
                  <a:lnTo>
                    <a:pt y="82" x="255"/>
                  </a:lnTo>
                  <a:lnTo>
                    <a:pt y="84" x="257"/>
                  </a:lnTo>
                  <a:lnTo>
                    <a:pt y="81" x="261"/>
                  </a:lnTo>
                  <a:lnTo>
                    <a:pt y="79" x="265"/>
                  </a:lnTo>
                  <a:lnTo>
                    <a:pt y="79" x="267"/>
                  </a:lnTo>
                  <a:lnTo>
                    <a:pt y="81" x="268"/>
                  </a:lnTo>
                  <a:lnTo>
                    <a:pt y="82" x="269"/>
                  </a:lnTo>
                  <a:lnTo>
                    <a:pt y="84" x="271"/>
                  </a:lnTo>
                  <a:lnTo>
                    <a:pt y="86" x="272"/>
                  </a:lnTo>
                  <a:lnTo>
                    <a:pt y="89" x="274"/>
                  </a:lnTo>
                  <a:lnTo>
                    <a:pt y="90" x="279"/>
                  </a:lnTo>
                  <a:lnTo>
                    <a:pt y="92" x="283"/>
                  </a:lnTo>
                  <a:lnTo>
                    <a:pt y="93" x="294"/>
                  </a:lnTo>
                  <a:lnTo>
                    <a:pt y="95" x="304"/>
                  </a:lnTo>
                  <a:lnTo>
                    <a:pt y="98" x="306"/>
                  </a:lnTo>
                  <a:lnTo>
                    <a:pt y="99" x="309"/>
                  </a:lnTo>
                  <a:lnTo>
                    <a:pt y="102" x="313"/>
                  </a:lnTo>
                  <a:lnTo>
                    <a:pt y="103" x="316"/>
                  </a:lnTo>
                  <a:lnTo>
                    <a:pt y="104" x="324"/>
                  </a:lnTo>
                  <a:lnTo>
                    <a:pt y="103" x="329"/>
                  </a:lnTo>
                  <a:close/>
                  <a:moveTo>
                    <a:pt y="48" x="294"/>
                  </a:moveTo>
                  <a:lnTo>
                    <a:pt y="43" x="300"/>
                  </a:lnTo>
                  <a:lnTo>
                    <a:pt y="40" x="309"/>
                  </a:lnTo>
                  <a:lnTo>
                    <a:pt y="38" x="313"/>
                  </a:lnTo>
                  <a:lnTo>
                    <a:pt y="34" x="315"/>
                  </a:lnTo>
                  <a:lnTo>
                    <a:pt y="32" x="317"/>
                  </a:lnTo>
                  <a:lnTo>
                    <a:pt y="28" x="319"/>
                  </a:lnTo>
                  <a:lnTo>
                    <a:pt y="27" x="320"/>
                  </a:lnTo>
                  <a:lnTo>
                    <a:pt y="26" x="321"/>
                  </a:lnTo>
                  <a:lnTo>
                    <a:pt y="26" x="324"/>
                  </a:lnTo>
                  <a:lnTo>
                    <a:pt y="27" x="325"/>
                  </a:lnTo>
                  <a:lnTo>
                    <a:pt y="28" x="326"/>
                  </a:lnTo>
                  <a:lnTo>
                    <a:pt y="31" x="327"/>
                  </a:lnTo>
                  <a:lnTo>
                    <a:pt y="33" x="327"/>
                  </a:lnTo>
                  <a:lnTo>
                    <a:pt y="35" x="326"/>
                  </a:lnTo>
                  <a:lnTo>
                    <a:pt y="38" x="326"/>
                  </a:lnTo>
                  <a:lnTo>
                    <a:pt y="40" x="324"/>
                  </a:lnTo>
                  <a:lnTo>
                    <a:pt y="42" x="320"/>
                  </a:lnTo>
                  <a:lnTo>
                    <a:pt y="45" x="316"/>
                  </a:lnTo>
                  <a:lnTo>
                    <a:pt y="47" x="305"/>
                  </a:lnTo>
                  <a:lnTo>
                    <a:pt y="48" x="294"/>
                  </a:lnTo>
                  <a:close/>
                  <a:moveTo>
                    <a:pt y="67" x="245"/>
                  </a:moveTo>
                  <a:lnTo>
                    <a:pt y="63" x="245"/>
                  </a:lnTo>
                  <a:lnTo>
                    <a:pt y="60" x="245"/>
                  </a:lnTo>
                  <a:lnTo>
                    <a:pt y="56" x="242"/>
                  </a:lnTo>
                  <a:lnTo>
                    <a:pt y="52" x="239"/>
                  </a:lnTo>
                  <a:lnTo>
                    <a:pt y="46" x="236"/>
                  </a:lnTo>
                  <a:lnTo>
                    <a:pt y="41" x="234"/>
                  </a:lnTo>
                  <a:lnTo>
                    <a:pt y="35" x="232"/>
                  </a:lnTo>
                  <a:lnTo>
                    <a:pt y="30" x="232"/>
                  </a:lnTo>
                  <a:lnTo>
                    <a:pt y="27" x="231"/>
                  </a:lnTo>
                  <a:lnTo>
                    <a:pt y="27" x="230"/>
                  </a:lnTo>
                  <a:lnTo>
                    <a:pt y="27" x="228"/>
                  </a:lnTo>
                  <a:lnTo>
                    <a:pt y="28" x="225"/>
                  </a:lnTo>
                  <a:lnTo>
                    <a:pt y="32" x="219"/>
                  </a:lnTo>
                  <a:lnTo>
                    <a:pt y="35" x="215"/>
                  </a:lnTo>
                  <a:lnTo>
                    <a:pt y="43" x="221"/>
                  </a:lnTo>
                  <a:lnTo>
                    <a:pt y="54" x="229"/>
                  </a:lnTo>
                  <a:lnTo>
                    <a:pt y="60" x="232"/>
                  </a:lnTo>
                  <a:lnTo>
                    <a:pt y="63" x="237"/>
                  </a:lnTo>
                  <a:lnTo>
                    <a:pt y="66" x="241"/>
                  </a:lnTo>
                  <a:lnTo>
                    <a:pt y="67" x="245"/>
                  </a:lnTo>
                  <a:close/>
                  <a:moveTo>
                    <a:pt y="35" x="173"/>
                  </a:moveTo>
                  <a:lnTo>
                    <a:pt y="35" x="178"/>
                  </a:lnTo>
                  <a:lnTo>
                    <a:pt y="35" x="182"/>
                  </a:lnTo>
                  <a:lnTo>
                    <a:pt y="36" x="183"/>
                  </a:lnTo>
                  <a:lnTo>
                    <a:pt y="38" x="184"/>
                  </a:lnTo>
                  <a:lnTo>
                    <a:pt y="39" x="184"/>
                  </a:lnTo>
                  <a:lnTo>
                    <a:pt y="41" x="183"/>
                  </a:lnTo>
                  <a:lnTo>
                    <a:pt y="50" x="180"/>
                  </a:lnTo>
                  <a:lnTo>
                    <a:pt y="57" x="175"/>
                  </a:lnTo>
                  <a:lnTo>
                    <a:pt y="64" x="171"/>
                  </a:lnTo>
                  <a:lnTo>
                    <a:pt y="70" x="165"/>
                  </a:lnTo>
                  <a:lnTo>
                    <a:pt y="76" x="159"/>
                  </a:lnTo>
                  <a:lnTo>
                    <a:pt y="83" x="149"/>
                  </a:lnTo>
                  <a:lnTo>
                    <a:pt y="90" x="138"/>
                  </a:lnTo>
                  <a:lnTo>
                    <a:pt y="99" x="123"/>
                  </a:lnTo>
                  <a:lnTo>
                    <a:pt y="103" x="119"/>
                  </a:lnTo>
                  <a:lnTo>
                    <a:pt y="107" x="114"/>
                  </a:lnTo>
                  <a:lnTo>
                    <a:pt y="110" x="112"/>
                  </a:lnTo>
                  <a:lnTo>
                    <a:pt y="110" x="109"/>
                  </a:lnTo>
                  <a:lnTo>
                    <a:pt y="108" x="107"/>
                  </a:lnTo>
                  <a:lnTo>
                    <a:pt y="103" x="106"/>
                  </a:lnTo>
                  <a:lnTo>
                    <a:pt y="98" x="107"/>
                  </a:lnTo>
                  <a:lnTo>
                    <a:pt y="93" x="107"/>
                  </a:lnTo>
                  <a:lnTo>
                    <a:pt y="89" x="106"/>
                  </a:lnTo>
                  <a:lnTo>
                    <a:pt y="83" x="104"/>
                  </a:lnTo>
                  <a:lnTo>
                    <a:pt y="81" x="104"/>
                  </a:lnTo>
                  <a:lnTo>
                    <a:pt y="78" x="104"/>
                  </a:lnTo>
                  <a:lnTo>
                    <a:pt y="76" x="104"/>
                  </a:lnTo>
                  <a:lnTo>
                    <a:pt y="75" x="106"/>
                  </a:lnTo>
                  <a:lnTo>
                    <a:pt y="74" x="107"/>
                  </a:lnTo>
                  <a:lnTo>
                    <a:pt y="72" x="109"/>
                  </a:lnTo>
                  <a:lnTo>
                    <a:pt y="64" x="118"/>
                  </a:lnTo>
                  <a:lnTo>
                    <a:pt y="56" x="127"/>
                  </a:lnTo>
                  <a:lnTo>
                    <a:pt y="52" x="131"/>
                  </a:lnTo>
                  <a:lnTo>
                    <a:pt y="48" x="135"/>
                  </a:lnTo>
                  <a:lnTo>
                    <a:pt y="45" x="138"/>
                  </a:lnTo>
                  <a:lnTo>
                    <a:pt y="41" x="139"/>
                  </a:lnTo>
                  <a:lnTo>
                    <a:pt y="40" x="140"/>
                  </a:lnTo>
                  <a:lnTo>
                    <a:pt y="39" x="141"/>
                  </a:lnTo>
                  <a:lnTo>
                    <a:pt y="38" x="145"/>
                  </a:lnTo>
                  <a:lnTo>
                    <a:pt y="36" x="149"/>
                  </a:lnTo>
                  <a:lnTo>
                    <a:pt y="34" x="162"/>
                  </a:lnTo>
                  <a:lnTo>
                    <a:pt y="35" x="173"/>
                  </a:lnTo>
                  <a:close/>
                  <a:moveTo>
                    <a:pt y="4" x="285"/>
                  </a:moveTo>
                  <a:lnTo>
                    <a:pt y="5" x="287"/>
                  </a:lnTo>
                  <a:lnTo>
                    <a:pt y="6" x="287"/>
                  </a:lnTo>
                  <a:lnTo>
                    <a:pt y="7" x="285"/>
                  </a:lnTo>
                  <a:lnTo>
                    <a:pt y="9" x="285"/>
                  </a:lnTo>
                  <a:lnTo>
                    <a:pt y="12" x="283"/>
                  </a:lnTo>
                  <a:lnTo>
                    <a:pt y="16" x="282"/>
                  </a:lnTo>
                  <a:lnTo>
                    <a:pt y="14" x="279"/>
                  </a:lnTo>
                  <a:lnTo>
                    <a:pt y="13" x="278"/>
                  </a:lnTo>
                  <a:lnTo>
                    <a:pt y="12" x="276"/>
                  </a:lnTo>
                  <a:lnTo>
                    <a:pt y="10" x="274"/>
                  </a:lnTo>
                  <a:lnTo>
                    <a:pt y="7" x="278"/>
                  </a:lnTo>
                  <a:lnTo>
                    <a:pt y="4" x="279"/>
                  </a:lnTo>
                  <a:lnTo>
                    <a:pt y="3" x="281"/>
                  </a:lnTo>
                  <a:lnTo>
                    <a:pt y="3" x="282"/>
                  </a:lnTo>
                  <a:lnTo>
                    <a:pt y="3" x="283"/>
                  </a:lnTo>
                  <a:lnTo>
                    <a:pt y="4" x="285"/>
                  </a:lnTo>
                  <a:close/>
                  <a:moveTo>
                    <a:pt y="16" x="273"/>
                  </a:moveTo>
                  <a:lnTo>
                    <a:pt y="12" x="271"/>
                  </a:lnTo>
                  <a:lnTo>
                    <a:pt y="10" x="268"/>
                  </a:lnTo>
                  <a:lnTo>
                    <a:pt y="9" x="266"/>
                  </a:lnTo>
                  <a:lnTo>
                    <a:pt y="9" x="262"/>
                  </a:lnTo>
                  <a:lnTo>
                    <a:pt y="11" x="256"/>
                  </a:lnTo>
                  <a:lnTo>
                    <a:pt y="14" x="250"/>
                  </a:lnTo>
                  <a:lnTo>
                    <a:pt y="20" x="250"/>
                  </a:lnTo>
                  <a:lnTo>
                    <a:pt y="25" x="247"/>
                  </a:lnTo>
                  <a:lnTo>
                    <a:pt y="26" x="247"/>
                  </a:lnTo>
                  <a:lnTo>
                    <a:pt y="28" x="247"/>
                  </a:lnTo>
                  <a:lnTo>
                    <a:pt y="31" x="248"/>
                  </a:lnTo>
                  <a:lnTo>
                    <a:pt y="34" x="251"/>
                  </a:lnTo>
                  <a:lnTo>
                    <a:pt y="30" x="258"/>
                  </a:lnTo>
                  <a:lnTo>
                    <a:pt y="27" x="266"/>
                  </a:lnTo>
                  <a:lnTo>
                    <a:pt y="25" x="269"/>
                  </a:lnTo>
                  <a:lnTo>
                    <a:pt y="23" x="272"/>
                  </a:lnTo>
                  <a:lnTo>
                    <a:pt y="20" x="273"/>
                  </a:lnTo>
                  <a:lnTo>
                    <a:pt y="16" x="273"/>
                  </a:lnTo>
                  <a:close/>
                  <a:moveTo>
                    <a:pt y="201" x="171"/>
                  </a:moveTo>
                  <a:lnTo>
                    <a:pt y="197" x="176"/>
                  </a:lnTo>
                  <a:lnTo>
                    <a:pt y="191" x="178"/>
                  </a:lnTo>
                  <a:lnTo>
                    <a:pt y="185" x="178"/>
                  </a:lnTo>
                  <a:lnTo>
                    <a:pt y="182" x="177"/>
                  </a:lnTo>
                  <a:lnTo>
                    <a:pt y="180" x="173"/>
                  </a:lnTo>
                  <a:lnTo>
                    <a:pt y="182" x="170"/>
                  </a:lnTo>
                  <a:lnTo>
                    <a:pt y="183" x="166"/>
                  </a:lnTo>
                  <a:lnTo>
                    <a:pt y="184" x="162"/>
                  </a:lnTo>
                  <a:lnTo>
                    <a:pt y="187" x="154"/>
                  </a:lnTo>
                  <a:lnTo>
                    <a:pt y="190" x="144"/>
                  </a:lnTo>
                  <a:lnTo>
                    <a:pt y="193" x="138"/>
                  </a:lnTo>
                  <a:lnTo>
                    <a:pt y="198" x="134"/>
                  </a:lnTo>
                  <a:lnTo>
                    <a:pt y="203" x="131"/>
                  </a:lnTo>
                  <a:lnTo>
                    <a:pt y="207" x="128"/>
                  </a:lnTo>
                  <a:lnTo>
                    <a:pt y="208" x="134"/>
                  </a:lnTo>
                  <a:lnTo>
                    <a:pt y="210" x="139"/>
                  </a:lnTo>
                  <a:lnTo>
                    <a:pt y="208" x="144"/>
                  </a:lnTo>
                  <a:lnTo>
                    <a:pt y="207" x="148"/>
                  </a:lnTo>
                  <a:lnTo>
                    <a:pt y="204" x="157"/>
                  </a:lnTo>
                  <a:lnTo>
                    <a:pt y="201" x="171"/>
                  </a:lnTo>
                  <a:close/>
                  <a:moveTo>
                    <a:pt y="200" x="123"/>
                  </a:moveTo>
                  <a:lnTo>
                    <a:pt y="203" x="112"/>
                  </a:lnTo>
                  <a:lnTo>
                    <a:pt y="204" x="102"/>
                  </a:lnTo>
                  <a:lnTo>
                    <a:pt y="206" x="91"/>
                  </a:lnTo>
                  <a:lnTo>
                    <a:pt y="206" x="80"/>
                  </a:lnTo>
                  <a:lnTo>
                    <a:pt y="211" x="77"/>
                  </a:lnTo>
                  <a:lnTo>
                    <a:pt y="215" x="76"/>
                  </a:lnTo>
                  <a:lnTo>
                    <a:pt y="220" x="75"/>
                  </a:lnTo>
                  <a:lnTo>
                    <a:pt y="225" x="75"/>
                  </a:lnTo>
                  <a:lnTo>
                    <a:pt y="228" x="75"/>
                  </a:lnTo>
                  <a:lnTo>
                    <a:pt y="232" x="76"/>
                  </a:lnTo>
                  <a:lnTo>
                    <a:pt y="234" x="77"/>
                  </a:lnTo>
                  <a:lnTo>
                    <a:pt y="236" x="80"/>
                  </a:lnTo>
                  <a:lnTo>
                    <a:pt y="232" x="86"/>
                  </a:lnTo>
                  <a:lnTo>
                    <a:pt y="230" x="92"/>
                  </a:lnTo>
                  <a:lnTo>
                    <a:pt y="228" x="98"/>
                  </a:lnTo>
                  <a:lnTo>
                    <a:pt y="226" x="104"/>
                  </a:lnTo>
                  <a:lnTo>
                    <a:pt y="220" x="108"/>
                  </a:lnTo>
                  <a:lnTo>
                    <a:pt y="213" x="112"/>
                  </a:lnTo>
                  <a:lnTo>
                    <a:pt y="207" x="115"/>
                  </a:lnTo>
                  <a:lnTo>
                    <a:pt y="200" x="123"/>
                  </a:lnTo>
                  <a:close/>
                  <a:moveTo>
                    <a:pt y="196" x="103"/>
                  </a:moveTo>
                  <a:lnTo>
                    <a:pt y="197" x="109"/>
                  </a:lnTo>
                  <a:lnTo>
                    <a:pt y="197" x="113"/>
                  </a:lnTo>
                  <a:lnTo>
                    <a:pt y="194" x="117"/>
                  </a:lnTo>
                  <a:lnTo>
                    <a:pt y="192" x="119"/>
                  </a:lnTo>
                  <a:lnTo>
                    <a:pt y="186" x="122"/>
                  </a:lnTo>
                  <a:lnTo>
                    <a:pt y="179" x="123"/>
                  </a:lnTo>
                  <a:lnTo>
                    <a:pt y="170" x="122"/>
                  </a:lnTo>
                  <a:lnTo>
                    <a:pt y="164" x="120"/>
                  </a:lnTo>
                  <a:lnTo>
                    <a:pt y="162" x="119"/>
                  </a:lnTo>
                  <a:lnTo>
                    <a:pt y="161" x="118"/>
                  </a:lnTo>
                  <a:lnTo>
                    <a:pt y="161" x="117"/>
                  </a:lnTo>
                  <a:lnTo>
                    <a:pt y="163" x="114"/>
                  </a:lnTo>
                  <a:lnTo>
                    <a:pt y="171" x="108"/>
                  </a:lnTo>
                  <a:lnTo>
                    <a:pt y="179" x="104"/>
                  </a:lnTo>
                  <a:lnTo>
                    <a:pt y="187" x="103"/>
                  </a:lnTo>
                  <a:lnTo>
                    <a:pt y="196" x="103"/>
                  </a:lnTo>
                  <a:close/>
                  <a:moveTo>
                    <a:pt y="179" x="88"/>
                  </a:moveTo>
                  <a:lnTo>
                    <a:pt y="182" x="92"/>
                  </a:lnTo>
                  <a:lnTo>
                    <a:pt y="186" x="93"/>
                  </a:lnTo>
                  <a:lnTo>
                    <a:pt y="191" x="93"/>
                  </a:lnTo>
                  <a:lnTo>
                    <a:pt y="196" x="93"/>
                  </a:lnTo>
                  <a:lnTo>
                    <a:pt y="198" x="86"/>
                  </a:lnTo>
                  <a:lnTo>
                    <a:pt y="198" x="80"/>
                  </a:lnTo>
                  <a:lnTo>
                    <a:pt y="193" x="80"/>
                  </a:lnTo>
                  <a:lnTo>
                    <a:pt y="189" x="82"/>
                  </a:lnTo>
                  <a:lnTo>
                    <a:pt y="184" x="85"/>
                  </a:lnTo>
                  <a:lnTo>
                    <a:pt y="179" x="88"/>
                  </a:lnTo>
                  <a:close/>
                  <a:moveTo>
                    <a:pt y="207" x="42"/>
                  </a:moveTo>
                  <a:lnTo>
                    <a:pt y="206" x="47"/>
                  </a:lnTo>
                  <a:lnTo>
                    <a:pt y="205" x="50"/>
                  </a:lnTo>
                  <a:lnTo>
                    <a:pt y="203" x="53"/>
                  </a:lnTo>
                  <a:lnTo>
                    <a:pt y="199" x="55"/>
                  </a:lnTo>
                  <a:lnTo>
                    <a:pt y="191" x="56"/>
                  </a:lnTo>
                  <a:lnTo>
                    <a:pt y="185" x="60"/>
                  </a:lnTo>
                  <a:lnTo>
                    <a:pt y="178" x="64"/>
                  </a:lnTo>
                  <a:lnTo>
                    <a:pt y="171" x="66"/>
                  </a:lnTo>
                  <a:lnTo>
                    <a:pt y="167" x="66"/>
                  </a:lnTo>
                  <a:lnTo>
                    <a:pt y="163" x="66"/>
                  </a:lnTo>
                  <a:lnTo>
                    <a:pt y="160" x="65"/>
                  </a:lnTo>
                  <a:lnTo>
                    <a:pt y="157" x="61"/>
                  </a:lnTo>
                  <a:lnTo>
                    <a:pt y="156" x="59"/>
                  </a:lnTo>
                  <a:lnTo>
                    <a:pt y="154" x="54"/>
                  </a:lnTo>
                  <a:lnTo>
                    <a:pt y="151" x="45"/>
                  </a:lnTo>
                  <a:lnTo>
                    <a:pt y="150" x="35"/>
                  </a:lnTo>
                  <a:lnTo>
                    <a:pt y="148" x="37"/>
                  </a:lnTo>
                  <a:lnTo>
                    <a:pt y="147" x="40"/>
                  </a:lnTo>
                  <a:lnTo>
                    <a:pt y="146" x="45"/>
                  </a:lnTo>
                  <a:lnTo>
                    <a:pt y="144" x="49"/>
                  </a:lnTo>
                  <a:lnTo>
                    <a:pt y="144" x="53"/>
                  </a:lnTo>
                  <a:lnTo>
                    <a:pt y="142" x="56"/>
                  </a:lnTo>
                  <a:lnTo>
                    <a:pt y="140" x="58"/>
                  </a:lnTo>
                  <a:lnTo>
                    <a:pt y="136" x="56"/>
                  </a:lnTo>
                  <a:lnTo>
                    <a:pt y="135" x="56"/>
                  </a:lnTo>
                  <a:lnTo>
                    <a:pt y="134" x="55"/>
                  </a:lnTo>
                  <a:lnTo>
                    <a:pt y="134" x="54"/>
                  </a:lnTo>
                  <a:lnTo>
                    <a:pt y="134" x="53"/>
                  </a:lnTo>
                  <a:lnTo>
                    <a:pt y="135" x="49"/>
                  </a:lnTo>
                  <a:lnTo>
                    <a:pt y="136" x="45"/>
                  </a:lnTo>
                  <a:lnTo>
                    <a:pt y="142" x="34"/>
                  </a:lnTo>
                  <a:lnTo>
                    <a:pt y="147" x="26"/>
                  </a:lnTo>
                  <a:lnTo>
                    <a:pt y="150" x="27"/>
                  </a:lnTo>
                  <a:lnTo>
                    <a:pt y="154" x="26"/>
                  </a:lnTo>
                  <a:lnTo>
                    <a:pt y="157" x="24"/>
                  </a:lnTo>
                  <a:lnTo>
                    <a:pt y="161" x="23"/>
                  </a:lnTo>
                  <a:lnTo>
                    <a:pt y="160" x="27"/>
                  </a:lnTo>
                  <a:lnTo>
                    <a:pt y="157" x="30"/>
                  </a:lnTo>
                  <a:lnTo>
                    <a:pt y="165" x="28"/>
                  </a:lnTo>
                  <a:lnTo>
                    <a:pt y="174" x="28"/>
                  </a:lnTo>
                  <a:lnTo>
                    <a:pt y="179" x="29"/>
                  </a:lnTo>
                  <a:lnTo>
                    <a:pt y="185" x="32"/>
                  </a:lnTo>
                  <a:lnTo>
                    <a:pt y="196" x="37"/>
                  </a:lnTo>
                  <a:lnTo>
                    <a:pt y="207" x="42"/>
                  </a:lnTo>
                  <a:close/>
                  <a:moveTo>
                    <a:pt y="143" x="205"/>
                  </a:moveTo>
                  <a:lnTo>
                    <a:pt y="146" x="205"/>
                  </a:lnTo>
                  <a:lnTo>
                    <a:pt y="147" x="207"/>
                  </a:lnTo>
                  <a:lnTo>
                    <a:pt y="146" x="208"/>
                  </a:lnTo>
                  <a:lnTo>
                    <a:pt y="143" x="210"/>
                  </a:lnTo>
                  <a:lnTo>
                    <a:pt y="131" x="225"/>
                  </a:lnTo>
                  <a:lnTo>
                    <a:pt y="119" x="239"/>
                  </a:lnTo>
                  <a:lnTo>
                    <a:pt y="112" x="242"/>
                  </a:lnTo>
                  <a:lnTo>
                    <a:pt y="105" x="246"/>
                  </a:lnTo>
                  <a:lnTo>
                    <a:pt y="102" x="246"/>
                  </a:lnTo>
                  <a:lnTo>
                    <a:pt y="98" x="246"/>
                  </a:lnTo>
                  <a:lnTo>
                    <a:pt y="93" x="245"/>
                  </a:lnTo>
                  <a:lnTo>
                    <a:pt y="89" x="244"/>
                  </a:lnTo>
                  <a:lnTo>
                    <a:pt y="86" x="241"/>
                  </a:lnTo>
                  <a:lnTo>
                    <a:pt y="86" x="240"/>
                  </a:lnTo>
                  <a:lnTo>
                    <a:pt y="89" x="239"/>
                  </a:lnTo>
                  <a:lnTo>
                    <a:pt y="90" x="237"/>
                  </a:lnTo>
                  <a:lnTo>
                    <a:pt y="100" x="221"/>
                  </a:lnTo>
                  <a:lnTo>
                    <a:pt y="111" x="207"/>
                  </a:lnTo>
                  <a:lnTo>
                    <a:pt y="114" x="205"/>
                  </a:lnTo>
                  <a:lnTo>
                    <a:pt y="118" x="204"/>
                  </a:lnTo>
                  <a:lnTo>
                    <a:pt y="122" x="204"/>
                  </a:lnTo>
                  <a:lnTo>
                    <a:pt y="126" x="204"/>
                  </a:lnTo>
                  <a:lnTo>
                    <a:pt y="135" x="205"/>
                  </a:lnTo>
                  <a:lnTo>
                    <a:pt y="143" x="205"/>
                  </a:lnTo>
                  <a:close/>
                  <a:moveTo>
                    <a:pt y="327" x="113"/>
                  </a:moveTo>
                  <a:lnTo>
                    <a:pt y="329" x="114"/>
                  </a:lnTo>
                  <a:lnTo>
                    <a:pt y="330" x="117"/>
                  </a:lnTo>
                  <a:lnTo>
                    <a:pt y="331" x="120"/>
                  </a:lnTo>
                  <a:lnTo>
                    <a:pt y="331" x="124"/>
                  </a:lnTo>
                  <a:lnTo>
                    <a:pt y="331" x="134"/>
                  </a:lnTo>
                  <a:lnTo>
                    <a:pt y="331" x="141"/>
                  </a:lnTo>
                  <a:lnTo>
                    <a:pt y="336" x="146"/>
                  </a:lnTo>
                  <a:lnTo>
                    <a:pt y="342" x="151"/>
                  </a:lnTo>
                  <a:lnTo>
                    <a:pt y="347" x="161"/>
                  </a:lnTo>
                  <a:lnTo>
                    <a:pt y="350" x="173"/>
                  </a:lnTo>
                  <a:lnTo>
                    <a:pt y="350" x="183"/>
                  </a:lnTo>
                  <a:lnTo>
                    <a:pt y="349" x="193"/>
                  </a:lnTo>
                  <a:lnTo>
                    <a:pt y="348" x="203"/>
                  </a:lnTo>
                  <a:lnTo>
                    <a:pt y="347" x="212"/>
                  </a:lnTo>
                  <a:lnTo>
                    <a:pt y="341" x="225"/>
                  </a:lnTo>
                  <a:lnTo>
                    <a:pt y="335" x="239"/>
                  </a:lnTo>
                  <a:lnTo>
                    <a:pt y="331" x="230"/>
                  </a:lnTo>
                  <a:lnTo>
                    <a:pt y="327" x="221"/>
                  </a:lnTo>
                  <a:lnTo>
                    <a:pt y="324" x="216"/>
                  </a:lnTo>
                  <a:lnTo>
                    <a:pt y="323" x="212"/>
                  </a:lnTo>
                  <a:lnTo>
                    <a:pt y="322" x="207"/>
                  </a:lnTo>
                  <a:lnTo>
                    <a:pt y="322" x="203"/>
                  </a:lnTo>
                  <a:lnTo>
                    <a:pt y="320" x="196"/>
                  </a:lnTo>
                  <a:lnTo>
                    <a:pt y="320" x="188"/>
                  </a:lnTo>
                  <a:lnTo>
                    <a:pt y="321" x="182"/>
                  </a:lnTo>
                  <a:lnTo>
                    <a:pt y="324" x="176"/>
                  </a:lnTo>
                  <a:lnTo>
                    <a:pt y="323" x="171"/>
                  </a:lnTo>
                  <a:lnTo>
                    <a:pt y="322" x="166"/>
                  </a:lnTo>
                  <a:lnTo>
                    <a:pt y="320" x="161"/>
                  </a:lnTo>
                  <a:lnTo>
                    <a:pt y="316" x="159"/>
                  </a:lnTo>
                  <a:lnTo>
                    <a:pt y="313" x="154"/>
                  </a:lnTo>
                  <a:lnTo>
                    <a:pt y="309" x="150"/>
                  </a:lnTo>
                  <a:lnTo>
                    <a:pt y="308" x="145"/>
                  </a:lnTo>
                  <a:lnTo>
                    <a:pt y="309" x="140"/>
                  </a:lnTo>
                  <a:lnTo>
                    <a:pt y="312" x="130"/>
                  </a:lnTo>
                  <a:lnTo>
                    <a:pt y="317" x="120"/>
                  </a:lnTo>
                  <a:lnTo>
                    <a:pt y="320" x="118"/>
                  </a:lnTo>
                  <a:lnTo>
                    <a:pt y="322" x="114"/>
                  </a:lnTo>
                  <a:lnTo>
                    <a:pt y="324" x="113"/>
                  </a:lnTo>
                  <a:lnTo>
                    <a:pt y="327" x="113"/>
                  </a:lnTo>
                  <a:close/>
                  <a:moveTo>
                    <a:pt y="324" x="71"/>
                  </a:moveTo>
                  <a:lnTo>
                    <a:pt y="327" x="70"/>
                  </a:lnTo>
                  <a:lnTo>
                    <a:pt y="328" x="66"/>
                  </a:lnTo>
                  <a:lnTo>
                    <a:pt y="327" x="65"/>
                  </a:lnTo>
                  <a:lnTo>
                    <a:pt y="327" x="64"/>
                  </a:lnTo>
                  <a:lnTo>
                    <a:pt y="324" x="63"/>
                  </a:lnTo>
                  <a:lnTo>
                    <a:pt y="322" x="63"/>
                  </a:lnTo>
                  <a:lnTo>
                    <a:pt y="311" x="61"/>
                  </a:lnTo>
                  <a:lnTo>
                    <a:pt y="299" x="61"/>
                  </a:lnTo>
                  <a:lnTo>
                    <a:pt y="287" x="61"/>
                  </a:lnTo>
                  <a:lnTo>
                    <a:pt y="277" x="64"/>
                  </a:lnTo>
                  <a:lnTo>
                    <a:pt y="268" x="67"/>
                  </a:lnTo>
                  <a:lnTo>
                    <a:pt y="258" x="70"/>
                  </a:lnTo>
                  <a:lnTo>
                    <a:pt y="255" x="72"/>
                  </a:lnTo>
                  <a:lnTo>
                    <a:pt y="251" x="75"/>
                  </a:lnTo>
                  <a:lnTo>
                    <a:pt y="248" x="77"/>
                  </a:lnTo>
                  <a:lnTo>
                    <a:pt y="247" x="81"/>
                  </a:lnTo>
                  <a:lnTo>
                    <a:pt y="244" x="93"/>
                  </a:lnTo>
                  <a:lnTo>
                    <a:pt y="241" x="103"/>
                  </a:lnTo>
                  <a:lnTo>
                    <a:pt y="236" x="111"/>
                  </a:lnTo>
                  <a:lnTo>
                    <a:pt y="232" x="117"/>
                  </a:lnTo>
                  <a:lnTo>
                    <a:pt y="223" x="131"/>
                  </a:lnTo>
                  <a:lnTo>
                    <a:pt y="218" x="146"/>
                  </a:lnTo>
                  <a:lnTo>
                    <a:pt y="215" x="154"/>
                  </a:lnTo>
                  <a:lnTo>
                    <a:pt y="214" x="161"/>
                  </a:lnTo>
                  <a:lnTo>
                    <a:pt y="215" x="167"/>
                  </a:lnTo>
                  <a:lnTo>
                    <a:pt y="216" x="172"/>
                  </a:lnTo>
                  <a:lnTo>
                    <a:pt y="220" x="176"/>
                  </a:lnTo>
                  <a:lnTo>
                    <a:pt y="226" x="178"/>
                  </a:lnTo>
                  <a:lnTo>
                    <a:pt y="233" x="181"/>
                  </a:lnTo>
                  <a:lnTo>
                    <a:pt y="240" x="182"/>
                  </a:lnTo>
                  <a:lnTo>
                    <a:pt y="247" x="183"/>
                  </a:lnTo>
                  <a:lnTo>
                    <a:pt y="254" x="182"/>
                  </a:lnTo>
                  <a:lnTo>
                    <a:pt y="258" x="181"/>
                  </a:lnTo>
                  <a:lnTo>
                    <a:pt y="262" x="178"/>
                  </a:lnTo>
                  <a:lnTo>
                    <a:pt y="263" x="178"/>
                  </a:lnTo>
                  <a:lnTo>
                    <a:pt y="264" x="178"/>
                  </a:lnTo>
                  <a:lnTo>
                    <a:pt y="265" x="177"/>
                  </a:lnTo>
                  <a:lnTo>
                    <a:pt y="266" x="176"/>
                  </a:lnTo>
                  <a:lnTo>
                    <a:pt y="269" x="172"/>
                  </a:lnTo>
                  <a:lnTo>
                    <a:pt y="271" x="166"/>
                  </a:lnTo>
                  <a:lnTo>
                    <a:pt y="275" x="160"/>
                  </a:lnTo>
                  <a:lnTo>
                    <a:pt y="278" x="154"/>
                  </a:lnTo>
                  <a:lnTo>
                    <a:pt y="281" x="148"/>
                  </a:lnTo>
                  <a:lnTo>
                    <a:pt y="287" x="143"/>
                  </a:lnTo>
                  <a:lnTo>
                    <a:pt y="292" x="131"/>
                  </a:lnTo>
                  <a:lnTo>
                    <a:pt y="297" x="120"/>
                  </a:lnTo>
                  <a:lnTo>
                    <a:pt y="302" x="109"/>
                  </a:lnTo>
                  <a:lnTo>
                    <a:pt y="306" x="97"/>
                  </a:lnTo>
                  <a:lnTo>
                    <a:pt y="307" x="93"/>
                  </a:lnTo>
                  <a:lnTo>
                    <a:pt y="306" x="90"/>
                  </a:lnTo>
                  <a:lnTo>
                    <a:pt y="304" x="87"/>
                  </a:lnTo>
                  <a:lnTo>
                    <a:pt y="301" x="85"/>
                  </a:lnTo>
                  <a:lnTo>
                    <a:pt y="308" x="85"/>
                  </a:lnTo>
                  <a:lnTo>
                    <a:pt y="314" x="82"/>
                  </a:lnTo>
                  <a:lnTo>
                    <a:pt y="320" x="79"/>
                  </a:lnTo>
                  <a:lnTo>
                    <a:pt y="324" x="71"/>
                  </a:lnTo>
                  <a:close/>
                  <a:moveTo>
                    <a:pt y="226" x="221"/>
                  </a:moveTo>
                  <a:lnTo>
                    <a:pt y="225" x="218"/>
                  </a:lnTo>
                  <a:lnTo>
                    <a:pt y="225" x="215"/>
                  </a:lnTo>
                  <a:lnTo>
                    <a:pt y="225" x="212"/>
                  </a:lnTo>
                  <a:lnTo>
                    <a:pt y="225" x="209"/>
                  </a:lnTo>
                  <a:lnTo>
                    <a:pt y="227" x="203"/>
                  </a:lnTo>
                  <a:lnTo>
                    <a:pt y="228" x="197"/>
                  </a:lnTo>
                  <a:lnTo>
                    <a:pt y="234" x="198"/>
                  </a:lnTo>
                  <a:lnTo>
                    <a:pt y="239" x="198"/>
                  </a:lnTo>
                  <a:lnTo>
                    <a:pt y="243" x="199"/>
                  </a:lnTo>
                  <a:lnTo>
                    <a:pt y="247" x="200"/>
                  </a:lnTo>
                  <a:lnTo>
                    <a:pt y="255" x="203"/>
                  </a:lnTo>
                  <a:lnTo>
                    <a:pt y="261" x="203"/>
                  </a:lnTo>
                  <a:lnTo>
                    <a:pt y="263" x="203"/>
                  </a:lnTo>
                  <a:lnTo>
                    <a:pt y="265" x="202"/>
                  </a:lnTo>
                  <a:lnTo>
                    <a:pt y="269" x="199"/>
                  </a:lnTo>
                  <a:lnTo>
                    <a:pt y="272" x="196"/>
                  </a:lnTo>
                  <a:lnTo>
                    <a:pt y="283" x="181"/>
                  </a:lnTo>
                  <a:lnTo>
                    <a:pt y="293" x="168"/>
                  </a:lnTo>
                  <a:lnTo>
                    <a:pt y="297" x="166"/>
                  </a:lnTo>
                  <a:lnTo>
                    <a:pt y="299" x="166"/>
                  </a:lnTo>
                  <a:lnTo>
                    <a:pt y="301" x="166"/>
                  </a:lnTo>
                  <a:lnTo>
                    <a:pt y="305" x="167"/>
                  </a:lnTo>
                  <a:lnTo>
                    <a:pt y="309" x="172"/>
                  </a:lnTo>
                  <a:lnTo>
                    <a:pt y="314" x="177"/>
                  </a:lnTo>
                  <a:lnTo>
                    <a:pt y="313" x="184"/>
                  </a:lnTo>
                  <a:lnTo>
                    <a:pt y="312" x="192"/>
                  </a:lnTo>
                  <a:lnTo>
                    <a:pt y="311" x="196"/>
                  </a:lnTo>
                  <a:lnTo>
                    <a:pt y="312" x="200"/>
                  </a:lnTo>
                  <a:lnTo>
                    <a:pt y="314" x="207"/>
                  </a:lnTo>
                  <a:lnTo>
                    <a:pt y="317" x="214"/>
                  </a:lnTo>
                  <a:lnTo>
                    <a:pt y="313" x="221"/>
                  </a:lnTo>
                  <a:lnTo>
                    <a:pt y="309" x="230"/>
                  </a:lnTo>
                  <a:lnTo>
                    <a:pt y="307" x="239"/>
                  </a:lnTo>
                  <a:lnTo>
                    <a:pt y="304" x="247"/>
                  </a:lnTo>
                  <a:lnTo>
                    <a:pt y="300" x="253"/>
                  </a:lnTo>
                  <a:lnTo>
                    <a:pt y="297" x="258"/>
                  </a:lnTo>
                  <a:lnTo>
                    <a:pt y="294" x="262"/>
                  </a:lnTo>
                  <a:lnTo>
                    <a:pt y="291" x="265"/>
                  </a:lnTo>
                  <a:lnTo>
                    <a:pt y="284" x="268"/>
                  </a:lnTo>
                  <a:lnTo>
                    <a:pt y="278" x="273"/>
                  </a:lnTo>
                  <a:lnTo>
                    <a:pt y="271" x="267"/>
                  </a:lnTo>
                  <a:lnTo>
                    <a:pt y="257" x="258"/>
                  </a:lnTo>
                  <a:lnTo>
                    <a:pt y="247" x="250"/>
                  </a:lnTo>
                  <a:lnTo>
                    <a:pt y="239" x="240"/>
                  </a:lnTo>
                  <a:lnTo>
                    <a:pt y="232" x="231"/>
                  </a:lnTo>
                  <a:lnTo>
                    <a:pt y="226" x="221"/>
                  </a:lnTo>
                  <a:close/>
                  <a:moveTo>
                    <a:pt y="333" x="304"/>
                  </a:moveTo>
                  <a:lnTo>
                    <a:pt y="329" x="306"/>
                  </a:lnTo>
                  <a:lnTo>
                    <a:pt y="327" x="309"/>
                  </a:lnTo>
                  <a:lnTo>
                    <a:pt y="326" x="310"/>
                  </a:lnTo>
                  <a:lnTo>
                    <a:pt y="324" x="309"/>
                  </a:lnTo>
                  <a:lnTo>
                    <a:pt y="322" x="305"/>
                  </a:lnTo>
                  <a:lnTo>
                    <a:pt y="320" x="295"/>
                  </a:lnTo>
                  <a:lnTo>
                    <a:pt y="322" x="284"/>
                  </a:lnTo>
                  <a:lnTo>
                    <a:pt y="326" x="274"/>
                  </a:lnTo>
                  <a:lnTo>
                    <a:pt y="328" x="267"/>
                  </a:lnTo>
                  <a:lnTo>
                    <a:pt y="329" x="256"/>
                  </a:lnTo>
                  <a:lnTo>
                    <a:pt y="331" x="253"/>
                  </a:lnTo>
                  <a:lnTo>
                    <a:pt y="333" x="255"/>
                  </a:lnTo>
                  <a:lnTo>
                    <a:pt y="334" x="257"/>
                  </a:lnTo>
                  <a:lnTo>
                    <a:pt y="335" x="261"/>
                  </a:lnTo>
                  <a:lnTo>
                    <a:pt y="335" x="272"/>
                  </a:lnTo>
                  <a:lnTo>
                    <a:pt y="335" x="283"/>
                  </a:lnTo>
                  <a:lnTo>
                    <a:pt y="334" x="294"/>
                  </a:lnTo>
                  <a:lnTo>
                    <a:pt y="333" x="304"/>
                  </a:lnTo>
                  <a:close/>
                  <a:moveTo>
                    <a:pt y="319" x="321"/>
                  </a:moveTo>
                  <a:lnTo>
                    <a:pt y="316" x="321"/>
                  </a:lnTo>
                  <a:lnTo>
                    <a:pt y="314" x="319"/>
                  </a:lnTo>
                  <a:lnTo>
                    <a:pt y="313" x="315"/>
                  </a:lnTo>
                  <a:lnTo>
                    <a:pt y="313" x="313"/>
                  </a:lnTo>
                  <a:lnTo>
                    <a:pt y="313" x="310"/>
                  </a:lnTo>
                  <a:lnTo>
                    <a:pt y="314" x="308"/>
                  </a:lnTo>
                  <a:lnTo>
                    <a:pt y="315" x="306"/>
                  </a:lnTo>
                  <a:lnTo>
                    <a:pt y="316" x="306"/>
                  </a:lnTo>
                  <a:lnTo>
                    <a:pt y="319" x="309"/>
                  </a:lnTo>
                  <a:lnTo>
                    <a:pt y="320" x="313"/>
                  </a:lnTo>
                  <a:lnTo>
                    <a:pt y="320" x="317"/>
                  </a:lnTo>
                  <a:lnTo>
                    <a:pt y="319" x="321"/>
                  </a:lnTo>
                  <a:close/>
                  <a:moveTo>
                    <a:pt y="286" x="322"/>
                  </a:moveTo>
                  <a:lnTo>
                    <a:pt y="287" x="313"/>
                  </a:lnTo>
                  <a:lnTo>
                    <a:pt y="287" x="303"/>
                  </a:lnTo>
                  <a:lnTo>
                    <a:pt y="285" x="303"/>
                  </a:lnTo>
                  <a:lnTo>
                    <a:pt y="283" x="306"/>
                  </a:lnTo>
                  <a:lnTo>
                    <a:pt y="281" x="310"/>
                  </a:lnTo>
                  <a:lnTo>
                    <a:pt y="279" x="315"/>
                  </a:lnTo>
                  <a:lnTo>
                    <a:pt y="276" x="326"/>
                  </a:lnTo>
                  <a:lnTo>
                    <a:pt y="276" x="332"/>
                  </a:lnTo>
                  <a:lnTo>
                    <a:pt y="278" x="335"/>
                  </a:lnTo>
                  <a:lnTo>
                    <a:pt y="281" x="335"/>
                  </a:lnTo>
                  <a:lnTo>
                    <a:pt y="281" x="341"/>
                  </a:lnTo>
                  <a:lnTo>
                    <a:pt y="283" x="347"/>
                  </a:lnTo>
                  <a:lnTo>
                    <a:pt y="284" x="347"/>
                  </a:lnTo>
                  <a:lnTo>
                    <a:pt y="286" x="345"/>
                  </a:lnTo>
                  <a:lnTo>
                    <a:pt y="288" x="341"/>
                  </a:lnTo>
                  <a:lnTo>
                    <a:pt y="292" x="337"/>
                  </a:lnTo>
                  <a:lnTo>
                    <a:pt y="294" x="332"/>
                  </a:lnTo>
                  <a:lnTo>
                    <a:pt y="295" x="327"/>
                  </a:lnTo>
                  <a:lnTo>
                    <a:pt y="297" x="322"/>
                  </a:lnTo>
                  <a:lnTo>
                    <a:pt y="297" x="320"/>
                  </a:lnTo>
                  <a:lnTo>
                    <a:pt y="294" x="316"/>
                  </a:lnTo>
                  <a:lnTo>
                    <a:pt y="293" x="316"/>
                  </a:lnTo>
                  <a:lnTo>
                    <a:pt y="292" x="316"/>
                  </a:lnTo>
                  <a:lnTo>
                    <a:pt y="291" x="317"/>
                  </a:lnTo>
                  <a:lnTo>
                    <a:pt y="288" x="320"/>
                  </a:lnTo>
                  <a:lnTo>
                    <a:pt y="286" x="322"/>
                  </a:lnTo>
                  <a:close/>
                  <a:moveTo>
                    <a:pt y="275" x="317"/>
                  </a:moveTo>
                  <a:lnTo>
                    <a:pt y="272" x="317"/>
                  </a:lnTo>
                  <a:lnTo>
                    <a:pt y="271" x="316"/>
                  </a:lnTo>
                  <a:lnTo>
                    <a:pt y="270" x="314"/>
                  </a:lnTo>
                  <a:lnTo>
                    <a:pt y="270" x="311"/>
                  </a:lnTo>
                  <a:lnTo>
                    <a:pt y="269" x="304"/>
                  </a:lnTo>
                  <a:lnTo>
                    <a:pt y="269" x="300"/>
                  </a:lnTo>
                  <a:lnTo>
                    <a:pt y="270" x="295"/>
                  </a:lnTo>
                  <a:lnTo>
                    <a:pt y="271" x="294"/>
                  </a:lnTo>
                  <a:lnTo>
                    <a:pt y="273" x="293"/>
                  </a:lnTo>
                  <a:lnTo>
                    <a:pt y="276" x="295"/>
                  </a:lnTo>
                  <a:lnTo>
                    <a:pt y="277" x="300"/>
                  </a:lnTo>
                  <a:lnTo>
                    <a:pt y="278" x="305"/>
                  </a:lnTo>
                  <a:lnTo>
                    <a:pt y="277" x="311"/>
                  </a:lnTo>
                  <a:lnTo>
                    <a:pt y="275" x="317"/>
                  </a:lnTo>
                  <a:close/>
                  <a:moveTo>
                    <a:pt y="291" x="294"/>
                  </a:moveTo>
                  <a:lnTo>
                    <a:pt y="284" x="287"/>
                  </a:lnTo>
                  <a:lnTo>
                    <a:pt y="279" x="283"/>
                  </a:lnTo>
                  <a:lnTo>
                    <a:pt y="281" x="278"/>
                  </a:lnTo>
                  <a:lnTo>
                    <a:pt y="286" x="273"/>
                  </a:lnTo>
                  <a:lnTo>
                    <a:pt y="287" x="272"/>
                  </a:lnTo>
                  <a:lnTo>
                    <a:pt y="291" x="271"/>
                  </a:lnTo>
                  <a:lnTo>
                    <a:pt y="293" x="271"/>
                  </a:lnTo>
                  <a:lnTo>
                    <a:pt y="295" x="271"/>
                  </a:lnTo>
                  <a:lnTo>
                    <a:pt y="297" x="273"/>
                  </a:lnTo>
                  <a:lnTo>
                    <a:pt y="297" x="276"/>
                  </a:lnTo>
                  <a:lnTo>
                    <a:pt y="297" x="279"/>
                  </a:lnTo>
                  <a:lnTo>
                    <a:pt y="297" x="283"/>
                  </a:lnTo>
                  <a:lnTo>
                    <a:pt y="294" x="289"/>
                  </a:lnTo>
                  <a:lnTo>
                    <a:pt y="291" x="294"/>
                  </a:lnTo>
                  <a:close/>
                  <a:moveTo>
                    <a:pt y="269" x="287"/>
                  </a:moveTo>
                  <a:lnTo>
                    <a:pt y="266" x="287"/>
                  </a:lnTo>
                  <a:lnTo>
                    <a:pt y="265" x="287"/>
                  </a:lnTo>
                  <a:lnTo>
                    <a:pt y="263" x="284"/>
                  </a:lnTo>
                  <a:lnTo>
                    <a:pt y="262" x="282"/>
                  </a:lnTo>
                  <a:lnTo>
                    <a:pt y="259" x="276"/>
                  </a:lnTo>
                  <a:lnTo>
                    <a:pt y="256" x="271"/>
                  </a:lnTo>
                  <a:lnTo>
                    <a:pt y="258" x="269"/>
                  </a:lnTo>
                  <a:lnTo>
                    <a:pt y="261" x="269"/>
                  </a:lnTo>
                  <a:lnTo>
                    <a:pt y="262" x="271"/>
                  </a:lnTo>
                  <a:lnTo>
                    <a:pt y="263" x="271"/>
                  </a:lnTo>
                  <a:lnTo>
                    <a:pt y="265" x="274"/>
                  </a:lnTo>
                  <a:lnTo>
                    <a:pt y="268" x="276"/>
                  </a:lnTo>
                  <a:lnTo>
                    <a:pt y="272" x="282"/>
                  </a:lnTo>
                  <a:lnTo>
                    <a:pt y="272" x="284"/>
                  </a:lnTo>
                  <a:lnTo>
                    <a:pt y="270" x="285"/>
                  </a:lnTo>
                  <a:lnTo>
                    <a:pt y="269" x="287"/>
                  </a:lnTo>
                  <a:close/>
                  <a:moveTo>
                    <a:pt y="297" x="300"/>
                  </a:moveTo>
                  <a:lnTo>
                    <a:pt y="298" x="298"/>
                  </a:lnTo>
                  <a:lnTo>
                    <a:pt y="299" x="297"/>
                  </a:lnTo>
                  <a:lnTo>
                    <a:pt y="300" x="295"/>
                  </a:lnTo>
                  <a:lnTo>
                    <a:pt y="301" x="297"/>
                  </a:lnTo>
                  <a:lnTo>
                    <a:pt y="302" x="297"/>
                  </a:lnTo>
                  <a:lnTo>
                    <a:pt y="305" x="297"/>
                  </a:lnTo>
                  <a:lnTo>
                    <a:pt y="306" x="297"/>
                  </a:lnTo>
                  <a:lnTo>
                    <a:pt y="307" x="295"/>
                  </a:lnTo>
                  <a:lnTo>
                    <a:pt y="306" x="290"/>
                  </a:lnTo>
                  <a:lnTo>
                    <a:pt y="301" x="284"/>
                  </a:lnTo>
                  <a:lnTo>
                    <a:pt y="301" x="279"/>
                  </a:lnTo>
                  <a:lnTo>
                    <a:pt y="301" x="269"/>
                  </a:lnTo>
                  <a:lnTo>
                    <a:pt y="301" x="265"/>
                  </a:lnTo>
                  <a:lnTo>
                    <a:pt y="302" x="261"/>
                  </a:lnTo>
                  <a:lnTo>
                    <a:pt y="304" x="257"/>
                  </a:lnTo>
                  <a:lnTo>
                    <a:pt y="306" x="256"/>
                  </a:lnTo>
                  <a:lnTo>
                    <a:pt y="309" x="251"/>
                  </a:lnTo>
                  <a:lnTo>
                    <a:pt y="313" x="245"/>
                  </a:lnTo>
                  <a:lnTo>
                    <a:pt y="315" x="239"/>
                  </a:lnTo>
                  <a:lnTo>
                    <a:pt y="317" x="231"/>
                  </a:lnTo>
                  <a:lnTo>
                    <a:pt y="317" x="248"/>
                  </a:lnTo>
                  <a:lnTo>
                    <a:pt y="319" x="257"/>
                  </a:lnTo>
                  <a:lnTo>
                    <a:pt y="320" x="260"/>
                  </a:lnTo>
                  <a:lnTo>
                    <a:pt y="320" x="265"/>
                  </a:lnTo>
                  <a:lnTo>
                    <a:pt y="319" x="274"/>
                  </a:lnTo>
                  <a:lnTo>
                    <a:pt y="316" x="283"/>
                  </a:lnTo>
                  <a:lnTo>
                    <a:pt y="314" x="293"/>
                  </a:lnTo>
                  <a:lnTo>
                    <a:pt y="311" x="301"/>
                  </a:lnTo>
                  <a:lnTo>
                    <a:pt y="309" x="305"/>
                  </a:lnTo>
                  <a:lnTo>
                    <a:pt y="307" x="308"/>
                  </a:lnTo>
                  <a:lnTo>
                    <a:pt y="305" x="309"/>
                  </a:lnTo>
                  <a:lnTo>
                    <a:pt y="302" x="309"/>
                  </a:lnTo>
                  <a:lnTo>
                    <a:pt y="300" x="308"/>
                  </a:lnTo>
                  <a:lnTo>
                    <a:pt y="299" x="305"/>
                  </a:lnTo>
                  <a:lnTo>
                    <a:pt y="298" x="303"/>
                  </a:lnTo>
                  <a:lnTo>
                    <a:pt y="297" x="300"/>
                  </a:lnTo>
                  <a:close/>
                  <a:moveTo>
                    <a:pt y="547" x="17"/>
                  </a:moveTo>
                  <a:lnTo>
                    <a:pt y="549" x="30"/>
                  </a:lnTo>
                  <a:lnTo>
                    <a:pt y="550" x="50"/>
                  </a:lnTo>
                  <a:lnTo>
                    <a:pt y="552" x="76"/>
                  </a:lnTo>
                  <a:lnTo>
                    <a:pt y="552" x="107"/>
                  </a:lnTo>
                  <a:lnTo>
                    <a:pt y="546" x="97"/>
                  </a:lnTo>
                  <a:lnTo>
                    <a:pt y="539" x="83"/>
                  </a:lnTo>
                  <a:lnTo>
                    <a:pt y="532" x="67"/>
                  </a:lnTo>
                  <a:lnTo>
                    <a:pt y="525" x="55"/>
                  </a:lnTo>
                  <a:lnTo>
                    <a:pt y="514" x="56"/>
                  </a:lnTo>
                  <a:lnTo>
                    <a:pt y="503" x="55"/>
                  </a:lnTo>
                  <a:lnTo>
                    <a:pt y="492" x="54"/>
                  </a:lnTo>
                  <a:lnTo>
                    <a:pt y="481" x="53"/>
                  </a:lnTo>
                  <a:lnTo>
                    <a:pt y="470" x="51"/>
                  </a:lnTo>
                  <a:lnTo>
                    <a:pt y="457" x="49"/>
                  </a:lnTo>
                  <a:lnTo>
                    <a:pt y="443" x="49"/>
                  </a:lnTo>
                  <a:lnTo>
                    <a:pt y="428" x="49"/>
                  </a:lnTo>
                  <a:lnTo>
                    <a:pt y="422" x="47"/>
                  </a:lnTo>
                  <a:lnTo>
                    <a:pt y="414" x="47"/>
                  </a:lnTo>
                  <a:lnTo>
                    <a:pt y="407" x="47"/>
                  </a:lnTo>
                  <a:lnTo>
                    <a:pt y="399" x="49"/>
                  </a:lnTo>
                  <a:lnTo>
                    <a:pt y="380" x="54"/>
                  </a:lnTo>
                  <a:lnTo>
                    <a:pt y="360" x="59"/>
                  </a:lnTo>
                  <a:lnTo>
                    <a:pt y="356" x="65"/>
                  </a:lnTo>
                  <a:lnTo>
                    <a:pt y="352" x="70"/>
                  </a:lnTo>
                  <a:lnTo>
                    <a:pt y="348" x="72"/>
                  </a:lnTo>
                  <a:lnTo>
                    <a:pt y="343" x="76"/>
                  </a:lnTo>
                  <a:lnTo>
                    <a:pt y="341" x="86"/>
                  </a:lnTo>
                  <a:lnTo>
                    <a:pt y="337" x="95"/>
                  </a:lnTo>
                  <a:lnTo>
                    <a:pt y="336" x="99"/>
                  </a:lnTo>
                  <a:lnTo>
                    <a:pt y="337" x="106"/>
                  </a:lnTo>
                  <a:lnTo>
                    <a:pt y="340" x="113"/>
                  </a:lnTo>
                  <a:lnTo>
                    <a:pt y="344" x="124"/>
                  </a:lnTo>
                  <a:lnTo>
                    <a:pt y="344" x="130"/>
                  </a:lnTo>
                  <a:lnTo>
                    <a:pt y="345" x="138"/>
                  </a:lnTo>
                  <a:lnTo>
                    <a:pt y="348" x="146"/>
                  </a:lnTo>
                  <a:lnTo>
                    <a:pt y="351" x="156"/>
                  </a:lnTo>
                  <a:lnTo>
                    <a:pt y="358" x="173"/>
                  </a:lnTo>
                  <a:lnTo>
                    <a:pt y="366" x="188"/>
                  </a:lnTo>
                  <a:lnTo>
                    <a:pt y="362" x="184"/>
                  </a:lnTo>
                  <a:lnTo>
                    <a:pt y="358" x="182"/>
                  </a:lnTo>
                  <a:lnTo>
                    <a:pt y="356" x="194"/>
                  </a:lnTo>
                  <a:lnTo>
                    <a:pt y="355" x="205"/>
                  </a:lnTo>
                  <a:lnTo>
                    <a:pt y="362" x="215"/>
                  </a:lnTo>
                  <a:lnTo>
                    <a:pt y="367" x="225"/>
                  </a:lnTo>
                  <a:lnTo>
                    <a:pt y="372" x="236"/>
                  </a:lnTo>
                  <a:lnTo>
                    <a:pt y="376" x="247"/>
                  </a:lnTo>
                  <a:lnTo>
                    <a:pt y="379" x="260"/>
                  </a:lnTo>
                  <a:lnTo>
                    <a:pt y="381" x="271"/>
                  </a:lnTo>
                  <a:lnTo>
                    <a:pt y="381" x="283"/>
                  </a:lnTo>
                  <a:lnTo>
                    <a:pt y="381" x="295"/>
                  </a:lnTo>
                  <a:lnTo>
                    <a:pt y="379" x="278"/>
                  </a:lnTo>
                  <a:lnTo>
                    <a:pt y="377" x="260"/>
                  </a:lnTo>
                  <a:lnTo>
                    <a:pt y="374" x="251"/>
                  </a:lnTo>
                  <a:lnTo>
                    <a:pt y="372" x="245"/>
                  </a:lnTo>
                  <a:lnTo>
                    <a:pt y="370" x="240"/>
                  </a:lnTo>
                  <a:lnTo>
                    <a:pt y="367" x="237"/>
                  </a:lnTo>
                  <a:lnTo>
                    <a:pt y="366" x="237"/>
                  </a:lnTo>
                  <a:lnTo>
                    <a:pt y="365" x="239"/>
                  </a:lnTo>
                  <a:lnTo>
                    <a:pt y="364" x="242"/>
                  </a:lnTo>
                  <a:lnTo>
                    <a:pt y="363" x="246"/>
                  </a:lnTo>
                  <a:lnTo>
                    <a:pt y="362" x="253"/>
                  </a:lnTo>
                  <a:lnTo>
                    <a:pt y="360" x="262"/>
                  </a:lnTo>
                  <a:lnTo>
                    <a:pt y="360" x="248"/>
                  </a:lnTo>
                  <a:lnTo>
                    <a:pt y="362" x="234"/>
                  </a:lnTo>
                  <a:lnTo>
                    <a:pt y="362" x="226"/>
                  </a:lnTo>
                  <a:lnTo>
                    <a:pt y="360" x="221"/>
                  </a:lnTo>
                  <a:lnTo>
                    <a:pt y="358" x="219"/>
                  </a:lnTo>
                  <a:lnTo>
                    <a:pt y="357" x="218"/>
                  </a:lnTo>
                  <a:lnTo>
                    <a:pt y="355" x="218"/>
                  </a:lnTo>
                  <a:lnTo>
                    <a:pt y="351" x="218"/>
                  </a:lnTo>
                  <a:lnTo>
                    <a:pt y="348" x="224"/>
                  </a:lnTo>
                  <a:lnTo>
                    <a:pt y="343" x="232"/>
                  </a:lnTo>
                  <a:lnTo>
                    <a:pt y="342" x="236"/>
                  </a:lnTo>
                  <a:lnTo>
                    <a:pt y="341" x="241"/>
                  </a:lnTo>
                  <a:lnTo>
                    <a:pt y="342" x="245"/>
                  </a:lnTo>
                  <a:lnTo>
                    <a:pt y="345" x="250"/>
                  </a:lnTo>
                  <a:lnTo>
                    <a:pt y="342" x="262"/>
                  </a:lnTo>
                  <a:lnTo>
                    <a:pt y="340" x="277"/>
                  </a:lnTo>
                  <a:lnTo>
                    <a:pt y="338" x="292"/>
                  </a:lnTo>
                  <a:lnTo>
                    <a:pt y="337" x="305"/>
                  </a:lnTo>
                  <a:lnTo>
                    <a:pt y="342" x="310"/>
                  </a:lnTo>
                  <a:lnTo>
                    <a:pt y="345" x="316"/>
                  </a:lnTo>
                  <a:lnTo>
                    <a:pt y="347" x="324"/>
                  </a:lnTo>
                  <a:lnTo>
                    <a:pt y="348" x="331"/>
                  </a:lnTo>
                  <a:lnTo>
                    <a:pt y="348" x="338"/>
                  </a:lnTo>
                  <a:lnTo>
                    <a:pt y="347" x="347"/>
                  </a:lnTo>
                  <a:lnTo>
                    <a:pt y="344" x="354"/>
                  </a:lnTo>
                  <a:lnTo>
                    <a:pt y="342" x="361"/>
                  </a:lnTo>
                  <a:lnTo>
                    <a:pt y="344" x="354"/>
                  </a:lnTo>
                  <a:lnTo>
                    <a:pt y="345" x="347"/>
                  </a:lnTo>
                  <a:lnTo>
                    <a:pt y="345" x="340"/>
                  </a:lnTo>
                  <a:lnTo>
                    <a:pt y="345" x="332"/>
                  </a:lnTo>
                  <a:lnTo>
                    <a:pt y="344" x="325"/>
                  </a:lnTo>
                  <a:lnTo>
                    <a:pt y="342" x="319"/>
                  </a:lnTo>
                  <a:lnTo>
                    <a:pt y="338" x="314"/>
                  </a:lnTo>
                  <a:lnTo>
                    <a:pt y="334" x="309"/>
                  </a:lnTo>
                  <a:lnTo>
                    <a:pt y="329" x="314"/>
                  </a:lnTo>
                  <a:lnTo>
                    <a:pt y="326" x="317"/>
                  </a:lnTo>
                  <a:lnTo>
                    <a:pt y="323" x="322"/>
                  </a:lnTo>
                  <a:lnTo>
                    <a:pt y="321" x="329"/>
                  </a:lnTo>
                  <a:lnTo>
                    <a:pt y="317" x="341"/>
                  </a:lnTo>
                  <a:lnTo>
                    <a:pt y="314" x="353"/>
                  </a:lnTo>
                  <a:lnTo>
                    <a:pt y="315" x="341"/>
                  </a:lnTo>
                  <a:lnTo>
                    <a:pt y="315" x="330"/>
                  </a:lnTo>
                  <a:lnTo>
                    <a:pt y="314" x="325"/>
                  </a:lnTo>
                  <a:lnTo>
                    <a:pt y="313" x="322"/>
                  </a:lnTo>
                  <a:lnTo>
                    <a:pt y="309" x="321"/>
                  </a:lnTo>
                  <a:lnTo>
                    <a:pt y="305" x="321"/>
                  </a:lnTo>
                  <a:lnTo>
                    <a:pt y="304" x="324"/>
                  </a:lnTo>
                  <a:lnTo>
                    <a:pt y="302" x="329"/>
                  </a:lnTo>
                  <a:lnTo>
                    <a:pt y="301" x="335"/>
                  </a:lnTo>
                  <a:lnTo>
                    <a:pt y="301" x="343"/>
                  </a:lnTo>
                  <a:lnTo>
                    <a:pt y="300" x="359"/>
                  </a:lnTo>
                  <a:lnTo>
                    <a:pt y="300" x="375"/>
                  </a:lnTo>
                  <a:lnTo>
                    <a:pt y="299" x="354"/>
                  </a:lnTo>
                  <a:lnTo>
                    <a:pt y="297" x="338"/>
                  </a:lnTo>
                  <a:lnTo>
                    <a:pt y="292" x="343"/>
                  </a:lnTo>
                  <a:lnTo>
                    <a:pt y="287" x="349"/>
                  </a:lnTo>
                  <a:lnTo>
                    <a:pt y="284" x="356"/>
                  </a:lnTo>
                  <a:lnTo>
                    <a:pt y="279" x="364"/>
                  </a:lnTo>
                  <a:lnTo>
                    <a:pt y="272" x="380"/>
                  </a:lnTo>
                  <a:lnTo>
                    <a:pt y="265" x="396"/>
                  </a:lnTo>
                  <a:lnTo>
                    <a:pt y="270" x="383"/>
                  </a:lnTo>
                  <a:lnTo>
                    <a:pt y="275" x="369"/>
                  </a:lnTo>
                  <a:lnTo>
                    <a:pt y="276" x="363"/>
                  </a:lnTo>
                  <a:lnTo>
                    <a:pt y="277" x="357"/>
                  </a:lnTo>
                  <a:lnTo>
                    <a:pt y="277" x="352"/>
                  </a:lnTo>
                  <a:lnTo>
                    <a:pt y="276" x="349"/>
                  </a:lnTo>
                  <a:lnTo>
                    <a:pt y="273" x="346"/>
                  </a:lnTo>
                  <a:lnTo>
                    <a:pt y="271" x="346"/>
                  </a:lnTo>
                  <a:lnTo>
                    <a:pt y="269" x="348"/>
                  </a:lnTo>
                  <a:lnTo>
                    <a:pt y="266" x="352"/>
                  </a:lnTo>
                  <a:lnTo>
                    <a:pt y="262" x="361"/>
                  </a:lnTo>
                  <a:lnTo>
                    <a:pt y="258" x="368"/>
                  </a:lnTo>
                  <a:lnTo>
                    <a:pt y="261" x="358"/>
                  </a:lnTo>
                  <a:lnTo>
                    <a:pt y="264" x="347"/>
                  </a:lnTo>
                  <a:lnTo>
                    <a:pt y="268" x="337"/>
                  </a:lnTo>
                  <a:lnTo>
                    <a:pt y="271" x="331"/>
                  </a:lnTo>
                  <a:lnTo>
                    <a:pt y="270" x="327"/>
                  </a:lnTo>
                  <a:lnTo>
                    <a:pt y="269" x="322"/>
                  </a:lnTo>
                  <a:lnTo>
                    <a:pt y="268" x="319"/>
                  </a:lnTo>
                  <a:lnTo>
                    <a:pt y="265" x="316"/>
                  </a:lnTo>
                  <a:lnTo>
                    <a:pt y="263" x="315"/>
                  </a:lnTo>
                  <a:lnTo>
                    <a:pt y="259" x="317"/>
                  </a:lnTo>
                  <a:lnTo>
                    <a:pt y="255" x="322"/>
                  </a:lnTo>
                  <a:lnTo>
                    <a:pt y="250" x="330"/>
                  </a:lnTo>
                  <a:lnTo>
                    <a:pt y="254" x="320"/>
                  </a:lnTo>
                  <a:lnTo>
                    <a:pt y="258" x="311"/>
                  </a:lnTo>
                  <a:lnTo>
                    <a:pt y="259" x="306"/>
                  </a:lnTo>
                  <a:lnTo>
                    <a:pt y="261" x="301"/>
                  </a:lnTo>
                  <a:lnTo>
                    <a:pt y="261" x="297"/>
                  </a:lnTo>
                  <a:lnTo>
                    <a:pt y="259" x="292"/>
                  </a:lnTo>
                  <a:lnTo>
                    <a:pt y="256" x="284"/>
                  </a:lnTo>
                  <a:lnTo>
                    <a:pt y="251" x="277"/>
                  </a:lnTo>
                  <a:lnTo>
                    <a:pt y="247" x="268"/>
                  </a:lnTo>
                  <a:lnTo>
                    <a:pt y="245" x="260"/>
                  </a:lnTo>
                  <a:lnTo>
                    <a:pt y="240" x="255"/>
                  </a:lnTo>
                  <a:lnTo>
                    <a:pt y="234" x="250"/>
                  </a:lnTo>
                  <a:lnTo>
                    <a:pt y="229" x="245"/>
                  </a:lnTo>
                  <a:lnTo>
                    <a:pt y="226" x="239"/>
                  </a:lnTo>
                  <a:lnTo>
                    <a:pt y="219" x="226"/>
                  </a:lnTo>
                  <a:lnTo>
                    <a:pt y="214" x="214"/>
                  </a:lnTo>
                  <a:lnTo>
                    <a:pt y="214" x="210"/>
                  </a:lnTo>
                  <a:lnTo>
                    <a:pt y="214" x="205"/>
                  </a:lnTo>
                  <a:lnTo>
                    <a:pt y="214" x="200"/>
                  </a:lnTo>
                  <a:lnTo>
                    <a:pt y="213" x="197"/>
                  </a:lnTo>
                  <a:lnTo>
                    <a:pt y="211" x="192"/>
                  </a:lnTo>
                  <a:lnTo>
                    <a:pt y="208" x="189"/>
                  </a:lnTo>
                  <a:lnTo>
                    <a:pt y="205" x="186"/>
                  </a:lnTo>
                  <a:lnTo>
                    <a:pt y="200" x="184"/>
                  </a:lnTo>
                  <a:lnTo>
                    <a:pt y="197" x="186"/>
                  </a:lnTo>
                  <a:lnTo>
                    <a:pt y="192" x="187"/>
                  </a:lnTo>
                  <a:lnTo>
                    <a:pt y="191" x="188"/>
                  </a:lnTo>
                  <a:lnTo>
                    <a:pt y="190" x="189"/>
                  </a:lnTo>
                  <a:lnTo>
                    <a:pt y="189" x="191"/>
                  </a:lnTo>
                  <a:lnTo>
                    <a:pt y="189" x="193"/>
                  </a:lnTo>
                  <a:lnTo>
                    <a:pt y="196" x="193"/>
                  </a:lnTo>
                  <a:lnTo>
                    <a:pt y="204" x="192"/>
                  </a:lnTo>
                  <a:lnTo>
                    <a:pt y="199" x="194"/>
                  </a:lnTo>
                  <a:lnTo>
                    <a:pt y="193" x="197"/>
                  </a:lnTo>
                  <a:lnTo>
                    <a:pt y="191" x="198"/>
                  </a:lnTo>
                  <a:lnTo>
                    <a:pt y="190" x="199"/>
                  </a:lnTo>
                  <a:lnTo>
                    <a:pt y="189" x="200"/>
                  </a:lnTo>
                  <a:lnTo>
                    <a:pt y="190" x="203"/>
                  </a:lnTo>
                  <a:lnTo>
                    <a:pt y="197" x="210"/>
                  </a:lnTo>
                  <a:lnTo>
                    <a:pt y="201" x="219"/>
                  </a:lnTo>
                  <a:lnTo>
                    <a:pt y="206" x="229"/>
                  </a:lnTo>
                  <a:lnTo>
                    <a:pt y="211" x="237"/>
                  </a:lnTo>
                  <a:lnTo>
                    <a:pt y="220" x="256"/>
                  </a:lnTo>
                  <a:lnTo>
                    <a:pt y="232" x="274"/>
                  </a:lnTo>
                  <a:lnTo>
                    <a:pt y="223" x="266"/>
                  </a:lnTo>
                  <a:lnTo>
                    <a:pt y="216" x="258"/>
                  </a:lnTo>
                  <a:lnTo>
                    <a:pt y="213" x="256"/>
                  </a:lnTo>
                  <a:lnTo>
                    <a:pt y="211" x="256"/>
                  </a:lnTo>
                  <a:lnTo>
                    <a:pt y="207" x="258"/>
                  </a:lnTo>
                  <a:lnTo>
                    <a:pt y="205" x="263"/>
                  </a:lnTo>
                  <a:lnTo>
                    <a:pt y="206" x="252"/>
                  </a:lnTo>
                  <a:lnTo>
                    <a:pt y="208" x="242"/>
                  </a:lnTo>
                  <a:lnTo>
                    <a:pt y="205" x="235"/>
                  </a:lnTo>
                  <a:lnTo>
                    <a:pt y="200" x="228"/>
                  </a:lnTo>
                  <a:lnTo>
                    <a:pt y="197" x="226"/>
                  </a:lnTo>
                  <a:lnTo>
                    <a:pt y="194" x="226"/>
                  </a:lnTo>
                  <a:lnTo>
                    <a:pt y="191" x="229"/>
                  </a:lnTo>
                  <a:lnTo>
                    <a:pt y="190" x="231"/>
                  </a:lnTo>
                  <a:lnTo>
                    <a:pt y="187" x="236"/>
                  </a:lnTo>
                  <a:lnTo>
                    <a:pt y="186" x="244"/>
                  </a:lnTo>
                  <a:lnTo>
                    <a:pt y="186" x="251"/>
                  </a:lnTo>
                  <a:lnTo>
                    <a:pt y="187" x="260"/>
                  </a:lnTo>
                  <a:lnTo>
                    <a:pt y="185" x="252"/>
                  </a:lnTo>
                  <a:lnTo>
                    <a:pt y="184" x="245"/>
                  </a:lnTo>
                  <a:lnTo>
                    <a:pt y="184" x="239"/>
                  </a:lnTo>
                  <a:lnTo>
                    <a:pt y="185" x="234"/>
                  </a:lnTo>
                  <a:lnTo>
                    <a:pt y="187" x="224"/>
                  </a:lnTo>
                  <a:lnTo>
                    <a:pt y="190" x="214"/>
                  </a:lnTo>
                  <a:lnTo>
                    <a:pt y="186" x="212"/>
                  </a:lnTo>
                  <a:lnTo>
                    <a:pt y="183" x="212"/>
                  </a:lnTo>
                  <a:lnTo>
                    <a:pt y="179" x="213"/>
                  </a:lnTo>
                  <a:lnTo>
                    <a:pt y="176" x="215"/>
                  </a:lnTo>
                  <a:lnTo>
                    <a:pt y="174" x="225"/>
                  </a:lnTo>
                  <a:lnTo>
                    <a:pt y="170" x="234"/>
                  </a:lnTo>
                  <a:lnTo>
                    <a:pt y="167" x="242"/>
                  </a:lnTo>
                  <a:lnTo>
                    <a:pt y="163" x="250"/>
                  </a:lnTo>
                  <a:lnTo>
                    <a:pt y="160" x="257"/>
                  </a:lnTo>
                  <a:lnTo>
                    <a:pt y="156" x="266"/>
                  </a:lnTo>
                  <a:lnTo>
                    <a:pt y="155" x="277"/>
                  </a:lnTo>
                  <a:lnTo>
                    <a:pt y="154" x="290"/>
                  </a:lnTo>
                  <a:lnTo>
                    <a:pt y="151" x="284"/>
                  </a:lnTo>
                  <a:lnTo>
                    <a:pt y="150" x="279"/>
                  </a:lnTo>
                  <a:lnTo>
                    <a:pt y="150" x="274"/>
                  </a:lnTo>
                  <a:lnTo>
                    <a:pt y="150" x="271"/>
                  </a:lnTo>
                  <a:lnTo>
                    <a:pt y="150" x="269"/>
                  </a:lnTo>
                  <a:lnTo>
                    <a:pt y="150" x="268"/>
                  </a:lnTo>
                  <a:lnTo>
                    <a:pt y="148" x="269"/>
                  </a:lnTo>
                  <a:lnTo>
                    <a:pt y="144" x="272"/>
                  </a:lnTo>
                  <a:lnTo>
                    <a:pt y="141" x="277"/>
                  </a:lnTo>
                  <a:lnTo>
                    <a:pt y="138" x="284"/>
                  </a:lnTo>
                  <a:lnTo>
                    <a:pt y="135" x="295"/>
                  </a:lnTo>
                  <a:lnTo>
                    <a:pt y="132" x="308"/>
                  </a:lnTo>
                  <a:lnTo>
                    <a:pt y="131" x="322"/>
                  </a:lnTo>
                  <a:lnTo>
                    <a:pt y="129" x="336"/>
                  </a:lnTo>
                  <a:lnTo>
                    <a:pt y="131" x="349"/>
                  </a:lnTo>
                  <a:lnTo>
                    <a:pt y="133" x="361"/>
                  </a:lnTo>
                  <a:lnTo>
                    <a:pt y="129" x="351"/>
                  </a:lnTo>
                  <a:lnTo>
                    <a:pt y="127" x="342"/>
                  </a:lnTo>
                  <a:lnTo>
                    <a:pt y="125" x="337"/>
                  </a:lnTo>
                  <a:lnTo>
                    <a:pt y="122" x="333"/>
                  </a:lnTo>
                  <a:lnTo>
                    <a:pt y="118" x="330"/>
                  </a:lnTo>
                  <a:lnTo>
                    <a:pt y="111" x="327"/>
                  </a:lnTo>
                  <a:lnTo>
                    <a:pt y="110" x="327"/>
                  </a:lnTo>
                  <a:lnTo>
                    <a:pt y="107" x="329"/>
                  </a:lnTo>
                  <a:lnTo>
                    <a:pt y="106" x="331"/>
                  </a:lnTo>
                  <a:lnTo>
                    <a:pt y="106" x="333"/>
                  </a:lnTo>
                  <a:lnTo>
                    <a:pt y="105" x="338"/>
                  </a:lnTo>
                  <a:lnTo>
                    <a:pt y="106" x="345"/>
                  </a:lnTo>
                  <a:lnTo>
                    <a:pt y="107" x="358"/>
                  </a:lnTo>
                  <a:lnTo>
                    <a:pt y="108" x="370"/>
                  </a:lnTo>
                  <a:lnTo>
                    <a:pt y="105" x="357"/>
                  </a:lnTo>
                  <a:lnTo>
                    <a:pt y="103" x="343"/>
                  </a:lnTo>
                  <a:lnTo>
                    <a:pt y="102" x="337"/>
                  </a:lnTo>
                  <a:lnTo>
                    <a:pt y="98" x="331"/>
                  </a:lnTo>
                  <a:lnTo>
                    <a:pt y="93" x="327"/>
                  </a:lnTo>
                  <a:lnTo>
                    <a:pt y="86" x="324"/>
                  </a:lnTo>
                  <a:lnTo>
                    <a:pt y="85" x="325"/>
                  </a:lnTo>
                  <a:lnTo>
                    <a:pt y="84" x="327"/>
                  </a:lnTo>
                  <a:lnTo>
                    <a:pt y="84" x="330"/>
                  </a:lnTo>
                  <a:lnTo>
                    <a:pt y="84" x="333"/>
                  </a:lnTo>
                  <a:lnTo>
                    <a:pt y="84" x="343"/>
                  </a:lnTo>
                  <a:lnTo>
                    <a:pt y="84" x="356"/>
                  </a:lnTo>
                  <a:lnTo>
                    <a:pt y="83" x="368"/>
                  </a:lnTo>
                  <a:lnTo>
                    <a:pt y="81" x="380"/>
                  </a:lnTo>
                  <a:lnTo>
                    <a:pt y="78" x="386"/>
                  </a:lnTo>
                  <a:lnTo>
                    <a:pt y="76" x="393"/>
                  </a:lnTo>
                  <a:lnTo>
                    <a:pt y="72" x="399"/>
                  </a:lnTo>
                  <a:lnTo>
                    <a:pt y="68" x="404"/>
                  </a:lnTo>
                  <a:lnTo>
                    <a:pt y="72" x="395"/>
                  </a:lnTo>
                  <a:lnTo>
                    <a:pt y="76" x="388"/>
                  </a:lnTo>
                  <a:lnTo>
                    <a:pt y="78" x="380"/>
                  </a:lnTo>
                  <a:lnTo>
                    <a:pt y="78" x="374"/>
                  </a:lnTo>
                  <a:lnTo>
                    <a:pt y="77" x="369"/>
                  </a:lnTo>
                  <a:lnTo>
                    <a:pt y="76" x="366"/>
                  </a:lnTo>
                  <a:lnTo>
                    <a:pt y="71" x="364"/>
                  </a:lnTo>
                  <a:lnTo>
                    <a:pt y="67" x="364"/>
                  </a:lnTo>
                  <a:lnTo>
                    <a:pt y="70" x="364"/>
                  </a:lnTo>
                  <a:lnTo>
                    <a:pt y="74" x="362"/>
                  </a:lnTo>
                  <a:lnTo>
                    <a:pt y="76" x="361"/>
                  </a:lnTo>
                  <a:lnTo>
                    <a:pt y="78" x="357"/>
                  </a:lnTo>
                  <a:lnTo>
                    <a:pt y="82" x="351"/>
                  </a:lnTo>
                  <a:lnTo>
                    <a:pt y="82" x="342"/>
                  </a:lnTo>
                  <a:lnTo>
                    <a:pt y="82" x="333"/>
                  </a:lnTo>
                  <a:lnTo>
                    <a:pt y="79" x="326"/>
                  </a:lnTo>
                  <a:lnTo>
                    <a:pt y="78" x="324"/>
                  </a:lnTo>
                  <a:lnTo>
                    <a:pt y="77" x="321"/>
                  </a:lnTo>
                  <a:lnTo>
                    <a:pt y="75" x="319"/>
                  </a:lnTo>
                  <a:lnTo>
                    <a:pt y="72" x="319"/>
                  </a:lnTo>
                  <a:lnTo>
                    <a:pt y="72" x="326"/>
                  </a:lnTo>
                  <a:lnTo>
                    <a:pt y="70" x="332"/>
                  </a:lnTo>
                  <a:lnTo>
                    <a:pt y="66" x="336"/>
                  </a:lnTo>
                  <a:lnTo>
                    <a:pt y="61" x="340"/>
                  </a:lnTo>
                  <a:lnTo>
                    <a:pt y="66" x="336"/>
                  </a:lnTo>
                  <a:lnTo>
                    <a:pt y="68" x="330"/>
                  </a:lnTo>
                  <a:lnTo>
                    <a:pt y="69" x="324"/>
                  </a:lnTo>
                  <a:lnTo>
                    <a:pt y="70" x="315"/>
                  </a:lnTo>
                  <a:lnTo>
                    <a:pt y="70" x="306"/>
                  </a:lnTo>
                  <a:lnTo>
                    <a:pt y="69" x="298"/>
                  </a:lnTo>
                  <a:lnTo>
                    <a:pt y="68" x="289"/>
                  </a:lnTo>
                  <a:lnTo>
                    <a:pt y="66" x="281"/>
                  </a:lnTo>
                  <a:lnTo>
                    <a:pt y="61" x="282"/>
                  </a:lnTo>
                  <a:lnTo>
                    <a:pt y="59" x="284"/>
                  </a:lnTo>
                  <a:lnTo>
                    <a:pt y="57" x="288"/>
                  </a:lnTo>
                  <a:lnTo>
                    <a:pt y="56" x="293"/>
                  </a:lnTo>
                  <a:lnTo>
                    <a:pt y="55" x="304"/>
                  </a:lnTo>
                  <a:lnTo>
                    <a:pt y="53" x="314"/>
                  </a:lnTo>
                  <a:lnTo>
                    <a:pt y="49" x="317"/>
                  </a:lnTo>
                  <a:lnTo>
                    <a:pt y="47" x="321"/>
                  </a:lnTo>
                  <a:lnTo>
                    <a:pt y="46" x="326"/>
                  </a:lnTo>
                  <a:lnTo>
                    <a:pt y="45" x="332"/>
                  </a:lnTo>
                  <a:lnTo>
                    <a:pt y="43" x="346"/>
                  </a:lnTo>
                  <a:lnTo>
                    <a:pt y="43" x="361"/>
                  </a:lnTo>
                  <a:lnTo>
                    <a:pt y="43" x="377"/>
                  </a:lnTo>
                  <a:lnTo>
                    <a:pt y="42" x="390"/>
                  </a:lnTo>
                  <a:lnTo>
                    <a:pt y="41" x="396"/>
                  </a:lnTo>
                  <a:lnTo>
                    <a:pt y="39" x="402"/>
                  </a:lnTo>
                  <a:lnTo>
                    <a:pt y="36" x="407"/>
                  </a:lnTo>
                  <a:lnTo>
                    <a:pt y="33" x="410"/>
                  </a:lnTo>
                  <a:lnTo>
                    <a:pt y="36" x="405"/>
                  </a:lnTo>
                  <a:lnTo>
                    <a:pt y="39" x="398"/>
                  </a:lnTo>
                  <a:lnTo>
                    <a:pt y="40" x="390"/>
                  </a:lnTo>
                  <a:lnTo>
                    <a:pt y="41" x="382"/>
                  </a:lnTo>
                  <a:lnTo>
                    <a:pt y="41" x="374"/>
                  </a:lnTo>
                  <a:lnTo>
                    <a:pt y="40" x="368"/>
                  </a:lnTo>
                  <a:lnTo>
                    <a:pt y="39" x="364"/>
                  </a:lnTo>
                  <a:lnTo>
                    <a:pt y="36" x="363"/>
                  </a:lnTo>
                  <a:lnTo>
                    <a:pt y="33" x="363"/>
                  </a:lnTo>
                  <a:lnTo>
                    <a:pt y="31" x="366"/>
                  </a:lnTo>
                  <a:lnTo>
                    <a:pt y="28" x="369"/>
                  </a:lnTo>
                  <a:lnTo>
                    <a:pt y="25" x="374"/>
                  </a:lnTo>
                  <a:lnTo>
                    <a:pt y="20" x="388"/>
                  </a:lnTo>
                  <a:lnTo>
                    <a:pt y="16" x="406"/>
                  </a:lnTo>
                  <a:lnTo>
                    <a:pt y="18" x="389"/>
                  </a:lnTo>
                  <a:lnTo>
                    <a:pt y="23" x="375"/>
                  </a:lnTo>
                  <a:lnTo>
                    <a:pt y="27" x="364"/>
                  </a:lnTo>
                  <a:lnTo>
                    <a:pt y="32" x="354"/>
                  </a:lnTo>
                  <a:lnTo>
                    <a:pt y="36" x="347"/>
                  </a:lnTo>
                  <a:lnTo>
                    <a:pt y="39" x="341"/>
                  </a:lnTo>
                  <a:lnTo>
                    <a:pt y="39" x="338"/>
                  </a:lnTo>
                  <a:lnTo>
                    <a:pt y="39" x="336"/>
                  </a:lnTo>
                  <a:lnTo>
                    <a:pt y="38" x="335"/>
                  </a:lnTo>
                  <a:lnTo>
                    <a:pt y="35" x="332"/>
                  </a:lnTo>
                  <a:lnTo>
                    <a:pt y="33" x="332"/>
                  </a:lnTo>
                  <a:lnTo>
                    <a:pt y="31" x="333"/>
                  </a:lnTo>
                  <a:lnTo>
                    <a:pt y="30" x="336"/>
                  </a:lnTo>
                  <a:lnTo>
                    <a:pt y="28" x="338"/>
                  </a:lnTo>
                  <a:lnTo>
                    <a:pt y="26" x="345"/>
                  </a:lnTo>
                  <a:lnTo>
                    <a:pt y="24" x="352"/>
                  </a:lnTo>
                  <a:lnTo>
                    <a:pt y="20" x="361"/>
                  </a:lnTo>
                  <a:lnTo>
                    <a:pt y="18" x="368"/>
                  </a:lnTo>
                  <a:lnTo>
                    <a:pt y="14" x="375"/>
                  </a:lnTo>
                  <a:lnTo>
                    <a:pt y="10" x="382"/>
                  </a:lnTo>
                  <a:lnTo>
                    <a:pt y="14" x="373"/>
                  </a:lnTo>
                  <a:lnTo>
                    <a:pt y="18" x="363"/>
                  </a:lnTo>
                  <a:lnTo>
                    <a:pt y="20" x="353"/>
                  </a:lnTo>
                  <a:lnTo>
                    <a:pt y="24" x="343"/>
                  </a:lnTo>
                  <a:lnTo>
                    <a:pt y="21" x="343"/>
                  </a:lnTo>
                  <a:lnTo>
                    <a:pt y="19" x="343"/>
                  </a:lnTo>
                  <a:lnTo>
                    <a:pt y="17" x="346"/>
                  </a:lnTo>
                  <a:lnTo>
                    <a:pt y="14" x="348"/>
                  </a:lnTo>
                  <a:lnTo>
                    <a:pt y="18" x="342"/>
                  </a:lnTo>
                  <a:lnTo>
                    <a:pt y="23" x="335"/>
                  </a:lnTo>
                  <a:lnTo>
                    <a:pt y="24" x="330"/>
                  </a:lnTo>
                  <a:lnTo>
                    <a:pt y="25" x="327"/>
                  </a:lnTo>
                  <a:lnTo>
                    <a:pt y="24" x="325"/>
                  </a:lnTo>
                  <a:lnTo>
                    <a:pt y="20" x="324"/>
                  </a:lnTo>
                  <a:lnTo>
                    <a:pt y="13" x="325"/>
                  </a:lnTo>
                  <a:lnTo>
                    <a:pt y="9" x="330"/>
                  </a:lnTo>
                  <a:lnTo>
                    <a:pt y="4" x="335"/>
                  </a:lnTo>
                  <a:lnTo>
                    <a:pt y="0" x="342"/>
                  </a:lnTo>
                  <a:lnTo>
                    <a:pt y="0" x="311"/>
                  </a:lnTo>
                  <a:lnTo>
                    <a:pt y="3" x="315"/>
                  </a:lnTo>
                  <a:lnTo>
                    <a:pt y="5" x="317"/>
                  </a:lnTo>
                  <a:lnTo>
                    <a:pt y="6" x="319"/>
                  </a:lnTo>
                  <a:lnTo>
                    <a:pt y="7" x="320"/>
                  </a:lnTo>
                  <a:lnTo>
                    <a:pt y="9" x="319"/>
                  </a:lnTo>
                  <a:lnTo>
                    <a:pt y="10" x="319"/>
                  </a:lnTo>
                  <a:lnTo>
                    <a:pt y="16" x="315"/>
                  </a:lnTo>
                  <a:lnTo>
                    <a:pt y="21" x="313"/>
                  </a:lnTo>
                  <a:lnTo>
                    <a:pt y="25" x="311"/>
                  </a:lnTo>
                  <a:lnTo>
                    <a:pt y="28" x="308"/>
                  </a:lnTo>
                  <a:lnTo>
                    <a:pt y="32" x="304"/>
                  </a:lnTo>
                  <a:lnTo>
                    <a:pt y="35" x="297"/>
                  </a:lnTo>
                  <a:lnTo>
                    <a:pt y="39" x="290"/>
                  </a:lnTo>
                  <a:lnTo>
                    <a:pt y="42" x="284"/>
                  </a:lnTo>
                  <a:lnTo>
                    <a:pt y="45" x="281"/>
                  </a:lnTo>
                  <a:lnTo>
                    <a:pt y="47" x="278"/>
                  </a:lnTo>
                  <a:lnTo>
                    <a:pt y="50" x="276"/>
                  </a:lnTo>
                  <a:lnTo>
                    <a:pt y="54" x="273"/>
                  </a:lnTo>
                  <a:lnTo>
                    <a:pt y="56" x="267"/>
                  </a:lnTo>
                  <a:lnTo>
                    <a:pt y="59" x="262"/>
                  </a:lnTo>
                  <a:lnTo>
                    <a:pt y="57" x="260"/>
                  </a:lnTo>
                  <a:lnTo>
                    <a:pt y="56" x="257"/>
                  </a:lnTo>
                  <a:lnTo>
                    <a:pt y="53" x="253"/>
                  </a:lnTo>
                  <a:lnTo>
                    <a:pt y="48" x="250"/>
                  </a:lnTo>
                  <a:lnTo>
                    <a:pt y="38" x="265"/>
                  </a:lnTo>
                  <a:lnTo>
                    <a:pt y="27" x="278"/>
                  </a:lnTo>
                  <a:lnTo>
                    <a:pt y="21" x="284"/>
                  </a:lnTo>
                  <a:lnTo>
                    <a:pt y="16" x="289"/>
                  </a:lnTo>
                  <a:lnTo>
                    <a:pt y="9" x="293"/>
                  </a:lnTo>
                  <a:lnTo>
                    <a:pt y="0" x="297"/>
                  </a:lnTo>
                  <a:lnTo>
                    <a:pt y="0" x="273"/>
                  </a:lnTo>
                  <a:lnTo>
                    <a:pt y="3" x="266"/>
                  </a:lnTo>
                  <a:lnTo>
                    <a:pt y="4" x="255"/>
                  </a:lnTo>
                  <a:lnTo>
                    <a:pt y="4" x="253"/>
                  </a:lnTo>
                  <a:lnTo>
                    <a:pt y="5" x="252"/>
                  </a:lnTo>
                  <a:lnTo>
                    <a:pt y="4" x="251"/>
                  </a:lnTo>
                  <a:lnTo>
                    <a:pt y="0" x="251"/>
                  </a:lnTo>
                  <a:lnTo>
                    <a:pt y="0" x="241"/>
                  </a:lnTo>
                  <a:lnTo>
                    <a:pt y="6" x="237"/>
                  </a:lnTo>
                  <a:lnTo>
                    <a:pt y="12" x="235"/>
                  </a:lnTo>
                  <a:lnTo>
                    <a:pt y="9" x="234"/>
                  </a:lnTo>
                  <a:lnTo>
                    <a:pt y="5" x="231"/>
                  </a:lnTo>
                  <a:lnTo>
                    <a:pt y="2" x="228"/>
                  </a:lnTo>
                  <a:lnTo>
                    <a:pt y="0" x="225"/>
                  </a:lnTo>
                  <a:lnTo>
                    <a:pt y="0" x="215"/>
                  </a:lnTo>
                  <a:lnTo>
                    <a:pt y="6" x="219"/>
                  </a:lnTo>
                  <a:lnTo>
                    <a:pt y="11" x="221"/>
                  </a:lnTo>
                  <a:lnTo>
                    <a:pt y="14" x="221"/>
                  </a:lnTo>
                  <a:lnTo>
                    <a:pt y="16" x="221"/>
                  </a:lnTo>
                  <a:lnTo>
                    <a:pt y="18" x="220"/>
                  </a:lnTo>
                  <a:lnTo>
                    <a:pt y="20" x="218"/>
                  </a:lnTo>
                  <a:lnTo>
                    <a:pt y="24" x="212"/>
                  </a:lnTo>
                  <a:lnTo>
                    <a:pt y="25" x="205"/>
                  </a:lnTo>
                  <a:lnTo>
                    <a:pt y="26" x="198"/>
                  </a:lnTo>
                  <a:lnTo>
                    <a:pt y="26" x="191"/>
                  </a:lnTo>
                  <a:lnTo>
                    <a:pt y="25" x="175"/>
                  </a:lnTo>
                  <a:lnTo>
                    <a:pt y="25" x="159"/>
                  </a:lnTo>
                  <a:lnTo>
                    <a:pt y="24" x="156"/>
                  </a:lnTo>
                  <a:lnTo>
                    <a:pt y="21" x="155"/>
                  </a:lnTo>
                  <a:lnTo>
                    <a:pt y="21" x="151"/>
                  </a:lnTo>
                  <a:lnTo>
                    <a:pt y="24" x="143"/>
                  </a:lnTo>
                  <a:lnTo>
                    <a:pt y="36" x="128"/>
                  </a:lnTo>
                  <a:lnTo>
                    <a:pt y="50" x="115"/>
                  </a:lnTo>
                  <a:lnTo>
                    <a:pt y="52" x="113"/>
                  </a:lnTo>
                  <a:lnTo>
                    <a:pt y="53" x="112"/>
                  </a:lnTo>
                  <a:lnTo>
                    <a:pt y="50" x="111"/>
                  </a:lnTo>
                  <a:lnTo>
                    <a:pt y="45" x="109"/>
                  </a:lnTo>
                  <a:lnTo>
                    <a:pt y="41" x="108"/>
                  </a:lnTo>
                  <a:lnTo>
                    <a:pt y="38" x="109"/>
                  </a:lnTo>
                  <a:lnTo>
                    <a:pt y="34" x="111"/>
                  </a:lnTo>
                  <a:lnTo>
                    <a:pt y="32" x="113"/>
                  </a:lnTo>
                  <a:lnTo>
                    <a:pt y="30" x="115"/>
                  </a:lnTo>
                  <a:lnTo>
                    <a:pt y="27" x="118"/>
                  </a:lnTo>
                  <a:lnTo>
                    <a:pt y="25" x="119"/>
                  </a:lnTo>
                  <a:lnTo>
                    <a:pt y="21" x="119"/>
                  </a:lnTo>
                  <a:lnTo>
                    <a:pt y="17" x="127"/>
                  </a:lnTo>
                  <a:lnTo>
                    <a:pt y="12" x="133"/>
                  </a:lnTo>
                  <a:lnTo>
                    <a:pt y="6" x="138"/>
                  </a:lnTo>
                  <a:lnTo>
                    <a:pt y="0" x="143"/>
                  </a:lnTo>
                  <a:lnTo>
                    <a:pt y="0" x="125"/>
                  </a:lnTo>
                  <a:lnTo>
                    <a:pt y="7" x="114"/>
                  </a:lnTo>
                  <a:lnTo>
                    <a:pt y="13" x="106"/>
                  </a:lnTo>
                  <a:lnTo>
                    <a:pt y="5" x="107"/>
                  </a:lnTo>
                  <a:lnTo>
                    <a:pt y="0" x="106"/>
                  </a:lnTo>
                  <a:lnTo>
                    <a:pt y="0" x="82"/>
                  </a:lnTo>
                  <a:lnTo>
                    <a:pt y="7" x="85"/>
                  </a:lnTo>
                  <a:lnTo>
                    <a:pt y="13" x="86"/>
                  </a:lnTo>
                  <a:lnTo>
                    <a:pt y="16" x="86"/>
                  </a:lnTo>
                  <a:lnTo>
                    <a:pt y="19" x="85"/>
                  </a:lnTo>
                  <a:lnTo>
                    <a:pt y="21" x="83"/>
                  </a:lnTo>
                  <a:lnTo>
                    <a:pt y="24" x="81"/>
                  </a:lnTo>
                  <a:lnTo>
                    <a:pt y="31" x="82"/>
                  </a:lnTo>
                  <a:lnTo>
                    <a:pt y="36" x="82"/>
                  </a:lnTo>
                  <a:lnTo>
                    <a:pt y="38" x="81"/>
                  </a:lnTo>
                  <a:lnTo>
                    <a:pt y="38" x="79"/>
                  </a:lnTo>
                  <a:lnTo>
                    <a:pt y="38" x="76"/>
                  </a:lnTo>
                  <a:lnTo>
                    <a:pt y="35" x="70"/>
                  </a:lnTo>
                  <a:lnTo>
                    <a:pt y="32" x="65"/>
                  </a:lnTo>
                  <a:lnTo>
                    <a:pt y="28" x="60"/>
                  </a:lnTo>
                  <a:lnTo>
                    <a:pt y="26" x="54"/>
                  </a:lnTo>
                  <a:lnTo>
                    <a:pt y="24" x="48"/>
                  </a:lnTo>
                  <a:lnTo>
                    <a:pt y="12" x="33"/>
                  </a:lnTo>
                  <a:lnTo>
                    <a:pt y="0" x="21"/>
                  </a:lnTo>
                  <a:lnTo>
                    <a:pt y="0" x="12"/>
                  </a:lnTo>
                  <a:lnTo>
                    <a:pt y="7" x="14"/>
                  </a:lnTo>
                  <a:lnTo>
                    <a:pt y="14" x="18"/>
                  </a:lnTo>
                  <a:lnTo>
                    <a:pt y="20" x="23"/>
                  </a:lnTo>
                  <a:lnTo>
                    <a:pt y="26" x="28"/>
                  </a:lnTo>
                  <a:lnTo>
                    <a:pt y="32" x="34"/>
                  </a:lnTo>
                  <a:lnTo>
                    <a:pt y="36" x="40"/>
                  </a:lnTo>
                  <a:lnTo>
                    <a:pt y="40" x="47"/>
                  </a:lnTo>
                  <a:lnTo>
                    <a:pt y="43" x="54"/>
                  </a:lnTo>
                  <a:lnTo>
                    <a:pt y="45" x="59"/>
                  </a:lnTo>
                  <a:lnTo>
                    <a:pt y="47" x="64"/>
                  </a:lnTo>
                  <a:lnTo>
                    <a:pt y="50" x="67"/>
                  </a:lnTo>
                  <a:lnTo>
                    <a:pt y="54" x="71"/>
                  </a:lnTo>
                  <a:lnTo>
                    <a:pt y="63" x="77"/>
                  </a:lnTo>
                  <a:lnTo>
                    <a:pt y="71" x="83"/>
                  </a:lnTo>
                  <a:lnTo>
                    <a:pt y="90" x="83"/>
                  </a:lnTo>
                  <a:lnTo>
                    <a:pt y="110" x="85"/>
                  </a:lnTo>
                  <a:lnTo>
                    <a:pt y="120" x="85"/>
                  </a:lnTo>
                  <a:lnTo>
                    <a:pt y="128" x="83"/>
                  </a:lnTo>
                  <a:lnTo>
                    <a:pt y="132" x="82"/>
                  </a:lnTo>
                  <a:lnTo>
                    <a:pt y="135" x="81"/>
                  </a:lnTo>
                  <a:lnTo>
                    <a:pt y="138" x="79"/>
                  </a:lnTo>
                  <a:lnTo>
                    <a:pt y="140" x="76"/>
                  </a:lnTo>
                  <a:lnTo>
                    <a:pt y="138" x="74"/>
                  </a:lnTo>
                  <a:lnTo>
                    <a:pt y="134" x="74"/>
                  </a:lnTo>
                  <a:lnTo>
                    <a:pt y="129" x="74"/>
                  </a:lnTo>
                  <a:lnTo>
                    <a:pt y="124" x="75"/>
                  </a:lnTo>
                  <a:lnTo>
                    <a:pt y="118" x="76"/>
                  </a:lnTo>
                  <a:lnTo>
                    <a:pt y="112" x="77"/>
                  </a:lnTo>
                  <a:lnTo>
                    <a:pt y="107" x="76"/>
                  </a:lnTo>
                  <a:lnTo>
                    <a:pt y="102" x="75"/>
                  </a:lnTo>
                  <a:lnTo>
                    <a:pt y="105" x="75"/>
                  </a:lnTo>
                  <a:lnTo>
                    <a:pt y="107" x="72"/>
                  </a:lnTo>
                  <a:lnTo>
                    <a:pt y="111" x="71"/>
                  </a:lnTo>
                  <a:lnTo>
                    <a:pt y="113" x="67"/>
                  </a:lnTo>
                  <a:lnTo>
                    <a:pt y="114" x="65"/>
                  </a:lnTo>
                  <a:lnTo>
                    <a:pt y="115" x="60"/>
                  </a:lnTo>
                  <a:lnTo>
                    <a:pt y="115" x="56"/>
                  </a:lnTo>
                  <a:lnTo>
                    <a:pt y="113" x="51"/>
                  </a:lnTo>
                  <a:lnTo>
                    <a:pt y="93" x="33"/>
                  </a:lnTo>
                  <a:lnTo>
                    <a:pt y="77" x="21"/>
                  </a:lnTo>
                  <a:lnTo>
                    <a:pt y="64" x="12"/>
                  </a:lnTo>
                  <a:lnTo>
                    <a:pt y="55" x="8"/>
                  </a:lnTo>
                  <a:lnTo>
                    <a:pt y="41" x="5"/>
                  </a:lnTo>
                  <a:lnTo>
                    <a:pt y="31" x="0"/>
                  </a:lnTo>
                  <a:lnTo>
                    <a:pt y="50" x="0"/>
                  </a:lnTo>
                  <a:lnTo>
                    <a:pt y="54" x="0"/>
                  </a:lnTo>
                  <a:lnTo>
                    <a:pt y="59" x="1"/>
                  </a:lnTo>
                  <a:lnTo>
                    <a:pt y="63" x="2"/>
                  </a:lnTo>
                  <a:lnTo>
                    <a:pt y="68" x="5"/>
                  </a:lnTo>
                  <a:lnTo>
                    <a:pt y="79" x="11"/>
                  </a:lnTo>
                  <a:lnTo>
                    <a:pt y="90" x="18"/>
                  </a:lnTo>
                  <a:lnTo>
                    <a:pt y="102" x="26"/>
                  </a:lnTo>
                  <a:lnTo>
                    <a:pt y="111" x="32"/>
                  </a:lnTo>
                  <a:lnTo>
                    <a:pt y="115" x="34"/>
                  </a:lnTo>
                  <a:lnTo>
                    <a:pt y="120" x="37"/>
                  </a:lnTo>
                  <a:lnTo>
                    <a:pt y="125" x="37"/>
                  </a:lnTo>
                  <a:lnTo>
                    <a:pt y="128" x="37"/>
                  </a:lnTo>
                  <a:lnTo>
                    <a:pt y="129" x="35"/>
                  </a:lnTo>
                  <a:lnTo>
                    <a:pt y="131" x="34"/>
                  </a:lnTo>
                  <a:lnTo>
                    <a:pt y="132" x="33"/>
                  </a:lnTo>
                  <a:lnTo>
                    <a:pt y="132" x="32"/>
                  </a:lnTo>
                  <a:lnTo>
                    <a:pt y="131" x="28"/>
                  </a:lnTo>
                  <a:lnTo>
                    <a:pt y="128" x="23"/>
                  </a:lnTo>
                  <a:lnTo>
                    <a:pt y="122" x="13"/>
                  </a:lnTo>
                  <a:lnTo>
                    <a:pt y="120" x="5"/>
                  </a:lnTo>
                  <a:lnTo>
                    <a:pt y="134" x="5"/>
                  </a:lnTo>
                  <a:lnTo>
                    <a:pt y="142" x="7"/>
                  </a:lnTo>
                  <a:lnTo>
                    <a:pt y="149" x="10"/>
                  </a:lnTo>
                  <a:lnTo>
                    <a:pt y="157" x="8"/>
                  </a:lnTo>
                  <a:lnTo>
                    <a:pt y="169" x="11"/>
                  </a:lnTo>
                  <a:lnTo>
                    <a:pt y="179" x="12"/>
                  </a:lnTo>
                  <a:lnTo>
                    <a:pt y="189" x="12"/>
                  </a:lnTo>
                  <a:lnTo>
                    <a:pt y="190" x="14"/>
                  </a:lnTo>
                  <a:lnTo>
                    <a:pt y="192" x="17"/>
                  </a:lnTo>
                  <a:lnTo>
                    <a:pt y="196" x="19"/>
                  </a:lnTo>
                  <a:lnTo>
                    <a:pt y="201" x="22"/>
                  </a:lnTo>
                  <a:lnTo>
                    <a:pt y="207" x="24"/>
                  </a:lnTo>
                  <a:lnTo>
                    <a:pt y="213" x="27"/>
                  </a:lnTo>
                  <a:lnTo>
                    <a:pt y="221" x="28"/>
                  </a:lnTo>
                  <a:lnTo>
                    <a:pt y="228" x="29"/>
                  </a:lnTo>
                  <a:lnTo>
                    <a:pt y="235" x="33"/>
                  </a:lnTo>
                  <a:lnTo>
                    <a:pt y="242" x="35"/>
                  </a:lnTo>
                  <a:lnTo>
                    <a:pt y="249" x="38"/>
                  </a:lnTo>
                  <a:lnTo>
                    <a:pt y="257" x="38"/>
                  </a:lnTo>
                  <a:lnTo>
                    <a:pt y="268" x="37"/>
                  </a:lnTo>
                  <a:lnTo>
                    <a:pt y="279" x="37"/>
                  </a:lnTo>
                  <a:lnTo>
                    <a:pt y="291" x="35"/>
                  </a:lnTo>
                  <a:lnTo>
                    <a:pt y="302" x="32"/>
                  </a:lnTo>
                  <a:lnTo>
                    <a:pt y="319" x="30"/>
                  </a:lnTo>
                  <a:lnTo>
                    <a:pt y="336" x="27"/>
                  </a:lnTo>
                  <a:lnTo>
                    <a:pt y="352" x="23"/>
                  </a:lnTo>
                  <a:lnTo>
                    <a:pt y="370" x="17"/>
                  </a:lnTo>
                  <a:lnTo>
                    <a:pt y="547" x="1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64" name="Shape 464"/>
            <p:cNvSpPr/>
            <p:nvPr/>
          </p:nvSpPr>
          <p:spPr>
            <a:xfrm>
              <a:off y="4602162" x="0"/>
              <a:ext cy="349250" cx="311150"/>
            </a:xfrm>
            <a:custGeom>
              <a:pathLst>
                <a:path w="412" extrusionOk="0" h="508">
                  <a:moveTo>
                    <a:pt y="493" x="307"/>
                  </a:moveTo>
                  <a:lnTo>
                    <a:pt y="492" x="305"/>
                  </a:lnTo>
                  <a:lnTo>
                    <a:pt y="491" x="305"/>
                  </a:lnTo>
                  <a:lnTo>
                    <a:pt y="490" x="307"/>
                  </a:lnTo>
                  <a:lnTo>
                    <a:pt y="489" x="308"/>
                  </a:lnTo>
                  <a:lnTo>
                    <a:pt y="486" x="310"/>
                  </a:lnTo>
                  <a:lnTo>
                    <a:pt y="484" x="314"/>
                  </a:lnTo>
                  <a:lnTo>
                    <a:pt y="484" x="316"/>
                  </a:lnTo>
                  <a:lnTo>
                    <a:pt y="482" x="320"/>
                  </a:lnTo>
                  <a:lnTo>
                    <a:pt y="479" x="323"/>
                  </a:lnTo>
                  <a:lnTo>
                    <a:pt y="478" x="325"/>
                  </a:lnTo>
                  <a:lnTo>
                    <a:pt y="476" x="327"/>
                  </a:lnTo>
                  <a:lnTo>
                    <a:pt y="475" x="329"/>
                  </a:lnTo>
                  <a:lnTo>
                    <a:pt y="475" x="331"/>
                  </a:lnTo>
                  <a:lnTo>
                    <a:pt y="477" x="332"/>
                  </a:lnTo>
                  <a:lnTo>
                    <a:pt y="482" x="330"/>
                  </a:lnTo>
                  <a:lnTo>
                    <a:pt y="485" x="327"/>
                  </a:lnTo>
                  <a:lnTo>
                    <a:pt y="489" x="325"/>
                  </a:lnTo>
                  <a:lnTo>
                    <a:pt y="491" x="323"/>
                  </a:lnTo>
                  <a:lnTo>
                    <a:pt y="492" x="319"/>
                  </a:lnTo>
                  <a:lnTo>
                    <a:pt y="493" x="315"/>
                  </a:lnTo>
                  <a:lnTo>
                    <a:pt y="495" x="311"/>
                  </a:lnTo>
                  <a:lnTo>
                    <a:pt y="493" x="307"/>
                  </a:lnTo>
                  <a:close/>
                  <a:moveTo>
                    <a:pt y="471" x="277"/>
                  </a:moveTo>
                  <a:lnTo>
                    <a:pt y="470" x="281"/>
                  </a:lnTo>
                  <a:lnTo>
                    <a:pt y="471" x="283"/>
                  </a:lnTo>
                  <a:lnTo>
                    <a:pt y="472" x="283"/>
                  </a:lnTo>
                  <a:lnTo>
                    <a:pt y="474" x="282"/>
                  </a:lnTo>
                  <a:lnTo>
                    <a:pt y="478" x="278"/>
                  </a:lnTo>
                  <a:lnTo>
                    <a:pt y="484" x="274"/>
                  </a:lnTo>
                  <a:lnTo>
                    <a:pt y="486" x="273"/>
                  </a:lnTo>
                  <a:lnTo>
                    <a:pt y="488" x="271"/>
                  </a:lnTo>
                  <a:lnTo>
                    <a:pt y="490" x="268"/>
                  </a:lnTo>
                  <a:lnTo>
                    <a:pt y="490" x="265"/>
                  </a:lnTo>
                  <a:lnTo>
                    <a:pt y="490" x="258"/>
                  </a:lnTo>
                  <a:lnTo>
                    <a:pt y="491" x="254"/>
                  </a:lnTo>
                  <a:lnTo>
                    <a:pt y="490" x="250"/>
                  </a:lnTo>
                  <a:lnTo>
                    <a:pt y="490" x="247"/>
                  </a:lnTo>
                  <a:lnTo>
                    <a:pt y="489" x="246"/>
                  </a:lnTo>
                  <a:lnTo>
                    <a:pt y="486" x="245"/>
                  </a:lnTo>
                  <a:lnTo>
                    <a:pt y="484" x="247"/>
                  </a:lnTo>
                  <a:lnTo>
                    <a:pt y="481" x="247"/>
                  </a:lnTo>
                  <a:lnTo>
                    <a:pt y="478" x="247"/>
                  </a:lnTo>
                  <a:lnTo>
                    <a:pt y="476" x="247"/>
                  </a:lnTo>
                  <a:lnTo>
                    <a:pt y="474" x="247"/>
                  </a:lnTo>
                  <a:lnTo>
                    <a:pt y="471" x="249"/>
                  </a:lnTo>
                  <a:lnTo>
                    <a:pt y="469" x="251"/>
                  </a:lnTo>
                  <a:lnTo>
                    <a:pt y="467" x="256"/>
                  </a:lnTo>
                  <a:lnTo>
                    <a:pt y="470" x="258"/>
                  </a:lnTo>
                  <a:lnTo>
                    <a:pt y="471" x="262"/>
                  </a:lnTo>
                  <a:lnTo>
                    <a:pt y="472" x="265"/>
                  </a:lnTo>
                  <a:lnTo>
                    <a:pt y="472" x="267"/>
                  </a:lnTo>
                  <a:lnTo>
                    <a:pt y="471" x="272"/>
                  </a:lnTo>
                  <a:lnTo>
                    <a:pt y="471" x="277"/>
                  </a:lnTo>
                  <a:close/>
                  <a:moveTo>
                    <a:pt y="475" x="230"/>
                  </a:moveTo>
                  <a:lnTo>
                    <a:pt y="474" x="233"/>
                  </a:lnTo>
                  <a:lnTo>
                    <a:pt y="472" x="235"/>
                  </a:lnTo>
                  <a:lnTo>
                    <a:pt y="474" x="235"/>
                  </a:lnTo>
                  <a:lnTo>
                    <a:pt y="477" x="235"/>
                  </a:lnTo>
                  <a:lnTo>
                    <a:pt y="481" x="238"/>
                  </a:lnTo>
                  <a:lnTo>
                    <a:pt y="484" x="238"/>
                  </a:lnTo>
                  <a:lnTo>
                    <a:pt y="486" x="238"/>
                  </a:lnTo>
                  <a:lnTo>
                    <a:pt y="488" x="236"/>
                  </a:lnTo>
                  <a:lnTo>
                    <a:pt y="488" x="235"/>
                  </a:lnTo>
                  <a:lnTo>
                    <a:pt y="488" x="233"/>
                  </a:lnTo>
                  <a:lnTo>
                    <a:pt y="486" x="228"/>
                  </a:lnTo>
                  <a:lnTo>
                    <a:pt y="485" x="222"/>
                  </a:lnTo>
                  <a:lnTo>
                    <a:pt y="485" x="218"/>
                  </a:lnTo>
                  <a:lnTo>
                    <a:pt y="483" x="217"/>
                  </a:lnTo>
                  <a:lnTo>
                    <a:pt y="482" x="215"/>
                  </a:lnTo>
                  <a:lnTo>
                    <a:pt y="481" x="217"/>
                  </a:lnTo>
                  <a:lnTo>
                    <a:pt y="479" x="218"/>
                  </a:lnTo>
                  <a:lnTo>
                    <a:pt y="478" x="220"/>
                  </a:lnTo>
                  <a:lnTo>
                    <a:pt y="477" x="225"/>
                  </a:lnTo>
                  <a:lnTo>
                    <a:pt y="475" x="230"/>
                  </a:lnTo>
                  <a:close/>
                  <a:moveTo>
                    <a:pt y="482" x="109"/>
                  </a:moveTo>
                  <a:lnTo>
                    <a:pt y="478" x="113"/>
                  </a:lnTo>
                  <a:lnTo>
                    <a:pt y="475" x="113"/>
                  </a:lnTo>
                  <a:lnTo>
                    <a:pt y="471" x="113"/>
                  </a:lnTo>
                  <a:lnTo>
                    <a:pt y="468" x="111"/>
                  </a:lnTo>
                  <a:lnTo>
                    <a:pt y="460" x="107"/>
                  </a:lnTo>
                  <a:lnTo>
                    <a:pt y="453" x="103"/>
                  </a:lnTo>
                  <a:lnTo>
                    <a:pt y="448" x="96"/>
                  </a:lnTo>
                  <a:lnTo>
                    <a:pt y="448" x="93"/>
                  </a:lnTo>
                  <a:lnTo>
                    <a:pt y="452" x="95"/>
                  </a:lnTo>
                  <a:lnTo>
                    <a:pt y="453" x="95"/>
                  </a:lnTo>
                  <a:lnTo>
                    <a:pt y="457" x="95"/>
                  </a:lnTo>
                  <a:lnTo>
                    <a:pt y="462" x="96"/>
                  </a:lnTo>
                  <a:lnTo>
                    <a:pt y="466" x="97"/>
                  </a:lnTo>
                  <a:lnTo>
                    <a:pt y="468" x="100"/>
                  </a:lnTo>
                  <a:lnTo>
                    <a:pt y="475" x="106"/>
                  </a:lnTo>
                  <a:lnTo>
                    <a:pt y="482" x="109"/>
                  </a:lnTo>
                  <a:close/>
                  <a:moveTo>
                    <a:pt y="448" x="304"/>
                  </a:moveTo>
                  <a:lnTo>
                    <a:pt y="445" x="310"/>
                  </a:lnTo>
                  <a:lnTo>
                    <a:pt y="442" x="315"/>
                  </a:lnTo>
                  <a:lnTo>
                    <a:pt y="440" x="318"/>
                  </a:lnTo>
                  <a:lnTo>
                    <a:pt y="437" x="319"/>
                  </a:lnTo>
                  <a:lnTo>
                    <a:pt y="432" x="320"/>
                  </a:lnTo>
                  <a:lnTo>
                    <a:pt y="426" x="323"/>
                  </a:lnTo>
                  <a:lnTo>
                    <a:pt y="431" x="324"/>
                  </a:lnTo>
                  <a:lnTo>
                    <a:pt y="432" x="325"/>
                  </a:lnTo>
                  <a:lnTo>
                    <a:pt y="432" x="327"/>
                  </a:lnTo>
                  <a:lnTo>
                    <a:pt y="431" x="331"/>
                  </a:lnTo>
                  <a:lnTo>
                    <a:pt y="427" x="335"/>
                  </a:lnTo>
                  <a:lnTo>
                    <a:pt y="424" x="339"/>
                  </a:lnTo>
                  <a:lnTo>
                    <a:pt y="420" x="340"/>
                  </a:lnTo>
                  <a:lnTo>
                    <a:pt y="416" x="341"/>
                  </a:lnTo>
                  <a:lnTo>
                    <a:pt y="407" x="343"/>
                  </a:lnTo>
                  <a:lnTo>
                    <a:pt y="399" x="348"/>
                  </a:lnTo>
                  <a:lnTo>
                    <a:pt y="398" x="339"/>
                  </a:lnTo>
                  <a:lnTo>
                    <a:pt y="399" x="331"/>
                  </a:lnTo>
                  <a:lnTo>
                    <a:pt y="402" x="326"/>
                  </a:lnTo>
                  <a:lnTo>
                    <a:pt y="405" x="321"/>
                  </a:lnTo>
                  <a:lnTo>
                    <a:pt y="412" x="316"/>
                  </a:lnTo>
                  <a:lnTo>
                    <a:pt y="418" x="309"/>
                  </a:lnTo>
                  <a:lnTo>
                    <a:pt y="433" x="305"/>
                  </a:lnTo>
                  <a:lnTo>
                    <a:pt y="448" x="304"/>
                  </a:lnTo>
                  <a:close/>
                  <a:moveTo>
                    <a:pt y="406" x="309"/>
                  </a:moveTo>
                  <a:lnTo>
                    <a:pt y="419" x="304"/>
                  </a:lnTo>
                  <a:lnTo>
                    <a:pt y="431" x="298"/>
                  </a:lnTo>
                  <a:lnTo>
                    <a:pt y="442" x="294"/>
                  </a:lnTo>
                  <a:lnTo>
                    <a:pt y="455" x="291"/>
                  </a:lnTo>
                  <a:lnTo>
                    <a:pt y="459" x="291"/>
                  </a:lnTo>
                  <a:lnTo>
                    <a:pt y="461" x="289"/>
                  </a:lnTo>
                  <a:lnTo>
                    <a:pt y="463" x="287"/>
                  </a:lnTo>
                  <a:lnTo>
                    <a:pt y="464" x="283"/>
                  </a:lnTo>
                  <a:lnTo>
                    <a:pt y="466" x="279"/>
                  </a:lnTo>
                  <a:lnTo>
                    <a:pt y="467" x="274"/>
                  </a:lnTo>
                  <a:lnTo>
                    <a:pt y="467" x="271"/>
                  </a:lnTo>
                  <a:lnTo>
                    <a:pt y="466" x="267"/>
                  </a:lnTo>
                  <a:lnTo>
                    <a:pt y="459" x="258"/>
                  </a:lnTo>
                  <a:lnTo>
                    <a:pt y="453" x="252"/>
                  </a:lnTo>
                  <a:lnTo>
                    <a:pt y="439" x="257"/>
                  </a:lnTo>
                  <a:lnTo>
                    <a:pt y="425" x="261"/>
                  </a:lnTo>
                  <a:lnTo>
                    <a:pt y="424" x="270"/>
                  </a:lnTo>
                  <a:lnTo>
                    <a:pt y="421" x="276"/>
                  </a:lnTo>
                  <a:lnTo>
                    <a:pt y="419" x="279"/>
                  </a:lnTo>
                  <a:lnTo>
                    <a:pt y="417" x="283"/>
                  </a:lnTo>
                  <a:lnTo>
                    <a:pt y="414" x="287"/>
                  </a:lnTo>
                  <a:lnTo>
                    <a:pt y="411" x="291"/>
                  </a:lnTo>
                  <a:lnTo>
                    <a:pt y="409" x="298"/>
                  </a:lnTo>
                  <a:lnTo>
                    <a:pt y="406" x="309"/>
                  </a:lnTo>
                  <a:close/>
                  <a:moveTo>
                    <a:pt y="445" x="76"/>
                  </a:moveTo>
                  <a:lnTo>
                    <a:pt y="433" x="76"/>
                  </a:lnTo>
                  <a:lnTo>
                    <a:pt y="423" x="75"/>
                  </a:lnTo>
                  <a:lnTo>
                    <a:pt y="420" x="70"/>
                  </a:lnTo>
                  <a:lnTo>
                    <a:pt y="419" x="68"/>
                  </a:lnTo>
                  <a:lnTo>
                    <a:pt y="421" x="65"/>
                  </a:lnTo>
                  <a:lnTo>
                    <a:pt y="425" x="64"/>
                  </a:lnTo>
                  <a:lnTo>
                    <a:pt y="434" x="69"/>
                  </a:lnTo>
                  <a:lnTo>
                    <a:pt y="445" x="76"/>
                  </a:lnTo>
                  <a:close/>
                  <a:moveTo>
                    <a:pt y="405" x="59"/>
                  </a:moveTo>
                  <a:lnTo>
                    <a:pt y="411" x="65"/>
                  </a:lnTo>
                  <a:lnTo>
                    <a:pt y="412" x="69"/>
                  </a:lnTo>
                  <a:lnTo>
                    <a:pt y="412" x="69"/>
                  </a:lnTo>
                  <a:lnTo>
                    <a:pt y="411" x="70"/>
                  </a:lnTo>
                  <a:lnTo>
                    <a:pt y="410" x="70"/>
                  </a:lnTo>
                  <a:lnTo>
                    <a:pt y="407" x="69"/>
                  </a:lnTo>
                  <a:lnTo>
                    <a:pt y="404" x="71"/>
                  </a:lnTo>
                  <a:lnTo>
                    <a:pt y="397" x="73"/>
                  </a:lnTo>
                  <a:lnTo>
                    <a:pt y="389" x="71"/>
                  </a:lnTo>
                  <a:lnTo>
                    <a:pt y="377" x="70"/>
                  </a:lnTo>
                  <a:lnTo>
                    <a:pt y="353" x="68"/>
                  </a:lnTo>
                  <a:lnTo>
                    <a:pt y="331" x="65"/>
                  </a:lnTo>
                  <a:lnTo>
                    <a:pt y="325" x="54"/>
                  </a:lnTo>
                  <a:lnTo>
                    <a:pt y="322" x="45"/>
                  </a:lnTo>
                  <a:lnTo>
                    <a:pt y="331" x="47"/>
                  </a:lnTo>
                  <a:lnTo>
                    <a:pt y="340" x="47"/>
                  </a:lnTo>
                  <a:lnTo>
                    <a:pt y="344" x="47"/>
                  </a:lnTo>
                  <a:lnTo>
                    <a:pt y="348" x="47"/>
                  </a:lnTo>
                  <a:lnTo>
                    <a:pt y="352" x="48"/>
                  </a:lnTo>
                  <a:lnTo>
                    <a:pt y="354" x="50"/>
                  </a:lnTo>
                  <a:lnTo>
                    <a:pt y="368" x="53"/>
                  </a:lnTo>
                  <a:lnTo>
                    <a:pt y="381" x="56"/>
                  </a:lnTo>
                  <a:lnTo>
                    <a:pt y="394" x="59"/>
                  </a:lnTo>
                  <a:lnTo>
                    <a:pt y="405" x="59"/>
                  </a:lnTo>
                  <a:close/>
                  <a:moveTo>
                    <a:pt y="406" x="86"/>
                  </a:moveTo>
                  <a:lnTo>
                    <a:pt y="412" x="87"/>
                  </a:lnTo>
                  <a:lnTo>
                    <a:pt y="418" x="90"/>
                  </a:lnTo>
                  <a:lnTo>
                    <a:pt y="424" x="95"/>
                  </a:lnTo>
                  <a:lnTo>
                    <a:pt y="430" x="100"/>
                  </a:lnTo>
                  <a:lnTo>
                    <a:pt y="434" x="105"/>
                  </a:lnTo>
                  <a:lnTo>
                    <a:pt y="441" x="111"/>
                  </a:lnTo>
                  <a:lnTo>
                    <a:pt y="448" x="116"/>
                  </a:lnTo>
                  <a:lnTo>
                    <a:pt y="457" x="119"/>
                  </a:lnTo>
                  <a:lnTo>
                    <a:pt y="460" x="122"/>
                  </a:lnTo>
                  <a:lnTo>
                    <a:pt y="461" x="123"/>
                  </a:lnTo>
                  <a:lnTo>
                    <a:pt y="461" x="124"/>
                  </a:lnTo>
                  <a:lnTo>
                    <a:pt y="460" x="124"/>
                  </a:lnTo>
                  <a:lnTo>
                    <a:pt y="455" x="124"/>
                  </a:lnTo>
                  <a:lnTo>
                    <a:pt y="452" x="125"/>
                  </a:lnTo>
                  <a:lnTo>
                    <a:pt y="442" x="128"/>
                  </a:lnTo>
                  <a:lnTo>
                    <a:pt y="432" x="130"/>
                  </a:lnTo>
                  <a:lnTo>
                    <a:pt y="420" x="130"/>
                  </a:lnTo>
                  <a:lnTo>
                    <a:pt y="410" x="132"/>
                  </a:lnTo>
                  <a:lnTo>
                    <a:pt y="387" x="130"/>
                  </a:lnTo>
                  <a:lnTo>
                    <a:pt y="363" x="128"/>
                  </a:lnTo>
                  <a:lnTo>
                    <a:pt y="348" x="123"/>
                  </a:lnTo>
                  <a:lnTo>
                    <a:pt y="337" x="118"/>
                  </a:lnTo>
                  <a:lnTo>
                    <a:pt y="333" x="116"/>
                  </a:lnTo>
                  <a:lnTo>
                    <a:pt y="331" x="113"/>
                  </a:lnTo>
                  <a:lnTo>
                    <a:pt y="333" x="112"/>
                  </a:lnTo>
                  <a:lnTo>
                    <a:pt y="337" x="111"/>
                  </a:lnTo>
                  <a:lnTo>
                    <a:pt y="344" x="107"/>
                  </a:lnTo>
                  <a:lnTo>
                    <a:pt y="349" x="106"/>
                  </a:lnTo>
                  <a:lnTo>
                    <a:pt y="356" x="105"/>
                  </a:lnTo>
                  <a:lnTo>
                    <a:pt y="362" x="106"/>
                  </a:lnTo>
                  <a:lnTo>
                    <a:pt y="369" x="106"/>
                  </a:lnTo>
                  <a:lnTo>
                    <a:pt y="376" x="107"/>
                  </a:lnTo>
                  <a:lnTo>
                    <a:pt y="383" x="107"/>
                  </a:lnTo>
                  <a:lnTo>
                    <a:pt y="390" x="105"/>
                  </a:lnTo>
                  <a:lnTo>
                    <a:pt y="398" x="95"/>
                  </a:lnTo>
                  <a:lnTo>
                    <a:pt y="406" x="86"/>
                  </a:lnTo>
                  <a:close/>
                  <a:moveTo>
                    <a:pt y="394" x="146"/>
                  </a:moveTo>
                  <a:lnTo>
                    <a:pt y="397" x="148"/>
                  </a:lnTo>
                  <a:lnTo>
                    <a:pt y="399" x="149"/>
                  </a:lnTo>
                  <a:lnTo>
                    <a:pt y="399" x="150"/>
                  </a:lnTo>
                  <a:lnTo>
                    <a:pt y="399" x="151"/>
                  </a:lnTo>
                  <a:lnTo>
                    <a:pt y="399" x="155"/>
                  </a:lnTo>
                  <a:lnTo>
                    <a:pt y="399" x="157"/>
                  </a:lnTo>
                  <a:lnTo>
                    <a:pt y="395" x="166"/>
                  </a:lnTo>
                  <a:lnTo>
                    <a:pt y="391" x="175"/>
                  </a:lnTo>
                  <a:lnTo>
                    <a:pt y="389" x="182"/>
                  </a:lnTo>
                  <a:lnTo>
                    <a:pt y="387" x="190"/>
                  </a:lnTo>
                  <a:lnTo>
                    <a:pt y="385" x="197"/>
                  </a:lnTo>
                  <a:lnTo>
                    <a:pt y="383" x="203"/>
                  </a:lnTo>
                  <a:lnTo>
                    <a:pt y="381" x="207"/>
                  </a:lnTo>
                  <a:lnTo>
                    <a:pt y="376" x="209"/>
                  </a:lnTo>
                  <a:lnTo>
                    <a:pt y="368" x="213"/>
                  </a:lnTo>
                  <a:lnTo>
                    <a:pt y="358" x="218"/>
                  </a:lnTo>
                  <a:lnTo>
                    <a:pt y="354" x="219"/>
                  </a:lnTo>
                  <a:lnTo>
                    <a:pt y="349" x="220"/>
                  </a:lnTo>
                  <a:lnTo>
                    <a:pt y="346" x="220"/>
                  </a:lnTo>
                  <a:lnTo>
                    <a:pt y="345" x="218"/>
                  </a:lnTo>
                  <a:lnTo>
                    <a:pt y="341" x="215"/>
                  </a:lnTo>
                  <a:lnTo>
                    <a:pt y="338" x="213"/>
                  </a:lnTo>
                  <a:lnTo>
                    <a:pt y="339" x="218"/>
                  </a:lnTo>
                  <a:lnTo>
                    <a:pt y="340" x="220"/>
                  </a:lnTo>
                  <a:lnTo>
                    <a:pt y="339" x="222"/>
                  </a:lnTo>
                  <a:lnTo>
                    <a:pt y="338" x="223"/>
                  </a:lnTo>
                  <a:lnTo>
                    <a:pt y="335" x="224"/>
                  </a:lnTo>
                  <a:lnTo>
                    <a:pt y="333" x="224"/>
                  </a:lnTo>
                  <a:lnTo>
                    <a:pt y="327" x="224"/>
                  </a:lnTo>
                  <a:lnTo>
                    <a:pt y="323" x="225"/>
                  </a:lnTo>
                  <a:lnTo>
                    <a:pt y="317" x="226"/>
                  </a:lnTo>
                  <a:lnTo>
                    <a:pt y="312" x="228"/>
                  </a:lnTo>
                  <a:lnTo>
                    <a:pt y="309" x="229"/>
                  </a:lnTo>
                  <a:lnTo>
                    <a:pt y="305" x="230"/>
                  </a:lnTo>
                  <a:lnTo>
                    <a:pt y="303" x="230"/>
                  </a:lnTo>
                  <a:lnTo>
                    <a:pt y="303" x="228"/>
                  </a:lnTo>
                  <a:lnTo>
                    <a:pt y="302" x="224"/>
                  </a:lnTo>
                  <a:lnTo>
                    <a:pt y="303" x="219"/>
                  </a:lnTo>
                  <a:lnTo>
                    <a:pt y="305" x="213"/>
                  </a:lnTo>
                  <a:lnTo>
                    <a:pt y="309" x="208"/>
                  </a:lnTo>
                  <a:lnTo>
                    <a:pt y="318" x="198"/>
                  </a:lnTo>
                  <a:lnTo>
                    <a:pt y="326" x="191"/>
                  </a:lnTo>
                  <a:lnTo>
                    <a:pt y="334" x="178"/>
                  </a:lnTo>
                  <a:lnTo>
                    <a:pt y="342" x="164"/>
                  </a:lnTo>
                  <a:lnTo>
                    <a:pt y="341" x="170"/>
                  </a:lnTo>
                  <a:lnTo>
                    <a:pt y="341" x="176"/>
                  </a:lnTo>
                  <a:lnTo>
                    <a:pt y="344" x="181"/>
                  </a:lnTo>
                  <a:lnTo>
                    <a:pt y="345" x="187"/>
                  </a:lnTo>
                  <a:lnTo>
                    <a:pt y="347" x="177"/>
                  </a:lnTo>
                  <a:lnTo>
                    <a:pt y="351" x="167"/>
                  </a:lnTo>
                  <a:lnTo>
                    <a:pt y="356" x="160"/>
                  </a:lnTo>
                  <a:lnTo>
                    <a:pt y="363" x="154"/>
                  </a:lnTo>
                  <a:lnTo>
                    <a:pt y="370" x="149"/>
                  </a:lnTo>
                  <a:lnTo>
                    <a:pt y="377" x="146"/>
                  </a:lnTo>
                  <a:lnTo>
                    <a:pt y="385" x="145"/>
                  </a:lnTo>
                  <a:lnTo>
                    <a:pt y="394" x="146"/>
                  </a:lnTo>
                  <a:close/>
                  <a:moveTo>
                    <a:pt y="318" x="235"/>
                  </a:moveTo>
                  <a:lnTo>
                    <a:pt y="311" x="250"/>
                  </a:lnTo>
                  <a:lnTo>
                    <a:pt y="306" x="260"/>
                  </a:lnTo>
                  <a:lnTo>
                    <a:pt y="303" x="265"/>
                  </a:lnTo>
                  <a:lnTo>
                    <a:pt y="299" x="268"/>
                  </a:lnTo>
                  <a:lnTo>
                    <a:pt y="297" x="270"/>
                  </a:lnTo>
                  <a:lnTo>
                    <a:pt y="294" x="272"/>
                  </a:lnTo>
                  <a:lnTo>
                    <a:pt y="290" x="276"/>
                  </a:lnTo>
                  <a:lnTo>
                    <a:pt y="286" x="282"/>
                  </a:lnTo>
                  <a:lnTo>
                    <a:pt y="284" x="281"/>
                  </a:lnTo>
                  <a:lnTo>
                    <a:pt y="284" x="278"/>
                  </a:lnTo>
                  <a:lnTo>
                    <a:pt y="284" x="276"/>
                  </a:lnTo>
                  <a:lnTo>
                    <a:pt y="286" x="274"/>
                  </a:lnTo>
                  <a:lnTo>
                    <a:pt y="288" x="270"/>
                  </a:lnTo>
                  <a:lnTo>
                    <a:pt y="289" x="265"/>
                  </a:lnTo>
                  <a:lnTo>
                    <a:pt y="293" x="265"/>
                  </a:lnTo>
                  <a:lnTo>
                    <a:pt y="294" x="263"/>
                  </a:lnTo>
                  <a:lnTo>
                    <a:pt y="295" x="262"/>
                  </a:lnTo>
                  <a:lnTo>
                    <a:pt y="295" x="261"/>
                  </a:lnTo>
                  <a:lnTo>
                    <a:pt y="294" x="257"/>
                  </a:lnTo>
                  <a:lnTo>
                    <a:pt y="293" x="255"/>
                  </a:lnTo>
                  <a:lnTo>
                    <a:pt y="296" x="250"/>
                  </a:lnTo>
                  <a:lnTo>
                    <a:pt y="298" x="245"/>
                  </a:lnTo>
                  <a:lnTo>
                    <a:pt y="299" x="242"/>
                  </a:lnTo>
                  <a:lnTo>
                    <a:pt y="303" x="240"/>
                  </a:lnTo>
                  <a:lnTo>
                    <a:pt y="310" x="238"/>
                  </a:lnTo>
                  <a:lnTo>
                    <a:pt y="318" x="235"/>
                  </a:lnTo>
                  <a:close/>
                  <a:moveTo>
                    <a:pt y="301" x="217"/>
                  </a:moveTo>
                  <a:lnTo>
                    <a:pt y="296" x="228"/>
                  </a:lnTo>
                  <a:lnTo>
                    <a:pt y="294" x="238"/>
                  </a:lnTo>
                  <a:lnTo>
                    <a:pt y="291" x="244"/>
                  </a:lnTo>
                  <a:lnTo>
                    <a:pt y="290" x="247"/>
                  </a:lnTo>
                  <a:lnTo>
                    <a:pt y="288" x="252"/>
                  </a:lnTo>
                  <a:lnTo>
                    <a:pt y="284" x="256"/>
                  </a:lnTo>
                  <a:lnTo>
                    <a:pt y="280" x="256"/>
                  </a:lnTo>
                  <a:lnTo>
                    <a:pt y="275" x="258"/>
                  </a:lnTo>
                  <a:lnTo>
                    <a:pt y="274" x="258"/>
                  </a:lnTo>
                  <a:lnTo>
                    <a:pt y="272" x="260"/>
                  </a:lnTo>
                  <a:lnTo>
                    <a:pt y="270" x="258"/>
                  </a:lnTo>
                  <a:lnTo>
                    <a:pt y="269" x="256"/>
                  </a:lnTo>
                  <a:lnTo>
                    <a:pt y="275" x="241"/>
                  </a:lnTo>
                  <a:lnTo>
                    <a:pt y="280" x="226"/>
                  </a:lnTo>
                  <a:lnTo>
                    <a:pt y="283" x="220"/>
                  </a:lnTo>
                  <a:lnTo>
                    <a:pt y="287" x="214"/>
                  </a:lnTo>
                  <a:lnTo>
                    <a:pt y="291" x="209"/>
                  </a:lnTo>
                  <a:lnTo>
                    <a:pt y="297" x="206"/>
                  </a:lnTo>
                  <a:lnTo>
                    <a:pt y="301" x="204"/>
                  </a:lnTo>
                  <a:lnTo>
                    <a:pt y="303" x="204"/>
                  </a:lnTo>
                  <a:lnTo>
                    <a:pt y="303" x="204"/>
                  </a:lnTo>
                  <a:lnTo>
                    <a:pt y="304" x="207"/>
                  </a:lnTo>
                  <a:lnTo>
                    <a:pt y="303" x="212"/>
                  </a:lnTo>
                  <a:lnTo>
                    <a:pt y="301" x="217"/>
                  </a:lnTo>
                  <a:close/>
                  <a:moveTo>
                    <a:pt y="274" x="225"/>
                  </a:moveTo>
                  <a:lnTo>
                    <a:pt y="268" x="242"/>
                  </a:lnTo>
                  <a:lnTo>
                    <a:pt y="261" x="260"/>
                  </a:lnTo>
                  <a:lnTo>
                    <a:pt y="257" x="262"/>
                  </a:lnTo>
                  <a:lnTo>
                    <a:pt y="252" x="266"/>
                  </a:lnTo>
                  <a:lnTo>
                    <a:pt y="250" x="268"/>
                  </a:lnTo>
                  <a:lnTo>
                    <a:pt y="247" x="268"/>
                  </a:lnTo>
                  <a:lnTo>
                    <a:pt y="246" x="268"/>
                  </a:lnTo>
                  <a:lnTo>
                    <a:pt y="245" x="267"/>
                  </a:lnTo>
                  <a:lnTo>
                    <a:pt y="250" x="256"/>
                  </a:lnTo>
                  <a:lnTo>
                    <a:pt y="255" x="247"/>
                  </a:lnTo>
                  <a:lnTo>
                    <a:pt y="262" x="238"/>
                  </a:lnTo>
                  <a:lnTo>
                    <a:pt y="267" x="226"/>
                  </a:lnTo>
                  <a:lnTo>
                    <a:pt y="269" x="224"/>
                  </a:lnTo>
                  <a:lnTo>
                    <a:pt y="272" x="223"/>
                  </a:lnTo>
                  <a:lnTo>
                    <a:pt y="274" x="223"/>
                  </a:lnTo>
                  <a:lnTo>
                    <a:pt y="274" x="225"/>
                  </a:lnTo>
                  <a:close/>
                  <a:moveTo>
                    <a:pt y="254" x="197"/>
                  </a:moveTo>
                  <a:lnTo>
                    <a:pt y="253" x="202"/>
                  </a:lnTo>
                  <a:lnTo>
                    <a:pt y="251" x="207"/>
                  </a:lnTo>
                  <a:lnTo>
                    <a:pt y="250" x="209"/>
                  </a:lnTo>
                  <a:lnTo>
                    <a:pt y="247" x="210"/>
                  </a:lnTo>
                  <a:lnTo>
                    <a:pt y="245" x="210"/>
                  </a:lnTo>
                  <a:lnTo>
                    <a:pt y="241" x="210"/>
                  </a:lnTo>
                  <a:lnTo>
                    <a:pt y="239" x="210"/>
                  </a:lnTo>
                  <a:lnTo>
                    <a:pt y="238" x="210"/>
                  </a:lnTo>
                  <a:lnTo>
                    <a:pt y="238" x="209"/>
                  </a:lnTo>
                  <a:lnTo>
                    <a:pt y="239" x="207"/>
                  </a:lnTo>
                  <a:lnTo>
                    <a:pt y="241" x="202"/>
                  </a:lnTo>
                  <a:lnTo>
                    <a:pt y="245" x="198"/>
                  </a:lnTo>
                  <a:lnTo>
                    <a:pt y="247" x="197"/>
                  </a:lnTo>
                  <a:lnTo>
                    <a:pt y="250" x="197"/>
                  </a:lnTo>
                  <a:lnTo>
                    <a:pt y="252" x="196"/>
                  </a:lnTo>
                  <a:lnTo>
                    <a:pt y="254" x="197"/>
                  </a:lnTo>
                  <a:close/>
                  <a:moveTo>
                    <a:pt y="333" x="132"/>
                  </a:moveTo>
                  <a:lnTo>
                    <a:pt y="329" x="133"/>
                  </a:lnTo>
                  <a:lnTo>
                    <a:pt y="325" x="133"/>
                  </a:lnTo>
                  <a:lnTo>
                    <a:pt y="322" x="132"/>
                  </a:lnTo>
                  <a:lnTo>
                    <a:pt y="317" x="132"/>
                  </a:lnTo>
                  <a:lnTo>
                    <a:pt y="316" x="130"/>
                  </a:lnTo>
                  <a:lnTo>
                    <a:pt y="316" x="129"/>
                  </a:lnTo>
                  <a:lnTo>
                    <a:pt y="316" x="128"/>
                  </a:lnTo>
                  <a:lnTo>
                    <a:pt y="317" x="128"/>
                  </a:lnTo>
                  <a:lnTo>
                    <a:pt y="320" x="125"/>
                  </a:lnTo>
                  <a:lnTo>
                    <a:pt y="323" x="124"/>
                  </a:lnTo>
                  <a:lnTo>
                    <a:pt y="329" x="127"/>
                  </a:lnTo>
                  <a:lnTo>
                    <a:pt y="333" x="132"/>
                  </a:lnTo>
                  <a:close/>
                  <a:moveTo>
                    <a:pt y="318" x="112"/>
                  </a:moveTo>
                  <a:lnTo>
                    <a:pt y="320" x="109"/>
                  </a:lnTo>
                  <a:lnTo>
                    <a:pt y="324" x="108"/>
                  </a:lnTo>
                  <a:lnTo>
                    <a:pt y="325" x="107"/>
                  </a:lnTo>
                  <a:lnTo>
                    <a:pt y="326" x="106"/>
                  </a:lnTo>
                  <a:lnTo>
                    <a:pt y="325" x="105"/>
                  </a:lnTo>
                  <a:lnTo>
                    <a:pt y="325" x="102"/>
                  </a:lnTo>
                  <a:lnTo>
                    <a:pt y="309" x="103"/>
                  </a:lnTo>
                  <a:lnTo>
                    <a:pt y="294" x="102"/>
                  </a:lnTo>
                  <a:lnTo>
                    <a:pt y="301" x="103"/>
                  </a:lnTo>
                  <a:lnTo>
                    <a:pt y="306" x="106"/>
                  </a:lnTo>
                  <a:lnTo>
                    <a:pt y="313" x="108"/>
                  </a:lnTo>
                  <a:lnTo>
                    <a:pt y="318" x="112"/>
                  </a:lnTo>
                  <a:close/>
                  <a:moveTo>
                    <a:pt y="378" x="98"/>
                  </a:moveTo>
                  <a:lnTo>
                    <a:pt y="382" x="97"/>
                  </a:lnTo>
                  <a:lnTo>
                    <a:pt y="385" x="96"/>
                  </a:lnTo>
                  <a:lnTo>
                    <a:pt y="387" x="95"/>
                  </a:lnTo>
                  <a:lnTo>
                    <a:pt y="388" x="93"/>
                  </a:lnTo>
                  <a:lnTo>
                    <a:pt y="389" x="91"/>
                  </a:lnTo>
                  <a:lnTo>
                    <a:pt y="389" x="89"/>
                  </a:lnTo>
                  <a:lnTo>
                    <a:pt y="389" x="86"/>
                  </a:lnTo>
                  <a:lnTo>
                    <a:pt y="389" x="85"/>
                  </a:lnTo>
                  <a:lnTo>
                    <a:pt y="388" x="84"/>
                  </a:lnTo>
                  <a:lnTo>
                    <a:pt y="385" x="82"/>
                  </a:lnTo>
                  <a:lnTo>
                    <a:pt y="356" x="79"/>
                  </a:lnTo>
                  <a:lnTo>
                    <a:pt y="327" x="76"/>
                  </a:lnTo>
                  <a:lnTo>
                    <a:pt y="312" x="74"/>
                  </a:lnTo>
                  <a:lnTo>
                    <a:pt y="299" x="71"/>
                  </a:lnTo>
                  <a:lnTo>
                    <a:pt y="293" x="69"/>
                  </a:lnTo>
                  <a:lnTo>
                    <a:pt y="288" x="66"/>
                  </a:lnTo>
                  <a:lnTo>
                    <a:pt y="282" x="63"/>
                  </a:lnTo>
                  <a:lnTo>
                    <a:pt y="277" x="58"/>
                  </a:lnTo>
                  <a:lnTo>
                    <a:pt y="270" x="56"/>
                  </a:lnTo>
                  <a:lnTo>
                    <a:pt y="263" x="55"/>
                  </a:lnTo>
                  <a:lnTo>
                    <a:pt y="260" x="54"/>
                  </a:lnTo>
                  <a:lnTo>
                    <a:pt y="257" x="54"/>
                  </a:lnTo>
                  <a:lnTo>
                    <a:pt y="255" x="55"/>
                  </a:lnTo>
                  <a:lnTo>
                    <a:pt y="254" x="58"/>
                  </a:lnTo>
                  <a:lnTo>
                    <a:pt y="257" x="66"/>
                  </a:lnTo>
                  <a:lnTo>
                    <a:pt y="260" x="73"/>
                  </a:lnTo>
                  <a:lnTo>
                    <a:pt y="262" x="76"/>
                  </a:lnTo>
                  <a:lnTo>
                    <a:pt y="265" x="79"/>
                  </a:lnTo>
                  <a:lnTo>
                    <a:pt y="270" x="82"/>
                  </a:lnTo>
                  <a:lnTo>
                    <a:pt y="276" x="87"/>
                  </a:lnTo>
                  <a:lnTo>
                    <a:pt y="279" x="90"/>
                  </a:lnTo>
                  <a:lnTo>
                    <a:pt y="282" x="93"/>
                  </a:lnTo>
                  <a:lnTo>
                    <a:pt y="303" x="95"/>
                  </a:lnTo>
                  <a:lnTo>
                    <a:pt y="320" x="95"/>
                  </a:lnTo>
                  <a:lnTo>
                    <a:pt y="338" x="95"/>
                  </a:lnTo>
                  <a:lnTo>
                    <a:pt y="360" x="95"/>
                  </a:lnTo>
                  <a:lnTo>
                    <a:pt y="365" x="96"/>
                  </a:lnTo>
                  <a:lnTo>
                    <a:pt y="369" x="97"/>
                  </a:lnTo>
                  <a:lnTo>
                    <a:pt y="373" x="100"/>
                  </a:lnTo>
                  <a:lnTo>
                    <a:pt y="378" x="98"/>
                  </a:lnTo>
                  <a:close/>
                  <a:moveTo>
                    <a:pt y="306" x="121"/>
                  </a:moveTo>
                  <a:lnTo>
                    <a:pt y="310" x="122"/>
                  </a:lnTo>
                  <a:lnTo>
                    <a:pt y="310" x="124"/>
                  </a:lnTo>
                  <a:lnTo>
                    <a:pt y="310" x="125"/>
                  </a:lnTo>
                  <a:lnTo>
                    <a:pt y="306" x="127"/>
                  </a:lnTo>
                  <a:lnTo>
                    <a:pt y="298" x="127"/>
                  </a:lnTo>
                  <a:lnTo>
                    <a:pt y="290" x="128"/>
                  </a:lnTo>
                  <a:lnTo>
                    <a:pt y="286" x="128"/>
                  </a:lnTo>
                  <a:lnTo>
                    <a:pt y="282" x="127"/>
                  </a:lnTo>
                  <a:lnTo>
                    <a:pt y="277" x="125"/>
                  </a:lnTo>
                  <a:lnTo>
                    <a:pt y="274" x="122"/>
                  </a:lnTo>
                  <a:lnTo>
                    <a:pt y="268" x="121"/>
                  </a:lnTo>
                  <a:lnTo>
                    <a:pt y="262" x="119"/>
                  </a:lnTo>
                  <a:lnTo>
                    <a:pt y="260" x="118"/>
                  </a:lnTo>
                  <a:lnTo>
                    <a:pt y="258" x="117"/>
                  </a:lnTo>
                  <a:lnTo>
                    <a:pt y="257" x="114"/>
                  </a:lnTo>
                  <a:lnTo>
                    <a:pt y="255" x="112"/>
                  </a:lnTo>
                  <a:lnTo>
                    <a:pt y="257" x="109"/>
                  </a:lnTo>
                  <a:lnTo>
                    <a:pt y="255" x="107"/>
                  </a:lnTo>
                  <a:lnTo>
                    <a:pt y="255" x="107"/>
                  </a:lnTo>
                  <a:lnTo>
                    <a:pt y="257" x="106"/>
                  </a:lnTo>
                  <a:lnTo>
                    <a:pt y="259" x="106"/>
                  </a:lnTo>
                  <a:lnTo>
                    <a:pt y="262" x="106"/>
                  </a:lnTo>
                  <a:lnTo>
                    <a:pt y="268" x="106"/>
                  </a:lnTo>
                  <a:lnTo>
                    <a:pt y="275" x="106"/>
                  </a:lnTo>
                  <a:lnTo>
                    <a:pt y="280" x="108"/>
                  </a:lnTo>
                  <a:lnTo>
                    <a:pt y="286" x="111"/>
                  </a:lnTo>
                  <a:lnTo>
                    <a:pt y="296" x="116"/>
                  </a:lnTo>
                  <a:lnTo>
                    <a:pt y="306" x="121"/>
                  </a:lnTo>
                  <a:close/>
                  <a:moveTo>
                    <a:pt y="259" x="157"/>
                  </a:moveTo>
                  <a:lnTo>
                    <a:pt y="257" x="161"/>
                  </a:lnTo>
                  <a:lnTo>
                    <a:pt y="253" x="165"/>
                  </a:lnTo>
                  <a:lnTo>
                    <a:pt y="250" x="166"/>
                  </a:lnTo>
                  <a:lnTo>
                    <a:pt y="245" x="167"/>
                  </a:lnTo>
                  <a:lnTo>
                    <a:pt y="236" x="167"/>
                  </a:lnTo>
                  <a:lnTo>
                    <a:pt y="227" x="170"/>
                  </a:lnTo>
                  <a:lnTo>
                    <a:pt y="222" x="171"/>
                  </a:lnTo>
                  <a:lnTo>
                    <a:pt y="217" x="170"/>
                  </a:lnTo>
                  <a:lnTo>
                    <a:pt y="212" x="170"/>
                  </a:lnTo>
                  <a:lnTo>
                    <a:pt y="208" x="169"/>
                  </a:lnTo>
                  <a:lnTo>
                    <a:pt y="200" x="165"/>
                  </a:lnTo>
                  <a:lnTo>
                    <a:pt y="191" x="162"/>
                  </a:lnTo>
                  <a:lnTo>
                    <a:pt y="196" x="157"/>
                  </a:lnTo>
                  <a:lnTo>
                    <a:pt y="201" x="155"/>
                  </a:lnTo>
                  <a:lnTo>
                    <a:pt y="207" x="154"/>
                  </a:lnTo>
                  <a:lnTo>
                    <a:pt y="211" x="153"/>
                  </a:lnTo>
                  <a:lnTo>
                    <a:pt y="222" x="153"/>
                  </a:lnTo>
                  <a:lnTo>
                    <a:pt y="232" x="151"/>
                  </a:lnTo>
                  <a:lnTo>
                    <a:pt y="240" x="151"/>
                  </a:lnTo>
                  <a:lnTo>
                    <a:pt y="247" x="153"/>
                  </a:lnTo>
                  <a:lnTo>
                    <a:pt y="252" x="153"/>
                  </a:lnTo>
                  <a:lnTo>
                    <a:pt y="254" x="154"/>
                  </a:lnTo>
                  <a:lnTo>
                    <a:pt y="258" x="155"/>
                  </a:lnTo>
                  <a:lnTo>
                    <a:pt y="259" x="157"/>
                  </a:lnTo>
                  <a:close/>
                  <a:moveTo>
                    <a:pt y="279" x="145"/>
                  </a:moveTo>
                  <a:lnTo>
                    <a:pt y="255" x="146"/>
                  </a:lnTo>
                  <a:lnTo>
                    <a:pt y="232" x="145"/>
                  </a:lnTo>
                  <a:lnTo>
                    <a:pt y="221" x="144"/>
                  </a:lnTo>
                  <a:lnTo>
                    <a:pt y="208" x="143"/>
                  </a:lnTo>
                  <a:lnTo>
                    <a:pt y="195" x="140"/>
                  </a:lnTo>
                  <a:lnTo>
                    <a:pt y="182" x="137"/>
                  </a:lnTo>
                  <a:lnTo>
                    <a:pt y="175" x="138"/>
                  </a:lnTo>
                  <a:lnTo>
                    <a:pt y="169" x="138"/>
                  </a:lnTo>
                  <a:lnTo>
                    <a:pt y="165" x="137"/>
                  </a:lnTo>
                  <a:lnTo>
                    <a:pt y="161" x="134"/>
                  </a:lnTo>
                  <a:lnTo>
                    <a:pt y="157" x="128"/>
                  </a:lnTo>
                  <a:lnTo>
                    <a:pt y="151" x="123"/>
                  </a:lnTo>
                  <a:lnTo>
                    <a:pt y="162" x="118"/>
                  </a:lnTo>
                  <a:lnTo>
                    <a:pt y="175" x="114"/>
                  </a:lnTo>
                  <a:lnTo>
                    <a:pt y="187" x="113"/>
                  </a:lnTo>
                  <a:lnTo>
                    <a:pt y="201" x="114"/>
                  </a:lnTo>
                  <a:lnTo>
                    <a:pt y="214" x="117"/>
                  </a:lnTo>
                  <a:lnTo>
                    <a:pt y="225" x="121"/>
                  </a:lnTo>
                  <a:lnTo>
                    <a:pt y="238" x="124"/>
                  </a:lnTo>
                  <a:lnTo>
                    <a:pt y="250" x="129"/>
                  </a:lnTo>
                  <a:lnTo>
                    <a:pt y="267" x="139"/>
                  </a:lnTo>
                  <a:lnTo>
                    <a:pt y="279" x="145"/>
                  </a:lnTo>
                  <a:close/>
                  <a:moveTo>
                    <a:pt y="195" x="103"/>
                  </a:moveTo>
                  <a:lnTo>
                    <a:pt y="198" x="103"/>
                  </a:lnTo>
                  <a:lnTo>
                    <a:pt y="201" x="102"/>
                  </a:lnTo>
                  <a:lnTo>
                    <a:pt y="200" x="100"/>
                  </a:lnTo>
                  <a:lnTo>
                    <a:pt y="196" x="98"/>
                  </a:lnTo>
                  <a:lnTo>
                    <a:pt y="183" x="90"/>
                  </a:lnTo>
                  <a:lnTo>
                    <a:pt y="167" x="81"/>
                  </a:lnTo>
                  <a:lnTo>
                    <a:pt y="159" x="79"/>
                  </a:lnTo>
                  <a:lnTo>
                    <a:pt y="151" x="76"/>
                  </a:lnTo>
                  <a:lnTo>
                    <a:pt y="147" x="76"/>
                  </a:lnTo>
                  <a:lnTo>
                    <a:pt y="144" x="76"/>
                  </a:lnTo>
                  <a:lnTo>
                    <a:pt y="140" x="77"/>
                  </a:lnTo>
                  <a:lnTo>
                    <a:pt y="138" x="80"/>
                  </a:lnTo>
                  <a:lnTo>
                    <a:pt y="137" x="81"/>
                  </a:lnTo>
                  <a:lnTo>
                    <a:pt y="137" x="85"/>
                  </a:lnTo>
                  <a:lnTo>
                    <a:pt y="140" x="89"/>
                  </a:lnTo>
                  <a:lnTo>
                    <a:pt y="144" x="92"/>
                  </a:lnTo>
                  <a:lnTo>
                    <a:pt y="149" x="95"/>
                  </a:lnTo>
                  <a:lnTo>
                    <a:pt y="153" x="98"/>
                  </a:lnTo>
                  <a:lnTo>
                    <a:pt y="158" x="100"/>
                  </a:lnTo>
                  <a:lnTo>
                    <a:pt y="162" x="101"/>
                  </a:lnTo>
                  <a:lnTo>
                    <a:pt y="179" x="102"/>
                  </a:lnTo>
                  <a:lnTo>
                    <a:pt y="195" x="103"/>
                  </a:lnTo>
                  <a:close/>
                  <a:moveTo>
                    <a:pt y="246" x="116"/>
                  </a:moveTo>
                  <a:lnTo>
                    <a:pt y="248" x="117"/>
                  </a:lnTo>
                  <a:lnTo>
                    <a:pt y="250" x="117"/>
                  </a:lnTo>
                  <a:lnTo>
                    <a:pt y="250" x="116"/>
                  </a:lnTo>
                  <a:lnTo>
                    <a:pt y="250" x="114"/>
                  </a:lnTo>
                  <a:lnTo>
                    <a:pt y="250" x="111"/>
                  </a:lnTo>
                  <a:lnTo>
                    <a:pt y="250" x="108"/>
                  </a:lnTo>
                  <a:lnTo>
                    <a:pt y="244" x="102"/>
                  </a:lnTo>
                  <a:lnTo>
                    <a:pt y="237" x="98"/>
                  </a:lnTo>
                  <a:lnTo>
                    <a:pt y="230" x="96"/>
                  </a:lnTo>
                  <a:lnTo>
                    <a:pt y="223" x="92"/>
                  </a:lnTo>
                  <a:lnTo>
                    <a:pt y="227" x="93"/>
                  </a:lnTo>
                  <a:lnTo>
                    <a:pt y="232" x="95"/>
                  </a:lnTo>
                  <a:lnTo>
                    <a:pt y="236" x="93"/>
                  </a:lnTo>
                  <a:lnTo>
                    <a:pt y="238" x="92"/>
                  </a:lnTo>
                  <a:lnTo>
                    <a:pt y="240" x="92"/>
                  </a:lnTo>
                  <a:lnTo>
                    <a:pt y="241" x="91"/>
                  </a:lnTo>
                  <a:lnTo>
                    <a:pt y="240" x="89"/>
                  </a:lnTo>
                  <a:lnTo>
                    <a:pt y="239" x="85"/>
                  </a:lnTo>
                  <a:lnTo>
                    <a:pt y="234" x="79"/>
                  </a:lnTo>
                  <a:lnTo>
                    <a:pt y="231" x="74"/>
                  </a:lnTo>
                  <a:lnTo>
                    <a:pt y="239" x="84"/>
                  </a:lnTo>
                  <a:lnTo>
                    <a:pt y="248" x="92"/>
                  </a:lnTo>
                  <a:lnTo>
                    <a:pt y="253" x="95"/>
                  </a:lnTo>
                  <a:lnTo>
                    <a:pt y="258" x="97"/>
                  </a:lnTo>
                  <a:lnTo>
                    <a:pt y="263" x="100"/>
                  </a:lnTo>
                  <a:lnTo>
                    <a:pt y="268" x="100"/>
                  </a:lnTo>
                  <a:lnTo>
                    <a:pt y="265" x="92"/>
                  </a:lnTo>
                  <a:lnTo>
                    <a:pt y="261" x="86"/>
                  </a:lnTo>
                  <a:lnTo>
                    <a:pt y="255" x="81"/>
                  </a:lnTo>
                  <a:lnTo>
                    <a:pt y="248" x="77"/>
                  </a:lnTo>
                  <a:lnTo>
                    <a:pt y="236" x="69"/>
                  </a:lnTo>
                  <a:lnTo>
                    <a:pt y="222" x="61"/>
                  </a:lnTo>
                  <a:lnTo>
                    <a:pt y="219" x="63"/>
                  </a:lnTo>
                  <a:lnTo>
                    <a:pt y="217" x="66"/>
                  </a:lnTo>
                  <a:lnTo>
                    <a:pt y="216" x="63"/>
                  </a:lnTo>
                  <a:lnTo>
                    <a:pt y="215" x="59"/>
                  </a:lnTo>
                  <a:lnTo>
                    <a:pt y="212" x="55"/>
                  </a:lnTo>
                  <a:lnTo>
                    <a:pt y="207" x="50"/>
                  </a:lnTo>
                  <a:lnTo>
                    <a:pt y="204" x="50"/>
                  </a:lnTo>
                  <a:lnTo>
                    <a:pt y="202" x="49"/>
                  </a:lnTo>
                  <a:lnTo>
                    <a:pt y="201" x="47"/>
                  </a:lnTo>
                  <a:lnTo>
                    <a:pt y="200" x="44"/>
                  </a:lnTo>
                  <a:lnTo>
                    <a:pt y="193" x="43"/>
                  </a:lnTo>
                  <a:lnTo>
                    <a:pt y="188" x="42"/>
                  </a:lnTo>
                  <a:lnTo>
                    <a:pt y="185" x="43"/>
                  </a:lnTo>
                  <a:lnTo>
                    <a:pt y="182" x="43"/>
                  </a:lnTo>
                  <a:lnTo>
                    <a:pt y="178" x="47"/>
                  </a:lnTo>
                  <a:lnTo>
                    <a:pt y="172" x="48"/>
                  </a:lnTo>
                  <a:lnTo>
                    <a:pt y="166" x="50"/>
                  </a:lnTo>
                  <a:lnTo>
                    <a:pt y="159" x="50"/>
                  </a:lnTo>
                  <a:lnTo>
                    <a:pt y="156" x="52"/>
                  </a:lnTo>
                  <a:lnTo>
                    <a:pt y="153" x="53"/>
                  </a:lnTo>
                  <a:lnTo>
                    <a:pt y="152" x="55"/>
                  </a:lnTo>
                  <a:lnTo>
                    <a:pt y="152" x="58"/>
                  </a:lnTo>
                  <a:lnTo>
                    <a:pt y="152" x="61"/>
                  </a:lnTo>
                  <a:lnTo>
                    <a:pt y="153" x="64"/>
                  </a:lnTo>
                  <a:lnTo>
                    <a:pt y="156" x="66"/>
                  </a:lnTo>
                  <a:lnTo>
                    <a:pt y="158" x="68"/>
                  </a:lnTo>
                  <a:lnTo>
                    <a:pt y="164" x="73"/>
                  </a:lnTo>
                  <a:lnTo>
                    <a:pt y="169" x="77"/>
                  </a:lnTo>
                  <a:lnTo>
                    <a:pt y="180" x="81"/>
                  </a:lnTo>
                  <a:lnTo>
                    <a:pt y="189" x="86"/>
                  </a:lnTo>
                  <a:lnTo>
                    <a:pt y="194" x="90"/>
                  </a:lnTo>
                  <a:lnTo>
                    <a:pt y="200" x="91"/>
                  </a:lnTo>
                  <a:lnTo>
                    <a:pt y="204" x="93"/>
                  </a:lnTo>
                  <a:lnTo>
                    <a:pt y="209" x="93"/>
                  </a:lnTo>
                  <a:lnTo>
                    <a:pt y="212" x="100"/>
                  </a:lnTo>
                  <a:lnTo>
                    <a:pt y="217" x="105"/>
                  </a:lnTo>
                  <a:lnTo>
                    <a:pt y="222" x="108"/>
                  </a:lnTo>
                  <a:lnTo>
                    <a:pt y="226" x="111"/>
                  </a:lnTo>
                  <a:lnTo>
                    <a:pt y="236" x="114"/>
                  </a:lnTo>
                  <a:lnTo>
                    <a:pt y="246" x="116"/>
                  </a:lnTo>
                  <a:close/>
                  <a:moveTo>
                    <a:pt y="243" x="63"/>
                  </a:moveTo>
                  <a:lnTo>
                    <a:pt y="245" x="64"/>
                  </a:lnTo>
                  <a:lnTo>
                    <a:pt y="246" x="64"/>
                  </a:lnTo>
                  <a:lnTo>
                    <a:pt y="247" x="64"/>
                  </a:lnTo>
                  <a:lnTo>
                    <a:pt y="248" x="61"/>
                  </a:lnTo>
                  <a:lnTo>
                    <a:pt y="247" x="58"/>
                  </a:lnTo>
                  <a:lnTo>
                    <a:pt y="244" x="54"/>
                  </a:lnTo>
                  <a:lnTo>
                    <a:pt y="239" x="50"/>
                  </a:lnTo>
                  <a:lnTo>
                    <a:pt y="236" x="48"/>
                  </a:lnTo>
                  <a:lnTo>
                    <a:pt y="232" x="47"/>
                  </a:lnTo>
                  <a:lnTo>
                    <a:pt y="227" x="45"/>
                  </a:lnTo>
                  <a:lnTo>
                    <a:pt y="226" x="45"/>
                  </a:lnTo>
                  <a:lnTo>
                    <a:pt y="224" x="45"/>
                  </a:lnTo>
                  <a:lnTo>
                    <a:pt y="223" x="47"/>
                  </a:lnTo>
                  <a:lnTo>
                    <a:pt y="222" x="48"/>
                  </a:lnTo>
                  <a:lnTo>
                    <a:pt y="232" x="55"/>
                  </a:lnTo>
                  <a:lnTo>
                    <a:pt y="243" x="63"/>
                  </a:lnTo>
                  <a:close/>
                  <a:moveTo>
                    <a:pt y="144" x="64"/>
                  </a:moveTo>
                  <a:lnTo>
                    <a:pt y="144" x="66"/>
                  </a:lnTo>
                  <a:lnTo>
                    <a:pt y="142" x="68"/>
                  </a:lnTo>
                  <a:lnTo>
                    <a:pt y="140" x="66"/>
                  </a:lnTo>
                  <a:lnTo>
                    <a:pt y="139" x="66"/>
                  </a:lnTo>
                  <a:lnTo>
                    <a:pt y="133" x="66"/>
                  </a:lnTo>
                  <a:lnTo>
                    <a:pt y="128" x="66"/>
                  </a:lnTo>
                  <a:lnTo>
                    <a:pt y="124" x="66"/>
                  </a:lnTo>
                  <a:lnTo>
                    <a:pt y="122" x="65"/>
                  </a:lnTo>
                  <a:lnTo>
                    <a:pt y="118" x="64"/>
                  </a:lnTo>
                  <a:lnTo>
                    <a:pt y="116" x="60"/>
                  </a:lnTo>
                  <a:lnTo>
                    <a:pt y="114" x="58"/>
                  </a:lnTo>
                  <a:lnTo>
                    <a:pt y="115" x="56"/>
                  </a:lnTo>
                  <a:lnTo>
                    <a:pt y="117" x="55"/>
                  </a:lnTo>
                  <a:lnTo>
                    <a:pt y="118" x="55"/>
                  </a:lnTo>
                  <a:lnTo>
                    <a:pt y="125" x="56"/>
                  </a:lnTo>
                  <a:lnTo>
                    <a:pt y="132" x="58"/>
                  </a:lnTo>
                  <a:lnTo>
                    <a:pt y="136" x="58"/>
                  </a:lnTo>
                  <a:lnTo>
                    <a:pt y="139" x="59"/>
                  </a:lnTo>
                  <a:lnTo>
                    <a:pt y="142" x="61"/>
                  </a:lnTo>
                  <a:lnTo>
                    <a:pt y="144" x="64"/>
                  </a:lnTo>
                  <a:close/>
                  <a:moveTo>
                    <a:pt y="164" x="111"/>
                  </a:moveTo>
                  <a:lnTo>
                    <a:pt y="158" x="112"/>
                  </a:lnTo>
                  <a:lnTo>
                    <a:pt y="151" x="113"/>
                  </a:lnTo>
                  <a:lnTo>
                    <a:pt y="145" x="112"/>
                  </a:lnTo>
                  <a:lnTo>
                    <a:pt y="138" x="109"/>
                  </a:lnTo>
                  <a:lnTo>
                    <a:pt y="124" x="105"/>
                  </a:lnTo>
                  <a:lnTo>
                    <a:pt y="110" x="102"/>
                  </a:lnTo>
                  <a:lnTo>
                    <a:pt y="107" x="101"/>
                  </a:lnTo>
                  <a:lnTo>
                    <a:pt y="104" x="101"/>
                  </a:lnTo>
                  <a:lnTo>
                    <a:pt y="102" x="100"/>
                  </a:lnTo>
                  <a:lnTo>
                    <a:pt y="101" x="97"/>
                  </a:lnTo>
                  <a:lnTo>
                    <a:pt y="101" x="96"/>
                  </a:lnTo>
                  <a:lnTo>
                    <a:pt y="102" x="95"/>
                  </a:lnTo>
                  <a:lnTo>
                    <a:pt y="103" x="93"/>
                  </a:lnTo>
                  <a:lnTo>
                    <a:pt y="104" x="92"/>
                  </a:lnTo>
                  <a:lnTo>
                    <a:pt y="108" x="90"/>
                  </a:lnTo>
                  <a:lnTo>
                    <a:pt y="110" x="90"/>
                  </a:lnTo>
                  <a:lnTo>
                    <a:pt y="114" x="90"/>
                  </a:lnTo>
                  <a:lnTo>
                    <a:pt y="116" x="90"/>
                  </a:lnTo>
                  <a:lnTo>
                    <a:pt y="123" x="91"/>
                  </a:lnTo>
                  <a:lnTo>
                    <a:pt y="129" x="92"/>
                  </a:lnTo>
                  <a:lnTo>
                    <a:pt y="133" x="92"/>
                  </a:lnTo>
                  <a:lnTo>
                    <a:pt y="137" x="93"/>
                  </a:lnTo>
                  <a:lnTo>
                    <a:pt y="142" x="96"/>
                  </a:lnTo>
                  <a:lnTo>
                    <a:pt y="145" x="100"/>
                  </a:lnTo>
                  <a:lnTo>
                    <a:pt y="154" x="106"/>
                  </a:lnTo>
                  <a:lnTo>
                    <a:pt y="164" x="111"/>
                  </a:lnTo>
                  <a:close/>
                  <a:moveTo>
                    <a:pt y="366" x="39"/>
                  </a:moveTo>
                  <a:lnTo>
                    <a:pt y="370" x="34"/>
                  </a:lnTo>
                  <a:lnTo>
                    <a:pt y="376" x="29"/>
                  </a:lnTo>
                  <a:lnTo>
                    <a:pt y="378" x="27"/>
                  </a:lnTo>
                  <a:lnTo>
                    <a:pt y="380" x="24"/>
                  </a:lnTo>
                  <a:lnTo>
                    <a:pt y="380" x="22"/>
                  </a:lnTo>
                  <a:lnTo>
                    <a:pt y="377" x="20"/>
                  </a:lnTo>
                  <a:lnTo>
                    <a:pt y="370" x="18"/>
                  </a:lnTo>
                  <a:lnTo>
                    <a:pt y="362" x="18"/>
                  </a:lnTo>
                  <a:lnTo>
                    <a:pt y="354" x="20"/>
                  </a:lnTo>
                  <a:lnTo>
                    <a:pt y="345" x="22"/>
                  </a:lnTo>
                  <a:lnTo>
                    <a:pt y="338" x="26"/>
                  </a:lnTo>
                  <a:lnTo>
                    <a:pt y="331" x="29"/>
                  </a:lnTo>
                  <a:lnTo>
                    <a:pt y="326" x="34"/>
                  </a:lnTo>
                  <a:lnTo>
                    <a:pt y="323" x="39"/>
                  </a:lnTo>
                  <a:lnTo>
                    <a:pt y="366" x="39"/>
                  </a:lnTo>
                  <a:close/>
                  <a:moveTo>
                    <a:pt y="221" x="39"/>
                  </a:moveTo>
                  <a:lnTo>
                    <a:pt y="226" x="36"/>
                  </a:lnTo>
                  <a:lnTo>
                    <a:pt y="231" x="32"/>
                  </a:lnTo>
                  <a:lnTo>
                    <a:pt y="229" x="28"/>
                  </a:lnTo>
                  <a:lnTo>
                    <a:pt y="226" x="27"/>
                  </a:lnTo>
                  <a:lnTo>
                    <a:pt y="223" x="26"/>
                  </a:lnTo>
                  <a:lnTo>
                    <a:pt y="221" x="24"/>
                  </a:lnTo>
                  <a:lnTo>
                    <a:pt y="214" x="24"/>
                  </a:lnTo>
                  <a:lnTo>
                    <a:pt y="207" x="27"/>
                  </a:lnTo>
                  <a:lnTo>
                    <a:pt y="203" x="31"/>
                  </a:lnTo>
                  <a:lnTo>
                    <a:pt y="200" x="34"/>
                  </a:lnTo>
                  <a:lnTo>
                    <a:pt y="198" x="38"/>
                  </a:lnTo>
                  <a:lnTo>
                    <a:pt y="200" x="39"/>
                  </a:lnTo>
                  <a:lnTo>
                    <a:pt y="221" x="39"/>
                  </a:lnTo>
                  <a:close/>
                  <a:moveTo>
                    <a:pt y="73" x="10"/>
                  </a:moveTo>
                  <a:lnTo>
                    <a:pt y="74" x="12"/>
                  </a:lnTo>
                  <a:lnTo>
                    <a:pt y="77" x="15"/>
                  </a:lnTo>
                  <a:lnTo>
                    <a:pt y="78" x="17"/>
                  </a:lnTo>
                  <a:lnTo>
                    <a:pt y="81" x="18"/>
                  </a:lnTo>
                  <a:lnTo>
                    <a:pt y="79" x="20"/>
                  </a:lnTo>
                  <a:lnTo>
                    <a:pt y="75" x="22"/>
                  </a:lnTo>
                  <a:lnTo>
                    <a:pt y="74" x="23"/>
                  </a:lnTo>
                  <a:lnTo>
                    <a:pt y="74" x="24"/>
                  </a:lnTo>
                  <a:lnTo>
                    <a:pt y="74" x="26"/>
                  </a:lnTo>
                  <a:lnTo>
                    <a:pt y="74" x="27"/>
                  </a:lnTo>
                  <a:lnTo>
                    <a:pt y="80" x="28"/>
                  </a:lnTo>
                  <a:lnTo>
                    <a:pt y="88" x="27"/>
                  </a:lnTo>
                  <a:lnTo>
                    <a:pt y="92" x="27"/>
                  </a:lnTo>
                  <a:lnTo>
                    <a:pt y="94" x="28"/>
                  </a:lnTo>
                  <a:lnTo>
                    <a:pt y="93" x="31"/>
                  </a:lnTo>
                  <a:lnTo>
                    <a:pt y="90" x="36"/>
                  </a:lnTo>
                  <a:lnTo>
                    <a:pt y="77" x="37"/>
                  </a:lnTo>
                  <a:lnTo>
                    <a:pt y="64" x="40"/>
                  </a:lnTo>
                  <a:lnTo>
                    <a:pt y="66" x="33"/>
                  </a:lnTo>
                  <a:lnTo>
                    <a:pt y="67" x="26"/>
                  </a:lnTo>
                  <a:lnTo>
                    <a:pt y="59" x="29"/>
                  </a:lnTo>
                  <a:lnTo>
                    <a:pt y="49" x="33"/>
                  </a:lnTo>
                  <a:lnTo>
                    <a:pt y="46" x="32"/>
                  </a:lnTo>
                  <a:lnTo>
                    <a:pt y="44" x="32"/>
                  </a:lnTo>
                  <a:lnTo>
                    <a:pt y="42" x="31"/>
                  </a:lnTo>
                  <a:lnTo>
                    <a:pt y="41" x="27"/>
                  </a:lnTo>
                  <a:lnTo>
                    <a:pt y="41" x="23"/>
                  </a:lnTo>
                  <a:lnTo>
                    <a:pt y="43" x="21"/>
                  </a:lnTo>
                  <a:lnTo>
                    <a:pt y="46" x="20"/>
                  </a:lnTo>
                  <a:lnTo>
                    <a:pt y="49" x="17"/>
                  </a:lnTo>
                  <a:lnTo>
                    <a:pt y="52" x="20"/>
                  </a:lnTo>
                  <a:lnTo>
                    <a:pt y="54" x="21"/>
                  </a:lnTo>
                  <a:lnTo>
                    <a:pt y="56" x="20"/>
                  </a:lnTo>
                  <a:lnTo>
                    <a:pt y="58" x="17"/>
                  </a:lnTo>
                  <a:lnTo>
                    <a:pt y="60" x="15"/>
                  </a:lnTo>
                  <a:lnTo>
                    <a:pt y="63" x="12"/>
                  </a:lnTo>
                  <a:lnTo>
                    <a:pt y="67" x="11"/>
                  </a:lnTo>
                  <a:lnTo>
                    <a:pt y="73" x="10"/>
                  </a:lnTo>
                  <a:close/>
                  <a:moveTo>
                    <a:pt y="508" x="368"/>
                  </a:moveTo>
                  <a:lnTo>
                    <a:pt y="504" x="385"/>
                  </a:lnTo>
                  <a:lnTo>
                    <a:pt y="500" x="404"/>
                  </a:lnTo>
                  <a:lnTo>
                    <a:pt y="500" x="398"/>
                  </a:lnTo>
                  <a:lnTo>
                    <a:pt y="500" x="392"/>
                  </a:lnTo>
                  <a:lnTo>
                    <a:pt y="497" x="392"/>
                  </a:lnTo>
                  <a:lnTo>
                    <a:pt y="495" x="393"/>
                  </a:lnTo>
                  <a:lnTo>
                    <a:pt y="492" x="395"/>
                  </a:lnTo>
                  <a:lnTo>
                    <a:pt y="490" x="398"/>
                  </a:lnTo>
                  <a:lnTo>
                    <a:pt y="492" x="393"/>
                  </a:lnTo>
                  <a:lnTo>
                    <a:pt y="497" x="388"/>
                  </a:lnTo>
                  <a:lnTo>
                    <a:pt y="499" x="380"/>
                  </a:lnTo>
                  <a:lnTo>
                    <a:pt y="500" x="371"/>
                  </a:lnTo>
                  <a:lnTo>
                    <a:pt y="502" x="358"/>
                  </a:lnTo>
                  <a:lnTo>
                    <a:pt y="504" x="347"/>
                  </a:lnTo>
                  <a:lnTo>
                    <a:pt y="504" x="343"/>
                  </a:lnTo>
                  <a:lnTo>
                    <a:pt y="504" x="340"/>
                  </a:lnTo>
                  <a:lnTo>
                    <a:pt y="504" x="337"/>
                  </a:lnTo>
                  <a:lnTo>
                    <a:pt y="502" x="337"/>
                  </a:lnTo>
                  <a:lnTo>
                    <a:pt y="499" x="337"/>
                  </a:lnTo>
                  <a:lnTo>
                    <a:pt y="497" x="340"/>
                  </a:lnTo>
                  <a:lnTo>
                    <a:pt y="496" x="342"/>
                  </a:lnTo>
                  <a:lnTo>
                    <a:pt y="495" x="346"/>
                  </a:lnTo>
                  <a:lnTo>
                    <a:pt y="493" x="356"/>
                  </a:lnTo>
                  <a:lnTo>
                    <a:pt y="492" x="363"/>
                  </a:lnTo>
                  <a:lnTo>
                    <a:pt y="492" x="356"/>
                  </a:lnTo>
                  <a:lnTo>
                    <a:pt y="493" x="346"/>
                  </a:lnTo>
                  <a:lnTo>
                    <a:pt y="493" x="342"/>
                  </a:lnTo>
                  <a:lnTo>
                    <a:pt y="492" x="339"/>
                  </a:lnTo>
                  <a:lnTo>
                    <a:pt y="492" x="336"/>
                  </a:lnTo>
                  <a:lnTo>
                    <a:pt y="490" x="335"/>
                  </a:lnTo>
                  <a:lnTo>
                    <a:pt y="489" x="335"/>
                  </a:lnTo>
                  <a:lnTo>
                    <a:pt y="488" x="336"/>
                  </a:lnTo>
                  <a:lnTo>
                    <a:pt y="486" x="339"/>
                  </a:lnTo>
                  <a:lnTo>
                    <a:pt y="486" x="341"/>
                  </a:lnTo>
                  <a:lnTo>
                    <a:pt y="485" x="347"/>
                  </a:lnTo>
                  <a:lnTo>
                    <a:pt y="484" x="353"/>
                  </a:lnTo>
                  <a:lnTo>
                    <a:pt y="484" x="350"/>
                  </a:lnTo>
                  <a:lnTo>
                    <a:pt y="484" x="345"/>
                  </a:lnTo>
                  <a:lnTo>
                    <a:pt y="483" x="341"/>
                  </a:lnTo>
                  <a:lnTo>
                    <a:pt y="481" x="339"/>
                  </a:lnTo>
                  <a:lnTo>
                    <a:pt y="477" x="340"/>
                  </a:lnTo>
                  <a:lnTo>
                    <a:pt y="474" x="343"/>
                  </a:lnTo>
                  <a:lnTo>
                    <a:pt y="471" x="347"/>
                  </a:lnTo>
                  <a:lnTo>
                    <a:pt y="468" x="352"/>
                  </a:lnTo>
                  <a:lnTo>
                    <a:pt y="471" x="345"/>
                  </a:lnTo>
                  <a:lnTo>
                    <a:pt y="472" x="340"/>
                  </a:lnTo>
                  <a:lnTo>
                    <a:pt y="472" x="337"/>
                  </a:lnTo>
                  <a:lnTo>
                    <a:pt y="470" x="336"/>
                  </a:lnTo>
                  <a:lnTo>
                    <a:pt y="464" x="340"/>
                  </a:lnTo>
                  <a:lnTo>
                    <a:pt y="455" x="346"/>
                  </a:lnTo>
                  <a:lnTo>
                    <a:pt y="466" x="332"/>
                  </a:lnTo>
                  <a:lnTo>
                    <a:pt y="477" x="316"/>
                  </a:lnTo>
                  <a:lnTo>
                    <a:pt y="482" x="309"/>
                  </a:lnTo>
                  <a:lnTo>
                    <a:pt y="485" x="300"/>
                  </a:lnTo>
                  <a:lnTo>
                    <a:pt y="485" x="297"/>
                  </a:lnTo>
                  <a:lnTo>
                    <a:pt y="485" x="293"/>
                  </a:lnTo>
                  <a:lnTo>
                    <a:pt y="485" x="291"/>
                  </a:lnTo>
                  <a:lnTo>
                    <a:pt y="484" x="287"/>
                  </a:lnTo>
                  <a:lnTo>
                    <a:pt y="471" x="295"/>
                  </a:lnTo>
                  <a:lnTo>
                    <a:pt y="460" x="307"/>
                  </a:lnTo>
                  <a:lnTo>
                    <a:pt y="448" x="319"/>
                  </a:lnTo>
                  <a:lnTo>
                    <a:pt y="437" x="330"/>
                  </a:lnTo>
                  <a:lnTo>
                    <a:pt y="427" x="342"/>
                  </a:lnTo>
                  <a:lnTo>
                    <a:pt y="421" x="351"/>
                  </a:lnTo>
                  <a:lnTo>
                    <a:pt y="419" x="357"/>
                  </a:lnTo>
                  <a:lnTo>
                    <a:pt y="417" x="366"/>
                  </a:lnTo>
                  <a:lnTo>
                    <a:pt y="416" x="379"/>
                  </a:lnTo>
                  <a:lnTo>
                    <a:pt y="413" x="400"/>
                  </a:lnTo>
                  <a:lnTo>
                    <a:pt y="413" x="394"/>
                  </a:lnTo>
                  <a:lnTo>
                    <a:pt y="413" x="387"/>
                  </a:lnTo>
                  <a:lnTo>
                    <a:pt y="413" x="384"/>
                  </a:lnTo>
                  <a:lnTo>
                    <a:pt y="412" x="382"/>
                  </a:lnTo>
                  <a:lnTo>
                    <a:pt y="411" x="379"/>
                  </a:lnTo>
                  <a:lnTo>
                    <a:pt y="410" x="379"/>
                  </a:lnTo>
                  <a:lnTo>
                    <a:pt y="405" x="380"/>
                  </a:lnTo>
                  <a:lnTo>
                    <a:pt y="401" x="383"/>
                  </a:lnTo>
                  <a:lnTo>
                    <a:pt y="397" x="387"/>
                  </a:lnTo>
                  <a:lnTo>
                    <a:pt y="394" x="390"/>
                  </a:lnTo>
                  <a:lnTo>
                    <a:pt y="387" x="401"/>
                  </a:lnTo>
                  <a:lnTo>
                    <a:pt y="381" x="412"/>
                  </a:lnTo>
                  <a:lnTo>
                    <a:pt y="387" x="399"/>
                  </a:lnTo>
                  <a:lnTo>
                    <a:pt y="392" x="387"/>
                  </a:lnTo>
                  <a:lnTo>
                    <a:pt y="391" x="385"/>
                  </a:lnTo>
                  <a:lnTo>
                    <a:pt y="389" x="384"/>
                  </a:lnTo>
                  <a:lnTo>
                    <a:pt y="385" x="384"/>
                  </a:lnTo>
                  <a:lnTo>
                    <a:pt y="382" x="385"/>
                  </a:lnTo>
                  <a:lnTo>
                    <a:pt y="392" x="380"/>
                  </a:lnTo>
                  <a:lnTo>
                    <a:pt y="403" x="377"/>
                  </a:lnTo>
                  <a:lnTo>
                    <a:pt y="407" x="372"/>
                  </a:lnTo>
                  <a:lnTo>
                    <a:pt y="412" x="367"/>
                  </a:lnTo>
                  <a:lnTo>
                    <a:pt y="414" x="358"/>
                  </a:lnTo>
                  <a:lnTo>
                    <a:pt y="417" x="347"/>
                  </a:lnTo>
                  <a:lnTo>
                    <a:pt y="414" x="347"/>
                  </a:lnTo>
                  <a:lnTo>
                    <a:pt y="412" x="347"/>
                  </a:lnTo>
                  <a:lnTo>
                    <a:pt y="410" x="347"/>
                  </a:lnTo>
                  <a:lnTo>
                    <a:pt y="407" x="348"/>
                  </a:lnTo>
                  <a:lnTo>
                    <a:pt y="403" x="352"/>
                  </a:lnTo>
                  <a:lnTo>
                    <a:pt y="397" x="357"/>
                  </a:lnTo>
                  <a:lnTo>
                    <a:pt y="385" x="369"/>
                  </a:lnTo>
                  <a:lnTo>
                    <a:pt y="375" x="379"/>
                  </a:lnTo>
                  <a:lnTo>
                    <a:pt y="383" x="369"/>
                  </a:lnTo>
                  <a:lnTo>
                    <a:pt y="388" x="363"/>
                  </a:lnTo>
                  <a:lnTo>
                    <a:pt y="388" x="362"/>
                  </a:lnTo>
                  <a:lnTo>
                    <a:pt y="385" x="361"/>
                  </a:lnTo>
                  <a:lnTo>
                    <a:pt y="382" x="363"/>
                  </a:lnTo>
                  <a:lnTo>
                    <a:pt y="376" x="366"/>
                  </a:lnTo>
                  <a:lnTo>
                    <a:pt y="382" x="359"/>
                  </a:lnTo>
                  <a:lnTo>
                    <a:pt y="389" x="356"/>
                  </a:lnTo>
                  <a:lnTo>
                    <a:pt y="391" x="352"/>
                  </a:lnTo>
                  <a:lnTo>
                    <a:pt y="394" x="348"/>
                  </a:lnTo>
                  <a:lnTo>
                    <a:pt y="395" x="343"/>
                  </a:lnTo>
                  <a:lnTo>
                    <a:pt y="395" x="336"/>
                  </a:lnTo>
                  <a:lnTo>
                    <a:pt y="391" x="335"/>
                  </a:lnTo>
                  <a:lnTo>
                    <a:pt y="388" x="335"/>
                  </a:lnTo>
                  <a:lnTo>
                    <a:pt y="385" x="336"/>
                  </a:lnTo>
                  <a:lnTo>
                    <a:pt y="382" x="337"/>
                  </a:lnTo>
                  <a:lnTo>
                    <a:pt y="376" x="343"/>
                  </a:lnTo>
                  <a:lnTo>
                    <a:pt y="370" x="348"/>
                  </a:lnTo>
                  <a:lnTo>
                    <a:pt y="371" x="346"/>
                  </a:lnTo>
                  <a:lnTo>
                    <a:pt y="375" x="342"/>
                  </a:lnTo>
                  <a:lnTo>
                    <a:pt y="375" x="341"/>
                  </a:lnTo>
                  <a:lnTo>
                    <a:pt y="376" x="340"/>
                  </a:lnTo>
                  <a:lnTo>
                    <a:pt y="376" x="337"/>
                  </a:lnTo>
                  <a:lnTo>
                    <a:pt y="374" x="336"/>
                  </a:lnTo>
                  <a:lnTo>
                    <a:pt y="370" x="334"/>
                  </a:lnTo>
                  <a:lnTo>
                    <a:pt y="366" x="335"/>
                  </a:lnTo>
                  <a:lnTo>
                    <a:pt y="361" x="336"/>
                  </a:lnTo>
                  <a:lnTo>
                    <a:pt y="355" x="340"/>
                  </a:lnTo>
                  <a:lnTo>
                    <a:pt y="345" x="347"/>
                  </a:lnTo>
                  <a:lnTo>
                    <a:pt y="334" x="356"/>
                  </a:lnTo>
                  <a:lnTo>
                    <a:pt y="334" x="342"/>
                  </a:lnTo>
                  <a:lnTo>
                    <a:pt y="335" x="327"/>
                  </a:lnTo>
                  <a:lnTo>
                    <a:pt y="335" x="315"/>
                  </a:lnTo>
                  <a:lnTo>
                    <a:pt y="333" x="310"/>
                  </a:lnTo>
                  <a:lnTo>
                    <a:pt y="332" x="309"/>
                  </a:lnTo>
                  <a:lnTo>
                    <a:pt y="330" x="310"/>
                  </a:lnTo>
                  <a:lnTo>
                    <a:pt y="329" x="311"/>
                  </a:lnTo>
                  <a:lnTo>
                    <a:pt y="329" x="314"/>
                  </a:lnTo>
                  <a:lnTo>
                    <a:pt y="326" x="319"/>
                  </a:lnTo>
                  <a:lnTo>
                    <a:pt y="325" x="324"/>
                  </a:lnTo>
                  <a:lnTo>
                    <a:pt y="326" x="311"/>
                  </a:lnTo>
                  <a:lnTo>
                    <a:pt y="330" x="298"/>
                  </a:lnTo>
                  <a:lnTo>
                    <a:pt y="330" x="291"/>
                  </a:lnTo>
                  <a:lnTo>
                    <a:pt y="330" x="284"/>
                  </a:lnTo>
                  <a:lnTo>
                    <a:pt y="327" x="279"/>
                  </a:lnTo>
                  <a:lnTo>
                    <a:pt y="323" x="276"/>
                  </a:lnTo>
                  <a:lnTo>
                    <a:pt y="327" x="273"/>
                  </a:lnTo>
                  <a:lnTo>
                    <a:pt y="332" x="268"/>
                  </a:lnTo>
                  <a:lnTo>
                    <a:pt y="335" x="262"/>
                  </a:lnTo>
                  <a:lnTo>
                    <a:pt y="338" x="255"/>
                  </a:lnTo>
                  <a:lnTo>
                    <a:pt y="340" x="247"/>
                  </a:lnTo>
                  <a:lnTo>
                    <a:pt y="341" x="241"/>
                  </a:lnTo>
                  <a:lnTo>
                    <a:pt y="341" x="236"/>
                  </a:lnTo>
                  <a:lnTo>
                    <a:pt y="340" x="235"/>
                  </a:lnTo>
                  <a:lnTo>
                    <a:pt y="334" x="236"/>
                  </a:lnTo>
                  <a:lnTo>
                    <a:pt y="329" x="239"/>
                  </a:lnTo>
                  <a:lnTo>
                    <a:pt y="323" x="244"/>
                  </a:lnTo>
                  <a:lnTo>
                    <a:pt y="318" x="249"/>
                  </a:lnTo>
                  <a:lnTo>
                    <a:pt y="310" x="263"/>
                  </a:lnTo>
                  <a:lnTo>
                    <a:pt y="304" x="277"/>
                  </a:lnTo>
                  <a:lnTo>
                    <a:pt y="306" x="287"/>
                  </a:lnTo>
                  <a:lnTo>
                    <a:pt y="308" x="295"/>
                  </a:lnTo>
                  <a:lnTo>
                    <a:pt y="308" x="304"/>
                  </a:lnTo>
                  <a:lnTo>
                    <a:pt y="308" x="313"/>
                  </a:lnTo>
                  <a:lnTo>
                    <a:pt y="306" x="319"/>
                  </a:lnTo>
                  <a:lnTo>
                    <a:pt y="304" x="325"/>
                  </a:lnTo>
                  <a:lnTo>
                    <a:pt y="301" x="330"/>
                  </a:lnTo>
                  <a:lnTo>
                    <a:pt y="297" x="335"/>
                  </a:lnTo>
                  <a:lnTo>
                    <a:pt y="302" x="326"/>
                  </a:lnTo>
                  <a:lnTo>
                    <a:pt y="304" x="316"/>
                  </a:lnTo>
                  <a:lnTo>
                    <a:pt y="305" x="308"/>
                  </a:lnTo>
                  <a:lnTo>
                    <a:pt y="304" x="299"/>
                  </a:lnTo>
                  <a:lnTo>
                    <a:pt y="303" x="292"/>
                  </a:lnTo>
                  <a:lnTo>
                    <a:pt y="302" x="286"/>
                  </a:lnTo>
                  <a:lnTo>
                    <a:pt y="299" x="281"/>
                  </a:lnTo>
                  <a:lnTo>
                    <a:pt y="297" x="278"/>
                  </a:lnTo>
                  <a:lnTo>
                    <a:pt y="295" x="279"/>
                  </a:lnTo>
                  <a:lnTo>
                    <a:pt y="293" x="283"/>
                  </a:lnTo>
                  <a:lnTo>
                    <a:pt y="290" x="288"/>
                  </a:lnTo>
                  <a:lnTo>
                    <a:pt y="289" x="294"/>
                  </a:lnTo>
                  <a:lnTo>
                    <a:pt y="286" x="308"/>
                  </a:lnTo>
                  <a:lnTo>
                    <a:pt y="282" x="320"/>
                  </a:lnTo>
                  <a:lnTo>
                    <a:pt y="283" x="311"/>
                  </a:lnTo>
                  <a:lnTo>
                    <a:pt y="284" x="302"/>
                  </a:lnTo>
                  <a:lnTo>
                    <a:pt y="286" x="297"/>
                  </a:lnTo>
                  <a:lnTo>
                    <a:pt y="286" x="293"/>
                  </a:lnTo>
                  <a:lnTo>
                    <a:pt y="284" x="291"/>
                  </a:lnTo>
                  <a:lnTo>
                    <a:pt y="283" x="289"/>
                  </a:lnTo>
                  <a:lnTo>
                    <a:pt y="282" x="288"/>
                  </a:lnTo>
                  <a:lnTo>
                    <a:pt y="281" x="289"/>
                  </a:lnTo>
                  <a:lnTo>
                    <a:pt y="280" x="291"/>
                  </a:lnTo>
                  <a:lnTo>
                    <a:pt y="279" x="293"/>
                  </a:lnTo>
                  <a:lnTo>
                    <a:pt y="276" x="298"/>
                  </a:lnTo>
                  <a:lnTo>
                    <a:pt y="274" x="303"/>
                  </a:lnTo>
                  <a:lnTo>
                    <a:pt y="276" x="293"/>
                  </a:lnTo>
                  <a:lnTo>
                    <a:pt y="280" x="283"/>
                  </a:lnTo>
                  <a:lnTo>
                    <a:pt y="281" x="278"/>
                  </a:lnTo>
                  <a:lnTo>
                    <a:pt y="282" x="274"/>
                  </a:lnTo>
                  <a:lnTo>
                    <a:pt y="281" x="270"/>
                  </a:lnTo>
                  <a:lnTo>
                    <a:pt y="280" x="267"/>
                  </a:lnTo>
                  <a:lnTo>
                    <a:pt y="277" x="265"/>
                  </a:lnTo>
                  <a:lnTo>
                    <a:pt y="274" x="265"/>
                  </a:lnTo>
                  <a:lnTo>
                    <a:pt y="270" x="266"/>
                  </a:lnTo>
                  <a:lnTo>
                    <a:pt y="267" x="270"/>
                  </a:lnTo>
                  <a:lnTo>
                    <a:pt y="259" x="277"/>
                  </a:lnTo>
                  <a:lnTo>
                    <a:pt y="252" x="283"/>
                  </a:lnTo>
                  <a:lnTo>
                    <a:pt y="254" x="279"/>
                  </a:lnTo>
                  <a:lnTo>
                    <a:pt y="257" x="277"/>
                  </a:lnTo>
                  <a:lnTo>
                    <a:pt y="257" x="276"/>
                  </a:lnTo>
                  <a:lnTo>
                    <a:pt y="257" x="274"/>
                  </a:lnTo>
                  <a:lnTo>
                    <a:pt y="257" x="273"/>
                  </a:lnTo>
                  <a:lnTo>
                    <a:pt y="255" x="272"/>
                  </a:lnTo>
                  <a:lnTo>
                    <a:pt y="252" x="272"/>
                  </a:lnTo>
                  <a:lnTo>
                    <a:pt y="248" x="273"/>
                  </a:lnTo>
                  <a:lnTo>
                    <a:pt y="245" x="276"/>
                  </a:lnTo>
                  <a:lnTo>
                    <a:pt y="241" x="278"/>
                  </a:lnTo>
                  <a:lnTo>
                    <a:pt y="234" x="287"/>
                  </a:lnTo>
                  <a:lnTo>
                    <a:pt y="229" x="295"/>
                  </a:lnTo>
                  <a:lnTo>
                    <a:pt y="231" x="286"/>
                  </a:lnTo>
                  <a:lnTo>
                    <a:pt y="234" x="276"/>
                  </a:lnTo>
                  <a:lnTo>
                    <a:pt y="239" x="267"/>
                  </a:lnTo>
                  <a:lnTo>
                    <a:pt y="244" x="258"/>
                  </a:lnTo>
                  <a:lnTo>
                    <a:pt y="254" x="242"/>
                  </a:lnTo>
                  <a:lnTo>
                    <a:pt y="262" x="225"/>
                  </a:lnTo>
                  <a:lnTo>
                    <a:pt y="268" x="222"/>
                  </a:lnTo>
                  <a:lnTo>
                    <a:pt y="273" x="218"/>
                  </a:lnTo>
                  <a:lnTo>
                    <a:pt y="277" x="213"/>
                  </a:lnTo>
                  <a:lnTo>
                    <a:pt y="282" x="209"/>
                  </a:lnTo>
                  <a:lnTo>
                    <a:pt y="288" x="204"/>
                  </a:lnTo>
                  <a:lnTo>
                    <a:pt y="294" x="201"/>
                  </a:lnTo>
                  <a:lnTo>
                    <a:pt y="302" x="197"/>
                  </a:lnTo>
                  <a:lnTo>
                    <a:pt y="311" x="194"/>
                  </a:lnTo>
                  <a:lnTo>
                    <a:pt y="317" x="191"/>
                  </a:lnTo>
                  <a:lnTo>
                    <a:pt y="322" x="186"/>
                  </a:lnTo>
                  <a:lnTo>
                    <a:pt y="325" x="180"/>
                  </a:lnTo>
                  <a:lnTo>
                    <a:pt y="330" x="174"/>
                  </a:lnTo>
                  <a:lnTo>
                    <a:pt y="333" x="166"/>
                  </a:lnTo>
                  <a:lnTo>
                    <a:pt y="337" x="159"/>
                  </a:lnTo>
                  <a:lnTo>
                    <a:pt y="341" x="154"/>
                  </a:lnTo>
                  <a:lnTo>
                    <a:pt y="346" x="149"/>
                  </a:lnTo>
                  <a:lnTo>
                    <a:pt y="342" x="146"/>
                  </a:lnTo>
                  <a:lnTo>
                    <a:pt y="338" x="146"/>
                  </a:lnTo>
                  <a:lnTo>
                    <a:pt y="332" x="146"/>
                  </a:lnTo>
                  <a:lnTo>
                    <a:pt y="325" x="148"/>
                  </a:lnTo>
                  <a:lnTo>
                    <a:pt y="310" x="153"/>
                  </a:lnTo>
                  <a:lnTo>
                    <a:pt y="295" x="155"/>
                  </a:lnTo>
                  <a:lnTo>
                    <a:pt y="288" x="166"/>
                  </a:lnTo>
                  <a:lnTo>
                    <a:pt y="280" x="176"/>
                  </a:lnTo>
                  <a:lnTo>
                    <a:pt y="272" x="183"/>
                  </a:lnTo>
                  <a:lnTo>
                    <a:pt y="263" x="192"/>
                  </a:lnTo>
                  <a:lnTo>
                    <a:pt y="260" x="202"/>
                  </a:lnTo>
                  <a:lnTo>
                    <a:pt y="255" x="209"/>
                  </a:lnTo>
                  <a:lnTo>
                    <a:pt y="250" x="215"/>
                  </a:lnTo>
                  <a:lnTo>
                    <a:pt y="245" x="223"/>
                  </a:lnTo>
                  <a:lnTo>
                    <a:pt y="240" x="229"/>
                  </a:lnTo>
                  <a:lnTo>
                    <a:pt y="237" x="238"/>
                  </a:lnTo>
                  <a:lnTo>
                    <a:pt y="234" x="247"/>
                  </a:lnTo>
                  <a:lnTo>
                    <a:pt y="233" x="260"/>
                  </a:lnTo>
                  <a:lnTo>
                    <a:pt y="232" x="251"/>
                  </a:lnTo>
                  <a:lnTo>
                    <a:pt y="233" x="244"/>
                  </a:lnTo>
                  <a:lnTo>
                    <a:pt y="234" x="236"/>
                  </a:lnTo>
                  <a:lnTo>
                    <a:pt y="237" x="230"/>
                  </a:lnTo>
                  <a:lnTo>
                    <a:pt y="238" x="224"/>
                  </a:lnTo>
                  <a:lnTo>
                    <a:pt y="239" x="220"/>
                  </a:lnTo>
                  <a:lnTo>
                    <a:pt y="239" x="219"/>
                  </a:lnTo>
                  <a:lnTo>
                    <a:pt y="239" x="219"/>
                  </a:lnTo>
                  <a:lnTo>
                    <a:pt y="238" x="219"/>
                  </a:lnTo>
                  <a:lnTo>
                    <a:pt y="236" x="219"/>
                  </a:lnTo>
                  <a:lnTo>
                    <a:pt y="232" x="219"/>
                  </a:lnTo>
                  <a:lnTo>
                    <a:pt y="229" x="222"/>
                  </a:lnTo>
                  <a:lnTo>
                    <a:pt y="225" x="223"/>
                  </a:lnTo>
                  <a:lnTo>
                    <a:pt y="222" x="226"/>
                  </a:lnTo>
                  <a:lnTo>
                    <a:pt y="216" x="235"/>
                  </a:lnTo>
                  <a:lnTo>
                    <a:pt y="211" x="245"/>
                  </a:lnTo>
                  <a:lnTo>
                    <a:pt y="201" x="266"/>
                  </a:lnTo>
                  <a:lnTo>
                    <a:pt y="189" x="287"/>
                  </a:lnTo>
                  <a:lnTo>
                    <a:pt y="198" x="267"/>
                  </a:lnTo>
                  <a:lnTo>
                    <a:pt y="205" x="250"/>
                  </a:lnTo>
                  <a:lnTo>
                    <a:pt y="208" x="242"/>
                  </a:lnTo>
                  <a:lnTo>
                    <a:pt y="209" x="236"/>
                  </a:lnTo>
                  <a:lnTo>
                    <a:pt y="210" x="231"/>
                  </a:lnTo>
                  <a:lnTo>
                    <a:pt y="210" x="228"/>
                  </a:lnTo>
                  <a:lnTo>
                    <a:pt y="203" x="228"/>
                  </a:lnTo>
                  <a:lnTo>
                    <a:pt y="197" x="229"/>
                  </a:lnTo>
                  <a:lnTo>
                    <a:pt y="191" x="233"/>
                  </a:lnTo>
                  <a:lnTo>
                    <a:pt y="186" x="236"/>
                  </a:lnTo>
                  <a:lnTo>
                    <a:pt y="180" x="242"/>
                  </a:lnTo>
                  <a:lnTo>
                    <a:pt y="174" x="249"/>
                  </a:lnTo>
                  <a:lnTo>
                    <a:pt y="169" x="256"/>
                  </a:lnTo>
                  <a:lnTo>
                    <a:pt y="164" x="263"/>
                  </a:lnTo>
                  <a:lnTo>
                    <a:pt y="169" x="252"/>
                  </a:lnTo>
                  <a:lnTo>
                    <a:pt y="175" x="244"/>
                  </a:lnTo>
                  <a:lnTo>
                    <a:pt y="181" x="236"/>
                  </a:lnTo>
                  <a:lnTo>
                    <a:pt y="188" x="230"/>
                  </a:lnTo>
                  <a:lnTo>
                    <a:pt y="195" x="226"/>
                  </a:lnTo>
                  <a:lnTo>
                    <a:pt y="202" x="223"/>
                  </a:lnTo>
                  <a:lnTo>
                    <a:pt y="210" x="222"/>
                  </a:lnTo>
                  <a:lnTo>
                    <a:pt y="219" x="219"/>
                  </a:lnTo>
                  <a:lnTo>
                    <a:pt y="230" x="210"/>
                  </a:lnTo>
                  <a:lnTo>
                    <a:pt y="239" x="199"/>
                  </a:lnTo>
                  <a:lnTo>
                    <a:pt y="244" x="196"/>
                  </a:lnTo>
                  <a:lnTo>
                    <a:pt y="248" x="191"/>
                  </a:lnTo>
                  <a:lnTo>
                    <a:pt y="254" x="188"/>
                  </a:lnTo>
                  <a:lnTo>
                    <a:pt y="261" x="188"/>
                  </a:lnTo>
                  <a:lnTo>
                    <a:pt y="268" x="181"/>
                  </a:lnTo>
                  <a:lnTo>
                    <a:pt y="276" x="172"/>
                  </a:lnTo>
                  <a:lnTo>
                    <a:pt y="280" x="169"/>
                  </a:lnTo>
                  <a:lnTo>
                    <a:pt y="282" x="165"/>
                  </a:lnTo>
                  <a:lnTo>
                    <a:pt y="282" x="162"/>
                  </a:lnTo>
                  <a:lnTo>
                    <a:pt y="281" x="160"/>
                  </a:lnTo>
                  <a:lnTo>
                    <a:pt y="270" x="166"/>
                  </a:lnTo>
                  <a:lnTo>
                    <a:pt y="259" x="170"/>
                  </a:lnTo>
                  <a:lnTo>
                    <a:pt y="247" x="172"/>
                  </a:lnTo>
                  <a:lnTo>
                    <a:pt y="234" x="175"/>
                  </a:lnTo>
                  <a:lnTo>
                    <a:pt y="222" x="176"/>
                  </a:lnTo>
                  <a:lnTo>
                    <a:pt y="209" x="178"/>
                  </a:lnTo>
                  <a:lnTo>
                    <a:pt y="196" x="183"/>
                  </a:lnTo>
                  <a:lnTo>
                    <a:pt y="185" x="190"/>
                  </a:lnTo>
                  <a:lnTo>
                    <a:pt y="190" x="185"/>
                  </a:lnTo>
                  <a:lnTo>
                    <a:pt y="198" x="180"/>
                  </a:lnTo>
                  <a:lnTo>
                    <a:pt y="202" x="177"/>
                  </a:lnTo>
                  <a:lnTo>
                    <a:pt y="203" x="175"/>
                  </a:lnTo>
                  <a:lnTo>
                    <a:pt y="204" x="172"/>
                  </a:lnTo>
                  <a:lnTo>
                    <a:pt y="202" x="170"/>
                  </a:lnTo>
                  <a:lnTo>
                    <a:pt y="198" x="169"/>
                  </a:lnTo>
                  <a:lnTo>
                    <a:pt y="194" x="167"/>
                  </a:lnTo>
                  <a:lnTo>
                    <a:pt y="190" x="167"/>
                  </a:lnTo>
                  <a:lnTo>
                    <a:pt y="186" x="167"/>
                  </a:lnTo>
                  <a:lnTo>
                    <a:pt y="179" x="170"/>
                  </a:lnTo>
                  <a:lnTo>
                    <a:pt y="172" x="175"/>
                  </a:lnTo>
                  <a:lnTo>
                    <a:pt y="159" x="187"/>
                  </a:lnTo>
                  <a:lnTo>
                    <a:pt y="146" x="197"/>
                  </a:lnTo>
                  <a:lnTo>
                    <a:pt y="154" x="190"/>
                  </a:lnTo>
                  <a:lnTo>
                    <a:pt y="162" x="181"/>
                  </a:lnTo>
                  <a:lnTo>
                    <a:pt y="166" x="177"/>
                  </a:lnTo>
                  <a:lnTo>
                    <a:pt y="168" x="174"/>
                  </a:lnTo>
                  <a:lnTo>
                    <a:pt y="171" x="171"/>
                  </a:lnTo>
                  <a:lnTo>
                    <a:pt y="171" x="169"/>
                  </a:lnTo>
                  <a:lnTo>
                    <a:pt y="157" x="174"/>
                  </a:lnTo>
                  <a:lnTo>
                    <a:pt y="145" x="180"/>
                  </a:lnTo>
                  <a:lnTo>
                    <a:pt y="138" x="182"/>
                  </a:lnTo>
                  <a:lnTo>
                    <a:pt y="132" x="185"/>
                  </a:lnTo>
                  <a:lnTo>
                    <a:pt y="125" x="186"/>
                  </a:lnTo>
                  <a:lnTo>
                    <a:pt y="117" x="187"/>
                  </a:lnTo>
                  <a:lnTo>
                    <a:pt y="126" x="185"/>
                  </a:lnTo>
                  <a:lnTo>
                    <a:pt y="136" x="181"/>
                  </a:lnTo>
                  <a:lnTo>
                    <a:pt y="143" x="177"/>
                  </a:lnTo>
                  <a:lnTo>
                    <a:pt y="150" x="171"/>
                  </a:lnTo>
                  <a:lnTo>
                    <a:pt y="150" x="169"/>
                  </a:lnTo>
                  <a:lnTo>
                    <a:pt y="147" x="167"/>
                  </a:lnTo>
                  <a:lnTo>
                    <a:pt y="144" x="167"/>
                  </a:lnTo>
                  <a:lnTo>
                    <a:pt y="139" x="167"/>
                  </a:lnTo>
                  <a:lnTo>
                    <a:pt y="129" x="167"/>
                  </a:lnTo>
                  <a:lnTo>
                    <a:pt y="118" x="169"/>
                  </a:lnTo>
                  <a:lnTo>
                    <a:pt y="129" x="165"/>
                  </a:lnTo>
                  <a:lnTo>
                    <a:pt y="138" x="165"/>
                  </a:lnTo>
                  <a:lnTo>
                    <a:pt y="147" x="165"/>
                  </a:lnTo>
                  <a:lnTo>
                    <a:pt y="157" x="165"/>
                  </a:lnTo>
                  <a:lnTo>
                    <a:pt y="167" x="164"/>
                  </a:lnTo>
                  <a:lnTo>
                    <a:pt y="176" x="162"/>
                  </a:lnTo>
                  <a:lnTo>
                    <a:pt y="182" x="160"/>
                  </a:lnTo>
                  <a:lnTo>
                    <a:pt y="188" x="156"/>
                  </a:lnTo>
                  <a:lnTo>
                    <a:pt y="194" x="153"/>
                  </a:lnTo>
                  <a:lnTo>
                    <a:pt y="201" x="148"/>
                  </a:lnTo>
                  <a:lnTo>
                    <a:pt y="193" x="145"/>
                  </a:lnTo>
                  <a:lnTo>
                    <a:pt y="186" x="144"/>
                  </a:lnTo>
                  <a:lnTo>
                    <a:pt y="180" x="143"/>
                  </a:lnTo>
                  <a:lnTo>
                    <a:pt y="173" x="143"/>
                  </a:lnTo>
                  <a:lnTo>
                    <a:pt y="161" x="144"/>
                  </a:lnTo>
                  <a:lnTo>
                    <a:pt y="151" x="146"/>
                  </a:lnTo>
                  <a:lnTo>
                    <a:pt y="129" x="153"/>
                  </a:lnTo>
                  <a:lnTo>
                    <a:pt y="107" x="159"/>
                  </a:lnTo>
                  <a:lnTo>
                    <a:pt y="120" x="154"/>
                  </a:lnTo>
                  <a:lnTo>
                    <a:pt y="132" x="148"/>
                  </a:lnTo>
                  <a:lnTo>
                    <a:pt y="145" x="143"/>
                  </a:lnTo>
                  <a:lnTo>
                    <a:pt y="158" x="138"/>
                  </a:lnTo>
                  <a:lnTo>
                    <a:pt y="154" x="135"/>
                  </a:lnTo>
                  <a:lnTo>
                    <a:pt y="150" x="134"/>
                  </a:lnTo>
                  <a:lnTo>
                    <a:pt y="144" x="134"/>
                  </a:lnTo>
                  <a:lnTo>
                    <a:pt y="136" x="134"/>
                  </a:lnTo>
                  <a:lnTo>
                    <a:pt y="129" x="134"/>
                  </a:lnTo>
                  <a:lnTo>
                    <a:pt y="120" x="134"/>
                  </a:lnTo>
                  <a:lnTo>
                    <a:pt y="111" x="132"/>
                  </a:lnTo>
                  <a:lnTo>
                    <a:pt y="104" x="128"/>
                  </a:lnTo>
                  <a:lnTo>
                    <a:pt y="116" x="130"/>
                  </a:lnTo>
                  <a:lnTo>
                    <a:pt y="129" x="132"/>
                  </a:lnTo>
                  <a:lnTo>
                    <a:pt y="135" x="130"/>
                  </a:lnTo>
                  <a:lnTo>
                    <a:pt y="138" x="128"/>
                  </a:lnTo>
                  <a:lnTo>
                    <a:pt y="140" x="127"/>
                  </a:lnTo>
                  <a:lnTo>
                    <a:pt y="142" x="124"/>
                  </a:lnTo>
                  <a:lnTo>
                    <a:pt y="142" x="122"/>
                  </a:lnTo>
                  <a:lnTo>
                    <a:pt y="142" x="118"/>
                  </a:lnTo>
                  <a:lnTo>
                    <a:pt y="136" x="114"/>
                  </a:lnTo>
                  <a:lnTo>
                    <a:pt y="128" x="111"/>
                  </a:lnTo>
                  <a:lnTo>
                    <a:pt y="118" x="108"/>
                  </a:lnTo>
                  <a:lnTo>
                    <a:pt y="108" x="106"/>
                  </a:lnTo>
                  <a:lnTo>
                    <a:pt y="96" x="106"/>
                  </a:lnTo>
                  <a:lnTo>
                    <a:pt y="86" x="106"/>
                  </a:lnTo>
                  <a:lnTo>
                    <a:pt y="75" x="106"/>
                  </a:lnTo>
                  <a:lnTo>
                    <a:pt y="67" x="108"/>
                  </a:lnTo>
                  <a:lnTo>
                    <a:pt y="77" x="103"/>
                  </a:lnTo>
                  <a:lnTo>
                    <a:pt y="87" x="101"/>
                  </a:lnTo>
                  <a:lnTo>
                    <a:pt y="92" x="100"/>
                  </a:lnTo>
                  <a:lnTo>
                    <a:pt y="95" x="97"/>
                  </a:lnTo>
                  <a:lnTo>
                    <a:pt y="97" x="96"/>
                  </a:lnTo>
                  <a:lnTo>
                    <a:pt y="97" x="92"/>
                  </a:lnTo>
                  <a:lnTo>
                    <a:pt y="95" x="90"/>
                  </a:lnTo>
                  <a:lnTo>
                    <a:pt y="92" x="89"/>
                  </a:lnTo>
                  <a:lnTo>
                    <a:pt y="87" x="87"/>
                  </a:lnTo>
                  <a:lnTo>
                    <a:pt y="81" x="87"/>
                  </a:lnTo>
                  <a:lnTo>
                    <a:pt y="68" x="89"/>
                  </a:lnTo>
                  <a:lnTo>
                    <a:pt y="57" x="87"/>
                  </a:lnTo>
                  <a:lnTo>
                    <a:pt y="64" x="87"/>
                  </a:lnTo>
                  <a:lnTo>
                    <a:pt y="72" x="86"/>
                  </a:lnTo>
                  <a:lnTo>
                    <a:pt y="74" x="86"/>
                  </a:lnTo>
                  <a:lnTo>
                    <a:pt y="78" x="85"/>
                  </a:lnTo>
                  <a:lnTo>
                    <a:pt y="79" x="84"/>
                  </a:lnTo>
                  <a:lnTo>
                    <a:pt y="80" x="82"/>
                  </a:lnTo>
                  <a:lnTo>
                    <a:pt y="80" x="80"/>
                  </a:lnTo>
                  <a:lnTo>
                    <a:pt y="78" x="79"/>
                  </a:lnTo>
                  <a:lnTo>
                    <a:pt y="75" x="76"/>
                  </a:lnTo>
                  <a:lnTo>
                    <a:pt y="73" x="75"/>
                  </a:lnTo>
                  <a:lnTo>
                    <a:pt y="66" x="73"/>
                  </a:lnTo>
                  <a:lnTo>
                    <a:pt y="58" x="71"/>
                  </a:lnTo>
                  <a:lnTo>
                    <a:pt y="66" x="71"/>
                  </a:lnTo>
                  <a:lnTo>
                    <a:pt y="74" x="73"/>
                  </a:lnTo>
                  <a:lnTo>
                    <a:pt y="80" x="75"/>
                  </a:lnTo>
                  <a:lnTo>
                    <a:pt y="86" x="79"/>
                  </a:lnTo>
                  <a:lnTo>
                    <a:pt y="92" x="81"/>
                  </a:lnTo>
                  <a:lnTo>
                    <a:pt y="97" x="84"/>
                  </a:lnTo>
                  <a:lnTo>
                    <a:pt y="103" x="85"/>
                  </a:lnTo>
                  <a:lnTo>
                    <a:pt y="110" x="84"/>
                  </a:lnTo>
                  <a:lnTo>
                    <a:pt y="116" x="86"/>
                  </a:lnTo>
                  <a:lnTo>
                    <a:pt y="122" x="86"/>
                  </a:lnTo>
                  <a:lnTo>
                    <a:pt y="125" x="85"/>
                  </a:lnTo>
                  <a:lnTo>
                    <a:pt y="128" x="82"/>
                  </a:lnTo>
                  <a:lnTo>
                    <a:pt y="126" x="79"/>
                  </a:lnTo>
                  <a:lnTo>
                    <a:pt y="123" x="74"/>
                  </a:lnTo>
                  <a:lnTo>
                    <a:pt y="116" x="69"/>
                  </a:lnTo>
                  <a:lnTo>
                    <a:pt y="106" x="63"/>
                  </a:lnTo>
                  <a:lnTo>
                    <a:pt y="102" x="55"/>
                  </a:lnTo>
                  <a:lnTo>
                    <a:pt y="97" x="50"/>
                  </a:lnTo>
                  <a:lnTo>
                    <a:pt y="93" x="45"/>
                  </a:lnTo>
                  <a:lnTo>
                    <a:pt y="87" x="42"/>
                  </a:lnTo>
                  <a:lnTo>
                    <a:pt y="81" x="40"/>
                  </a:lnTo>
                  <a:lnTo>
                    <a:pt y="75" x="39"/>
                  </a:lnTo>
                  <a:lnTo>
                    <a:pt y="68" x="39"/>
                  </a:lnTo>
                  <a:lnTo>
                    <a:pt y="63" x="42"/>
                  </a:lnTo>
                  <a:lnTo>
                    <a:pt y="64" x="36"/>
                  </a:lnTo>
                  <a:lnTo>
                    <a:pt y="63" x="33"/>
                  </a:lnTo>
                  <a:lnTo>
                    <a:pt y="61" x="33"/>
                  </a:lnTo>
                  <a:lnTo>
                    <a:pt y="58" x="34"/>
                  </a:lnTo>
                  <a:lnTo>
                    <a:pt y="54" x="37"/>
                  </a:lnTo>
                  <a:lnTo>
                    <a:pt y="49" x="38"/>
                  </a:lnTo>
                  <a:lnTo>
                    <a:pt y="43" x="39"/>
                  </a:lnTo>
                  <a:lnTo>
                    <a:pt y="35" x="38"/>
                  </a:lnTo>
                  <a:lnTo>
                    <a:pt y="36" x="33"/>
                  </a:lnTo>
                  <a:lnTo>
                    <a:pt y="36" x="29"/>
                  </a:lnTo>
                  <a:lnTo>
                    <a:pt y="35" x="28"/>
                  </a:lnTo>
                  <a:lnTo>
                    <a:pt y="31" x="28"/>
                  </a:lnTo>
                  <a:lnTo>
                    <a:pt y="25" x="29"/>
                  </a:lnTo>
                  <a:lnTo>
                    <a:pt y="18" x="32"/>
                  </a:lnTo>
                  <a:lnTo>
                    <a:pt y="21" x="29"/>
                  </a:lnTo>
                  <a:lnTo>
                    <a:pt y="22" x="26"/>
                  </a:lnTo>
                  <a:lnTo>
                    <a:pt y="22" x="23"/>
                  </a:lnTo>
                  <a:lnTo>
                    <a:pt y="22" x="20"/>
                  </a:lnTo>
                  <a:lnTo>
                    <a:pt y="17" x="17"/>
                  </a:lnTo>
                  <a:lnTo>
                    <a:pt y="12" x="15"/>
                  </a:lnTo>
                  <a:lnTo>
                    <a:pt y="7" x="12"/>
                  </a:lnTo>
                  <a:lnTo>
                    <a:pt y="0" x="12"/>
                  </a:lnTo>
                  <a:lnTo>
                    <a:pt y="13" x="7"/>
                  </a:lnTo>
                  <a:lnTo>
                    <a:pt y="25" x="0"/>
                  </a:lnTo>
                  <a:lnTo>
                    <a:pt y="31" x="0"/>
                  </a:lnTo>
                  <a:lnTo>
                    <a:pt y="24" x="6"/>
                  </a:lnTo>
                  <a:lnTo>
                    <a:pt y="18" x="11"/>
                  </a:lnTo>
                  <a:lnTo>
                    <a:pt y="20" x="15"/>
                  </a:lnTo>
                  <a:lnTo>
                    <a:pt y="23" x="17"/>
                  </a:lnTo>
                  <a:lnTo>
                    <a:pt y="27" x="18"/>
                  </a:lnTo>
                  <a:lnTo>
                    <a:pt y="30" x="20"/>
                  </a:lnTo>
                  <a:lnTo>
                    <a:pt y="35" x="18"/>
                  </a:lnTo>
                  <a:lnTo>
                    <a:pt y="38" x="17"/>
                  </a:lnTo>
                  <a:lnTo>
                    <a:pt y="42" x="15"/>
                  </a:lnTo>
                  <a:lnTo>
                    <a:pt y="44" x="11"/>
                  </a:lnTo>
                  <a:lnTo>
                    <a:pt y="42" x="10"/>
                  </a:lnTo>
                  <a:lnTo>
                    <a:pt y="38" x="8"/>
                  </a:lnTo>
                  <a:lnTo>
                    <a:pt y="37" x="8"/>
                  </a:lnTo>
                  <a:lnTo>
                    <a:pt y="37" x="7"/>
                  </a:lnTo>
                  <a:lnTo>
                    <a:pt y="37" x="6"/>
                  </a:lnTo>
                  <a:lnTo>
                    <a:pt y="38" x="4"/>
                  </a:lnTo>
                  <a:lnTo>
                    <a:pt y="46" x="5"/>
                  </a:lnTo>
                  <a:lnTo>
                    <a:pt y="53" x="5"/>
                  </a:lnTo>
                  <a:lnTo>
                    <a:pt y="58" x="6"/>
                  </a:lnTo>
                  <a:lnTo>
                    <a:pt y="64" x="5"/>
                  </a:lnTo>
                  <a:lnTo>
                    <a:pt y="70" x="4"/>
                  </a:lnTo>
                  <a:lnTo>
                    <a:pt y="75" x="2"/>
                  </a:lnTo>
                  <a:lnTo>
                    <a:pt y="88" x="4"/>
                  </a:lnTo>
                  <a:lnTo>
                    <a:pt y="85" x="6"/>
                  </a:lnTo>
                  <a:lnTo>
                    <a:pt y="80" x="7"/>
                  </a:lnTo>
                  <a:lnTo>
                    <a:pt y="81" x="11"/>
                  </a:lnTo>
                  <a:lnTo>
                    <a:pt y="84" x="12"/>
                  </a:lnTo>
                  <a:lnTo>
                    <a:pt y="87" x="13"/>
                  </a:lnTo>
                  <a:lnTo>
                    <a:pt y="90" x="15"/>
                  </a:lnTo>
                  <a:lnTo>
                    <a:pt y="99" x="13"/>
                  </a:lnTo>
                  <a:lnTo>
                    <a:pt y="106" x="15"/>
                  </a:lnTo>
                  <a:lnTo>
                    <a:pt y="114" x="8"/>
                  </a:lnTo>
                  <a:lnTo>
                    <a:pt y="116" x="5"/>
                  </a:lnTo>
                  <a:lnTo>
                    <a:pt y="132" x="6"/>
                  </a:lnTo>
                  <a:lnTo>
                    <a:pt y="126" x="8"/>
                  </a:lnTo>
                  <a:lnTo>
                    <a:pt y="122" x="11"/>
                  </a:lnTo>
                  <a:lnTo>
                    <a:pt y="121" x="13"/>
                  </a:lnTo>
                  <a:lnTo>
                    <a:pt y="122" x="15"/>
                  </a:lnTo>
                  <a:lnTo>
                    <a:pt y="123" x="15"/>
                  </a:lnTo>
                  <a:lnTo>
                    <a:pt y="124" x="15"/>
                  </a:lnTo>
                  <a:lnTo>
                    <a:pt y="130" x="13"/>
                  </a:lnTo>
                  <a:lnTo>
                    <a:pt y="136" x="11"/>
                  </a:lnTo>
                  <a:lnTo>
                    <a:pt y="140" x="8"/>
                  </a:lnTo>
                  <a:lnTo>
                    <a:pt y="145" x="6"/>
                  </a:lnTo>
                  <a:lnTo>
                    <a:pt y="160" x="7"/>
                  </a:lnTo>
                  <a:lnTo>
                    <a:pt y="153" x="10"/>
                  </a:lnTo>
                  <a:lnTo>
                    <a:pt y="145" x="13"/>
                  </a:lnTo>
                  <a:lnTo>
                    <a:pt y="133" x="17"/>
                  </a:lnTo>
                  <a:lnTo>
                    <a:pt y="118" x="21"/>
                  </a:lnTo>
                  <a:lnTo>
                    <a:pt y="111" x="21"/>
                  </a:lnTo>
                  <a:lnTo>
                    <a:pt y="107" x="21"/>
                  </a:lnTo>
                  <a:lnTo>
                    <a:pt y="102" x="23"/>
                  </a:lnTo>
                  <a:lnTo>
                    <a:pt y="100" x="26"/>
                  </a:lnTo>
                  <a:lnTo>
                    <a:pt y="99" x="28"/>
                  </a:lnTo>
                  <a:lnTo>
                    <a:pt y="99" x="32"/>
                  </a:lnTo>
                  <a:lnTo>
                    <a:pt y="101" x="36"/>
                  </a:lnTo>
                  <a:lnTo>
                    <a:pt y="104" x="39"/>
                  </a:lnTo>
                  <a:lnTo>
                    <a:pt y="109" x="43"/>
                  </a:lnTo>
                  <a:lnTo>
                    <a:pt y="115" x="45"/>
                  </a:lnTo>
                  <a:lnTo>
                    <a:pt y="121" x="48"/>
                  </a:lnTo>
                  <a:lnTo>
                    <a:pt y="128" x="50"/>
                  </a:lnTo>
                  <a:lnTo>
                    <a:pt y="133" x="50"/>
                  </a:lnTo>
                  <a:lnTo>
                    <a:pt y="142" x="49"/>
                  </a:lnTo>
                  <a:lnTo>
                    <a:pt y="149" x="45"/>
                  </a:lnTo>
                  <a:lnTo>
                    <a:pt y="158" x="39"/>
                  </a:lnTo>
                  <a:lnTo>
                    <a:pt y="174" x="26"/>
                  </a:lnTo>
                  <a:lnTo>
                    <a:pt y="181" x="18"/>
                  </a:lnTo>
                  <a:lnTo>
                    <a:pt y="183" x="12"/>
                  </a:lnTo>
                  <a:lnTo>
                    <a:pt y="183" x="8"/>
                  </a:lnTo>
                  <a:lnTo>
                    <a:pt y="193" x="8"/>
                  </a:lnTo>
                  <a:lnTo>
                    <a:pt y="191" x="11"/>
                  </a:lnTo>
                  <a:lnTo>
                    <a:pt y="191" x="15"/>
                  </a:lnTo>
                  <a:lnTo>
                    <a:pt y="190" x="17"/>
                  </a:lnTo>
                  <a:lnTo>
                    <a:pt y="191" x="17"/>
                  </a:lnTo>
                  <a:lnTo>
                    <a:pt y="193" x="17"/>
                  </a:lnTo>
                  <a:lnTo>
                    <a:pt y="195" x="17"/>
                  </a:lnTo>
                  <a:lnTo>
                    <a:pt y="202" x="16"/>
                  </a:lnTo>
                  <a:lnTo>
                    <a:pt y="210" x="15"/>
                  </a:lnTo>
                  <a:lnTo>
                    <a:pt y="217" x="13"/>
                  </a:lnTo>
                  <a:lnTo>
                    <a:pt y="223" x="10"/>
                  </a:lnTo>
                  <a:lnTo>
                    <a:pt y="237" x="11"/>
                  </a:lnTo>
                  <a:lnTo>
                    <a:pt y="231" x="15"/>
                  </a:lnTo>
                  <a:lnTo>
                    <a:pt y="226" x="17"/>
                  </a:lnTo>
                  <a:lnTo>
                    <a:pt y="230" x="20"/>
                  </a:lnTo>
                  <a:lnTo>
                    <a:pt y="234" x="22"/>
                  </a:lnTo>
                  <a:lnTo>
                    <a:pt y="237" x="22"/>
                  </a:lnTo>
                  <a:lnTo>
                    <a:pt y="238" x="22"/>
                  </a:lnTo>
                  <a:lnTo>
                    <a:pt y="240" x="20"/>
                  </a:lnTo>
                  <a:lnTo>
                    <a:pt y="243" x="18"/>
                  </a:lnTo>
                  <a:lnTo>
                    <a:pt y="247" x="16"/>
                  </a:lnTo>
                  <a:lnTo>
                    <a:pt y="252" x="11"/>
                  </a:lnTo>
                  <a:lnTo>
                    <a:pt y="261" x="12"/>
                  </a:lnTo>
                  <a:lnTo>
                    <a:pt y="259" x="15"/>
                  </a:lnTo>
                  <a:lnTo>
                    <a:pt y="259" x="16"/>
                  </a:lnTo>
                  <a:lnTo>
                    <a:pt y="259" x="17"/>
                  </a:lnTo>
                  <a:lnTo>
                    <a:pt y="261" x="18"/>
                  </a:lnTo>
                  <a:lnTo>
                    <a:pt y="265" x="17"/>
                  </a:lnTo>
                  <a:lnTo>
                    <a:pt y="269" x="15"/>
                  </a:lnTo>
                  <a:lnTo>
                    <a:pt y="272" x="13"/>
                  </a:lnTo>
                  <a:lnTo>
                    <a:pt y="274" x="13"/>
                  </a:lnTo>
                  <a:lnTo>
                    <a:pt y="275" x="13"/>
                  </a:lnTo>
                  <a:lnTo>
                    <a:pt y="277" x="16"/>
                  </a:lnTo>
                  <a:lnTo>
                    <a:pt y="275" x="17"/>
                  </a:lnTo>
                  <a:lnTo>
                    <a:pt y="274" x="18"/>
                  </a:lnTo>
                  <a:lnTo>
                    <a:pt y="273" x="20"/>
                  </a:lnTo>
                  <a:lnTo>
                    <a:pt y="273" x="22"/>
                  </a:lnTo>
                  <a:lnTo>
                    <a:pt y="288" x="29"/>
                  </a:lnTo>
                  <a:lnTo>
                    <a:pt y="304" x="37"/>
                  </a:lnTo>
                  <a:lnTo>
                    <a:pt y="308" x="37"/>
                  </a:lnTo>
                  <a:lnTo>
                    <a:pt y="311" x="36"/>
                  </a:lnTo>
                  <a:lnTo>
                    <a:pt y="315" x="33"/>
                  </a:lnTo>
                  <a:lnTo>
                    <a:pt y="319" x="29"/>
                  </a:lnTo>
                  <a:lnTo>
                    <a:pt y="326" x="22"/>
                  </a:lnTo>
                  <a:lnTo>
                    <a:pt y="334" x="16"/>
                  </a:lnTo>
                  <a:lnTo>
                    <a:pt y="401" x="18"/>
                  </a:lnTo>
                  <a:lnTo>
                    <a:pt y="397" x="22"/>
                  </a:lnTo>
                  <a:lnTo>
                    <a:pt y="395" x="27"/>
                  </a:lnTo>
                  <a:lnTo>
                    <a:pt y="395" x="29"/>
                  </a:lnTo>
                  <a:lnTo>
                    <a:pt y="397" x="32"/>
                  </a:lnTo>
                  <a:lnTo>
                    <a:pt y="397" x="36"/>
                  </a:lnTo>
                  <a:lnTo>
                    <a:pt y="396" x="39"/>
                  </a:lnTo>
                  <a:lnTo>
                    <a:pt y="424" x="50"/>
                  </a:lnTo>
                  <a:lnTo>
                    <a:pt y="443" x="59"/>
                  </a:lnTo>
                  <a:lnTo>
                    <a:pt y="453" x="65"/>
                  </a:lnTo>
                  <a:lnTo>
                    <a:pt y="462" x="71"/>
                  </a:lnTo>
                  <a:lnTo>
                    <a:pt y="472" x="81"/>
                  </a:lnTo>
                  <a:lnTo>
                    <a:pt y="484" x="93"/>
                  </a:lnTo>
                  <a:lnTo>
                    <a:pt y="491" x="95"/>
                  </a:lnTo>
                  <a:lnTo>
                    <a:pt y="499" x="97"/>
                  </a:lnTo>
                  <a:lnTo>
                    <a:pt y="503" x="98"/>
                  </a:lnTo>
                  <a:lnTo>
                    <a:pt y="506" x="101"/>
                  </a:lnTo>
                  <a:lnTo>
                    <a:pt y="508" x="103"/>
                  </a:lnTo>
                  <a:lnTo>
                    <a:pt y="508" x="107"/>
                  </a:lnTo>
                  <a:lnTo>
                    <a:pt y="508" x="132"/>
                  </a:lnTo>
                  <a:lnTo>
                    <a:pt y="500" x="135"/>
                  </a:lnTo>
                  <a:lnTo>
                    <a:pt y="490" x="139"/>
                  </a:lnTo>
                  <a:lnTo>
                    <a:pt y="483" x="141"/>
                  </a:lnTo>
                  <a:lnTo>
                    <a:pt y="474" x="143"/>
                  </a:lnTo>
                  <a:lnTo>
                    <a:pt y="463" x="144"/>
                  </a:lnTo>
                  <a:lnTo>
                    <a:pt y="450" x="144"/>
                  </a:lnTo>
                  <a:lnTo>
                    <a:pt y="435" x="145"/>
                  </a:lnTo>
                  <a:lnTo>
                    <a:pt y="423" x="150"/>
                  </a:lnTo>
                  <a:lnTo>
                    <a:pt y="416" x="153"/>
                  </a:lnTo>
                  <a:lnTo>
                    <a:pt y="411" x="159"/>
                  </a:lnTo>
                  <a:lnTo>
                    <a:pt y="410" x="161"/>
                  </a:lnTo>
                  <a:lnTo>
                    <a:pt y="407" x="165"/>
                  </a:lnTo>
                  <a:lnTo>
                    <a:pt y="407" x="170"/>
                  </a:lnTo>
                  <a:lnTo>
                    <a:pt y="406" x="175"/>
                  </a:lnTo>
                  <a:lnTo>
                    <a:pt y="403" x="178"/>
                  </a:lnTo>
                  <a:lnTo>
                    <a:pt y="401" x="183"/>
                  </a:lnTo>
                  <a:lnTo>
                    <a:pt y="398" x="188"/>
                  </a:lnTo>
                  <a:lnTo>
                    <a:pt y="397" x="193"/>
                  </a:lnTo>
                  <a:lnTo>
                    <a:pt y="394" x="203"/>
                  </a:lnTo>
                  <a:lnTo>
                    <a:pt y="390" x="213"/>
                  </a:lnTo>
                  <a:lnTo>
                    <a:pt y="387" x="218"/>
                  </a:lnTo>
                  <a:lnTo>
                    <a:pt y="383" x="219"/>
                  </a:lnTo>
                  <a:lnTo>
                    <a:pt y="378" x="220"/>
                  </a:lnTo>
                  <a:lnTo>
                    <a:pt y="375" x="220"/>
                  </a:lnTo>
                  <a:lnTo>
                    <a:pt y="369" x="222"/>
                  </a:lnTo>
                  <a:lnTo>
                    <a:pt y="365" x="223"/>
                  </a:lnTo>
                  <a:lnTo>
                    <a:pt y="359" x="226"/>
                  </a:lnTo>
                  <a:lnTo>
                    <a:pt y="352" x="233"/>
                  </a:lnTo>
                  <a:lnTo>
                    <a:pt y="346" x="245"/>
                  </a:lnTo>
                  <a:lnTo>
                    <a:pt y="341" x="258"/>
                  </a:lnTo>
                  <a:lnTo>
                    <a:pt y="340" x="265"/>
                  </a:lnTo>
                  <a:lnTo>
                    <a:pt y="339" x="271"/>
                  </a:lnTo>
                  <a:lnTo>
                    <a:pt y="340" x="276"/>
                  </a:lnTo>
                  <a:lnTo>
                    <a:pt y="341" x="279"/>
                  </a:lnTo>
                  <a:lnTo>
                    <a:pt y="338" x="282"/>
                  </a:lnTo>
                  <a:lnTo>
                    <a:pt y="335" x="286"/>
                  </a:lnTo>
                  <a:lnTo>
                    <a:pt y="334" x="289"/>
                  </a:lnTo>
                  <a:lnTo>
                    <a:pt y="333" x="293"/>
                  </a:lnTo>
                  <a:lnTo>
                    <a:pt y="335" x="303"/>
                  </a:lnTo>
                  <a:lnTo>
                    <a:pt y="339" x="313"/>
                  </a:lnTo>
                  <a:lnTo>
                    <a:pt y="340" x="315"/>
                  </a:lnTo>
                  <a:lnTo>
                    <a:pt y="342" x="315"/>
                  </a:lnTo>
                  <a:lnTo>
                    <a:pt y="344" x="315"/>
                  </a:lnTo>
                  <a:lnTo>
                    <a:pt y="346" x="315"/>
                  </a:lnTo>
                  <a:lnTo>
                    <a:pt y="342" x="318"/>
                  </a:lnTo>
                  <a:lnTo>
                    <a:pt y="340" x="321"/>
                  </a:lnTo>
                  <a:lnTo>
                    <a:pt y="339" x="325"/>
                  </a:lnTo>
                  <a:lnTo>
                    <a:pt y="338" x="330"/>
                  </a:lnTo>
                  <a:lnTo>
                    <a:pt y="335" x="341"/>
                  </a:lnTo>
                  <a:lnTo>
                    <a:pt y="335" x="352"/>
                  </a:lnTo>
                  <a:lnTo>
                    <a:pt y="341" x="346"/>
                  </a:lnTo>
                  <a:lnTo>
                    <a:pt y="346" x="340"/>
                  </a:lnTo>
                  <a:lnTo>
                    <a:pt y="352" x="336"/>
                  </a:lnTo>
                  <a:lnTo>
                    <a:pt y="356" x="334"/>
                  </a:lnTo>
                  <a:lnTo>
                    <a:pt y="365" x="330"/>
                  </a:lnTo>
                  <a:lnTo>
                    <a:pt y="373" x="329"/>
                  </a:lnTo>
                  <a:lnTo>
                    <a:pt y="380" x="327"/>
                  </a:lnTo>
                  <a:lnTo>
                    <a:pt y="385" x="327"/>
                  </a:lnTo>
                  <a:lnTo>
                    <a:pt y="388" x="326"/>
                  </a:lnTo>
                  <a:lnTo>
                    <a:pt y="391" x="325"/>
                  </a:lnTo>
                  <a:lnTo>
                    <a:pt y="394" x="323"/>
                  </a:lnTo>
                  <a:lnTo>
                    <a:pt y="396" x="319"/>
                  </a:lnTo>
                  <a:lnTo>
                    <a:pt y="398" x="305"/>
                  </a:lnTo>
                  <a:lnTo>
                    <a:pt y="402" x="294"/>
                  </a:lnTo>
                  <a:lnTo>
                    <a:pt y="406" x="287"/>
                  </a:lnTo>
                  <a:lnTo>
                    <a:pt y="410" x="281"/>
                  </a:lnTo>
                  <a:lnTo>
                    <a:pt y="413" x="276"/>
                  </a:lnTo>
                  <a:lnTo>
                    <a:pt y="416" x="271"/>
                  </a:lnTo>
                  <a:lnTo>
                    <a:pt y="417" x="265"/>
                  </a:lnTo>
                  <a:lnTo>
                    <a:pt y="418" x="257"/>
                  </a:lnTo>
                  <a:lnTo>
                    <a:pt y="424" x="254"/>
                  </a:lnTo>
                  <a:lnTo>
                    <a:pt y="431" x="250"/>
                  </a:lnTo>
                  <a:lnTo>
                    <a:pt y="437" x="249"/>
                  </a:lnTo>
                  <a:lnTo>
                    <a:pt y="442" x="247"/>
                  </a:lnTo>
                  <a:lnTo>
                    <a:pt y="448" x="247"/>
                  </a:lnTo>
                  <a:lnTo>
                    <a:pt y="452" x="246"/>
                  </a:lnTo>
                  <a:lnTo>
                    <a:pt y="454" x="245"/>
                  </a:lnTo>
                  <a:lnTo>
                    <a:pt y="455" x="244"/>
                  </a:lnTo>
                  <a:lnTo>
                    <a:pt y="455" x="241"/>
                  </a:lnTo>
                  <a:lnTo>
                    <a:pt y="455" x="239"/>
                  </a:lnTo>
                  <a:lnTo>
                    <a:pt y="462" x="235"/>
                  </a:lnTo>
                  <a:lnTo>
                    <a:pt y="467" x="231"/>
                  </a:lnTo>
                  <a:lnTo>
                    <a:pt y="469" x="228"/>
                  </a:lnTo>
                  <a:lnTo>
                    <a:pt y="470" x="222"/>
                  </a:lnTo>
                  <a:lnTo>
                    <a:pt y="472" x="214"/>
                  </a:lnTo>
                  <a:lnTo>
                    <a:pt y="475" x="203"/>
                  </a:lnTo>
                  <a:lnTo>
                    <a:pt y="479" x="191"/>
                  </a:lnTo>
                  <a:lnTo>
                    <a:pt y="486" x="172"/>
                  </a:lnTo>
                  <a:lnTo>
                    <a:pt y="491" x="166"/>
                  </a:lnTo>
                  <a:lnTo>
                    <a:pt y="497" x="161"/>
                  </a:lnTo>
                  <a:lnTo>
                    <a:pt y="503" x="155"/>
                  </a:lnTo>
                  <a:lnTo>
                    <a:pt y="508" x="150"/>
                  </a:lnTo>
                  <a:lnTo>
                    <a:pt y="508" x="166"/>
                  </a:lnTo>
                  <a:lnTo>
                    <a:pt y="503" x="176"/>
                  </a:lnTo>
                  <a:lnTo>
                    <a:pt y="492" x="188"/>
                  </a:lnTo>
                  <a:lnTo>
                    <a:pt y="491" x="201"/>
                  </a:lnTo>
                  <a:lnTo>
                    <a:pt y="491" x="210"/>
                  </a:lnTo>
                  <a:lnTo>
                    <a:pt y="491" x="217"/>
                  </a:lnTo>
                  <a:lnTo>
                    <a:pt y="492" x="222"/>
                  </a:lnTo>
                  <a:lnTo>
                    <a:pt y="495" x="228"/>
                  </a:lnTo>
                  <a:lnTo>
                    <a:pt y="497" x="238"/>
                  </a:lnTo>
                  <a:lnTo>
                    <a:pt y="500" x="238"/>
                  </a:lnTo>
                  <a:lnTo>
                    <a:pt y="504" x="239"/>
                  </a:lnTo>
                  <a:lnTo>
                    <a:pt y="507" x="240"/>
                  </a:lnTo>
                  <a:lnTo>
                    <a:pt y="508" x="242"/>
                  </a:lnTo>
                  <a:lnTo>
                    <a:pt y="508" x="251"/>
                  </a:lnTo>
                  <a:lnTo>
                    <a:pt y="506" x="250"/>
                  </a:lnTo>
                  <a:lnTo>
                    <a:pt y="504" x="250"/>
                  </a:lnTo>
                  <a:lnTo>
                    <a:pt y="500" x="251"/>
                  </a:lnTo>
                  <a:lnTo>
                    <a:pt y="497" x="254"/>
                  </a:lnTo>
                  <a:lnTo>
                    <a:pt y="497" x="258"/>
                  </a:lnTo>
                  <a:lnTo>
                    <a:pt y="496" x="263"/>
                  </a:lnTo>
                  <a:lnTo>
                    <a:pt y="495" x="267"/>
                  </a:lnTo>
                  <a:lnTo>
                    <a:pt y="496" x="270"/>
                  </a:lnTo>
                  <a:lnTo>
                    <a:pt y="497" x="271"/>
                  </a:lnTo>
                  <a:lnTo>
                    <a:pt y="499" x="271"/>
                  </a:lnTo>
                  <a:lnTo>
                    <a:pt y="504" x="270"/>
                  </a:lnTo>
                  <a:lnTo>
                    <a:pt y="508" x="267"/>
                  </a:lnTo>
                  <a:lnTo>
                    <a:pt y="508" x="276"/>
                  </a:lnTo>
                  <a:lnTo>
                    <a:pt y="504" x="279"/>
                  </a:lnTo>
                  <a:lnTo>
                    <a:pt y="498" x="284"/>
                  </a:lnTo>
                  <a:lnTo>
                    <a:pt y="495" x="286"/>
                  </a:lnTo>
                  <a:lnTo>
                    <a:pt y="493" x="288"/>
                  </a:lnTo>
                  <a:lnTo>
                    <a:pt y="492" x="291"/>
                  </a:lnTo>
                  <a:lnTo>
                    <a:pt y="493" x="294"/>
                  </a:lnTo>
                  <a:lnTo>
                    <a:pt y="495" x="298"/>
                  </a:lnTo>
                  <a:lnTo>
                    <a:pt y="496" x="300"/>
                  </a:lnTo>
                  <a:lnTo>
                    <a:pt y="498" x="303"/>
                  </a:lnTo>
                  <a:lnTo>
                    <a:pt y="500" x="304"/>
                  </a:lnTo>
                  <a:lnTo>
                    <a:pt y="502" x="304"/>
                  </a:lnTo>
                  <a:lnTo>
                    <a:pt y="504" x="303"/>
                  </a:lnTo>
                  <a:lnTo>
                    <a:pt y="506" x="302"/>
                  </a:lnTo>
                  <a:lnTo>
                    <a:pt y="508" x="299"/>
                  </a:lnTo>
                  <a:lnTo>
                    <a:pt y="508" x="323"/>
                  </a:lnTo>
                  <a:lnTo>
                    <a:pt y="507" x="325"/>
                  </a:lnTo>
                  <a:lnTo>
                    <a:pt y="507" x="329"/>
                  </a:lnTo>
                  <a:lnTo>
                    <a:pt y="508" x="334"/>
                  </a:lnTo>
                  <a:lnTo>
                    <a:pt y="508" x="339"/>
                  </a:lnTo>
                  <a:lnTo>
                    <a:pt y="508" x="368"/>
                  </a:lnTo>
                  <a:close/>
                  <a:moveTo>
                    <a:pt y="508" x="47"/>
                  </a:moveTo>
                  <a:lnTo>
                    <a:pt y="508" x="37"/>
                  </a:lnTo>
                  <a:lnTo>
                    <a:pt y="498" x="34"/>
                  </a:lnTo>
                  <a:lnTo>
                    <a:pt y="485" x="32"/>
                  </a:lnTo>
                  <a:lnTo>
                    <a:pt y="471" x="29"/>
                  </a:lnTo>
                  <a:lnTo>
                    <a:pt y="460" x="28"/>
                  </a:lnTo>
                  <a:lnTo>
                    <a:pt y="453" x="26"/>
                  </a:lnTo>
                  <a:lnTo>
                    <a:pt y="446" x="21"/>
                  </a:lnTo>
                  <a:lnTo>
                    <a:pt y="434" x="21"/>
                  </a:lnTo>
                  <a:lnTo>
                    <a:pt y="438" x="27"/>
                  </a:lnTo>
                  <a:lnTo>
                    <a:pt y="442" x="31"/>
                  </a:lnTo>
                  <a:lnTo>
                    <a:pt y="447" x="34"/>
                  </a:lnTo>
                  <a:lnTo>
                    <a:pt y="453" x="37"/>
                  </a:lnTo>
                  <a:lnTo>
                    <a:pt y="466" x="39"/>
                  </a:lnTo>
                  <a:lnTo>
                    <a:pt y="482" x="43"/>
                  </a:lnTo>
                  <a:lnTo>
                    <a:pt y="490" x="42"/>
                  </a:lnTo>
                  <a:lnTo>
                    <a:pt y="497" x="42"/>
                  </a:lnTo>
                  <a:lnTo>
                    <a:pt y="503" x="43"/>
                  </a:lnTo>
                  <a:lnTo>
                    <a:pt y="508" x="47"/>
                  </a:lnTo>
                  <a:close/>
                  <a:moveTo>
                    <a:pt y="238" x="34"/>
                  </a:moveTo>
                  <a:lnTo>
                    <a:pt y="241" x="31"/>
                  </a:lnTo>
                  <a:lnTo>
                    <a:pt y="246" x="29"/>
                  </a:lnTo>
                  <a:lnTo>
                    <a:pt y="250" x="28"/>
                  </a:lnTo>
                  <a:lnTo>
                    <a:pt y="255" x="27"/>
                  </a:lnTo>
                  <a:lnTo>
                    <a:pt y="265" x="29"/>
                  </a:lnTo>
                  <a:lnTo>
                    <a:pt y="275" x="33"/>
                  </a:lnTo>
                  <a:lnTo>
                    <a:pt y="286" x="38"/>
                  </a:lnTo>
                  <a:lnTo>
                    <a:pt y="295" x="44"/>
                  </a:lnTo>
                  <a:lnTo>
                    <a:pt y="303" x="50"/>
                  </a:lnTo>
                  <a:lnTo>
                    <a:pt y="310" x="56"/>
                  </a:lnTo>
                  <a:lnTo>
                    <a:pt y="308" x="58"/>
                  </a:lnTo>
                  <a:lnTo>
                    <a:pt y="304" x="58"/>
                  </a:lnTo>
                  <a:lnTo>
                    <a:pt y="291" x="53"/>
                  </a:lnTo>
                  <a:lnTo>
                    <a:pt y="276" x="49"/>
                  </a:lnTo>
                  <a:lnTo>
                    <a:pt y="260" x="45"/>
                  </a:lnTo>
                  <a:lnTo>
                    <a:pt y="246" x="44"/>
                  </a:lnTo>
                  <a:lnTo>
                    <a:pt y="238" x="3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grpSp>
          <p:nvGrpSpPr>
            <p:cNvPr id="465" name="Shape 465"/>
            <p:cNvGrpSpPr/>
            <p:nvPr/>
          </p:nvGrpSpPr>
          <p:grpSpPr>
            <a:xfrm>
              <a:off y="4738686" x="288924"/>
              <a:ext cy="555623" cx="398462"/>
              <a:chOff y="6823075" x="10831511"/>
              <a:chExt cy="584198" cx="481012"/>
            </a:xfrm>
          </p:grpSpPr>
          <p:sp>
            <p:nvSpPr>
              <p:cNvPr id="466" name="Shape 466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67" name="Shape 467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68" name="Shape 468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69" name="Shape 469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70" name="Shape 470"/>
            <p:cNvGrpSpPr/>
            <p:nvPr/>
          </p:nvGrpSpPr>
          <p:grpSpPr>
            <a:xfrm>
              <a:off y="4889500" x="6861174"/>
              <a:ext cy="401636" cx="303211"/>
              <a:chOff y="6823075" x="10831511"/>
              <a:chExt cy="584198" cx="481012"/>
            </a:xfrm>
          </p:grpSpPr>
          <p:sp>
            <p:nvSpPr>
              <p:cNvPr id="471" name="Shape 471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72" name="Shape 472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73" name="Shape 473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74" name="Shape 474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75" name="Shape 475"/>
            <p:cNvGrpSpPr/>
            <p:nvPr/>
          </p:nvGrpSpPr>
          <p:grpSpPr>
            <a:xfrm>
              <a:off y="5081587" x="8839199"/>
              <a:ext cy="266699" cx="171450"/>
              <a:chOff y="6823075" x="10831511"/>
              <a:chExt cy="584198" cx="481012"/>
            </a:xfrm>
          </p:grpSpPr>
          <p:sp>
            <p:nvSpPr>
              <p:cNvPr id="476" name="Shape 476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77" name="Shape 477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78" name="Shape 478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79" name="Shape 479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80" name="Shape 480"/>
            <p:cNvGrpSpPr/>
            <p:nvPr/>
          </p:nvGrpSpPr>
          <p:grpSpPr>
            <a:xfrm>
              <a:off y="4816475" x="9296399"/>
              <a:ext cy="485773" cx="171450"/>
              <a:chOff y="6823075" x="10831511"/>
              <a:chExt cy="584198" cx="481012"/>
            </a:xfrm>
          </p:grpSpPr>
          <p:sp>
            <p:nvSpPr>
              <p:cNvPr id="481" name="Shape 481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82" name="Shape 482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83" name="Shape 483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84" name="Shape 484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85" name="Shape 485"/>
            <p:cNvGrpSpPr/>
            <p:nvPr/>
          </p:nvGrpSpPr>
          <p:grpSpPr>
            <a:xfrm>
              <a:off y="4927600" x="7697787"/>
              <a:ext cy="401636" cx="146050"/>
              <a:chOff y="6823075" x="10831511"/>
              <a:chExt cy="584198" cx="481012"/>
            </a:xfrm>
          </p:grpSpPr>
          <p:sp>
            <p:nvSpPr>
              <p:cNvPr id="486" name="Shape 486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87" name="Shape 487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88" name="Shape 488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89" name="Shape 489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90" name="Shape 490"/>
            <p:cNvGrpSpPr/>
            <p:nvPr/>
          </p:nvGrpSpPr>
          <p:grpSpPr>
            <a:xfrm>
              <a:off y="4938712" x="9602786"/>
              <a:ext cy="401636" cx="303211"/>
              <a:chOff y="6823075" x="10831511"/>
              <a:chExt cy="584198" cx="481012"/>
            </a:xfrm>
          </p:grpSpPr>
          <p:sp>
            <p:nvSpPr>
              <p:cNvPr id="491" name="Shape 491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2" name="Shape 492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3" name="Shape 493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4" name="Shape 494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</p:grpSp>
      <p:cxnSp>
        <p:nvCxnSpPr>
          <p:cNvPr id="495" name="Shape 495"/>
          <p:cNvCxnSpPr/>
          <p:nvPr/>
        </p:nvCxnSpPr>
        <p:spPr>
          <a:xfrm>
            <a:off y="1009650" x="7766050"/>
            <a:ext cy="3809999" cx="0"/>
          </a:xfrm>
          <a:prstGeom prst="straightConnector1">
            <a:avLst/>
          </a:prstGeom>
          <a:noFill/>
          <a:ln w="38100" cap="rnd">
            <a:solidFill>
              <a:srgbClr val="FF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496" name="Shape 496"/>
          <p:cNvCxnSpPr/>
          <p:nvPr/>
        </p:nvCxnSpPr>
        <p:spPr>
          <a:xfrm>
            <a:off y="1009650" x="7181850"/>
            <a:ext cy="0" cx="1057275"/>
          </a:xfrm>
          <a:prstGeom prst="straightConnector1">
            <a:avLst/>
          </a:prstGeom>
          <a:noFill/>
          <a:ln w="38100" cap="rnd">
            <a:solidFill>
              <a:srgbClr val="FF0000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497" name="Shape 497"/>
          <p:cNvGrpSpPr/>
          <p:nvPr/>
        </p:nvGrpSpPr>
        <p:grpSpPr>
          <a:xfrm>
            <a:off y="175576" x="98028"/>
            <a:ext cy="572770" cx="1416843"/>
            <a:chOff y="2001836" x="1200150"/>
            <a:chExt cy="2863850" cx="6477000"/>
          </a:xfrm>
        </p:grpSpPr>
        <p:grpSp>
          <p:nvGrpSpPr>
            <p:cNvPr id="498" name="Shape 498"/>
            <p:cNvGrpSpPr/>
            <p:nvPr/>
          </p:nvGrpSpPr>
          <p:grpSpPr>
            <a:xfrm>
              <a:off y="2001836" x="1200150"/>
              <a:ext cy="2863850" cx="6477000"/>
              <a:chOff y="2001836" x="1200150"/>
              <a:chExt cy="2863850" cx="6477000"/>
            </a:xfrm>
          </p:grpSpPr>
          <p:sp>
            <p:nvSpPr>
              <p:cNvPr id="499" name="Shape 499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0" name="Shape 500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1" name="Shape 501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2" name="Shape 502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3" name="Shape 503"/>
              <p:cNvSpPr/>
              <p:nvPr/>
            </p:nvSpPr>
            <p:spPr>
              <a:xfrm>
                <a:off y="2455861" x="2782886"/>
                <a:ext cy="271461" cx="136525"/>
              </a:xfrm>
              <a:custGeom>
                <a:pathLst>
                  <a:path w="86" extrusionOk="0" h="171">
                    <a:moveTo>
                      <a:pt y="41" x="81"/>
                    </a:moveTo>
                    <a:lnTo>
                      <a:pt y="32" x="82"/>
                    </a:lnTo>
                    <a:lnTo>
                      <a:pt y="25" x="84"/>
                    </a:lnTo>
                    <a:lnTo>
                      <a:pt y="19" x="84"/>
                    </a:lnTo>
                    <a:lnTo>
                      <a:pt y="14" x="82"/>
                    </a:lnTo>
                    <a:lnTo>
                      <a:pt y="8" x="81"/>
                    </a:lnTo>
                    <a:lnTo>
                      <a:pt y="5" x="79"/>
                    </a:lnTo>
                    <a:lnTo>
                      <a:pt y="2" x="76"/>
                    </a:lnTo>
                    <a:lnTo>
                      <a:pt y="0" x="72"/>
                    </a:lnTo>
                    <a:lnTo>
                      <a:pt y="0" x="74"/>
                    </a:lnTo>
                    <a:lnTo>
                      <a:pt y="2" x="79"/>
                    </a:lnTo>
                    <a:lnTo>
                      <a:pt y="3" x="81"/>
                    </a:lnTo>
                    <a:lnTo>
                      <a:pt y="7" x="82"/>
                    </a:lnTo>
                    <a:lnTo>
                      <a:pt y="10" x="84"/>
                    </a:lnTo>
                    <a:lnTo>
                      <a:pt y="20" x="86"/>
                    </a:lnTo>
                    <a:lnTo>
                      <a:pt y="32" x="84"/>
                    </a:lnTo>
                    <a:lnTo>
                      <a:pt y="44" x="81"/>
                    </a:lnTo>
                    <a:lnTo>
                      <a:pt y="59" x="76"/>
                    </a:lnTo>
                    <a:lnTo>
                      <a:pt y="74" x="69"/>
                    </a:lnTo>
                    <a:lnTo>
                      <a:pt y="90" x="62"/>
                    </a:lnTo>
                    <a:lnTo>
                      <a:pt y="118" x="45"/>
                    </a:lnTo>
                    <a:lnTo>
                      <a:pt y="145" x="28"/>
                    </a:lnTo>
                    <a:lnTo>
                      <a:pt y="156" x="20"/>
                    </a:lnTo>
                    <a:lnTo>
                      <a:pt y="164" x="11"/>
                    </a:lnTo>
                    <a:lnTo>
                      <a:pt y="169" x="5"/>
                    </a:lnTo>
                    <a:lnTo>
                      <a:pt y="171" x="0"/>
                    </a:lnTo>
                    <a:lnTo>
                      <a:pt y="41" x="8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4" name="Shape 504"/>
              <p:cNvSpPr/>
              <p:nvPr/>
            </p:nvSpPr>
            <p:spPr>
              <a:xfrm>
                <a:off y="2474911" x="6092825"/>
                <a:ext cy="260350" cx="44450"/>
              </a:xfrm>
              <a:custGeom>
                <a:pathLst>
                  <a:path w="28" extrusionOk="0" h="164">
                    <a:moveTo>
                      <a:pt y="164" x="0"/>
                    </a:moveTo>
                    <a:lnTo>
                      <a:pt y="133" x="6"/>
                    </a:lnTo>
                    <a:lnTo>
                      <a:pt y="105" x="12"/>
                    </a:lnTo>
                    <a:lnTo>
                      <a:pt y="78" x="15"/>
                    </a:lnTo>
                    <a:lnTo>
                      <a:pt y="54" x="15"/>
                    </a:lnTo>
                    <a:lnTo>
                      <a:pt y="35" x="15"/>
                    </a:lnTo>
                    <a:lnTo>
                      <a:pt y="20" x="12"/>
                    </a:lnTo>
                    <a:lnTo>
                      <a:pt y="13" x="10"/>
                    </a:lnTo>
                    <a:lnTo>
                      <a:pt y="8" x="6"/>
                    </a:lnTo>
                    <a:lnTo>
                      <a:pt y="5" x="5"/>
                    </a:lnTo>
                    <a:lnTo>
                      <a:pt y="3" x="1"/>
                    </a:lnTo>
                    <a:lnTo>
                      <a:pt y="0" x="10"/>
                    </a:lnTo>
                    <a:lnTo>
                      <a:pt y="3" x="15"/>
                    </a:lnTo>
                    <a:lnTo>
                      <a:pt y="10" x="18"/>
                    </a:lnTo>
                    <a:lnTo>
                      <a:pt y="17" x="22"/>
                    </a:lnTo>
                    <a:lnTo>
                      <a:pt y="25" x="25"/>
                    </a:lnTo>
                    <a:lnTo>
                      <a:pt y="45" x="28"/>
                    </a:lnTo>
                    <a:lnTo>
                      <a:pt y="69" x="28"/>
                    </a:lnTo>
                    <a:lnTo>
                      <a:pt y="95" x="27"/>
                    </a:lnTo>
                    <a:lnTo>
                      <a:pt y="118" x="23"/>
                    </a:lnTo>
                    <a:lnTo>
                      <a:pt y="144" x="20"/>
                    </a:lnTo>
                    <a:lnTo>
                      <a:pt y="164" x="15"/>
                    </a:lnTo>
                    <a:lnTo>
                      <a:pt y="164" x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5" name="Shape 505"/>
              <p:cNvSpPr/>
              <p:nvPr/>
            </p:nvSpPr>
            <p:spPr>
              <a:xfrm>
                <a:off y="2432050" x="2782886"/>
                <a:ext cy="295275" cx="277811"/>
              </a:xfrm>
              <a:custGeom>
                <a:pathLst>
                  <a:path w="175" extrusionOk="0" h="186">
                    <a:moveTo>
                      <a:pt y="7" x="172"/>
                    </a:moveTo>
                    <a:lnTo>
                      <a:pt y="5" x="160"/>
                    </a:lnTo>
                    <a:lnTo>
                      <a:pt y="3" x="141"/>
                    </a:lnTo>
                    <a:lnTo>
                      <a:pt y="0" x="125"/>
                    </a:lnTo>
                    <a:lnTo>
                      <a:pt y="0" x="118"/>
                    </a:lnTo>
                    <a:lnTo>
                      <a:pt y="0" x="116"/>
                    </a:lnTo>
                    <a:lnTo>
                      <a:pt y="7" x="96"/>
                    </a:lnTo>
                    <a:lnTo>
                      <a:pt y="15" x="74"/>
                    </a:lnTo>
                    <a:lnTo>
                      <a:pt y="17" x="79"/>
                    </a:lnTo>
                    <a:lnTo>
                      <a:pt y="18" x="81"/>
                    </a:lnTo>
                    <a:lnTo>
                      <a:pt y="22" x="82"/>
                    </a:lnTo>
                    <a:lnTo>
                      <a:pt y="25" x="84"/>
                    </a:lnTo>
                    <a:lnTo>
                      <a:pt y="35" x="86"/>
                    </a:lnTo>
                    <a:lnTo>
                      <a:pt y="47" x="84"/>
                    </a:lnTo>
                    <a:lnTo>
                      <a:pt y="59" x="81"/>
                    </a:lnTo>
                    <a:lnTo>
                      <a:pt y="74" x="76"/>
                    </a:lnTo>
                    <a:lnTo>
                      <a:pt y="89" x="69"/>
                    </a:lnTo>
                    <a:lnTo>
                      <a:pt y="105" x="62"/>
                    </a:lnTo>
                    <a:lnTo>
                      <a:pt y="133" x="45"/>
                    </a:lnTo>
                    <a:lnTo>
                      <a:pt y="160" x="28"/>
                    </a:lnTo>
                    <a:lnTo>
                      <a:pt y="171" x="20"/>
                    </a:lnTo>
                    <a:lnTo>
                      <a:pt y="179" x="11"/>
                    </a:lnTo>
                    <a:lnTo>
                      <a:pt y="184" x="5"/>
                    </a:lnTo>
                    <a:lnTo>
                      <a:pt y="186" x="0"/>
                    </a:lnTo>
                    <a:lnTo>
                      <a:pt y="186" x="3"/>
                    </a:lnTo>
                    <a:lnTo>
                      <a:pt y="118" x="91"/>
                    </a:lnTo>
                    <a:lnTo>
                      <a:pt y="74" x="146"/>
                    </a:lnTo>
                    <a:lnTo>
                      <a:pt y="66" x="155"/>
                    </a:lnTo>
                    <a:lnTo>
                      <a:pt y="57" x="163"/>
                    </a:lnTo>
                    <a:lnTo>
                      <a:pt y="49" x="168"/>
                    </a:lnTo>
                    <a:lnTo>
                      <a:pt y="40" x="172"/>
                    </a:lnTo>
                    <a:lnTo>
                      <a:pt y="32" x="175"/>
                    </a:lnTo>
                    <a:lnTo>
                      <a:pt y="25" x="175"/>
                    </a:lnTo>
                    <a:lnTo>
                      <a:pt y="15" x="173"/>
                    </a:lnTo>
                    <a:lnTo>
                      <a:pt y="7" x="172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6" name="Shape 506"/>
              <p:cNvSpPr/>
              <p:nvPr/>
            </p:nvSpPr>
            <p:spPr>
              <a:xfrm>
                <a:off y="2408236" x="5797550"/>
                <a:ext cy="1104900" cx="587375"/>
              </a:xfrm>
              <a:custGeom>
                <a:pathLst>
                  <a:path w="370" extrusionOk="0" h="696">
                    <a:moveTo>
                      <a:pt y="1" x="366"/>
                    </a:moveTo>
                    <a:lnTo>
                      <a:pt y="0" x="351"/>
                    </a:lnTo>
                    <a:lnTo>
                      <a:pt y="0" x="328"/>
                    </a:lnTo>
                    <a:lnTo>
                      <a:pt y="0" x="307"/>
                    </a:lnTo>
                    <a:lnTo>
                      <a:pt y="0" x="297"/>
                    </a:lnTo>
                    <a:lnTo>
                      <a:pt y="1" x="284"/>
                    </a:lnTo>
                    <a:lnTo>
                      <a:pt y="5" x="272"/>
                    </a:lnTo>
                    <a:lnTo>
                      <a:pt y="42" x="196"/>
                    </a:lnTo>
                    <a:lnTo>
                      <a:pt y="49" x="201"/>
                    </a:lnTo>
                    <a:lnTo>
                      <a:pt y="57" x="206"/>
                    </a:lnTo>
                    <a:lnTo>
                      <a:pt y="71" x="209"/>
                    </a:lnTo>
                    <a:lnTo>
                      <a:pt y="86" x="211"/>
                    </a:lnTo>
                    <a:lnTo>
                      <a:pt y="103" x="211"/>
                    </a:lnTo>
                    <a:lnTo>
                      <a:pt y="121" x="209"/>
                    </a:lnTo>
                    <a:lnTo>
                      <a:pt y="143" x="208"/>
                    </a:lnTo>
                    <a:lnTo>
                      <a:pt y="165" x="203"/>
                    </a:lnTo>
                    <a:lnTo>
                      <a:pt y="216" x="192"/>
                    </a:lnTo>
                    <a:lnTo>
                      <a:pt y="270" x="179"/>
                    </a:lnTo>
                    <a:lnTo>
                      <a:pt y="326" x="162"/>
                    </a:lnTo>
                    <a:lnTo>
                      <a:pt y="385" x="144"/>
                    </a:lnTo>
                    <a:lnTo>
                      <a:pt y="441" x="123"/>
                    </a:lnTo>
                    <a:lnTo>
                      <a:pt y="496" x="101"/>
                    </a:lnTo>
                    <a:lnTo>
                      <a:pt y="549" x="81"/>
                    </a:lnTo>
                    <a:lnTo>
                      <a:pt y="594" x="61"/>
                    </a:lnTo>
                    <a:lnTo>
                      <a:pt y="633" x="42"/>
                    </a:lnTo>
                    <a:lnTo>
                      <a:pt y="665" x="25"/>
                    </a:lnTo>
                    <a:lnTo>
                      <a:pt y="677" x="17"/>
                    </a:lnTo>
                    <a:lnTo>
                      <a:pt y="686" x="10"/>
                    </a:lnTo>
                    <a:lnTo>
                      <a:pt y="692" x="5"/>
                    </a:lnTo>
                    <a:lnTo>
                      <a:pt y="696" x="0"/>
                    </a:lnTo>
                    <a:lnTo>
                      <a:pt y="692" x="3"/>
                    </a:lnTo>
                    <a:lnTo>
                      <a:pt y="542" x="103"/>
                    </a:lnTo>
                    <a:lnTo>
                      <a:pt y="419" x="184"/>
                    </a:lnTo>
                    <a:lnTo>
                      <a:pt y="319" x="252"/>
                    </a:lnTo>
                    <a:lnTo>
                      <a:pt y="236" x="302"/>
                    </a:lnTo>
                    <a:lnTo>
                      <a:pt y="201" x="322"/>
                    </a:lnTo>
                    <a:lnTo>
                      <a:pt y="169" x="338"/>
                    </a:lnTo>
                    <a:lnTo>
                      <a:pt y="138" x="351"/>
                    </a:lnTo>
                    <a:lnTo>
                      <a:pt y="109" x="361"/>
                    </a:lnTo>
                    <a:lnTo>
                      <a:pt y="82" x="366"/>
                    </a:lnTo>
                    <a:lnTo>
                      <a:pt y="55" x="370"/>
                    </a:lnTo>
                    <a:lnTo>
                      <a:pt y="28" x="370"/>
                    </a:lnTo>
                    <a:lnTo>
                      <a:pt y="1" x="366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7" name="Shape 507"/>
              <p:cNvSpPr/>
              <p:nvPr/>
            </p:nvSpPr>
            <p:spPr>
              <a:xfrm>
                <a:off y="2474911" x="2843211"/>
                <a:ext cy="136525" cx="228600"/>
              </a:xfrm>
              <a:custGeom>
                <a:pathLst>
                  <a:path w="144" extrusionOk="0" h="86">
                    <a:moveTo>
                      <a:pt y="0" x="144"/>
                    </a:moveTo>
                    <a:lnTo>
                      <a:pt y="7" x="134"/>
                    </a:lnTo>
                    <a:lnTo>
                      <a:pt y="13" x="122"/>
                    </a:lnTo>
                    <a:lnTo>
                      <a:pt y="18" x="108"/>
                    </a:lnTo>
                    <a:lnTo>
                      <a:pt y="24" x="93"/>
                    </a:lnTo>
                    <a:lnTo>
                      <a:pt y="25" x="76"/>
                    </a:lnTo>
                    <a:lnTo>
                      <a:pt y="27" x="58"/>
                    </a:lnTo>
                    <a:lnTo>
                      <a:pt y="29" x="38"/>
                    </a:lnTo>
                    <a:lnTo>
                      <a:pt y="29" x="17"/>
                    </a:lnTo>
                    <a:lnTo>
                      <a:pt y="37" x="17"/>
                    </a:lnTo>
                    <a:lnTo>
                      <a:pt y="45" x="17"/>
                    </a:lnTo>
                    <a:lnTo>
                      <a:pt y="54" x="16"/>
                    </a:lnTo>
                    <a:lnTo>
                      <a:pt y="61" x="12"/>
                    </a:lnTo>
                    <a:lnTo>
                      <a:pt y="74" x="7"/>
                    </a:lnTo>
                    <a:lnTo>
                      <a:pt y="81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4" x="41"/>
                    </a:lnTo>
                    <a:lnTo>
                      <a:pt y="86" x="53"/>
                    </a:lnTo>
                    <a:lnTo>
                      <a:pt y="76" x="71"/>
                    </a:lnTo>
                    <a:lnTo>
                      <a:pt y="66" x="88"/>
                    </a:lnTo>
                    <a:lnTo>
                      <a:pt y="56" x="102"/>
                    </a:lnTo>
                    <a:lnTo>
                      <a:pt y="45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8" name="Shape 508"/>
              <p:cNvSpPr/>
              <p:nvPr/>
            </p:nvSpPr>
            <p:spPr>
              <a:xfrm>
                <a:off y="2513011" x="6026150"/>
                <a:ext cy="536575" cx="385761"/>
              </a:xfrm>
              <a:custGeom>
                <a:pathLst>
                  <a:path w="243" extrusionOk="0" h="338">
                    <a:moveTo>
                      <a:pt y="0" x="243"/>
                    </a:moveTo>
                    <a:lnTo>
                      <a:pt y="16" x="233"/>
                    </a:lnTo>
                    <a:lnTo>
                      <a:pt y="32" x="222"/>
                    </a:lnTo>
                    <a:lnTo>
                      <a:pt y="47" x="211"/>
                    </a:lnTo>
                    <a:lnTo>
                      <a:pt y="59" x="199"/>
                    </a:lnTo>
                    <a:lnTo>
                      <a:pt y="71" x="185"/>
                    </a:lnTo>
                    <a:lnTo>
                      <a:pt y="81" x="172"/>
                    </a:lnTo>
                    <a:lnTo>
                      <a:pt y="89" x="158"/>
                    </a:lnTo>
                    <a:lnTo>
                      <a:pt y="96" x="143"/>
                    </a:lnTo>
                    <a:lnTo>
                      <a:pt y="103" x="128"/>
                    </a:lnTo>
                    <a:lnTo>
                      <a:pt y="108" x="113"/>
                    </a:lnTo>
                    <a:lnTo>
                      <a:pt y="111" x="96"/>
                    </a:lnTo>
                    <a:lnTo>
                      <a:pt y="114" x="79"/>
                    </a:lnTo>
                    <a:lnTo>
                      <a:pt y="116" x="60"/>
                    </a:lnTo>
                    <a:lnTo>
                      <a:pt y="116" x="42"/>
                    </a:lnTo>
                    <a:lnTo>
                      <a:pt y="116" x="21"/>
                    </a:lnTo>
                    <a:lnTo>
                      <a:pt y="116" x="1"/>
                    </a:lnTo>
                    <a:lnTo>
                      <a:pt y="152" x="8"/>
                    </a:lnTo>
                    <a:lnTo>
                      <a:pt y="187" x="11"/>
                    </a:lnTo>
                    <a:lnTo>
                      <a:pt y="221" x="13"/>
                    </a:lnTo>
                    <a:lnTo>
                      <a:pt y="253" x="13"/>
                    </a:lnTo>
                    <a:lnTo>
                      <a:pt y="282" x="13"/>
                    </a:lnTo>
                    <a:lnTo>
                      <a:pt y="305" x="10"/>
                    </a:lnTo>
                    <a:lnTo>
                      <a:pt y="324" x="5"/>
                    </a:lnTo>
                    <a:lnTo>
                      <a:pt y="336" x="0"/>
                    </a:lnTo>
                    <a:lnTo>
                      <a:pt y="338" x="13"/>
                    </a:lnTo>
                    <a:lnTo>
                      <a:pt y="338" x="21"/>
                    </a:lnTo>
                    <a:lnTo>
                      <a:pt y="336" x="28"/>
                    </a:lnTo>
                    <a:lnTo>
                      <a:pt y="338" x="42"/>
                    </a:lnTo>
                    <a:lnTo>
                      <a:pt y="297" x="79"/>
                    </a:lnTo>
                    <a:lnTo>
                      <a:pt y="258" x="114"/>
                    </a:lnTo>
                    <a:lnTo>
                      <a:pt y="219" x="145"/>
                    </a:lnTo>
                    <a:lnTo>
                      <a:pt y="180" x="173"/>
                    </a:lnTo>
                    <a:lnTo>
                      <a:pt y="160" x="185"/>
                    </a:lnTo>
                    <a:lnTo>
                      <a:pt y="138" x="197"/>
                    </a:lnTo>
                    <a:lnTo>
                      <a:pt y="118" x="207"/>
                    </a:lnTo>
                    <a:lnTo>
                      <a:pt y="96" x="217"/>
                    </a:lnTo>
                    <a:lnTo>
                      <a:pt y="72" x="224"/>
                    </a:lnTo>
                    <a:lnTo>
                      <a:pt y="49" x="233"/>
                    </a:lnTo>
                    <a:lnTo>
                      <a:pt y="25" x="238"/>
                    </a:lnTo>
                    <a:lnTo>
                      <a:pt y="0" x="24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9" name="Shape 509"/>
              <p:cNvSpPr/>
              <p:nvPr/>
            </p:nvSpPr>
            <p:spPr>
              <a:xfrm>
                <a:off y="2482850" x="2851150"/>
                <a:ext cy="139700" cx="228600"/>
              </a:xfrm>
              <a:custGeom>
                <a:pathLst>
                  <a:path w="144" extrusionOk="0" h="88">
                    <a:moveTo>
                      <a:pt y="0" x="144"/>
                    </a:moveTo>
                    <a:lnTo>
                      <a:pt y="7" x="132"/>
                    </a:lnTo>
                    <a:lnTo>
                      <a:pt y="13" x="120"/>
                    </a:lnTo>
                    <a:lnTo>
                      <a:pt y="19" x="107"/>
                    </a:lnTo>
                    <a:lnTo>
                      <a:pt y="22" x="92"/>
                    </a:lnTo>
                    <a:lnTo>
                      <a:pt y="25" x="76"/>
                    </a:lnTo>
                    <a:lnTo>
                      <a:pt y="27" x="60"/>
                    </a:lnTo>
                    <a:lnTo>
                      <a:pt y="29" x="39"/>
                    </a:lnTo>
                    <a:lnTo>
                      <a:pt y="29" x="19"/>
                    </a:lnTo>
                    <a:lnTo>
                      <a:pt y="44" x="17"/>
                    </a:lnTo>
                    <a:lnTo>
                      <a:pt y="59" x="12"/>
                    </a:lnTo>
                    <a:lnTo>
                      <a:pt y="71" x="7"/>
                    </a:lnTo>
                    <a:lnTo>
                      <a:pt y="83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6" x="41"/>
                    </a:lnTo>
                    <a:lnTo>
                      <a:pt y="88" x="53"/>
                    </a:lnTo>
                    <a:lnTo>
                      <a:pt y="78" x="71"/>
                    </a:lnTo>
                    <a:lnTo>
                      <a:pt y="68" x="88"/>
                    </a:lnTo>
                    <a:lnTo>
                      <a:pt y="57" x="103"/>
                    </a:lnTo>
                    <a:lnTo>
                      <a:pt y="46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0" name="Shape 510"/>
              <p:cNvSpPr/>
              <p:nvPr/>
            </p:nvSpPr>
            <p:spPr>
              <a:xfrm>
                <a:off y="2536825" x="6008687"/>
                <a:ext cy="546100" cx="419100"/>
              </a:xfrm>
              <a:custGeom>
                <a:pathLst>
                  <a:path w="264" extrusionOk="0" h="344">
                    <a:moveTo>
                      <a:pt y="0" x="264"/>
                    </a:moveTo>
                    <a:lnTo>
                      <a:pt y="15" x="252"/>
                    </a:lnTo>
                    <a:lnTo>
                      <a:pt y="28" x="240"/>
                    </a:lnTo>
                    <a:lnTo>
                      <a:pt y="42" x="228"/>
                    </a:lnTo>
                    <a:lnTo>
                      <a:pt y="54" x="215"/>
                    </a:lnTo>
                    <a:lnTo>
                      <a:pt y="64" x="203"/>
                    </a:lnTo>
                    <a:lnTo>
                      <a:pt y="72" x="189"/>
                    </a:lnTo>
                    <a:lnTo>
                      <a:pt y="81" x="178"/>
                    </a:lnTo>
                    <a:lnTo>
                      <a:pt y="88" x="162"/>
                    </a:lnTo>
                    <a:lnTo>
                      <a:pt y="94" x="149"/>
                    </a:lnTo>
                    <a:lnTo>
                      <a:pt y="99" x="134"/>
                    </a:lnTo>
                    <a:lnTo>
                      <a:pt y="103" x="119"/>
                    </a:lnTo>
                    <a:lnTo>
                      <a:pt y="106" x="102"/>
                    </a:lnTo>
                    <a:lnTo>
                      <a:pt y="111" x="66"/>
                    </a:lnTo>
                    <a:lnTo>
                      <a:pt y="113" x="26"/>
                    </a:lnTo>
                    <a:lnTo>
                      <a:pt y="135" x="31"/>
                    </a:lnTo>
                    <a:lnTo>
                      <a:pt y="155" x="36"/>
                    </a:lnTo>
                    <a:lnTo>
                      <a:pt y="174" x="38"/>
                    </a:lnTo>
                    <a:lnTo>
                      <a:pt y="192" x="39"/>
                    </a:lnTo>
                    <a:lnTo>
                      <a:pt y="209" x="41"/>
                    </a:lnTo>
                    <a:lnTo>
                      <a:pt y="226" x="41"/>
                    </a:lnTo>
                    <a:lnTo>
                      <a:pt y="241" x="39"/>
                    </a:lnTo>
                    <a:lnTo>
                      <a:pt y="257" x="38"/>
                    </a:lnTo>
                    <a:lnTo>
                      <a:pt y="270" x="36"/>
                    </a:lnTo>
                    <a:lnTo>
                      <a:pt y="282" x="32"/>
                    </a:lnTo>
                    <a:lnTo>
                      <a:pt y="294" x="29"/>
                    </a:lnTo>
                    <a:lnTo>
                      <a:pt y="304" x="24"/>
                    </a:lnTo>
                    <a:lnTo>
                      <a:pt y="314" x="19"/>
                    </a:lnTo>
                    <a:lnTo>
                      <a:pt y="323" x="12"/>
                    </a:lnTo>
                    <a:lnTo>
                      <a:pt y="329" x="7"/>
                    </a:lnTo>
                    <a:lnTo>
                      <a:pt y="336" x="0"/>
                    </a:lnTo>
                    <a:lnTo>
                      <a:pt y="339" x="17"/>
                    </a:lnTo>
                    <a:lnTo>
                      <a:pt y="339" x="31"/>
                    </a:lnTo>
                    <a:lnTo>
                      <a:pt y="341" x="44"/>
                    </a:lnTo>
                    <a:lnTo>
                      <a:pt y="344" x="61"/>
                    </a:lnTo>
                    <a:lnTo>
                      <a:pt y="304" x="98"/>
                    </a:lnTo>
                    <a:lnTo>
                      <a:pt y="265" x="134"/>
                    </a:lnTo>
                    <a:lnTo>
                      <a:pt y="245" x="149"/>
                    </a:lnTo>
                    <a:lnTo>
                      <a:pt y="224" x="166"/>
                    </a:lnTo>
                    <a:lnTo>
                      <a:pt y="204" x="179"/>
                    </a:lnTo>
                    <a:lnTo>
                      <a:pt y="184" x="193"/>
                    </a:lnTo>
                    <a:lnTo>
                      <a:pt y="162" x="206"/>
                    </a:lnTo>
                    <a:lnTo>
                      <a:pt y="140" x="217"/>
                    </a:lnTo>
                    <a:lnTo>
                      <a:pt y="118" x="228"/>
                    </a:lnTo>
                    <a:lnTo>
                      <a:pt y="96" x="237"/>
                    </a:lnTo>
                    <a:lnTo>
                      <a:pt y="72" x="245"/>
                    </a:lnTo>
                    <a:lnTo>
                      <a:pt y="49" x="252"/>
                    </a:lnTo>
                    <a:lnTo>
                      <a:pt y="25" x="259"/>
                    </a:lnTo>
                    <a:lnTo>
                      <a:pt y="0" x="26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1" name="Shape 511"/>
              <p:cNvSpPr/>
              <p:nvPr/>
            </p:nvSpPr>
            <p:spPr>
              <a:xfrm>
                <a:off y="2482850" x="2857500"/>
                <a:ext cy="144461" cx="233361"/>
              </a:xfrm>
              <a:custGeom>
                <a:pathLst>
                  <a:path w="147" extrusionOk="0" h="91">
                    <a:moveTo>
                      <a:pt y="0" x="147"/>
                    </a:moveTo>
                    <a:lnTo>
                      <a:pt y="8" x="135"/>
                    </a:lnTo>
                    <a:lnTo>
                      <a:pt y="15" x="123"/>
                    </a:lnTo>
                    <a:lnTo>
                      <a:pt y="20" x="110"/>
                    </a:lnTo>
                    <a:lnTo>
                      <a:pt y="25" x="94"/>
                    </a:lnTo>
                    <a:lnTo>
                      <a:pt y="29" x="79"/>
                    </a:lnTo>
                    <a:lnTo>
                      <a:pt y="30" x="61"/>
                    </a:lnTo>
                    <a:lnTo>
                      <a:pt y="32" x="40"/>
                    </a:lnTo>
                    <a:lnTo>
                      <a:pt y="30" x="20"/>
                    </a:lnTo>
                    <a:lnTo>
                      <a:pt y="52" x="15"/>
                    </a:lnTo>
                    <a:lnTo>
                      <a:pt y="68" x="12"/>
                    </a:lnTo>
                    <a:lnTo>
                      <a:pt y="78" x="5"/>
                    </a:lnTo>
                    <a:lnTo>
                      <a:pt y="88" x="0"/>
                    </a:lnTo>
                    <a:lnTo>
                      <a:pt y="88" x="13"/>
                    </a:lnTo>
                    <a:lnTo>
                      <a:pt y="90" x="27"/>
                    </a:lnTo>
                    <a:lnTo>
                      <a:pt y="91" x="40"/>
                    </a:lnTo>
                    <a:lnTo>
                      <a:pt y="91" x="52"/>
                    </a:lnTo>
                    <a:lnTo>
                      <a:pt y="81" x="71"/>
                    </a:lnTo>
                    <a:lnTo>
                      <a:pt y="71" x="89"/>
                    </a:lnTo>
                    <a:lnTo>
                      <a:pt y="61" x="105"/>
                    </a:lnTo>
                    <a:lnTo>
                      <a:pt y="49" x="116"/>
                    </a:lnTo>
                    <a:lnTo>
                      <a:pt y="37" x="128"/>
                    </a:lnTo>
                    <a:lnTo>
                      <a:pt y="25" x="137"/>
                    </a:lnTo>
                    <a:lnTo>
                      <a:pt y="13" x="143"/>
                    </a:lnTo>
                    <a:lnTo>
                      <a:pt y="0" x="147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2" name="Shape 512"/>
              <p:cNvSpPr/>
              <p:nvPr/>
            </p:nvSpPr>
            <p:spPr>
              <a:xfrm>
                <a:off y="2533650" x="6043612"/>
                <a:ext cy="582612" cx="400050"/>
              </a:xfrm>
              <a:custGeom>
                <a:pathLst>
                  <a:path w="252" extrusionOk="0" h="367">
                    <a:moveTo>
                      <a:pt y="0" x="252"/>
                    </a:moveTo>
                    <a:lnTo>
                      <a:pt y="30" x="228"/>
                    </a:lnTo>
                    <a:lnTo>
                      <a:pt y="56" x="205"/>
                    </a:lnTo>
                    <a:lnTo>
                      <a:pt y="68" x="193"/>
                    </a:lnTo>
                    <a:lnTo>
                      <a:pt y="78" x="181"/>
                    </a:lnTo>
                    <a:lnTo>
                      <a:pt y="86" x="167"/>
                    </a:lnTo>
                    <a:lnTo>
                      <a:pt y="95" x="154"/>
                    </a:lnTo>
                    <a:lnTo>
                      <a:pt y="101" x="140"/>
                    </a:lnTo>
                    <a:lnTo>
                      <a:pt y="107" x="127"/>
                    </a:lnTo>
                    <a:lnTo>
                      <a:pt y="112" x="110"/>
                    </a:lnTo>
                    <a:lnTo>
                      <a:pt y="115" x="95"/>
                    </a:lnTo>
                    <a:lnTo>
                      <a:pt y="118" x="78"/>
                    </a:lnTo>
                    <a:lnTo>
                      <a:pt y="120" x="59"/>
                    </a:lnTo>
                    <a:lnTo>
                      <a:pt y="122" x="39"/>
                    </a:lnTo>
                    <a:lnTo>
                      <a:pt y="123" x="19"/>
                    </a:lnTo>
                    <a:lnTo>
                      <a:pt y="161" x="26"/>
                    </a:lnTo>
                    <a:lnTo>
                      <a:pt y="194" x="27"/>
                    </a:lnTo>
                    <a:lnTo>
                      <a:pt y="226" x="27"/>
                    </a:lnTo>
                    <a:lnTo>
                      <a:pt y="254" x="26"/>
                    </a:lnTo>
                    <a:lnTo>
                      <a:pt y="279" x="21"/>
                    </a:lnTo>
                    <a:lnTo>
                      <a:pt y="303" x="14"/>
                    </a:lnTo>
                    <a:lnTo>
                      <a:pt y="326" x="7"/>
                    </a:lnTo>
                    <a:lnTo>
                      <a:pt y="346" x="0"/>
                    </a:lnTo>
                    <a:lnTo>
                      <a:pt y="352" x="22"/>
                    </a:lnTo>
                    <a:lnTo>
                      <a:pt y="357" x="48"/>
                    </a:lnTo>
                    <a:lnTo>
                      <a:pt y="362" x="73"/>
                    </a:lnTo>
                    <a:lnTo>
                      <a:pt y="367" x="97"/>
                    </a:lnTo>
                    <a:lnTo>
                      <a:pt y="346" x="115"/>
                    </a:lnTo>
                    <a:lnTo>
                      <a:pt y="325" x="132"/>
                    </a:lnTo>
                    <a:lnTo>
                      <a:pt y="303" x="149"/>
                    </a:lnTo>
                    <a:lnTo>
                      <a:pt y="279" x="164"/>
                    </a:lnTo>
                    <a:lnTo>
                      <a:pt y="257" x="178"/>
                    </a:lnTo>
                    <a:lnTo>
                      <a:pt y="233" x="191"/>
                    </a:lnTo>
                    <a:lnTo>
                      <a:pt y="210" x="203"/>
                    </a:lnTo>
                    <a:lnTo>
                      <a:pt y="184" x="213"/>
                    </a:lnTo>
                    <a:lnTo>
                      <a:pt y="161" x="222"/>
                    </a:lnTo>
                    <a:lnTo>
                      <a:pt y="137" x="228"/>
                    </a:lnTo>
                    <a:lnTo>
                      <a:pt y="113" x="235"/>
                    </a:lnTo>
                    <a:lnTo>
                      <a:pt y="90" x="242"/>
                    </a:lnTo>
                    <a:lnTo>
                      <a:pt y="66" x="245"/>
                    </a:lnTo>
                    <a:lnTo>
                      <a:pt y="44" x="249"/>
                    </a:lnTo>
                    <a:lnTo>
                      <a:pt y="22" x="252"/>
                    </a:lnTo>
                    <a:lnTo>
                      <a:pt y="0" x="252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3" name="Shape 513"/>
              <p:cNvSpPr/>
              <p:nvPr/>
            </p:nvSpPr>
            <p:spPr>
              <a:xfrm>
                <a:off y="2444750" x="2705100"/>
                <a:ext cy="139700" cx="371475"/>
              </a:xfrm>
              <a:custGeom>
                <a:pathLst>
                  <a:path w="234" extrusionOk="0" h="88">
                    <a:moveTo>
                      <a:pt y="0" x="234"/>
                    </a:moveTo>
                    <a:lnTo>
                      <a:pt y="0" x="221"/>
                    </a:lnTo>
                    <a:lnTo>
                      <a:pt y="4" x="209"/>
                    </a:lnTo>
                    <a:lnTo>
                      <a:pt y="88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4" name="Shape 514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5" name="Shape 515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6" name="Shape 516"/>
              <p:cNvSpPr/>
              <p:nvPr/>
            </p:nvSpPr>
            <p:spPr>
              <a:xfrm>
                <a:off y="2849561" x="1919286"/>
                <a:ext cy="1138237" cx="5432425"/>
              </a:xfrm>
              <a:custGeom>
                <a:pathLst>
                  <a:path w="3422" extrusionOk="0" h="717">
                    <a:moveTo>
                      <a:pt y="565" x="3422"/>
                    </a:moveTo>
                    <a:lnTo>
                      <a:pt y="585" x="3416"/>
                    </a:lnTo>
                    <a:lnTo>
                      <a:pt y="605" x="3410"/>
                    </a:lnTo>
                    <a:lnTo>
                      <a:pt y="626" x="3402"/>
                    </a:lnTo>
                    <a:lnTo>
                      <a:pt y="646" x="3394"/>
                    </a:lnTo>
                    <a:lnTo>
                      <a:pt y="663" x="3383"/>
                    </a:lnTo>
                    <a:lnTo>
                      <a:pt y="678" x="3372"/>
                    </a:lnTo>
                    <a:lnTo>
                      <a:pt y="685" x="3367"/>
                    </a:lnTo>
                    <a:lnTo>
                      <a:pt y="692" x="3360"/>
                    </a:lnTo>
                    <a:lnTo>
                      <a:pt y="697" x="3353"/>
                    </a:lnTo>
                    <a:lnTo>
                      <a:pt y="700" x="3346"/>
                    </a:lnTo>
                    <a:lnTo>
                      <a:pt y="707" x="3323"/>
                    </a:lnTo>
                    <a:lnTo>
                      <a:pt y="712" x="3299"/>
                    </a:lnTo>
                    <a:lnTo>
                      <a:pt y="715" x="3274"/>
                    </a:lnTo>
                    <a:lnTo>
                      <a:pt y="717" x="3247"/>
                    </a:lnTo>
                    <a:lnTo>
                      <a:pt y="717" x="3218"/>
                    </a:lnTo>
                    <a:lnTo>
                      <a:pt y="717" x="3188"/>
                    </a:lnTo>
                    <a:lnTo>
                      <a:pt y="717" x="3157"/>
                    </a:lnTo>
                    <a:lnTo>
                      <a:pt y="714" x="3127"/>
                    </a:lnTo>
                    <a:lnTo>
                      <a:pt y="709" x="3061"/>
                    </a:lnTo>
                    <a:lnTo>
                      <a:pt y="700" x="2995"/>
                    </a:lnTo>
                    <a:lnTo>
                      <a:pt y="690" x="2926"/>
                    </a:lnTo>
                    <a:lnTo>
                      <a:pt y="680" x="2857"/>
                    </a:lnTo>
                    <a:lnTo>
                      <a:pt y="666" x="2784"/>
                    </a:lnTo>
                    <a:lnTo>
                      <a:pt y="653" x="2713"/>
                    </a:lnTo>
                    <a:lnTo>
                      <a:pt y="638" x="2644"/>
                    </a:lnTo>
                    <a:lnTo>
                      <a:pt y="622" x="2573"/>
                    </a:lnTo>
                    <a:lnTo>
                      <a:pt y="607" x="2504"/>
                    </a:lnTo>
                    <a:lnTo>
                      <a:pt y="592" x="2436"/>
                    </a:lnTo>
                    <a:lnTo>
                      <a:pt y="577" x="2367"/>
                    </a:lnTo>
                    <a:lnTo>
                      <a:pt y="563" x="2296"/>
                    </a:lnTo>
                    <a:lnTo>
                      <a:pt y="357" x="1427"/>
                    </a:lnTo>
                    <a:lnTo>
                      <a:pt y="9" x="0"/>
                    </a:lnTo>
                    <a:lnTo>
                      <a:pt y="0" x="0"/>
                    </a:lnTo>
                    <a:lnTo>
                      <a:pt y="499" x="2375"/>
                    </a:lnTo>
                    <a:lnTo>
                      <a:pt y="502" x="2387"/>
                    </a:lnTo>
                    <a:lnTo>
                      <a:pt y="504" x="2391"/>
                    </a:lnTo>
                    <a:lnTo>
                      <a:pt y="506" x="2391"/>
                    </a:lnTo>
                    <a:lnTo>
                      <a:pt y="507" x="2387"/>
                    </a:lnTo>
                    <a:lnTo>
                      <a:pt y="507" x="2384"/>
                    </a:lnTo>
                    <a:lnTo>
                      <a:pt y="509" x="2384"/>
                    </a:lnTo>
                    <a:lnTo>
                      <a:pt y="511" x="2387"/>
                    </a:lnTo>
                    <a:lnTo>
                      <a:pt y="512" x="2399"/>
                    </a:lnTo>
                    <a:lnTo>
                      <a:pt y="524" x="2487"/>
                    </a:lnTo>
                    <a:lnTo>
                      <a:pt y="536" x="2600"/>
                    </a:lnTo>
                    <a:lnTo>
                      <a:pt y="546" x="2722"/>
                    </a:lnTo>
                    <a:lnTo>
                      <a:pt y="555" x="2847"/>
                    </a:lnTo>
                    <a:lnTo>
                      <a:pt y="560" x="2971"/>
                    </a:lnTo>
                    <a:lnTo>
                      <a:pt y="561" x="3034"/>
                    </a:lnTo>
                    <a:lnTo>
                      <a:pt y="561" x="3095"/>
                    </a:lnTo>
                    <a:lnTo>
                      <a:pt y="561" x="3152"/>
                    </a:lnTo>
                    <a:lnTo>
                      <a:pt y="560" x="3210"/>
                    </a:lnTo>
                    <a:lnTo>
                      <a:pt y="556" x="3264"/>
                    </a:lnTo>
                    <a:lnTo>
                      <a:pt y="553" x="3314"/>
                    </a:lnTo>
                    <a:lnTo>
                      <a:pt y="548" x="3361"/>
                    </a:lnTo>
                    <a:lnTo>
                      <a:pt y="540" x="3404"/>
                    </a:lnTo>
                    <a:lnTo>
                      <a:pt y="546" x="3407"/>
                    </a:lnTo>
                    <a:lnTo>
                      <a:pt y="553" x="3410"/>
                    </a:lnTo>
                    <a:lnTo>
                      <a:pt y="560" x="3416"/>
                    </a:lnTo>
                    <a:lnTo>
                      <a:pt y="565" x="342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7" name="Shape 517"/>
              <p:cNvSpPr/>
              <p:nvPr/>
            </p:nvSpPr>
            <p:spPr>
              <a:xfrm>
                <a:off y="2860675" x="1919286"/>
                <a:ext cy="1177925" cx="5446711"/>
              </a:xfrm>
              <a:custGeom>
                <a:pathLst>
                  <a:path w="3431" extrusionOk="0" h="742">
                    <a:moveTo>
                      <a:pt y="558" x="3424"/>
                    </a:moveTo>
                    <a:lnTo>
                      <a:pt y="561" x="3427"/>
                    </a:lnTo>
                    <a:lnTo>
                      <a:pt y="563" x="3431"/>
                    </a:lnTo>
                    <a:lnTo>
                      <a:pt y="566" x="3426"/>
                    </a:lnTo>
                    <a:lnTo>
                      <a:pt y="570" x="3422"/>
                    </a:lnTo>
                    <a:lnTo>
                      <a:pt y="575" x="3419"/>
                    </a:lnTo>
                    <a:lnTo>
                      <a:pt y="582" x="3416"/>
                    </a:lnTo>
                    <a:lnTo>
                      <a:pt y="587" x="3416"/>
                    </a:lnTo>
                    <a:lnTo>
                      <a:pt y="593" x="3416"/>
                    </a:lnTo>
                    <a:lnTo>
                      <a:pt y="600" x="3417"/>
                    </a:lnTo>
                    <a:lnTo>
                      <a:pt y="607" x="3419"/>
                    </a:lnTo>
                    <a:lnTo>
                      <a:pt y="627" x="3414"/>
                    </a:lnTo>
                    <a:lnTo>
                      <a:pt y="646" x="3407"/>
                    </a:lnTo>
                    <a:lnTo>
                      <a:pt y="663" x="3400"/>
                    </a:lnTo>
                    <a:lnTo>
                      <a:pt y="680" x="3392"/>
                    </a:lnTo>
                    <a:lnTo>
                      <a:pt y="693" x="3382"/>
                    </a:lnTo>
                    <a:lnTo>
                      <a:pt y="707" x="3372"/>
                    </a:lnTo>
                    <a:lnTo>
                      <a:pt y="717" x="3360"/>
                    </a:lnTo>
                    <a:lnTo>
                      <a:pt y="725" x="3346"/>
                    </a:lnTo>
                    <a:lnTo>
                      <a:pt y="730" x="3323"/>
                    </a:lnTo>
                    <a:lnTo>
                      <a:pt y="735" x="3299"/>
                    </a:lnTo>
                    <a:lnTo>
                      <a:pt y="739" x="3274"/>
                    </a:lnTo>
                    <a:lnTo>
                      <a:pt y="740" x="3247"/>
                    </a:lnTo>
                    <a:lnTo>
                      <a:pt y="742" x="3218"/>
                    </a:lnTo>
                    <a:lnTo>
                      <a:pt y="742" x="3188"/>
                    </a:lnTo>
                    <a:lnTo>
                      <a:pt y="740" x="3157"/>
                    </a:lnTo>
                    <a:lnTo>
                      <a:pt y="739" x="3127"/>
                    </a:lnTo>
                    <a:lnTo>
                      <a:pt y="732" x="3061"/>
                    </a:lnTo>
                    <a:lnTo>
                      <a:pt y="725" x="2995"/>
                    </a:lnTo>
                    <a:lnTo>
                      <a:pt y="715" x="2926"/>
                    </a:lnTo>
                    <a:lnTo>
                      <a:pt y="705" x="2857"/>
                    </a:lnTo>
                    <a:lnTo>
                      <a:pt y="691" x="2784"/>
                    </a:lnTo>
                    <a:lnTo>
                      <a:pt y="678" x="2713"/>
                    </a:lnTo>
                    <a:lnTo>
                      <a:pt y="663" x="2644"/>
                    </a:lnTo>
                    <a:lnTo>
                      <a:pt y="647" x="2573"/>
                    </a:lnTo>
                    <a:lnTo>
                      <a:pt y="632" x="2504"/>
                    </a:lnTo>
                    <a:lnTo>
                      <a:pt y="617" x="2436"/>
                    </a:lnTo>
                    <a:lnTo>
                      <a:pt y="602" x="2367"/>
                    </a:lnTo>
                    <a:lnTo>
                      <a:pt y="587" x="2296"/>
                    </a:lnTo>
                    <a:lnTo>
                      <a:pt y="382" x="1427"/>
                    </a:lnTo>
                    <a:lnTo>
                      <a:pt y="34" x="0"/>
                    </a:lnTo>
                    <a:lnTo>
                      <a:pt y="0" x="0"/>
                    </a:lnTo>
                    <a:lnTo>
                      <a:pt y="524" x="2375"/>
                    </a:lnTo>
                    <a:lnTo>
                      <a:pt y="529" x="2408"/>
                    </a:lnTo>
                    <a:lnTo>
                      <a:pt y="533" x="2440"/>
                    </a:lnTo>
                    <a:lnTo>
                      <a:pt y="538" x="2472"/>
                    </a:lnTo>
                    <a:lnTo>
                      <a:pt y="541" x="2504"/>
                    </a:lnTo>
                    <a:lnTo>
                      <a:pt y="539" x="2505"/>
                    </a:lnTo>
                    <a:lnTo>
                      <a:pt y="538" x="2509"/>
                    </a:lnTo>
                    <a:lnTo>
                      <a:pt y="536" x="2514"/>
                    </a:lnTo>
                    <a:lnTo>
                      <a:pt y="536" x="2519"/>
                    </a:lnTo>
                    <a:lnTo>
                      <a:pt y="543" x="2585"/>
                    </a:lnTo>
                    <a:lnTo>
                      <a:pt y="546" x="2588"/>
                    </a:lnTo>
                    <a:lnTo>
                      <a:pt y="553" x="2590"/>
                    </a:lnTo>
                    <a:lnTo>
                      <a:pt y="563" x="2700"/>
                    </a:lnTo>
                    <a:lnTo>
                      <a:pt y="573" x="2806"/>
                    </a:lnTo>
                    <a:lnTo>
                      <a:pt y="578" x="2912"/>
                    </a:lnTo>
                    <a:lnTo>
                      <a:pt y="582" x="3015"/>
                    </a:lnTo>
                    <a:lnTo>
                      <a:pt y="582" x="3066"/>
                    </a:lnTo>
                    <a:lnTo>
                      <a:pt y="582" x="3115"/>
                    </a:lnTo>
                    <a:lnTo>
                      <a:pt y="580" x="3162"/>
                    </a:lnTo>
                    <a:lnTo>
                      <a:pt y="576" x="3210"/>
                    </a:lnTo>
                    <a:lnTo>
                      <a:pt y="573" x="3257"/>
                    </a:lnTo>
                    <a:lnTo>
                      <a:pt y="568" x="3301"/>
                    </a:lnTo>
                    <a:lnTo>
                      <a:pt y="561" x="3345"/>
                    </a:lnTo>
                    <a:lnTo>
                      <a:pt y="554" x="3385"/>
                    </a:lnTo>
                    <a:lnTo>
                      <a:pt y="558" x="3397"/>
                    </a:lnTo>
                    <a:lnTo>
                      <a:pt y="560" x="3405"/>
                    </a:lnTo>
                    <a:lnTo>
                      <a:pt y="560" x="3414"/>
                    </a:lnTo>
                    <a:lnTo>
                      <a:pt y="558" x="3424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8" name="Shape 518"/>
              <p:cNvSpPr/>
              <p:nvPr/>
            </p:nvSpPr>
            <p:spPr>
              <a:xfrm>
                <a:off y="2001836" x="1905000"/>
                <a:ext cy="1592262" cx="5489575"/>
              </a:xfrm>
              <a:custGeom>
                <a:pathLst>
                  <a:path w="3458" extrusionOk="0" h="1003">
                    <a:moveTo>
                      <a:pt y="39" x="0"/>
                    </a:moveTo>
                    <a:lnTo>
                      <a:pt y="12" x="0"/>
                    </a:lnTo>
                    <a:lnTo>
                      <a:pt y="7" x="0"/>
                    </a:lnTo>
                    <a:lnTo>
                      <a:pt y="2" x="2"/>
                    </a:lnTo>
                    <a:lnTo>
                      <a:pt y="0" x="6"/>
                    </a:lnTo>
                    <a:lnTo>
                      <a:pt y="0" x="11"/>
                    </a:lnTo>
                    <a:lnTo>
                      <a:pt y="4" x="51"/>
                    </a:lnTo>
                    <a:lnTo>
                      <a:pt y="7" x="92"/>
                    </a:lnTo>
                    <a:lnTo>
                      <a:pt y="12" x="132"/>
                    </a:lnTo>
                    <a:lnTo>
                      <a:pt y="19" x="173"/>
                    </a:lnTo>
                    <a:lnTo>
                      <a:pt y="24" x="181"/>
                    </a:lnTo>
                    <a:lnTo>
                      <a:pt y="27" x="188"/>
                    </a:lnTo>
                    <a:lnTo>
                      <a:pt y="33" x="195"/>
                    </a:lnTo>
                    <a:lnTo>
                      <a:pt y="39" x="200"/>
                    </a:lnTo>
                    <a:lnTo>
                      <a:pt y="337" x="463"/>
                    </a:lnTo>
                    <a:lnTo>
                      <a:pt y="349" x="475"/>
                    </a:lnTo>
                    <a:lnTo>
                      <a:pt y="359" x="487"/>
                    </a:lnTo>
                    <a:lnTo>
                      <a:pt y="364" x="493"/>
                    </a:lnTo>
                    <a:lnTo>
                      <a:pt y="367" x="502"/>
                    </a:lnTo>
                    <a:lnTo>
                      <a:pt y="371" x="510"/>
                    </a:lnTo>
                    <a:lnTo>
                      <a:pt y="372" x="521"/>
                    </a:lnTo>
                    <a:lnTo>
                      <a:pt y="377" x="559"/>
                    </a:lnTo>
                    <a:lnTo>
                      <a:pt y="381" x="608"/>
                    </a:lnTo>
                    <a:lnTo>
                      <a:pt y="384" x="666"/>
                    </a:lnTo>
                    <a:lnTo>
                      <a:pt y="389" x="732"/>
                    </a:lnTo>
                    <a:lnTo>
                      <a:pt y="393" x="804"/>
                    </a:lnTo>
                    <a:lnTo>
                      <a:pt y="396" x="884"/>
                    </a:lnTo>
                    <a:lnTo>
                      <a:pt y="401" x="966"/>
                    </a:lnTo>
                    <a:lnTo>
                      <a:pt y="404" x="1052"/>
                    </a:lnTo>
                    <a:lnTo>
                      <a:pt y="408" x="1140"/>
                    </a:lnTo>
                    <a:lnTo>
                      <a:pt y="409" x="1230"/>
                    </a:lnTo>
                    <a:lnTo>
                      <a:pt y="413" x="1317"/>
                    </a:lnTo>
                    <a:lnTo>
                      <a:pt y="416" x="1405"/>
                    </a:lnTo>
                    <a:lnTo>
                      <a:pt y="418" x="1490"/>
                    </a:lnTo>
                    <a:lnTo>
                      <a:pt y="420" x="1571"/>
                    </a:lnTo>
                    <a:lnTo>
                      <a:pt y="421" x="1647"/>
                    </a:lnTo>
                    <a:lnTo>
                      <a:pt y="423" x="1716"/>
                    </a:lnTo>
                    <a:lnTo>
                      <a:pt y="431" x="1712"/>
                    </a:lnTo>
                    <a:lnTo>
                      <a:pt y="442" x="1711"/>
                    </a:lnTo>
                    <a:lnTo>
                      <a:pt y="450" x="1712"/>
                    </a:lnTo>
                    <a:lnTo>
                      <a:pt y="458" x="1716"/>
                    </a:lnTo>
                    <a:lnTo>
                      <a:pt y="491" x="1741"/>
                    </a:lnTo>
                    <a:lnTo>
                      <a:pt y="523" x="1767"/>
                    </a:lnTo>
                    <a:lnTo>
                      <a:pt y="553" x="1795"/>
                    </a:lnTo>
                    <a:lnTo>
                      <a:pt y="583" x="1824"/>
                    </a:lnTo>
                    <a:lnTo>
                      <a:pt y="614" x="1854"/>
                    </a:lnTo>
                    <a:lnTo>
                      <a:pt y="643" x="1885"/>
                    </a:lnTo>
                    <a:lnTo>
                      <a:pt y="670" x="1918"/>
                    </a:lnTo>
                    <a:lnTo>
                      <a:pt y="698" x="1952"/>
                    </a:lnTo>
                    <a:lnTo>
                      <a:pt y="707" x="1962"/>
                    </a:lnTo>
                    <a:lnTo>
                      <a:pt y="714" x="1976"/>
                    </a:lnTo>
                    <a:lnTo>
                      <a:pt y="717" x="1991"/>
                    </a:lnTo>
                    <a:lnTo>
                      <a:pt y="722" x="2006"/>
                    </a:lnTo>
                    <a:lnTo>
                      <a:pt y="793" x="2452"/>
                    </a:lnTo>
                    <a:lnTo>
                      <a:pt y="793" x="2481"/>
                    </a:lnTo>
                    <a:lnTo>
                      <a:pt y="793" x="2506"/>
                    </a:lnTo>
                    <a:lnTo>
                      <a:pt y="791" x="2533"/>
                    </a:lnTo>
                    <a:lnTo>
                      <a:pt y="790" x="2557"/>
                    </a:lnTo>
                    <a:lnTo>
                      <a:pt y="786" x="2580"/>
                    </a:lnTo>
                    <a:lnTo>
                      <a:pt y="781" x="2602"/>
                    </a:lnTo>
                    <a:lnTo>
                      <a:pt y="776" x="2624"/>
                    </a:lnTo>
                    <a:lnTo>
                      <a:pt y="769" x="2643"/>
                    </a:lnTo>
                    <a:lnTo>
                      <a:pt y="761" x="2661"/>
                    </a:lnTo>
                    <a:lnTo>
                      <a:pt y="752" x="2680"/>
                    </a:lnTo>
                    <a:lnTo>
                      <a:pt y="742" x="2695"/>
                    </a:lnTo>
                    <a:lnTo>
                      <a:pt y="732" x="2710"/>
                    </a:lnTo>
                    <a:lnTo>
                      <a:pt y="720" x="2724"/>
                    </a:lnTo>
                    <a:lnTo>
                      <a:pt y="707" x="2737"/>
                    </a:lnTo>
                    <a:lnTo>
                      <a:pt y="693" x="2747"/>
                    </a:lnTo>
                    <a:lnTo>
                      <a:pt y="678" x="2759"/>
                    </a:lnTo>
                    <a:lnTo>
                      <a:pt y="680" x="2769"/>
                    </a:lnTo>
                    <a:lnTo>
                      <a:pt y="683" x="2783"/>
                    </a:lnTo>
                    <a:lnTo>
                      <a:pt y="709" x="2903"/>
                    </a:lnTo>
                    <a:lnTo>
                      <a:pt y="734" x="3011"/>
                    </a:lnTo>
                    <a:lnTo>
                      <a:pt y="759" x="3109"/>
                    </a:lnTo>
                    <a:lnTo>
                      <a:pt y="785" x="3195"/>
                    </a:lnTo>
                    <a:lnTo>
                      <a:pt y="798" x="3235"/>
                    </a:lnTo>
                    <a:lnTo>
                      <a:pt y="812" x="3274"/>
                    </a:lnTo>
                    <a:lnTo>
                      <a:pt y="825" x="3310"/>
                    </a:lnTo>
                    <a:lnTo>
                      <a:pt y="840" x="3343"/>
                    </a:lnTo>
                    <a:lnTo>
                      <a:pt y="854" x="3374"/>
                    </a:lnTo>
                    <a:lnTo>
                      <a:pt y="867" x="3404"/>
                    </a:lnTo>
                    <a:lnTo>
                      <a:pt y="881" x="3433"/>
                    </a:lnTo>
                    <a:lnTo>
                      <a:pt y="896" x="3458"/>
                    </a:lnTo>
                    <a:lnTo>
                      <a:pt y="906" x="3446"/>
                    </a:lnTo>
                    <a:lnTo>
                      <a:pt y="916" x="3436"/>
                    </a:lnTo>
                    <a:lnTo>
                      <a:pt y="928" x="3428"/>
                    </a:lnTo>
                    <a:lnTo>
                      <a:pt y="940" x="3421"/>
                    </a:lnTo>
                    <a:lnTo>
                      <a:pt y="954" x="3416"/>
                    </a:lnTo>
                    <a:lnTo>
                      <a:pt y="967" x="3411"/>
                    </a:lnTo>
                    <a:lnTo>
                      <a:pt y="981" x="3408"/>
                    </a:lnTo>
                    <a:lnTo>
                      <a:pt y="994" x="3404"/>
                    </a:lnTo>
                    <a:lnTo>
                      <a:pt y="1003" x="3403"/>
                    </a:lnTo>
                    <a:lnTo>
                      <a:pt y="996" x="3328"/>
                    </a:lnTo>
                    <a:lnTo>
                      <a:pt y="997" x="3315"/>
                    </a:lnTo>
                    <a:lnTo>
                      <a:pt y="999" x="3296"/>
                    </a:lnTo>
                    <a:lnTo>
                      <a:pt y="997" x="3276"/>
                    </a:lnTo>
                    <a:lnTo>
                      <a:pt y="994" x="3252"/>
                    </a:lnTo>
                    <a:lnTo>
                      <a:pt y="986" x="3203"/>
                    </a:lnTo>
                    <a:lnTo>
                      <a:pt y="979" x="3153"/>
                    </a:lnTo>
                    <a:lnTo>
                      <a:pt y="970" x="3095"/>
                    </a:lnTo>
                    <a:lnTo>
                      <a:pt y="962" x="3036"/>
                    </a:lnTo>
                    <a:lnTo>
                      <a:pt y="952" x="2972"/>
                    </a:lnTo>
                    <a:lnTo>
                      <a:pt y="942" x="2906"/>
                    </a:lnTo>
                    <a:lnTo>
                      <a:pt y="930" x="2839"/>
                    </a:lnTo>
                    <a:lnTo>
                      <a:pt y="918" x="2768"/>
                    </a:lnTo>
                    <a:lnTo>
                      <a:pt y="903" x="2693"/>
                    </a:lnTo>
                    <a:lnTo>
                      <a:pt y="889" x="2619"/>
                    </a:lnTo>
                    <a:lnTo>
                      <a:pt y="874" x="2540"/>
                    </a:lnTo>
                    <a:lnTo>
                      <a:pt y="857" x="2460"/>
                    </a:lnTo>
                    <a:lnTo>
                      <a:pt y="840" x="2378"/>
                    </a:lnTo>
                    <a:lnTo>
                      <a:pt y="822" x="2292"/>
                    </a:lnTo>
                    <a:lnTo>
                      <a:pt y="803" x="2206"/>
                    </a:lnTo>
                    <a:lnTo>
                      <a:pt y="785" x="2116"/>
                    </a:lnTo>
                    <a:lnTo>
                      <a:pt y="764" x="2025"/>
                    </a:lnTo>
                    <a:lnTo>
                      <a:pt y="742" x="1932"/>
                    </a:lnTo>
                    <a:lnTo>
                      <a:pt y="430" x="569"/>
                    </a:lnTo>
                    <a:lnTo>
                      <a:pt y="425" x="549"/>
                    </a:lnTo>
                    <a:lnTo>
                      <a:pt y="418" x="529"/>
                    </a:lnTo>
                    <a:lnTo>
                      <a:pt y="409" x="510"/>
                    </a:lnTo>
                    <a:lnTo>
                      <a:pt y="401" x="492"/>
                    </a:lnTo>
                    <a:lnTo>
                      <a:pt y="391" x="473"/>
                    </a:lnTo>
                    <a:lnTo>
                      <a:pt y="379" x="456"/>
                    </a:lnTo>
                    <a:lnTo>
                      <a:pt y="365" x="439"/>
                    </a:lnTo>
                    <a:lnTo>
                      <a:pt y="352" x="423"/>
                    </a:lnTo>
                    <a:lnTo>
                      <a:pt y="323" x="392"/>
                    </a:lnTo>
                    <a:lnTo>
                      <a:pt y="291" x="362"/>
                    </a:lnTo>
                    <a:lnTo>
                      <a:pt y="257" x="331"/>
                    </a:lnTo>
                    <a:lnTo>
                      <a:pt y="224" x="301"/>
                    </a:lnTo>
                    <a:lnTo>
                      <a:pt y="190" x="271"/>
                    </a:lnTo>
                    <a:lnTo>
                      <a:pt y="158" x="240"/>
                    </a:lnTo>
                    <a:lnTo>
                      <a:pt y="142" x="223"/>
                    </a:lnTo>
                    <a:lnTo>
                      <a:pt y="127" x="206"/>
                    </a:lnTo>
                    <a:lnTo>
                      <a:pt y="114" x="190"/>
                    </a:lnTo>
                    <a:lnTo>
                      <a:pt y="100" x="171"/>
                    </a:lnTo>
                    <a:lnTo>
                      <a:pt y="88" x="154"/>
                    </a:lnTo>
                    <a:lnTo>
                      <a:pt y="76" x="134"/>
                    </a:lnTo>
                    <a:lnTo>
                      <a:pt y="66" x="114"/>
                    </a:lnTo>
                    <a:lnTo>
                      <a:pt y="58" x="93"/>
                    </a:lnTo>
                    <a:lnTo>
                      <a:pt y="51" x="71"/>
                    </a:lnTo>
                    <a:lnTo>
                      <a:pt y="46" x="49"/>
                    </a:lnTo>
                    <a:lnTo>
                      <a:pt y="41" x="26"/>
                    </a:lnTo>
                    <a:lnTo>
                      <a:pt y="39" x="0"/>
                    </a:lnTo>
                    <a:close/>
                  </a:path>
                </a:pathLst>
              </a:custGeom>
              <a:solidFill>
                <a:srgbClr val="F8C4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9" name="Shape 519"/>
              <p:cNvSpPr/>
              <p:nvPr/>
            </p:nvSpPr>
            <p:spPr>
              <a:xfrm>
                <a:off y="2649536" x="3752850"/>
                <a:ext cy="747712" cx="3192461"/>
              </a:xfrm>
              <a:custGeom>
                <a:pathLst>
                  <a:path w="2011" extrusionOk="0" h="471">
                    <a:moveTo>
                      <a:pt y="0" x="0"/>
                    </a:moveTo>
                    <a:lnTo>
                      <a:pt y="3" x="72"/>
                    </a:lnTo>
                    <a:lnTo>
                      <a:pt y="5" x="147"/>
                    </a:lnTo>
                    <a:lnTo>
                      <a:pt y="6" x="219"/>
                    </a:lnTo>
                    <a:lnTo>
                      <a:pt y="10" x="292"/>
                    </a:lnTo>
                    <a:lnTo>
                      <a:pt y="10" x="363"/>
                    </a:lnTo>
                    <a:lnTo>
                      <a:pt y="12" x="430"/>
                    </a:lnTo>
                    <a:lnTo>
                      <a:pt y="13" x="494"/>
                    </a:lnTo>
                    <a:lnTo>
                      <a:pt y="15" x="552"/>
                    </a:lnTo>
                    <a:lnTo>
                      <a:pt y="23" x="548"/>
                    </a:lnTo>
                    <a:lnTo>
                      <a:pt y="34" x="547"/>
                    </a:lnTo>
                    <a:lnTo>
                      <a:pt y="42" x="548"/>
                    </a:lnTo>
                    <a:lnTo>
                      <a:pt y="50" x="552"/>
                    </a:lnTo>
                    <a:lnTo>
                      <a:pt y="83" x="577"/>
                    </a:lnTo>
                    <a:lnTo>
                      <a:pt y="115" x="603"/>
                    </a:lnTo>
                    <a:lnTo>
                      <a:pt y="145" x="631"/>
                    </a:lnTo>
                    <a:lnTo>
                      <a:pt y="175" x="660"/>
                    </a:lnTo>
                    <a:lnTo>
                      <a:pt y="206" x="690"/>
                    </a:lnTo>
                    <a:lnTo>
                      <a:pt y="235" x="721"/>
                    </a:lnTo>
                    <a:lnTo>
                      <a:pt y="262" x="754"/>
                    </a:lnTo>
                    <a:lnTo>
                      <a:pt y="290" x="788"/>
                    </a:lnTo>
                    <a:lnTo>
                      <a:pt y="299" x="798"/>
                    </a:lnTo>
                    <a:lnTo>
                      <a:pt y="306" x="812"/>
                    </a:lnTo>
                    <a:lnTo>
                      <a:pt y="309" x="827"/>
                    </a:lnTo>
                    <a:lnTo>
                      <a:pt y="314" x="842"/>
                    </a:lnTo>
                    <a:lnTo>
                      <a:pt y="385" x="1288"/>
                    </a:lnTo>
                    <a:lnTo>
                      <a:pt y="385" x="1317"/>
                    </a:lnTo>
                    <a:lnTo>
                      <a:pt y="385" x="1342"/>
                    </a:lnTo>
                    <a:lnTo>
                      <a:pt y="383" x="1369"/>
                    </a:lnTo>
                    <a:lnTo>
                      <a:pt y="382" x="1393"/>
                    </a:lnTo>
                    <a:lnTo>
                      <a:pt y="378" x="1416"/>
                    </a:lnTo>
                    <a:lnTo>
                      <a:pt y="373" x="1438"/>
                    </a:lnTo>
                    <a:lnTo>
                      <a:pt y="368" x="1460"/>
                    </a:lnTo>
                    <a:lnTo>
                      <a:pt y="361" x="1479"/>
                    </a:lnTo>
                    <a:lnTo>
                      <a:pt y="353" x="1497"/>
                    </a:lnTo>
                    <a:lnTo>
                      <a:pt y="344" x="1516"/>
                    </a:lnTo>
                    <a:lnTo>
                      <a:pt y="334" x="1531"/>
                    </a:lnTo>
                    <a:lnTo>
                      <a:pt y="324" x="1546"/>
                    </a:lnTo>
                    <a:lnTo>
                      <a:pt y="312" x="1560"/>
                    </a:lnTo>
                    <a:lnTo>
                      <a:pt y="299" x="1573"/>
                    </a:lnTo>
                    <a:lnTo>
                      <a:pt y="285" x="1583"/>
                    </a:lnTo>
                    <a:lnTo>
                      <a:pt y="270" x="1595"/>
                    </a:lnTo>
                    <a:lnTo>
                      <a:pt y="272" x="1605"/>
                    </a:lnTo>
                    <a:lnTo>
                      <a:pt y="275" x="1619"/>
                    </a:lnTo>
                    <a:lnTo>
                      <a:pt y="287" x="1676"/>
                    </a:lnTo>
                    <a:lnTo>
                      <a:pt y="299" x="1730"/>
                    </a:lnTo>
                    <a:lnTo>
                      <a:pt y="311" x="1783"/>
                    </a:lnTo>
                    <a:lnTo>
                      <a:pt y="322" x="1833"/>
                    </a:lnTo>
                    <a:lnTo>
                      <a:pt y="334" x="1881"/>
                    </a:lnTo>
                    <a:lnTo>
                      <a:pt y="346" x="1926"/>
                    </a:lnTo>
                    <a:lnTo>
                      <a:pt y="358" x="1970"/>
                    </a:lnTo>
                    <a:lnTo>
                      <a:pt y="371" x="2011"/>
                    </a:lnTo>
                    <a:lnTo>
                      <a:pt y="383" x="1992"/>
                    </a:lnTo>
                    <a:lnTo>
                      <a:pt y="397" x="1973"/>
                    </a:lnTo>
                    <a:lnTo>
                      <a:pt y="407" x="1952"/>
                    </a:lnTo>
                    <a:lnTo>
                      <a:pt y="417" x="1930"/>
                    </a:lnTo>
                    <a:lnTo>
                      <a:pt y="426" x="1908"/>
                    </a:lnTo>
                    <a:lnTo>
                      <a:pt y="434" x="1884"/>
                    </a:lnTo>
                    <a:lnTo>
                      <a:pt y="441" x="1859"/>
                    </a:lnTo>
                    <a:lnTo>
                      <a:pt y="448" x="1833"/>
                    </a:lnTo>
                    <a:lnTo>
                      <a:pt y="458" x="1779"/>
                    </a:lnTo>
                    <a:lnTo>
                      <a:pt y="464" x="1725"/>
                    </a:lnTo>
                    <a:lnTo>
                      <a:pt y="469" x="1670"/>
                    </a:lnTo>
                    <a:lnTo>
                      <a:pt y="471" x="1614"/>
                    </a:lnTo>
                    <a:lnTo>
                      <a:pt y="471" x="1560"/>
                    </a:lnTo>
                    <a:lnTo>
                      <a:pt y="469" x="1506"/>
                    </a:lnTo>
                    <a:lnTo>
                      <a:pt y="466" x="1455"/>
                    </a:lnTo>
                    <a:lnTo>
                      <a:pt y="463" x="1408"/>
                    </a:lnTo>
                    <a:lnTo>
                      <a:pt y="453" x="1325"/>
                    </a:lnTo>
                    <a:lnTo>
                      <a:pt y="444" x="1268"/>
                    </a:lnTo>
                    <a:lnTo>
                      <a:pt y="431" x="1209"/>
                    </a:lnTo>
                    <a:lnTo>
                      <a:pt y="419" x="1148"/>
                    </a:lnTo>
                    <a:lnTo>
                      <a:pt y="405" x="1087"/>
                    </a:lnTo>
                    <a:lnTo>
                      <a:pt y="392" x="1026"/>
                    </a:lnTo>
                    <a:lnTo>
                      <a:pt y="378" x="962"/>
                    </a:lnTo>
                    <a:lnTo>
                      <a:pt y="365" x="898"/>
                    </a:lnTo>
                    <a:lnTo>
                      <a:pt y="350" x="834"/>
                    </a:lnTo>
                    <a:lnTo>
                      <a:pt y="334" x="768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20" name="Shape 520"/>
              <p:cNvSpPr/>
              <p:nvPr/>
            </p:nvSpPr>
            <p:spPr>
              <a:xfrm>
                <a:off y="2670175" x="4430712"/>
                <a:ext cy="668337" cx="2214561"/>
              </a:xfrm>
              <a:custGeom>
                <a:pathLst>
                  <a:path w="1395" extrusionOk="0" h="421">
                    <a:moveTo>
                      <a:pt y="0" x="2"/>
                    </a:moveTo>
                    <a:lnTo>
                      <a:pt y="0" x="30"/>
                    </a:lnTo>
                    <a:lnTo>
                      <a:pt y="0" x="66"/>
                    </a:lnTo>
                    <a:lnTo>
                      <a:pt y="2" x="98"/>
                    </a:lnTo>
                    <a:lnTo>
                      <a:pt y="2" x="125"/>
                    </a:lnTo>
                    <a:lnTo>
                      <a:pt y="10" x="121"/>
                    </a:lnTo>
                    <a:lnTo>
                      <a:pt y="21" x="120"/>
                    </a:lnTo>
                    <a:lnTo>
                      <a:pt y="29" x="121"/>
                    </a:lnTo>
                    <a:lnTo>
                      <a:pt y="37" x="125"/>
                    </a:lnTo>
                    <a:lnTo>
                      <a:pt y="70" x="150"/>
                    </a:lnTo>
                    <a:lnTo>
                      <a:pt y="102" x="176"/>
                    </a:lnTo>
                    <a:lnTo>
                      <a:pt y="132" x="204"/>
                    </a:lnTo>
                    <a:lnTo>
                      <a:pt y="162" x="233"/>
                    </a:lnTo>
                    <a:lnTo>
                      <a:pt y="193" x="263"/>
                    </a:lnTo>
                    <a:lnTo>
                      <a:pt y="222" x="294"/>
                    </a:lnTo>
                    <a:lnTo>
                      <a:pt y="249" x="327"/>
                    </a:lnTo>
                    <a:lnTo>
                      <a:pt y="277" x="361"/>
                    </a:lnTo>
                    <a:lnTo>
                      <a:pt y="286" x="371"/>
                    </a:lnTo>
                    <a:lnTo>
                      <a:pt y="293" x="385"/>
                    </a:lnTo>
                    <a:lnTo>
                      <a:pt y="296" x="400"/>
                    </a:lnTo>
                    <a:lnTo>
                      <a:pt y="301" x="415"/>
                    </a:lnTo>
                    <a:lnTo>
                      <a:pt y="372" x="861"/>
                    </a:lnTo>
                    <a:lnTo>
                      <a:pt y="372" x="890"/>
                    </a:lnTo>
                    <a:lnTo>
                      <a:pt y="372" x="915"/>
                    </a:lnTo>
                    <a:lnTo>
                      <a:pt y="370" x="942"/>
                    </a:lnTo>
                    <a:lnTo>
                      <a:pt y="369" x="966"/>
                    </a:lnTo>
                    <a:lnTo>
                      <a:pt y="365" x="989"/>
                    </a:lnTo>
                    <a:lnTo>
                      <a:pt y="360" x="1011"/>
                    </a:lnTo>
                    <a:lnTo>
                      <a:pt y="355" x="1033"/>
                    </a:lnTo>
                    <a:lnTo>
                      <a:pt y="348" x="1052"/>
                    </a:lnTo>
                    <a:lnTo>
                      <a:pt y="340" x="1070"/>
                    </a:lnTo>
                    <a:lnTo>
                      <a:pt y="331" x="1089"/>
                    </a:lnTo>
                    <a:lnTo>
                      <a:pt y="321" x="1104"/>
                    </a:lnTo>
                    <a:lnTo>
                      <a:pt y="311" x="1119"/>
                    </a:lnTo>
                    <a:lnTo>
                      <a:pt y="299" x="1133"/>
                    </a:lnTo>
                    <a:lnTo>
                      <a:pt y="286" x="1146"/>
                    </a:lnTo>
                    <a:lnTo>
                      <a:pt y="272" x="1156"/>
                    </a:lnTo>
                    <a:lnTo>
                      <a:pt y="257" x="1168"/>
                    </a:lnTo>
                    <a:lnTo>
                      <a:pt y="259" x="1178"/>
                    </a:lnTo>
                    <a:lnTo>
                      <a:pt y="262" x="1192"/>
                    </a:lnTo>
                    <a:lnTo>
                      <a:pt y="272" x="1246"/>
                    </a:lnTo>
                    <a:lnTo>
                      <a:pt y="284" x="1297"/>
                    </a:lnTo>
                    <a:lnTo>
                      <a:pt y="294" x="1347"/>
                    </a:lnTo>
                    <a:lnTo>
                      <a:pt y="306" x="1395"/>
                    </a:lnTo>
                    <a:lnTo>
                      <a:pt y="316" x="1388"/>
                    </a:lnTo>
                    <a:lnTo>
                      <a:pt y="325" x="1381"/>
                    </a:lnTo>
                    <a:lnTo>
                      <a:pt y="333" x="1373"/>
                    </a:lnTo>
                    <a:lnTo>
                      <a:pt y="342" x="1361"/>
                    </a:lnTo>
                    <a:lnTo>
                      <a:pt y="348" x="1349"/>
                    </a:lnTo>
                    <a:lnTo>
                      <a:pt y="357" x="1335"/>
                    </a:lnTo>
                    <a:lnTo>
                      <a:pt y="364" x="1322"/>
                    </a:lnTo>
                    <a:lnTo>
                      <a:pt y="370" x="1307"/>
                    </a:lnTo>
                    <a:lnTo>
                      <a:pt y="382" x="1271"/>
                    </a:lnTo>
                    <a:lnTo>
                      <a:pt y="392" x="1234"/>
                    </a:lnTo>
                    <a:lnTo>
                      <a:pt y="401" x="1195"/>
                    </a:lnTo>
                    <a:lnTo>
                      <a:pt y="407" x="1153"/>
                    </a:lnTo>
                    <a:lnTo>
                      <a:pt y="413" x="1111"/>
                    </a:lnTo>
                    <a:lnTo>
                      <a:pt y="418" x="1067"/>
                    </a:lnTo>
                    <a:lnTo>
                      <a:pt y="421" x="1025"/>
                    </a:lnTo>
                    <a:lnTo>
                      <a:pt y="421" x="984"/>
                    </a:lnTo>
                    <a:lnTo>
                      <a:pt y="421" x="944"/>
                    </a:lnTo>
                    <a:lnTo>
                      <a:pt y="419" x="908"/>
                    </a:lnTo>
                    <a:lnTo>
                      <a:pt y="418" x="875"/>
                    </a:lnTo>
                    <a:lnTo>
                      <a:pt y="413" x="847"/>
                    </a:lnTo>
                    <a:lnTo>
                      <a:pt y="318" x="388"/>
                    </a:lnTo>
                    <a:lnTo>
                      <a:pt y="320" x="385"/>
                    </a:lnTo>
                    <a:lnTo>
                      <a:pt y="318" x="380"/>
                    </a:lnTo>
                    <a:lnTo>
                      <a:pt y="315" x="371"/>
                    </a:lnTo>
                    <a:lnTo>
                      <a:pt y="311" x="363"/>
                    </a:lnTo>
                    <a:lnTo>
                      <a:pt y="298" x="341"/>
                    </a:lnTo>
                    <a:lnTo>
                      <a:pt y="281" x="312"/>
                    </a:lnTo>
                    <a:lnTo>
                      <a:pt y="260" x="282"/>
                    </a:lnTo>
                    <a:lnTo>
                      <a:pt y="237" x="248"/>
                    </a:lnTo>
                    <a:lnTo>
                      <a:pt y="210" x="213"/>
                    </a:lnTo>
                    <a:lnTo>
                      <a:pt y="183" x="176"/>
                    </a:lnTo>
                    <a:lnTo>
                      <a:pt y="154" x="140"/>
                    </a:lnTo>
                    <a:lnTo>
                      <a:pt y="125" x="106"/>
                    </a:lnTo>
                    <a:lnTo>
                      <a:pt y="98" x="76"/>
                    </a:lnTo>
                    <a:lnTo>
                      <a:pt y="73" x="49"/>
                    </a:lnTo>
                    <a:lnTo>
                      <a:pt y="49" x="25"/>
                    </a:lnTo>
                    <a:lnTo>
                      <a:pt y="29" x="10"/>
                    </a:lnTo>
                    <a:lnTo>
                      <a:pt y="19" x="5"/>
                    </a:lnTo>
                    <a:lnTo>
                      <a:pt y="12" x="2"/>
                    </a:lnTo>
                    <a:lnTo>
                      <a:pt y="5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21" name="Shape 521"/>
              <p:cNvSpPr/>
              <p:nvPr/>
            </p:nvSpPr>
            <p:spPr>
              <a:xfrm>
                <a:off y="2673350" x="4610100"/>
                <a:ext cy="603250" cx="1690686"/>
              </a:xfrm>
              <a:custGeom>
                <a:pathLst>
                  <a:path w="1065" extrusionOk="0" h="380">
                    <a:moveTo>
                      <a:pt y="0" x="5"/>
                    </a:moveTo>
                    <a:lnTo>
                      <a:pt y="0" x="12"/>
                    </a:lnTo>
                    <a:lnTo>
                      <a:pt y="8" x="8"/>
                    </a:lnTo>
                    <a:lnTo>
                      <a:pt y="19" x="7"/>
                    </a:lnTo>
                    <a:lnTo>
                      <a:pt y="27" x="8"/>
                    </a:lnTo>
                    <a:lnTo>
                      <a:pt y="35" x="12"/>
                    </a:lnTo>
                    <a:lnTo>
                      <a:pt y="68" x="37"/>
                    </a:lnTo>
                    <a:lnTo>
                      <a:pt y="100" x="63"/>
                    </a:lnTo>
                    <a:lnTo>
                      <a:pt y="130" x="91"/>
                    </a:lnTo>
                    <a:lnTo>
                      <a:pt y="160" x="120"/>
                    </a:lnTo>
                    <a:lnTo>
                      <a:pt y="191" x="150"/>
                    </a:lnTo>
                    <a:lnTo>
                      <a:pt y="220" x="181"/>
                    </a:lnTo>
                    <a:lnTo>
                      <a:pt y="247" x="214"/>
                    </a:lnTo>
                    <a:lnTo>
                      <a:pt y="275" x="248"/>
                    </a:lnTo>
                    <a:lnTo>
                      <a:pt y="284" x="258"/>
                    </a:lnTo>
                    <a:lnTo>
                      <a:pt y="291" x="272"/>
                    </a:lnTo>
                    <a:lnTo>
                      <a:pt y="294" x="287"/>
                    </a:lnTo>
                    <a:lnTo>
                      <a:pt y="299" x="302"/>
                    </a:lnTo>
                    <a:lnTo>
                      <a:pt y="370" x="748"/>
                    </a:lnTo>
                    <a:lnTo>
                      <a:pt y="370" x="777"/>
                    </a:lnTo>
                    <a:lnTo>
                      <a:pt y="370" x="802"/>
                    </a:lnTo>
                    <a:lnTo>
                      <a:pt y="368" x="829"/>
                    </a:lnTo>
                    <a:lnTo>
                      <a:pt y="367" x="853"/>
                    </a:lnTo>
                    <a:lnTo>
                      <a:pt y="363" x="876"/>
                    </a:lnTo>
                    <a:lnTo>
                      <a:pt y="358" x="898"/>
                    </a:lnTo>
                    <a:lnTo>
                      <a:pt y="353" x="920"/>
                    </a:lnTo>
                    <a:lnTo>
                      <a:pt y="346" x="939"/>
                    </a:lnTo>
                    <a:lnTo>
                      <a:pt y="338" x="957"/>
                    </a:lnTo>
                    <a:lnTo>
                      <a:pt y="329" x="976"/>
                    </a:lnTo>
                    <a:lnTo>
                      <a:pt y="319" x="991"/>
                    </a:lnTo>
                    <a:lnTo>
                      <a:pt y="309" x="1006"/>
                    </a:lnTo>
                    <a:lnTo>
                      <a:pt y="297" x="1020"/>
                    </a:lnTo>
                    <a:lnTo>
                      <a:pt y="284" x="1033"/>
                    </a:lnTo>
                    <a:lnTo>
                      <a:pt y="270" x="1043"/>
                    </a:lnTo>
                    <a:lnTo>
                      <a:pt y="255" x="1055"/>
                    </a:lnTo>
                    <a:lnTo>
                      <a:pt y="257" x="1060"/>
                    </a:lnTo>
                    <a:lnTo>
                      <a:pt y="257" x="1065"/>
                    </a:lnTo>
                    <a:lnTo>
                      <a:pt y="277" x="1052"/>
                    </a:lnTo>
                    <a:lnTo>
                      <a:pt y="296" x="1035"/>
                    </a:lnTo>
                    <a:lnTo>
                      <a:pt y="311" x="1016"/>
                    </a:lnTo>
                    <a:lnTo>
                      <a:pt y="324" x="998"/>
                    </a:lnTo>
                    <a:lnTo>
                      <a:pt y="336" x="978"/>
                    </a:lnTo>
                    <a:lnTo>
                      <a:pt y="346" x="956"/>
                    </a:lnTo>
                    <a:lnTo>
                      <a:pt y="356" x="934"/>
                    </a:lnTo>
                    <a:lnTo>
                      <a:pt y="363" x="910"/>
                    </a:lnTo>
                    <a:lnTo>
                      <a:pt y="368" x="888"/>
                    </a:lnTo>
                    <a:lnTo>
                      <a:pt y="373" x="866"/>
                    </a:lnTo>
                    <a:lnTo>
                      <a:pt y="377" x="844"/>
                    </a:lnTo>
                    <a:lnTo>
                      <a:pt y="378" x="822"/>
                    </a:lnTo>
                    <a:lnTo>
                      <a:pt y="380" x="802"/>
                    </a:lnTo>
                    <a:lnTo>
                      <a:pt y="380" x="782"/>
                    </a:lnTo>
                    <a:lnTo>
                      <a:pt y="378" x="763"/>
                    </a:lnTo>
                    <a:lnTo>
                      <a:pt y="377" x="748"/>
                    </a:lnTo>
                    <a:lnTo>
                      <a:pt y="304" x="299"/>
                    </a:lnTo>
                    <a:lnTo>
                      <a:pt y="301" x="284"/>
                    </a:lnTo>
                    <a:lnTo>
                      <a:pt y="296" x="269"/>
                    </a:lnTo>
                    <a:lnTo>
                      <a:pt y="289" x="255"/>
                    </a:lnTo>
                    <a:lnTo>
                      <a:pt y="280" x="243"/>
                    </a:lnTo>
                    <a:lnTo>
                      <a:pt y="258" x="216"/>
                    </a:lnTo>
                    <a:lnTo>
                      <a:pt y="231" x="186"/>
                    </a:lnTo>
                    <a:lnTo>
                      <a:pt y="203" x="154"/>
                    </a:lnTo>
                    <a:lnTo>
                      <a:pt y="171" x="120"/>
                    </a:lnTo>
                    <a:lnTo>
                      <a:pt y="137" x="88"/>
                    </a:lnTo>
                    <a:lnTo>
                      <a:pt y="103" x="56"/>
                    </a:lnTo>
                    <a:lnTo>
                      <a:pt y="71" x="29"/>
                    </a:lnTo>
                    <a:lnTo>
                      <a:pt y="39" x="7"/>
                    </a:lnTo>
                    <a:lnTo>
                      <a:pt y="32" x="3"/>
                    </a:lnTo>
                    <a:lnTo>
                      <a:pt y="25" x="0"/>
                    </a:lnTo>
                    <a:lnTo>
                      <a:pt y="20" x="0"/>
                    </a:lnTo>
                    <a:lnTo>
                      <a:pt y="17" x="0"/>
                    </a:lnTo>
                    <a:lnTo>
                      <a:pt y="8" x="2"/>
                    </a:lnTo>
                    <a:lnTo>
                      <a:pt y="0" x="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22" name="Shape 522"/>
              <p:cNvSpPr/>
              <p:nvPr/>
            </p:nvSpPr>
            <p:spPr>
              <a:xfrm>
                <a:off y="3421062" x="7389811"/>
                <a:ext cy="6350" cx="11111"/>
              </a:xfrm>
              <a:custGeom>
                <a:pathLst>
                  <a:path w="7" extrusionOk="0" h="4">
                    <a:moveTo>
                      <a:pt y="4" x="7"/>
                    </a:move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lnTo>
                      <a:pt y="2" x="5"/>
                    </a:lnTo>
                    <a:lnTo>
                      <a:pt y="4" x="7"/>
                    </a:lnTo>
                    <a:close/>
                  </a:path>
                </a:pathLst>
              </a:custGeom>
              <a:solidFill>
                <a:srgbClr val="5A575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23" name="Shape 523"/>
              <p:cNvSpPr/>
              <p:nvPr/>
            </p:nvSpPr>
            <p:spPr>
              <a:xfrm>
                <a:off y="3424237" x="7386636"/>
                <a:ext cy="7936" cx="22225"/>
              </a:xfrm>
              <a:custGeom>
                <a:pathLst>
                  <a:path w="14" extrusionOk="0" h="5">
                    <a:moveTo>
                      <a:pt y="0" x="4"/>
                    </a:moveTo>
                    <a:lnTo>
                      <a:pt y="0" x="5"/>
                    </a:lnTo>
                    <a:lnTo>
                      <a:pt y="2" x="9"/>
                    </a:lnTo>
                    <a:lnTo>
                      <a:pt y="5" x="14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5B595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24" name="Shape 524"/>
              <p:cNvSpPr/>
              <p:nvPr/>
            </p:nvSpPr>
            <p:spPr>
              <a:xfrm>
                <a:off y="3427412" x="7386636"/>
                <a:ext cy="7936" cx="30161"/>
              </a:xfrm>
              <a:custGeom>
                <a:pathLst>
                  <a:path w="19" extrusionOk="0" h="5">
                    <a:moveTo>
                      <a:pt y="0" x="2"/>
                    </a:moveTo>
                    <a:lnTo>
                      <a:pt y="0" x="9"/>
                    </a:lnTo>
                    <a:lnTo>
                      <a:pt y="3" x="14"/>
                    </a:lnTo>
                    <a:lnTo>
                      <a:pt y="5" x="19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5F5D5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25" name="Shape 525"/>
              <p:cNvSpPr/>
              <p:nvPr/>
            </p:nvSpPr>
            <p:spPr>
              <a:xfrm>
                <a:off y="3427412" x="7385050"/>
                <a:ext cy="12700" cx="36511"/>
              </a:xfrm>
              <a:custGeom>
                <a:pathLst>
                  <a:path w="23" extrusionOk="0" h="8">
                    <a:moveTo>
                      <a:pt y="0" x="1"/>
                    </a:moveTo>
                    <a:lnTo>
                      <a:pt y="3" x="15"/>
                    </a:lnTo>
                    <a:lnTo>
                      <a:pt y="5" x="18"/>
                    </a:lnTo>
                    <a:lnTo>
                      <a:pt y="8" x="23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625F5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26" name="Shape 526"/>
              <p:cNvSpPr/>
              <p:nvPr/>
            </p:nvSpPr>
            <p:spPr>
              <a:xfrm>
                <a:off y="3429000" x="7381875"/>
                <a:ext cy="14286" cx="42862"/>
              </a:xfrm>
              <a:custGeom>
                <a:pathLst>
                  <a:path w="27" extrusionOk="0" h="9">
                    <a:moveTo>
                      <a:pt y="0" x="3"/>
                    </a:moveTo>
                    <a:lnTo>
                      <a:pt y="4" x="22"/>
                    </a:lnTo>
                    <a:lnTo>
                      <a:pt y="6" x="23"/>
                    </a:lnTo>
                    <a:lnTo>
                      <a:pt y="7" x="27"/>
                    </a:lnTo>
                    <a:lnTo>
                      <a:pt y="9" x="27"/>
                    </a:lnTo>
                    <a:lnTo>
                      <a:pt y="9" x="27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64626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27" name="Shape 527"/>
              <p:cNvSpPr/>
              <p:nvPr/>
            </p:nvSpPr>
            <p:spPr>
              <a:xfrm>
                <a:off y="3432175" x="7378700"/>
                <a:ext cy="14286" cx="46036"/>
              </a:xfrm>
              <a:custGeom>
                <a:pathLst>
                  <a:path w="29" extrusionOk="0" h="9">
                    <a:moveTo>
                      <a:pt y="0" x="4"/>
                    </a:moveTo>
                    <a:lnTo>
                      <a:pt y="5" x="27"/>
                    </a:lnTo>
                    <a:lnTo>
                      <a:pt y="5" x="27"/>
                    </a:lnTo>
                    <a:lnTo>
                      <a:pt y="5" x="29"/>
                    </a:lnTo>
                    <a:lnTo>
                      <a:pt y="7" x="29"/>
                    </a:lnTo>
                    <a:lnTo>
                      <a:pt y="9" x="29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68666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28" name="Shape 528"/>
              <p:cNvSpPr/>
              <p:nvPr/>
            </p:nvSpPr>
            <p:spPr>
              <a:xfrm>
                <a:off y="3435350" x="7378700"/>
                <a:ext cy="12700" cx="46036"/>
              </a:xfrm>
              <a:custGeom>
                <a:pathLst>
                  <a:path w="29" extrusionOk="0" h="8">
                    <a:moveTo>
                      <a:pt y="0" x="2"/>
                    </a:moveTo>
                    <a:lnTo>
                      <a:pt y="5" x="29"/>
                    </a:lnTo>
                    <a:lnTo>
                      <a:pt y="7" x="29"/>
                    </a:lnTo>
                    <a:lnTo>
                      <a:pt y="8" x="2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A686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29" name="Shape 529"/>
              <p:cNvSpPr/>
              <p:nvPr/>
            </p:nvSpPr>
            <p:spPr>
              <a:xfrm>
                <a:off y="3438525" x="7375525"/>
                <a:ext cy="12700" cx="49212"/>
              </a:xfrm>
              <a:custGeom>
                <a:pathLst>
                  <a:path w="31" extrusionOk="0" h="8">
                    <a:moveTo>
                      <a:pt y="0" x="2"/>
                    </a:moveTo>
                    <a:lnTo>
                      <a:pt y="5" x="31"/>
                    </a:lnTo>
                    <a:lnTo>
                      <a:pt y="6" x="31"/>
                    </a:lnTo>
                    <a:lnTo>
                      <a:pt y="8" x="31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0" name="Shape 530"/>
              <p:cNvSpPr/>
              <p:nvPr/>
            </p:nvSpPr>
            <p:spPr>
              <a:xfrm>
                <a:off y="3440112" x="7373936"/>
                <a:ext cy="14286" cx="50800"/>
              </a:xfrm>
              <a:custGeom>
                <a:pathLst>
                  <a:path w="32" extrusionOk="0" h="9">
                    <a:moveTo>
                      <a:pt y="0" x="3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9" x="32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706E6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1" name="Shape 531"/>
              <p:cNvSpPr/>
              <p:nvPr/>
            </p:nvSpPr>
            <p:spPr>
              <a:xfrm>
                <a:off y="3443287" x="7373936"/>
                <a:ext cy="12700" cx="53975"/>
              </a:xfrm>
              <a:custGeom>
                <a:pathLst>
                  <a:path w="34" extrusionOk="0" h="8">
                    <a:moveTo>
                      <a:pt y="0" x="1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8" x="3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71706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2" name="Shape 532"/>
              <p:cNvSpPr/>
              <p:nvPr/>
            </p:nvSpPr>
            <p:spPr>
              <a:xfrm>
                <a:off y="3446462" x="7370761"/>
                <a:ext cy="12700" cx="57150"/>
              </a:xfrm>
              <a:custGeom>
                <a:pathLst>
                  <a:path w="36" extrusionOk="0" h="8">
                    <a:moveTo>
                      <a:pt y="0" x="2"/>
                    </a:moveTo>
                    <a:lnTo>
                      <a:pt y="5" x="34"/>
                    </a:lnTo>
                    <a:lnTo>
                      <a:pt y="6" x="36"/>
                    </a:lnTo>
                    <a:lnTo>
                      <a:pt y="8" x="3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73727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3" name="Shape 533"/>
              <p:cNvSpPr/>
              <p:nvPr/>
            </p:nvSpPr>
            <p:spPr>
              <a:xfrm>
                <a:off y="3448050" x="7367586"/>
                <a:ext cy="14286" cx="60325"/>
              </a:xfrm>
              <a:custGeom>
                <a:pathLst>
                  <a:path w="38" extrusionOk="0" h="9">
                    <a:moveTo>
                      <a:pt y="0" x="4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9" x="38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77767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4" name="Shape 534"/>
              <p:cNvSpPr/>
              <p:nvPr/>
            </p:nvSpPr>
            <p:spPr>
              <a:xfrm>
                <a:off y="3451225" x="7367586"/>
                <a:ext cy="23811" cx="120650"/>
              </a:xfrm>
              <a:custGeom>
                <a:pathLst>
                  <a:path w="76" extrusionOk="0" h="15">
                    <a:moveTo>
                      <a:pt y="0" x="2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8" x="38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  <a:moveTo>
                      <a:pt y="15" x="76"/>
                    </a:moveTo>
                    <a:lnTo>
                      <a:pt y="15" x="73"/>
                    </a:lnTo>
                    <a:lnTo>
                      <a:pt y="15" x="73"/>
                    </a:lnTo>
                    <a:lnTo>
                      <a:pt y="14" x="73"/>
                    </a:lnTo>
                    <a:lnTo>
                      <a:pt y="15" x="75"/>
                    </a:lnTo>
                    <a:lnTo>
                      <a:pt y="15" x="76"/>
                    </a:lnTo>
                    <a:close/>
                  </a:path>
                </a:pathLst>
              </a:custGeom>
              <a:solidFill>
                <a:srgbClr val="79787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5" name="Shape 535"/>
              <p:cNvSpPr/>
              <p:nvPr/>
            </p:nvSpPr>
            <p:spPr>
              <a:xfrm>
                <a:off y="3451225" x="7366000"/>
                <a:ext cy="30161" cx="130175"/>
              </a:xfrm>
              <a:custGeom>
                <a:pathLst>
                  <a:path w="82" extrusionOk="0" h="19">
                    <a:moveTo>
                      <a:pt y="0" x="1"/>
                    </a:moveTo>
                    <a:lnTo>
                      <a:pt y="7" x="39"/>
                    </a:lnTo>
                    <a:lnTo>
                      <a:pt y="8" x="39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9" x="82"/>
                    </a:moveTo>
                    <a:lnTo>
                      <a:pt y="17" x="74"/>
                    </a:lnTo>
                    <a:lnTo>
                      <a:pt y="15" x="74"/>
                    </a:lnTo>
                    <a:lnTo>
                      <a:pt y="14" x="74"/>
                    </a:lnTo>
                    <a:lnTo>
                      <a:pt y="17" x="79"/>
                    </a:lnTo>
                    <a:lnTo>
                      <a:pt y="19" x="82"/>
                    </a:lnTo>
                    <a:close/>
                  </a:path>
                </a:pathLst>
              </a:custGeom>
              <a:solidFill>
                <a:srgbClr val="7C7A7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6" name="Shape 536"/>
              <p:cNvSpPr/>
              <p:nvPr/>
            </p:nvSpPr>
            <p:spPr>
              <a:xfrm>
                <a:off y="3454400" x="7366000"/>
                <a:ext cy="31750" cx="141286"/>
              </a:xfrm>
              <a:custGeom>
                <a:pathLst>
                  <a:path w="89" extrusionOk="0" h="20">
                    <a:moveTo>
                      <a:pt y="0" x="1"/>
                    </a:moveTo>
                    <a:lnTo>
                      <a:pt y="6" x="39"/>
                    </a:lnTo>
                    <a:lnTo>
                      <a:pt y="8" x="40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  <a:moveTo>
                      <a:pt y="13" x="74"/>
                    </a:moveTo>
                    <a:lnTo>
                      <a:pt y="13" x="77"/>
                    </a:lnTo>
                    <a:lnTo>
                      <a:pt y="17" x="82"/>
                    </a:lnTo>
                    <a:lnTo>
                      <a:pt y="20" x="89"/>
                    </a:lnTo>
                    <a:lnTo>
                      <a:pt y="17" x="74"/>
                    </a:lnTo>
                    <a:lnTo>
                      <a:pt y="15" x="74"/>
                    </a:lnTo>
                    <a:lnTo>
                      <a:pt y="13" x="74"/>
                    </a:lnTo>
                    <a:close/>
                  </a:path>
                </a:pathLst>
              </a:custGeom>
              <a:solidFill>
                <a:srgbClr val="7F7E7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7" name="Shape 537"/>
              <p:cNvSpPr/>
              <p:nvPr/>
            </p:nvSpPr>
            <p:spPr>
              <a:xfrm>
                <a:off y="3455987" x="7362825"/>
                <a:ext cy="33336" cx="152400"/>
              </a:xfrm>
              <a:custGeom>
                <a:pathLst>
                  <a:path w="96" extrusionOk="0" h="21">
                    <a:moveTo>
                      <a:pt y="0" x="2"/>
                    </a:moveTo>
                    <a:lnTo>
                      <a:pt y="7" x="42"/>
                    </a:lnTo>
                    <a:lnTo>
                      <a:pt y="9" x="42"/>
                    </a:lnTo>
                    <a:lnTo>
                      <a:pt y="12" x="42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4" x="76"/>
                    </a:moveTo>
                    <a:lnTo>
                      <a:pt y="16" x="84"/>
                    </a:lnTo>
                    <a:lnTo>
                      <a:pt y="17" x="90"/>
                    </a:lnTo>
                    <a:lnTo>
                      <a:pt y="21" x="96"/>
                    </a:lnTo>
                    <a:lnTo>
                      <a:pt y="17" x="76"/>
                    </a:lnTo>
                    <a:lnTo>
                      <a:pt y="16" x="76"/>
                    </a:lnTo>
                    <a:lnTo>
                      <a:pt y="14" x="76"/>
                    </a:lnTo>
                    <a:close/>
                  </a:path>
                </a:pathLst>
              </a:custGeom>
              <a:solidFill>
                <a:srgbClr val="82807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8" name="Shape 538"/>
              <p:cNvSpPr/>
              <p:nvPr/>
            </p:nvSpPr>
            <p:spPr>
              <a:xfrm>
                <a:off y="3459162" x="7359650"/>
                <a:ext cy="34925" cx="161925"/>
              </a:xfrm>
              <a:custGeom>
                <a:pathLst>
                  <a:path w="102" extrusionOk="0" h="22">
                    <a:moveTo>
                      <a:pt y="0" x="4"/>
                    </a:moveTo>
                    <a:lnTo>
                      <a:pt y="7" x="44"/>
                    </a:lnTo>
                    <a:lnTo>
                      <a:pt y="10" x="44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  <a:moveTo>
                      <a:pt y="14" x="78"/>
                    </a:moveTo>
                    <a:lnTo>
                      <a:pt y="17" x="93"/>
                    </a:lnTo>
                    <a:lnTo>
                      <a:pt y="19" x="98"/>
                    </a:lnTo>
                    <a:lnTo>
                      <a:pt y="22" x="102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4" x="78"/>
                    </a:lnTo>
                    <a:close/>
                  </a:path>
                </a:pathLst>
              </a:custGeom>
              <a:solidFill>
                <a:srgbClr val="84828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9" name="Shape 539"/>
              <p:cNvSpPr/>
              <p:nvPr/>
            </p:nvSpPr>
            <p:spPr>
              <a:xfrm>
                <a:off y="3462337" x="7359650"/>
                <a:ext cy="34925" cx="169861"/>
              </a:xfrm>
              <a:custGeom>
                <a:pathLst>
                  <a:path w="107" extrusionOk="0" h="22">
                    <a:moveTo>
                      <a:pt y="0" x="2"/>
                    </a:moveTo>
                    <a:lnTo>
                      <a:pt y="8" x="44"/>
                    </a:lnTo>
                    <a:lnTo>
                      <a:pt y="10" x="46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  <a:moveTo>
                      <a:pt y="13" x="78"/>
                    </a:moveTo>
                    <a:lnTo>
                      <a:pt y="17" x="98"/>
                    </a:lnTo>
                    <a:lnTo>
                      <a:pt y="20" x="102"/>
                    </a:lnTo>
                    <a:lnTo>
                      <a:pt y="22" x="107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3" x="78"/>
                    </a:lnTo>
                    <a:close/>
                  </a:path>
                </a:pathLst>
              </a:custGeom>
              <a:solidFill>
                <a:srgbClr val="88878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0" name="Shape 540"/>
              <p:cNvSpPr/>
              <p:nvPr/>
            </p:nvSpPr>
            <p:spPr>
              <a:xfrm>
                <a:off y="3463925" x="7358061"/>
                <a:ext cy="38100" cx="179387"/>
              </a:xfrm>
              <a:custGeom>
                <a:pathLst>
                  <a:path w="113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1" x="47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3"/>
                    </a:lnTo>
                    <a:lnTo>
                      <a:pt y="21" x="108"/>
                    </a:lnTo>
                    <a:lnTo>
                      <a:pt y="24" x="113"/>
                    </a:lnTo>
                    <a:lnTo>
                      <a:pt y="17" x="79"/>
                    </a:lnTo>
                    <a:lnTo>
                      <a:pt y="16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A898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1" name="Shape 541"/>
              <p:cNvSpPr/>
              <p:nvPr/>
            </p:nvSpPr>
            <p:spPr>
              <a:xfrm>
                <a:off y="3467100" x="7358061"/>
                <a:ext cy="38100" cx="187325"/>
              </a:xfrm>
              <a:custGeom>
                <a:pathLst>
                  <a:path w="118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0" x="49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8"/>
                    </a:lnTo>
                    <a:lnTo>
                      <a:pt y="22" x="113"/>
                    </a:lnTo>
                    <a:lnTo>
                      <a:pt y="24" x="118"/>
                    </a:lnTo>
                    <a:lnTo>
                      <a:pt y="17" x="79"/>
                    </a:lnTo>
                    <a:lnTo>
                      <a:pt y="15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C8B8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2" name="Shape 542"/>
              <p:cNvSpPr/>
              <p:nvPr/>
            </p:nvSpPr>
            <p:spPr>
              <a:xfrm>
                <a:off y="3470275" x="7354886"/>
                <a:ext cy="39686" cx="195261"/>
              </a:xfrm>
              <a:custGeom>
                <a:pathLst>
                  <a:path w="123" extrusionOk="0" h="25">
                    <a:moveTo>
                      <a:pt y="0" x="2"/>
                    </a:moveTo>
                    <a:lnTo>
                      <a:pt y="8" x="51"/>
                    </a:lnTo>
                    <a:lnTo>
                      <a:pt y="10" x="51"/>
                    </a:lnTo>
                    <a:lnTo>
                      <a:pt y="12" x="52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3" x="81"/>
                    </a:moveTo>
                    <a:lnTo>
                      <a:pt y="20" x="115"/>
                    </a:lnTo>
                    <a:lnTo>
                      <a:pt y="22" x="118"/>
                    </a:lnTo>
                    <a:lnTo>
                      <a:pt y="25" x="123"/>
                    </a:lnTo>
                    <a:lnTo>
                      <a:pt y="17" x="79"/>
                    </a:lnTo>
                    <a:lnTo>
                      <a:pt y="15" x="81"/>
                    </a:lnTo>
                    <a:lnTo>
                      <a:pt y="13" x="81"/>
                    </a:lnTo>
                    <a:close/>
                  </a:path>
                </a:pathLst>
              </a:custGeom>
              <a:solidFill>
                <a:srgbClr val="908F8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3" name="Shape 543"/>
              <p:cNvSpPr/>
              <p:nvPr/>
            </p:nvSpPr>
            <p:spPr>
              <a:xfrm>
                <a:off y="3473450" x="7351711"/>
                <a:ext cy="39686" cx="206375"/>
              </a:xfrm>
              <a:custGeom>
                <a:pathLst>
                  <a:path w="130" extrusionOk="0" h="25">
                    <a:moveTo>
                      <a:pt y="0" x="4"/>
                    </a:moveTo>
                    <a:lnTo>
                      <a:pt y="8" x="53"/>
                    </a:lnTo>
                    <a:lnTo>
                      <a:pt y="10" x="54"/>
                    </a:lnTo>
                    <a:lnTo>
                      <a:pt y="11" x="5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4"/>
                    </a:lnTo>
                    <a:close/>
                    <a:moveTo>
                      <a:pt y="13" x="83"/>
                    </a:moveTo>
                    <a:lnTo>
                      <a:pt y="20" x="122"/>
                    </a:lnTo>
                    <a:lnTo>
                      <a:pt y="23" x="125"/>
                    </a:lnTo>
                    <a:lnTo>
                      <a:pt y="25" x="130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3"/>
                    </a:lnTo>
                    <a:close/>
                  </a:path>
                </a:pathLst>
              </a:custGeom>
              <a:solidFill>
                <a:srgbClr val="92919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4" name="Shape 544"/>
              <p:cNvSpPr/>
              <p:nvPr/>
            </p:nvSpPr>
            <p:spPr>
              <a:xfrm>
                <a:off y="3475037" x="7351711"/>
                <a:ext cy="41275" cx="212725"/>
              </a:xfrm>
              <a:custGeom>
                <a:pathLst>
                  <a:path w="134" extrusionOk="0" h="26">
                    <a:moveTo>
                      <a:pt y="0" x="2"/>
                    </a:moveTo>
                    <a:lnTo>
                      <a:pt y="9" x="54"/>
                    </a:lnTo>
                    <a:lnTo>
                      <a:pt y="10" x="56"/>
                    </a:lnTo>
                    <a:lnTo>
                      <a:pt y="12" x="5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4" x="81"/>
                    </a:moveTo>
                    <a:lnTo>
                      <a:pt y="22" x="125"/>
                    </a:lnTo>
                    <a:lnTo>
                      <a:pt y="24" x="129"/>
                    </a:lnTo>
                    <a:lnTo>
                      <a:pt y="26" x="134"/>
                    </a:lnTo>
                    <a:lnTo>
                      <a:pt y="17" x="81"/>
                    </a:lnTo>
                    <a:lnTo>
                      <a:pt y="15" x="81"/>
                    </a:lnTo>
                    <a:lnTo>
                      <a:pt y="14" x="81"/>
                    </a:lnTo>
                    <a:close/>
                  </a:path>
                </a:pathLst>
              </a:custGeom>
              <a:solidFill>
                <a:srgbClr val="94939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5" name="Shape 545"/>
              <p:cNvSpPr/>
              <p:nvPr/>
            </p:nvSpPr>
            <p:spPr>
              <a:xfrm>
                <a:off y="3478212" x="7350125"/>
                <a:ext cy="42862" cx="219075"/>
              </a:xfrm>
              <a:custGeom>
                <a:pathLst>
                  <a:path w="138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0" x="57"/>
                    </a:lnTo>
                    <a:lnTo>
                      <a:pt y="13" x="5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1"/>
                    </a:lnTo>
                    <a:lnTo>
                      <a:pt y="24" x="135"/>
                    </a:lnTo>
                    <a:lnTo>
                      <a:pt y="27" x="138"/>
                    </a:lnTo>
                    <a:lnTo>
                      <a:pt y="17" x="81"/>
                    </a:lnTo>
                    <a:lnTo>
                      <a:pt y="15" x="82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9989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6" name="Shape 546"/>
              <p:cNvSpPr/>
              <p:nvPr/>
            </p:nvSpPr>
            <p:spPr>
              <a:xfrm>
                <a:off y="3481387" x="7350125"/>
                <a:ext cy="42862" cx="223837"/>
              </a:xfrm>
              <a:custGeom>
                <a:pathLst>
                  <a:path w="141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1" x="59"/>
                    </a:lnTo>
                    <a:lnTo>
                      <a:pt y="13" x="60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5"/>
                    </a:lnTo>
                    <a:lnTo>
                      <a:pt y="25" x="138"/>
                    </a:lnTo>
                    <a:lnTo>
                      <a:pt y="27" x="141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B9A9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7" name="Shape 547"/>
              <p:cNvSpPr/>
              <p:nvPr/>
            </p:nvSpPr>
            <p:spPr>
              <a:xfrm>
                <a:off y="3481387" x="7346950"/>
                <a:ext cy="47625" cx="234950"/>
              </a:xfrm>
              <a:custGeom>
                <a:pathLst>
                  <a:path w="148" extrusionOk="0" h="30">
                    <a:moveTo>
                      <a:pt y="0" x="2"/>
                    </a:moveTo>
                    <a:lnTo>
                      <a:pt y="11" x="61"/>
                    </a:lnTo>
                    <a:lnTo>
                      <a:pt y="13" x="62"/>
                    </a:lnTo>
                    <a:lnTo>
                      <a:pt y="15" x="6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5" x="140"/>
                    </a:lnTo>
                    <a:lnTo>
                      <a:pt y="27" x="143"/>
                    </a:lnTo>
                    <a:lnTo>
                      <a:pt y="30" x="148"/>
                    </a:lnTo>
                    <a:lnTo>
                      <a:pt y="18" x="81"/>
                    </a:lnTo>
                    <a:lnTo>
                      <a:pt y="16" x="83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9E9D9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8" name="Shape 548"/>
              <p:cNvSpPr/>
              <p:nvPr/>
            </p:nvSpPr>
            <p:spPr>
              <a:xfrm>
                <a:off y="3482975" x="7346950"/>
                <a:ext cy="49212" cx="241300"/>
              </a:xfrm>
              <a:custGeom>
                <a:pathLst>
                  <a:path w="152" extrusionOk="0" h="31">
                    <a:moveTo>
                      <a:pt y="0" x="2"/>
                    </a:moveTo>
                    <a:lnTo>
                      <a:pt y="12" x="62"/>
                    </a:lnTo>
                    <a:lnTo>
                      <a:pt y="14" x="64"/>
                    </a:lnTo>
                    <a:lnTo>
                      <a:pt y="15" x="6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6" x="143"/>
                    </a:lnTo>
                    <a:lnTo>
                      <a:pt y="29" x="148"/>
                    </a:lnTo>
                    <a:lnTo>
                      <a:pt y="31" x="152"/>
                    </a:lnTo>
                    <a:lnTo>
                      <a:pt y="19" x="79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2A2A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9" name="Shape 549"/>
              <p:cNvSpPr/>
              <p:nvPr/>
            </p:nvSpPr>
            <p:spPr>
              <a:xfrm>
                <a:off y="3486150" x="7343775"/>
                <a:ext cy="47625" cx="249237"/>
              </a:xfrm>
              <a:custGeom>
                <a:pathLst>
                  <a:path w="157" extrusionOk="0" h="30">
                    <a:moveTo>
                      <a:pt y="0" x="2"/>
                    </a:moveTo>
                    <a:lnTo>
                      <a:pt y="12" x="66"/>
                    </a:lnTo>
                    <a:lnTo>
                      <a:pt y="15" x="69"/>
                    </a:lnTo>
                    <a:lnTo>
                      <a:pt y="17" x="73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7" x="150"/>
                    </a:lnTo>
                    <a:lnTo>
                      <a:pt y="29" x="154"/>
                    </a:lnTo>
                    <a:lnTo>
                      <a:pt y="30" x="157"/>
                    </a:lnTo>
                    <a:lnTo>
                      <a:pt y="17" x="78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5A4A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0" name="Shape 550"/>
              <p:cNvSpPr/>
              <p:nvPr/>
            </p:nvSpPr>
            <p:spPr>
              <a:xfrm>
                <a:off y="3489325" x="7343775"/>
                <a:ext cy="50800" cx="255586"/>
              </a:xfrm>
              <a:custGeom>
                <a:pathLst>
                  <a:path w="161" extrusionOk="0" h="32">
                    <a:moveTo>
                      <a:pt y="0" x="2"/>
                    </a:moveTo>
                    <a:lnTo>
                      <a:pt y="11" x="69"/>
                    </a:lnTo>
                    <a:lnTo>
                      <a:pt y="15" x="73"/>
                    </a:lnTo>
                    <a:lnTo>
                      <a:pt y="15" x="76"/>
                    </a:lnTo>
                    <a:lnTo>
                      <a:pt y="15" x="78"/>
                    </a:lnTo>
                    <a:lnTo>
                      <a:pt y="15" x="81"/>
                    </a:lnTo>
                    <a:lnTo>
                      <a:pt y="27" x="154"/>
                    </a:lnTo>
                    <a:lnTo>
                      <a:pt y="28" x="157"/>
                    </a:lnTo>
                    <a:lnTo>
                      <a:pt y="32" x="16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A7A6A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1" name="Shape 551"/>
              <p:cNvSpPr/>
              <p:nvPr/>
            </p:nvSpPr>
            <p:spPr>
              <a:xfrm>
                <a:off y="3490912" x="7342186"/>
                <a:ext cy="50800" cx="261936"/>
              </a:xfrm>
              <a:custGeom>
                <a:pathLst>
                  <a:path w="165" extrusionOk="0" h="32">
                    <a:moveTo>
                      <a:pt y="0" x="1"/>
                    </a:moveTo>
                    <a:lnTo>
                      <a:pt y="14" x="74"/>
                    </a:lnTo>
                    <a:lnTo>
                      <a:pt y="14" x="77"/>
                    </a:lnTo>
                    <a:lnTo>
                      <a:pt y="14" x="79"/>
                    </a:lnTo>
                    <a:lnTo>
                      <a:pt y="27" x="158"/>
                    </a:lnTo>
                    <a:lnTo>
                      <a:pt y="31" x="162"/>
                    </a:lnTo>
                    <a:lnTo>
                      <a:pt y="32" x="165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BAA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2" name="Shape 552"/>
              <p:cNvSpPr/>
              <p:nvPr/>
            </p:nvSpPr>
            <p:spPr>
              <a:xfrm>
                <a:off y="3494087" x="7342186"/>
                <a:ext cy="53975" cx="266700"/>
              </a:xfrm>
              <a:custGeom>
                <a:pathLst>
                  <a:path w="168" extrusionOk="0" h="34">
                    <a:moveTo>
                      <a:pt y="0" x="1"/>
                    </a:moveTo>
                    <a:lnTo>
                      <a:pt y="29" x="162"/>
                    </a:lnTo>
                    <a:lnTo>
                      <a:pt y="30" x="165"/>
                    </a:lnTo>
                    <a:lnTo>
                      <a:pt y="34" x="16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DACA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3" name="Shape 553"/>
              <p:cNvSpPr/>
              <p:nvPr/>
            </p:nvSpPr>
            <p:spPr>
              <a:xfrm>
                <a:off y="3497262" x="7342186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28" x="165"/>
                    </a:lnTo>
                    <a:lnTo>
                      <a:pt y="32" x="168"/>
                    </a:lnTo>
                    <a:lnTo>
                      <a:pt y="34" x="17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0AFA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4" name="Shape 554"/>
              <p:cNvSpPr/>
              <p:nvPr/>
            </p:nvSpPr>
            <p:spPr>
              <a:xfrm>
                <a:off y="3498850" x="7339011"/>
                <a:ext cy="53975" cx="277811"/>
              </a:xfrm>
              <a:custGeom>
                <a:pathLst>
                  <a:path w="175" extrusionOk="0" h="34">
                    <a:moveTo>
                      <a:pt y="0" x="2"/>
                    </a:moveTo>
                    <a:lnTo>
                      <a:pt y="31" x="170"/>
                    </a:lnTo>
                    <a:lnTo>
                      <a:pt y="33" x="174"/>
                    </a:lnTo>
                    <a:lnTo>
                      <a:pt y="34" x="175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6B6B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5" name="Shape 555"/>
              <p:cNvSpPr/>
              <p:nvPr/>
            </p:nvSpPr>
            <p:spPr>
              <a:xfrm>
                <a:off y="3502025" x="7339011"/>
                <a:ext cy="57150" cx="284162"/>
              </a:xfrm>
              <a:custGeom>
                <a:pathLst>
                  <a:path w="179" extrusionOk="0" h="36">
                    <a:moveTo>
                      <a:pt y="0" x="2"/>
                    </a:moveTo>
                    <a:lnTo>
                      <a:pt y="31" x="174"/>
                    </a:lnTo>
                    <a:lnTo>
                      <a:pt y="32" x="175"/>
                    </a:lnTo>
                    <a:lnTo>
                      <a:pt y="36" x="17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9B9B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6" name="Shape 556"/>
              <p:cNvSpPr/>
              <p:nvPr/>
            </p:nvSpPr>
            <p:spPr>
              <a:xfrm>
                <a:off y="3505200" x="7335836"/>
                <a:ext cy="55561" cx="292100"/>
              </a:xfrm>
              <a:custGeom>
                <a:pathLst>
                  <a:path w="184" extrusionOk="0" h="35">
                    <a:moveTo>
                      <a:pt y="0" x="2"/>
                    </a:moveTo>
                    <a:lnTo>
                      <a:pt y="30" x="177"/>
                    </a:lnTo>
                    <a:lnTo>
                      <a:pt y="34" x="181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7" name="Shape 557"/>
              <p:cNvSpPr/>
              <p:nvPr/>
            </p:nvSpPr>
            <p:spPr>
              <a:xfrm>
                <a:off y="3506787" x="7335836"/>
                <a:ext cy="57150" cx="298450"/>
              </a:xfrm>
              <a:custGeom>
                <a:pathLst>
                  <a:path w="188" extrusionOk="0" h="36">
                    <a:moveTo>
                      <a:pt y="0" x="2"/>
                    </a:moveTo>
                    <a:lnTo>
                      <a:pt y="33" x="181"/>
                    </a:lnTo>
                    <a:lnTo>
                      <a:pt y="34" x="184"/>
                    </a:lnTo>
                    <a:lnTo>
                      <a:pt y="36" x="188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1C1C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8" name="Shape 558"/>
              <p:cNvSpPr/>
              <p:nvPr/>
            </p:nvSpPr>
            <p:spPr>
              <a:xfrm>
                <a:off y="3509962" x="7332661"/>
                <a:ext cy="57150" cx="303212"/>
              </a:xfrm>
              <a:custGeom>
                <a:pathLst>
                  <a:path w="191" extrusionOk="0" h="36">
                    <a:moveTo>
                      <a:pt y="0" x="2"/>
                    </a:moveTo>
                    <a:lnTo>
                      <a:pt y="32" x="186"/>
                    </a:lnTo>
                    <a:lnTo>
                      <a:pt y="34" x="190"/>
                    </a:lnTo>
                    <a:lnTo>
                      <a:pt y="36" x="191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4C4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9" name="Shape 559"/>
              <p:cNvSpPr/>
              <p:nvPr/>
            </p:nvSpPr>
            <p:spPr>
              <a:xfrm>
                <a:off y="3513137" x="7332661"/>
                <a:ext cy="58736" cx="309561"/>
              </a:xfrm>
              <a:custGeom>
                <a:pathLst>
                  <a:path w="195" extrusionOk="0" h="37">
                    <a:moveTo>
                      <a:pt y="0" x="2"/>
                    </a:moveTo>
                    <a:lnTo>
                      <a:pt y="32" x="190"/>
                    </a:lnTo>
                    <a:lnTo>
                      <a:pt y="34" x="191"/>
                    </a:lnTo>
                    <a:lnTo>
                      <a:pt y="37" x="19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7C6C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60" name="Shape 560"/>
              <p:cNvSpPr/>
              <p:nvPr/>
            </p:nvSpPr>
            <p:spPr>
              <a:xfrm>
                <a:off y="3516312" x="7332661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2" x="191"/>
                    </a:lnTo>
                    <a:lnTo>
                      <a:pt y="35" x="195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61" name="Shape 561"/>
              <p:cNvSpPr/>
              <p:nvPr/>
            </p:nvSpPr>
            <p:spPr>
              <a:xfrm>
                <a:off y="3517900" x="7331075"/>
                <a:ext cy="58736" cx="315912"/>
              </a:xfrm>
              <a:custGeom>
                <a:pathLst>
                  <a:path w="199" extrusionOk="0" h="37">
                    <a:moveTo>
                      <a:pt y="0" x="1"/>
                    </a:moveTo>
                    <a:lnTo>
                      <a:pt y="34" x="196"/>
                    </a:lnTo>
                    <a:lnTo>
                      <a:pt y="36" x="197"/>
                    </a:lnTo>
                    <a:lnTo>
                      <a:pt y="37" x="19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62" name="Shape 562"/>
              <p:cNvSpPr/>
              <p:nvPr/>
            </p:nvSpPr>
            <p:spPr>
              <a:xfrm>
                <a:off y="3521075" x="7331075"/>
                <a:ext cy="61912" cx="320675"/>
              </a:xfrm>
              <a:custGeom>
                <a:pathLst>
                  <a:path w="202" extrusionOk="0" h="39">
                    <a:moveTo>
                      <a:pt y="0" x="1"/>
                    </a:moveTo>
                    <a:lnTo>
                      <a:pt y="34" x="197"/>
                    </a:lnTo>
                    <a:lnTo>
                      <a:pt y="35" x="199"/>
                    </a:lnTo>
                    <a:lnTo>
                      <a:pt y="39" x="202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63" name="Shape 563"/>
              <p:cNvSpPr/>
              <p:nvPr/>
            </p:nvSpPr>
            <p:spPr>
              <a:xfrm>
                <a:off y="3521075" x="7327900"/>
                <a:ext cy="63500" cx="327025"/>
              </a:xfrm>
              <a:custGeom>
                <a:pathLst>
                  <a:path w="206" extrusionOk="0" h="40">
                    <a:moveTo>
                      <a:pt y="0" x="2"/>
                    </a:moveTo>
                    <a:lnTo>
                      <a:pt y="35" x="201"/>
                    </a:lnTo>
                    <a:lnTo>
                      <a:pt y="39" x="204"/>
                    </a:lnTo>
                    <a:lnTo>
                      <a:pt y="40" x="20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64" name="Shape 564"/>
              <p:cNvSpPr/>
              <p:nvPr/>
            </p:nvSpPr>
            <p:spPr>
              <a:xfrm>
                <a:off y="3524250" x="7327900"/>
                <a:ext cy="63500" cx="330200"/>
              </a:xfrm>
              <a:custGeom>
                <a:pathLst>
                  <a:path w="208" extrusionOk="0" h="40">
                    <a:moveTo>
                      <a:pt y="0" x="2"/>
                    </a:moveTo>
                    <a:lnTo>
                      <a:pt y="37" x="204"/>
                    </a:lnTo>
                    <a:lnTo>
                      <a:pt y="38" x="206"/>
                    </a:lnTo>
                    <a:lnTo>
                      <a:pt y="40" x="208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65" name="Shape 565"/>
              <p:cNvSpPr/>
              <p:nvPr/>
            </p:nvSpPr>
            <p:spPr>
              <a:xfrm>
                <a:off y="3525837" x="7327900"/>
                <a:ext cy="65086" cx="331787"/>
              </a:xfrm>
              <a:custGeom>
                <a:pathLst>
                  <a:path w="209" extrusionOk="0" h="41">
                    <a:moveTo>
                      <a:pt y="0" x="0"/>
                    </a:moveTo>
                    <a:lnTo>
                      <a:pt y="37" x="206"/>
                    </a:lnTo>
                    <a:lnTo>
                      <a:pt y="39" x="208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66" name="Shape 566"/>
              <p:cNvSpPr/>
              <p:nvPr/>
            </p:nvSpPr>
            <p:spPr>
              <a:xfrm>
                <a:off y="3529012" x="7324725"/>
                <a:ext cy="65086" cx="341312"/>
              </a:xfrm>
              <a:custGeom>
                <a:pathLst>
                  <a:path w="215" extrusionOk="0" h="41">
                    <a:moveTo>
                      <a:pt y="0" x="2"/>
                    </a:moveTo>
                    <a:lnTo>
                      <a:pt y="37" x="210"/>
                    </a:lnTo>
                    <a:lnTo>
                      <a:pt y="39" x="211"/>
                    </a:lnTo>
                    <a:lnTo>
                      <a:pt y="41" x="213"/>
                    </a:lnTo>
                    <a:lnTo>
                      <a:pt y="41" x="213"/>
                    </a:lnTo>
                    <a:lnTo>
                      <a:pt y="41" x="21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67" name="Shape 567"/>
              <p:cNvSpPr/>
              <p:nvPr/>
            </p:nvSpPr>
            <p:spPr>
              <a:xfrm>
                <a:off y="3532187" x="7324725"/>
                <a:ext cy="66675" cx="341312"/>
              </a:xfrm>
              <a:custGeom>
                <a:pathLst>
                  <a:path w="215" extrusionOk="0" h="42">
                    <a:moveTo>
                      <a:pt y="0" x="2"/>
                    </a:moveTo>
                    <a:lnTo>
                      <a:pt y="37" x="211"/>
                    </a:lnTo>
                    <a:lnTo>
                      <a:pt y="39" x="213"/>
                    </a:lnTo>
                    <a:lnTo>
                      <a:pt y="39" x="213"/>
                    </a:lnTo>
                    <a:lnTo>
                      <a:pt y="40" x="215"/>
                    </a:lnTo>
                    <a:lnTo>
                      <a:pt y="42" x="21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68" name="Shape 568"/>
              <p:cNvSpPr/>
              <p:nvPr/>
            </p:nvSpPr>
            <p:spPr>
              <a:xfrm>
                <a:off y="3533775" x="7324725"/>
                <a:ext cy="68261" cx="342900"/>
              </a:xfrm>
              <a:custGeom>
                <a:pathLst>
                  <a:path w="216" extrusionOk="0" h="43">
                    <a:moveTo>
                      <a:pt y="0" x="0"/>
                    </a:moveTo>
                    <a:lnTo>
                      <a:pt y="38" x="215"/>
                    </a:lnTo>
                    <a:lnTo>
                      <a:pt y="41" x="215"/>
                    </a:lnTo>
                    <a:lnTo>
                      <a:pt y="43" x="21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69" name="Shape 569"/>
              <p:cNvSpPr/>
              <p:nvPr/>
            </p:nvSpPr>
            <p:spPr>
              <a:xfrm>
                <a:off y="3536950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6"/>
                    </a:lnTo>
                    <a:lnTo>
                      <a:pt y="41" x="217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70" name="Shape 570"/>
              <p:cNvSpPr/>
              <p:nvPr/>
            </p:nvSpPr>
            <p:spPr>
              <a:xfrm>
                <a:off y="3540125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7"/>
                    </a:lnTo>
                    <a:lnTo>
                      <a:pt y="40" x="219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71" name="Shape 571"/>
              <p:cNvSpPr/>
              <p:nvPr/>
            </p:nvSpPr>
            <p:spPr>
              <a:xfrm>
                <a:off y="3541712" x="7323136"/>
                <a:ext cy="68261" cx="350836"/>
              </a:xfrm>
              <a:custGeom>
                <a:pathLst>
                  <a:path w="221" extrusionOk="0" h="43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19"/>
                    </a:lnTo>
                    <a:lnTo>
                      <a:pt y="43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72" name="Shape 572"/>
              <p:cNvSpPr/>
              <p:nvPr/>
            </p:nvSpPr>
            <p:spPr>
              <a:xfrm>
                <a:off y="3544887" x="7323136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21"/>
                    </a:lnTo>
                    <a:lnTo>
                      <a:pt y="42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73" name="Shape 573"/>
              <p:cNvSpPr/>
              <p:nvPr/>
            </p:nvSpPr>
            <p:spPr>
              <a:xfrm>
                <a:off y="3548062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9" x="223"/>
                    </a:lnTo>
                    <a:lnTo>
                      <a:pt y="40" x="223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74" name="Shape 574"/>
              <p:cNvSpPr/>
              <p:nvPr/>
            </p:nvSpPr>
            <p:spPr>
              <a:xfrm>
                <a:off y="3551237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8" x="223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75" name="Shape 575"/>
              <p:cNvSpPr/>
              <p:nvPr/>
            </p:nvSpPr>
            <p:spPr>
              <a:xfrm>
                <a:off y="3552825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1" x="225"/>
                    </a:lnTo>
                    <a:lnTo>
                      <a:pt y="42" x="225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76" name="Shape 576"/>
              <p:cNvSpPr/>
              <p:nvPr/>
            </p:nvSpPr>
            <p:spPr>
              <a:xfrm>
                <a:off y="3556000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77" name="Shape 577"/>
              <p:cNvSpPr/>
              <p:nvPr/>
            </p:nvSpPr>
            <p:spPr>
              <a:xfrm>
                <a:off y="3559175" x="7316786"/>
                <a:ext cy="66675" cx="360362"/>
              </a:xfrm>
              <a:custGeom>
                <a:pathLst>
                  <a:path w="227" extrusionOk="0" h="42">
                    <a:moveTo>
                      <a:pt y="0" x="2"/>
                    </a:moveTo>
                    <a:lnTo>
                      <a:pt y="38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78" name="Shape 578"/>
              <p:cNvSpPr/>
              <p:nvPr/>
            </p:nvSpPr>
            <p:spPr>
              <a:xfrm>
                <a:off y="3560762" x="7316786"/>
                <a:ext cy="68261" cx="360362"/>
              </a:xfrm>
              <a:custGeom>
                <a:pathLst>
                  <a:path w="227" extrusionOk="0" h="43">
                    <a:moveTo>
                      <a:pt y="0" x="2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3" x="22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79" name="Shape 579"/>
              <p:cNvSpPr/>
              <p:nvPr/>
            </p:nvSpPr>
            <p:spPr>
              <a:xfrm>
                <a:off y="3563937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80" name="Shape 580"/>
              <p:cNvSpPr/>
              <p:nvPr/>
            </p:nvSpPr>
            <p:spPr>
              <a:xfrm>
                <a:off y="3567112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81" name="Shape 581"/>
              <p:cNvSpPr/>
              <p:nvPr/>
            </p:nvSpPr>
            <p:spPr>
              <a:xfrm>
                <a:off y="3568700" x="7315200"/>
                <a:ext cy="68261" cx="361950"/>
              </a:xfrm>
              <a:custGeom>
                <a:pathLst>
                  <a:path w="228" extrusionOk="0" h="43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8"/>
                    </a:lnTo>
                    <a:lnTo>
                      <a:pt y="43" x="226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82" name="Shape 582"/>
              <p:cNvSpPr/>
              <p:nvPr/>
            </p:nvSpPr>
            <p:spPr>
              <a:xfrm>
                <a:off y="3571875" x="7315200"/>
                <a:ext cy="66675" cx="361950"/>
              </a:xfrm>
              <a:custGeom>
                <a:pathLst>
                  <a:path w="228" extrusionOk="0" h="42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83" name="Shape 583"/>
              <p:cNvSpPr/>
              <p:nvPr/>
            </p:nvSpPr>
            <p:spPr>
              <a:xfrm>
                <a:off y="3575050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0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84" name="Shape 584"/>
              <p:cNvSpPr/>
              <p:nvPr/>
            </p:nvSpPr>
            <p:spPr>
              <a:xfrm>
                <a:off y="3576637" x="7315200"/>
                <a:ext cy="68261" cx="358775"/>
              </a:xfrm>
              <a:custGeom>
                <a:pathLst>
                  <a:path w="226" extrusionOk="0" h="43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6"/>
                    </a:lnTo>
                    <a:lnTo>
                      <a:pt y="43" x="22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85" name="Shape 585"/>
              <p:cNvSpPr/>
              <p:nvPr/>
            </p:nvSpPr>
            <p:spPr>
              <a:xfrm>
                <a:off y="3579812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4"/>
                    </a:lnTo>
                    <a:lnTo>
                      <a:pt y="42" x="22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86" name="Shape 586"/>
              <p:cNvSpPr/>
              <p:nvPr/>
            </p:nvSpPr>
            <p:spPr>
              <a:xfrm>
                <a:off y="3582987" x="7315200"/>
                <a:ext cy="66675" cx="355600"/>
              </a:xfrm>
              <a:custGeom>
                <a:pathLst>
                  <a:path w="224" extrusionOk="0" h="42">
                    <a:moveTo>
                      <a:pt y="0" x="0"/>
                    </a:moveTo>
                    <a:lnTo>
                      <a:pt y="39" x="224"/>
                    </a:lnTo>
                    <a:lnTo>
                      <a:pt y="40" x="224"/>
                    </a:lnTo>
                    <a:lnTo>
                      <a:pt y="42" x="22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87" name="Shape 587"/>
              <p:cNvSpPr/>
              <p:nvPr/>
            </p:nvSpPr>
            <p:spPr>
              <a:xfrm>
                <a:off y="3584575" x="7315200"/>
                <a:ext cy="68261" cx="355600"/>
              </a:xfrm>
              <a:custGeom>
                <a:pathLst>
                  <a:path w="224" extrusionOk="0" h="43">
                    <a:moveTo>
                      <a:pt y="0" x="0"/>
                    </a:moveTo>
                    <a:lnTo>
                      <a:pt y="39" x="224"/>
                    </a:lnTo>
                    <a:lnTo>
                      <a:pt y="41" x="222"/>
                    </a:lnTo>
                    <a:lnTo>
                      <a:pt y="43" x="22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0F0E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88" name="Shape 588"/>
              <p:cNvSpPr/>
              <p:nvPr/>
            </p:nvSpPr>
            <p:spPr>
              <a:xfrm>
                <a:off y="3587750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1" x="224"/>
                    </a:lnTo>
                    <a:lnTo>
                      <a:pt y="42" x="223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89" name="Shape 589"/>
              <p:cNvSpPr/>
              <p:nvPr/>
            </p:nvSpPr>
            <p:spPr>
              <a:xfrm>
                <a:off y="3590925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0" x="223"/>
                    </a:lnTo>
                    <a:lnTo>
                      <a:pt y="42" x="22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90" name="Shape 590"/>
              <p:cNvSpPr/>
              <p:nvPr/>
            </p:nvSpPr>
            <p:spPr>
              <a:xfrm>
                <a:off y="3594100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8" x="223"/>
                    </a:lnTo>
                    <a:lnTo>
                      <a:pt y="40" x="223"/>
                    </a:lnTo>
                    <a:lnTo>
                      <a:pt y="42" x="22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91" name="Shape 591"/>
              <p:cNvSpPr/>
              <p:nvPr/>
            </p:nvSpPr>
            <p:spPr>
              <a:xfrm>
                <a:off y="3595687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9" x="223"/>
                    </a:lnTo>
                    <a:lnTo>
                      <a:pt y="41" x="221"/>
                    </a:lnTo>
                    <a:lnTo>
                      <a:pt y="42" x="21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92" name="Shape 592"/>
              <p:cNvSpPr/>
              <p:nvPr/>
            </p:nvSpPr>
            <p:spPr>
              <a:xfrm>
                <a:off y="3598862" x="7312025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21"/>
                    </a:lnTo>
                    <a:lnTo>
                      <a:pt y="39" x="221"/>
                    </a:lnTo>
                    <a:lnTo>
                      <a:pt y="40" x="219"/>
                    </a:lnTo>
                    <a:lnTo>
                      <a:pt y="40" x="219"/>
                    </a:lnTo>
                    <a:lnTo>
                      <a:pt y="42" x="21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BE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93" name="Shape 593"/>
              <p:cNvSpPr/>
              <p:nvPr/>
            </p:nvSpPr>
            <p:spPr>
              <a:xfrm>
                <a:off y="3602037" x="7312025"/>
                <a:ext cy="63500" cx="347661"/>
              </a:xfrm>
              <a:custGeom>
                <a:pathLst>
                  <a:path w="219" extrusionOk="0" h="40">
                    <a:moveTo>
                      <a:pt y="0" x="0"/>
                    </a:moveTo>
                    <a:lnTo>
                      <a:pt y="38" x="219"/>
                    </a:lnTo>
                    <a:lnTo>
                      <a:pt y="38" x="219"/>
                    </a:lnTo>
                    <a:lnTo>
                      <a:pt y="38" x="219"/>
                    </a:lnTo>
                    <a:lnTo>
                      <a:pt y="40" x="218"/>
                    </a:lnTo>
                    <a:lnTo>
                      <a:pt y="40" x="21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94" name="Shape 594"/>
              <p:cNvSpPr/>
              <p:nvPr/>
            </p:nvSpPr>
            <p:spPr>
              <a:xfrm>
                <a:off y="3603625" x="7312025"/>
                <a:ext cy="65086" cx="346075"/>
              </a:xfrm>
              <a:custGeom>
                <a:pathLst>
                  <a:path w="218" extrusionOk="0" h="41">
                    <a:moveTo>
                      <a:pt y="0" x="0"/>
                    </a:moveTo>
                    <a:lnTo>
                      <a:pt y="39" x="218"/>
                    </a:lnTo>
                    <a:lnTo>
                      <a:pt y="39" x="216"/>
                    </a:lnTo>
                    <a:lnTo>
                      <a:pt y="41" x="21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95" name="Shape 595"/>
              <p:cNvSpPr/>
              <p:nvPr/>
            </p:nvSpPr>
            <p:spPr>
              <a:xfrm>
                <a:off y="3606800" x="7312025"/>
                <a:ext cy="65086" cx="342900"/>
              </a:xfrm>
              <a:custGeom>
                <a:pathLst>
                  <a:path w="216" extrusionOk="0" h="41">
                    <a:moveTo>
                      <a:pt y="0" x="0"/>
                    </a:moveTo>
                    <a:lnTo>
                      <a:pt y="37" x="216"/>
                    </a:lnTo>
                    <a:lnTo>
                      <a:pt y="39" x="214"/>
                    </a:lnTo>
                    <a:lnTo>
                      <a:pt y="41" x="21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96" name="Shape 596"/>
              <p:cNvSpPr/>
              <p:nvPr/>
            </p:nvSpPr>
            <p:spPr>
              <a:xfrm>
                <a:off y="3609975" x="7312025"/>
                <a:ext cy="63500" cx="339725"/>
              </a:xfrm>
              <a:custGeom>
                <a:pathLst>
                  <a:path w="214" extrusionOk="0" h="40">
                    <a:moveTo>
                      <a:pt y="0" x="0"/>
                    </a:moveTo>
                    <a:lnTo>
                      <a:pt y="37" x="214"/>
                    </a:lnTo>
                    <a:lnTo>
                      <a:pt y="39" x="213"/>
                    </a:lnTo>
                    <a:lnTo>
                      <a:pt y="40" x="21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97" name="Shape 597"/>
              <p:cNvSpPr/>
              <p:nvPr/>
            </p:nvSpPr>
            <p:spPr>
              <a:xfrm>
                <a:off y="3611562" x="7312025"/>
                <a:ext cy="65086" cx="338136"/>
              </a:xfrm>
              <a:custGeom>
                <a:pathLst>
                  <a:path w="213" extrusionOk="0" h="41">
                    <a:moveTo>
                      <a:pt y="0" x="0"/>
                    </a:moveTo>
                    <a:lnTo>
                      <a:pt y="38" x="213"/>
                    </a:lnTo>
                    <a:lnTo>
                      <a:pt y="39" x="211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98" name="Shape 598"/>
              <p:cNvSpPr/>
              <p:nvPr/>
            </p:nvSpPr>
            <p:spPr>
              <a:xfrm>
                <a:off y="3614737" x="7312025"/>
                <a:ext cy="61912" cx="334961"/>
              </a:xfrm>
              <a:custGeom>
                <a:pathLst>
                  <a:path w="211" extrusionOk="0" h="39">
                    <a:moveTo>
                      <a:pt y="0" x="0"/>
                    </a:moveTo>
                    <a:lnTo>
                      <a:pt y="37" x="211"/>
                    </a:lnTo>
                    <a:lnTo>
                      <a:pt y="39" x="209"/>
                    </a:lnTo>
                    <a:lnTo>
                      <a:pt y="39" x="20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99" name="Shape 599"/>
              <p:cNvSpPr/>
              <p:nvPr/>
            </p:nvSpPr>
            <p:spPr>
              <a:xfrm>
                <a:off y="3617912" x="7312025"/>
                <a:ext cy="61912" cx="331787"/>
              </a:xfrm>
              <a:custGeom>
                <a:pathLst>
                  <a:path w="209" extrusionOk="0" h="39">
                    <a:moveTo>
                      <a:pt y="0" x="0"/>
                    </a:moveTo>
                    <a:lnTo>
                      <a:pt y="37" x="209"/>
                    </a:lnTo>
                    <a:lnTo>
                      <a:pt y="37" x="206"/>
                    </a:lnTo>
                    <a:lnTo>
                      <a:pt y="39" x="204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3E3E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00" name="Shape 600"/>
              <p:cNvSpPr/>
              <p:nvPr/>
            </p:nvSpPr>
            <p:spPr>
              <a:xfrm>
                <a:off y="3619500" x="7312025"/>
                <a:ext cy="61912" cx="327025"/>
              </a:xfrm>
              <a:custGeom>
                <a:pathLst>
                  <a:path w="206" extrusionOk="0" h="39">
                    <a:moveTo>
                      <a:pt y="0" x="0"/>
                    </a:moveTo>
                    <a:lnTo>
                      <a:pt y="36" x="206"/>
                    </a:lnTo>
                    <a:lnTo>
                      <a:pt y="38" x="204"/>
                    </a:lnTo>
                    <a:lnTo>
                      <a:pt y="39" x="203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01" name="Shape 601"/>
              <p:cNvSpPr/>
              <p:nvPr/>
            </p:nvSpPr>
            <p:spPr>
              <a:xfrm>
                <a:off y="3622675" x="7312025"/>
                <a:ext cy="61912" cx="323850"/>
              </a:xfrm>
              <a:custGeom>
                <a:pathLst>
                  <a:path w="204" extrusionOk="0" h="39">
                    <a:moveTo>
                      <a:pt y="0" x="0"/>
                    </a:moveTo>
                    <a:lnTo>
                      <a:pt y="36" x="204"/>
                    </a:lnTo>
                    <a:lnTo>
                      <a:pt y="37" x="203"/>
                    </a:lnTo>
                    <a:lnTo>
                      <a:pt y="39" x="20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02" name="Shape 602"/>
              <p:cNvSpPr/>
              <p:nvPr/>
            </p:nvSpPr>
            <p:spPr>
              <a:xfrm>
                <a:off y="3625850" x="7312025"/>
                <a:ext cy="61912" cx="322261"/>
              </a:xfrm>
              <a:custGeom>
                <a:pathLst>
                  <a:path w="203" extrusionOk="0" h="39">
                    <a:moveTo>
                      <a:pt y="0" x="0"/>
                    </a:moveTo>
                    <a:lnTo>
                      <a:pt y="35" x="203"/>
                    </a:lnTo>
                    <a:lnTo>
                      <a:pt y="37" x="201"/>
                    </a:lnTo>
                    <a:lnTo>
                      <a:pt y="39" x="19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03" name="Shape 603"/>
              <p:cNvSpPr/>
              <p:nvPr/>
            </p:nvSpPr>
            <p:spPr>
              <a:xfrm>
                <a:off y="3629025" x="7312025"/>
                <a:ext cy="58736" cx="319087"/>
              </a:xfrm>
              <a:custGeom>
                <a:pathLst>
                  <a:path w="201" extrusionOk="0" h="37">
                    <a:moveTo>
                      <a:pt y="0" x="0"/>
                    </a:moveTo>
                    <a:lnTo>
                      <a:pt y="35" x="201"/>
                    </a:lnTo>
                    <a:lnTo>
                      <a:pt y="37" x="197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04" name="Shape 604"/>
              <p:cNvSpPr/>
              <p:nvPr/>
            </p:nvSpPr>
            <p:spPr>
              <a:xfrm>
                <a:off y="3630612" x="7312025"/>
                <a:ext cy="58736" cx="312736"/>
              </a:xfrm>
              <a:custGeom>
                <a:pathLst>
                  <a:path w="197" extrusionOk="0" h="37">
                    <a:moveTo>
                      <a:pt y="0" x="0"/>
                    </a:moveTo>
                    <a:lnTo>
                      <a:pt y="36" x="197"/>
                    </a:lnTo>
                    <a:lnTo>
                      <a:pt y="36" x="196"/>
                    </a:lnTo>
                    <a:lnTo>
                      <a:pt y="37" x="19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05" name="Shape 605"/>
              <p:cNvSpPr/>
              <p:nvPr/>
            </p:nvSpPr>
            <p:spPr>
              <a:xfrm>
                <a:off y="3633787" x="7312025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4" x="196"/>
                    </a:lnTo>
                    <a:lnTo>
                      <a:pt y="35" x="194"/>
                    </a:lnTo>
                    <a:lnTo>
                      <a:pt y="37" x="191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06" name="Shape 606"/>
              <p:cNvSpPr/>
              <p:nvPr/>
            </p:nvSpPr>
            <p:spPr>
              <a:xfrm>
                <a:off y="3636962" x="7312025"/>
                <a:ext cy="58736" cx="307975"/>
              </a:xfrm>
              <a:custGeom>
                <a:pathLst>
                  <a:path w="194" extrusionOk="0" h="37">
                    <a:moveTo>
                      <a:pt y="0" x="0"/>
                    </a:moveTo>
                    <a:lnTo>
                      <a:pt y="33" x="194"/>
                    </a:lnTo>
                    <a:lnTo>
                      <a:pt y="35" x="191"/>
                    </a:lnTo>
                    <a:lnTo>
                      <a:pt y="37" x="18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07" name="Shape 607"/>
              <p:cNvSpPr/>
              <p:nvPr/>
            </p:nvSpPr>
            <p:spPr>
              <a:xfrm>
                <a:off y="3638550" x="7312025"/>
                <a:ext cy="58736" cx="303212"/>
              </a:xfrm>
              <a:custGeom>
                <a:pathLst>
                  <a:path w="191" extrusionOk="0" h="37">
                    <a:moveTo>
                      <a:pt y="0" x="0"/>
                    </a:moveTo>
                    <a:lnTo>
                      <a:pt y="34" x="191"/>
                    </a:lnTo>
                    <a:lnTo>
                      <a:pt y="36" x="189"/>
                    </a:lnTo>
                    <a:lnTo>
                      <a:pt y="37" x="18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08" name="Shape 608"/>
              <p:cNvSpPr/>
              <p:nvPr/>
            </p:nvSpPr>
            <p:spPr>
              <a:xfrm>
                <a:off y="3641725" x="7312025"/>
                <a:ext cy="55561" cx="300036"/>
              </a:xfrm>
              <a:custGeom>
                <a:pathLst>
                  <a:path w="189" extrusionOk="0" h="35">
                    <a:moveTo>
                      <a:pt y="0" x="0"/>
                    </a:moveTo>
                    <a:lnTo>
                      <a:pt y="34" x="189"/>
                    </a:lnTo>
                    <a:lnTo>
                      <a:pt y="35" x="187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D9D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09" name="Shape 609"/>
              <p:cNvSpPr/>
              <p:nvPr/>
            </p:nvSpPr>
            <p:spPr>
              <a:xfrm>
                <a:off y="3644900" x="7312025"/>
                <a:ext cy="55561" cx="296862"/>
              </a:xfrm>
              <a:custGeom>
                <a:pathLst>
                  <a:path w="187" extrusionOk="0" h="35">
                    <a:moveTo>
                      <a:pt y="0" x="0"/>
                    </a:moveTo>
                    <a:lnTo>
                      <a:pt y="33" x="187"/>
                    </a:lnTo>
                    <a:lnTo>
                      <a:pt y="33" x="184"/>
                    </a:lnTo>
                    <a:lnTo>
                      <a:pt y="35" x="18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8D8D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10" name="Shape 610"/>
              <p:cNvSpPr/>
              <p:nvPr/>
            </p:nvSpPr>
            <p:spPr>
              <a:xfrm>
                <a:off y="3646487" x="7312025"/>
                <a:ext cy="57150" cx="292100"/>
              </a:xfrm>
              <a:custGeom>
                <a:pathLst>
                  <a:path w="184" extrusionOk="0" h="36">
                    <a:moveTo>
                      <a:pt y="0" x="0"/>
                    </a:moveTo>
                    <a:lnTo>
                      <a:pt y="32" x="184"/>
                    </a:lnTo>
                    <a:lnTo>
                      <a:pt y="34" x="182"/>
                    </a:lnTo>
                    <a:lnTo>
                      <a:pt y="36" x="17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7D6D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11" name="Shape 611"/>
              <p:cNvSpPr/>
              <p:nvPr/>
            </p:nvSpPr>
            <p:spPr>
              <a:xfrm>
                <a:off y="3649662" x="7312025"/>
                <a:ext cy="57150" cx="288925"/>
              </a:xfrm>
              <a:custGeom>
                <a:pathLst>
                  <a:path w="182" extrusionOk="0" h="36">
                    <a:moveTo>
                      <a:pt y="0" x="0"/>
                    </a:moveTo>
                    <a:lnTo>
                      <a:pt y="32" x="182"/>
                    </a:lnTo>
                    <a:lnTo>
                      <a:pt y="34" x="179"/>
                    </a:lnTo>
                    <a:lnTo>
                      <a:pt y="36" x="177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12" name="Shape 612"/>
              <p:cNvSpPr/>
              <p:nvPr/>
            </p:nvSpPr>
            <p:spPr>
              <a:xfrm>
                <a:off y="3652837" x="7312025"/>
                <a:ext cy="53975" cx="284162"/>
              </a:xfrm>
              <a:custGeom>
                <a:pathLst>
                  <a:path w="179" extrusionOk="0" h="34">
                    <a:moveTo>
                      <a:pt y="0" x="0"/>
                    </a:moveTo>
                    <a:lnTo>
                      <a:pt y="32" x="179"/>
                    </a:lnTo>
                    <a:lnTo>
                      <a:pt y="34" x="177"/>
                    </a:lnTo>
                    <a:lnTo>
                      <a:pt y="34" x="174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13" name="Shape 613"/>
              <p:cNvSpPr/>
              <p:nvPr/>
            </p:nvSpPr>
            <p:spPr>
              <a:xfrm>
                <a:off y="3654425" x="7315200"/>
                <a:ext cy="53975" cx="277811"/>
              </a:xfrm>
              <a:custGeom>
                <a:pathLst>
                  <a:path w="175" extrusionOk="0" h="34">
                    <a:moveTo>
                      <a:pt y="0" x="0"/>
                    </a:moveTo>
                    <a:lnTo>
                      <a:pt y="33" x="175"/>
                    </a:lnTo>
                    <a:lnTo>
                      <a:pt y="33" x="172"/>
                    </a:lnTo>
                    <a:lnTo>
                      <a:pt y="34" x="170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4D3D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14" name="Shape 614"/>
              <p:cNvSpPr/>
              <p:nvPr/>
            </p:nvSpPr>
            <p:spPr>
              <a:xfrm>
                <a:off y="3657600" x="7315200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31" x="172"/>
                    </a:lnTo>
                    <a:lnTo>
                      <a:pt y="32" x="170"/>
                    </a:lnTo>
                    <a:lnTo>
                      <a:pt y="34" x="16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15" name="Shape 615"/>
              <p:cNvSpPr/>
              <p:nvPr/>
            </p:nvSpPr>
            <p:spPr>
              <a:xfrm>
                <a:off y="3660775" x="7315200"/>
                <a:ext cy="53975" cx="269875"/>
              </a:xfrm>
              <a:custGeom>
                <a:pathLst>
                  <a:path w="170" extrusionOk="0" h="34">
                    <a:moveTo>
                      <a:pt y="0" x="0"/>
                    </a:moveTo>
                    <a:lnTo>
                      <a:pt y="30" x="170"/>
                    </a:lnTo>
                    <a:lnTo>
                      <a:pt y="32" x="167"/>
                    </a:lnTo>
                    <a:lnTo>
                      <a:pt y="34" x="16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1D0D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16" name="Shape 616"/>
              <p:cNvSpPr/>
              <p:nvPr/>
            </p:nvSpPr>
            <p:spPr>
              <a:xfrm>
                <a:off y="3662362" x="7315200"/>
                <a:ext cy="52386" cx="265112"/>
              </a:xfrm>
              <a:custGeom>
                <a:pathLst>
                  <a:path w="167" extrusionOk="0" h="33">
                    <a:moveTo>
                      <a:pt y="0" x="0"/>
                    </a:moveTo>
                    <a:lnTo>
                      <a:pt y="31" x="167"/>
                    </a:lnTo>
                    <a:lnTo>
                      <a:pt y="33" x="165"/>
                    </a:lnTo>
                    <a:lnTo>
                      <a:pt y="33" x="162"/>
                    </a:lnTo>
                    <a:lnTo>
                      <a:pt y="6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0CFC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17" name="Shape 617"/>
              <p:cNvSpPr/>
              <p:nvPr/>
            </p:nvSpPr>
            <p:spPr>
              <a:xfrm>
                <a:off y="3665537" x="7315200"/>
                <a:ext cy="50800" cx="261936"/>
              </a:xfrm>
              <a:custGeom>
                <a:pathLst>
                  <a:path w="165" extrusionOk="0" h="32">
                    <a:moveTo>
                      <a:pt y="0" x="0"/>
                    </a:moveTo>
                    <a:lnTo>
                      <a:pt y="31" x="165"/>
                    </a:lnTo>
                    <a:lnTo>
                      <a:pt y="31" x="162"/>
                    </a:lnTo>
                    <a:lnTo>
                      <a:pt y="32" x="160"/>
                    </a:lnTo>
                    <a:lnTo>
                      <a:pt y="5" x="1"/>
                    </a:lnTo>
                    <a:lnTo>
                      <a:pt y="4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18" name="Shape 618"/>
              <p:cNvSpPr/>
              <p:nvPr/>
            </p:nvSpPr>
            <p:spPr>
              <a:xfrm>
                <a:off y="3671887" x="7316786"/>
                <a:ext cy="47625" cx="255586"/>
              </a:xfrm>
              <a:custGeom>
                <a:pathLst>
                  <a:path w="161" extrusionOk="0" h="30">
                    <a:moveTo>
                      <a:pt y="0" x="0"/>
                    </a:moveTo>
                    <a:lnTo>
                      <a:pt y="27" x="161"/>
                    </a:lnTo>
                    <a:lnTo>
                      <a:pt y="28" x="159"/>
                    </a:lnTo>
                    <a:lnTo>
                      <a:pt y="30" x="15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19" name="Shape 619"/>
              <p:cNvSpPr/>
              <p:nvPr/>
            </p:nvSpPr>
            <p:spPr>
              <a:xfrm>
                <a:off y="3673475" x="7316786"/>
                <a:ext cy="49212" cx="252411"/>
              </a:xfrm>
              <a:custGeom>
                <a:pathLst>
                  <a:path w="159" extrusionOk="0" h="31">
                    <a:moveTo>
                      <a:pt y="0" x="0"/>
                    </a:moveTo>
                    <a:lnTo>
                      <a:pt y="27" x="159"/>
                    </a:lnTo>
                    <a:lnTo>
                      <a:pt y="29" x="156"/>
                    </a:lnTo>
                    <a:lnTo>
                      <a:pt y="31" x="15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ECEC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20" name="Shape 620"/>
              <p:cNvSpPr/>
              <p:nvPr/>
            </p:nvSpPr>
            <p:spPr>
              <a:xfrm>
                <a:off y="3676650" x="7316786"/>
                <a:ext cy="46036" cx="247650"/>
              </a:xfrm>
              <a:custGeom>
                <a:pathLst>
                  <a:path w="156" extrusionOk="0" h="29">
                    <a:moveTo>
                      <a:pt y="0" x="0"/>
                    </a:moveTo>
                    <a:lnTo>
                      <a:pt y="27" x="156"/>
                    </a:lnTo>
                    <a:lnTo>
                      <a:pt y="29" x="152"/>
                    </a:lnTo>
                    <a:lnTo>
                      <a:pt y="29" x="151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DCDC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21" name="Shape 621"/>
              <p:cNvSpPr/>
              <p:nvPr/>
            </p:nvSpPr>
            <p:spPr>
              <a:xfrm>
                <a:off y="3679825" x="7316786"/>
                <a:ext cy="44450" cx="241300"/>
              </a:xfrm>
              <a:custGeom>
                <a:pathLst>
                  <a:path w="152" extrusionOk="0" h="28">
                    <a:moveTo>
                      <a:pt y="0" x="0"/>
                    </a:moveTo>
                    <a:lnTo>
                      <a:pt y="27" x="152"/>
                    </a:lnTo>
                    <a:lnTo>
                      <a:pt y="27" x="151"/>
                    </a:lnTo>
                    <a:lnTo>
                      <a:pt y="28" x="14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22" name="Shape 622"/>
              <p:cNvSpPr/>
              <p:nvPr/>
            </p:nvSpPr>
            <p:spPr>
              <a:xfrm>
                <a:off y="3681412" x="7319961"/>
                <a:ext cy="46036" cx="236537"/>
              </a:xfrm>
              <a:custGeom>
                <a:pathLst>
                  <a:path w="149" extrusionOk="0" h="29">
                    <a:moveTo>
                      <a:pt y="0" x="0"/>
                    </a:moveTo>
                    <a:lnTo>
                      <a:pt y="26" x="149"/>
                    </a:lnTo>
                    <a:lnTo>
                      <a:pt y="27" x="145"/>
                    </a:lnTo>
                    <a:lnTo>
                      <a:pt y="29" x="14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BCBC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23" name="Shape 623"/>
              <p:cNvSpPr/>
              <p:nvPr/>
            </p:nvSpPr>
            <p:spPr>
              <a:xfrm>
                <a:off y="3684587" x="7319961"/>
                <a:ext cy="42862" cx="230187"/>
              </a:xfrm>
              <a:custGeom>
                <a:pathLst>
                  <a:path w="145" extrusionOk="0" h="27">
                    <a:moveTo>
                      <a:pt y="0" x="0"/>
                    </a:moveTo>
                    <a:lnTo>
                      <a:pt y="25" x="145"/>
                    </a:lnTo>
                    <a:lnTo>
                      <a:pt y="27" x="142"/>
                    </a:lnTo>
                    <a:lnTo>
                      <a:pt y="27" x="140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24" name="Shape 624"/>
              <p:cNvSpPr/>
              <p:nvPr/>
            </p:nvSpPr>
            <p:spPr>
              <a:xfrm>
                <a:off y="3687762" x="7319961"/>
                <a:ext cy="42862" cx="225425"/>
              </a:xfrm>
              <a:custGeom>
                <a:pathLst>
                  <a:path w="142" extrusionOk="0" h="27">
                    <a:moveTo>
                      <a:pt y="0" x="0"/>
                    </a:moveTo>
                    <a:lnTo>
                      <a:pt y="25" x="142"/>
                    </a:lnTo>
                    <a:lnTo>
                      <a:pt y="25" x="140"/>
                    </a:lnTo>
                    <a:lnTo>
                      <a:pt y="27" x="13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DBDB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25" name="Shape 625"/>
              <p:cNvSpPr/>
              <p:nvPr/>
            </p:nvSpPr>
            <p:spPr>
              <a:xfrm>
                <a:off y="3689350" x="7323136"/>
                <a:ext cy="42862" cx="219075"/>
              </a:xfrm>
              <a:custGeom>
                <a:pathLst>
                  <a:path w="138" extrusionOk="0" h="27">
                    <a:moveTo>
                      <a:pt y="0" x="0"/>
                    </a:moveTo>
                    <a:lnTo>
                      <a:pt y="24" x="138"/>
                    </a:lnTo>
                    <a:lnTo>
                      <a:pt y="26" x="135"/>
                    </a:lnTo>
                    <a:lnTo>
                      <a:pt y="27" x="131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8B8B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26" name="Shape 626"/>
              <p:cNvSpPr/>
              <p:nvPr/>
            </p:nvSpPr>
            <p:spPr>
              <a:xfrm>
                <a:off y="3692525" x="7323136"/>
                <a:ext cy="42862" cx="214311"/>
              </a:xfrm>
              <a:custGeom>
                <a:pathLst>
                  <a:path w="135" extrusionOk="0" h="27">
                    <a:moveTo>
                      <a:pt y="0" x="0"/>
                    </a:moveTo>
                    <a:lnTo>
                      <a:pt y="24" x="135"/>
                    </a:lnTo>
                    <a:lnTo>
                      <a:pt y="25" x="131"/>
                    </a:lnTo>
                    <a:lnTo>
                      <a:pt y="27" x="13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EADA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27" name="Shape 627"/>
              <p:cNvSpPr/>
              <p:nvPr/>
            </p:nvSpPr>
            <p:spPr>
              <a:xfrm>
                <a:off y="3695700" x="7324725"/>
                <a:ext cy="39686" cx="206375"/>
              </a:xfrm>
              <a:custGeom>
                <a:pathLst>
                  <a:path w="130" extrusionOk="0" h="25">
                    <a:moveTo>
                      <a:pt y="0" x="0"/>
                    </a:moveTo>
                    <a:lnTo>
                      <a:pt y="23" x="130"/>
                    </a:lnTo>
                    <a:lnTo>
                      <a:pt y="25" x="129"/>
                    </a:lnTo>
                    <a:lnTo>
                      <a:pt y="25" x="125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AA9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28" name="Shape 628"/>
              <p:cNvSpPr/>
              <p:nvPr/>
            </p:nvSpPr>
            <p:spPr>
              <a:xfrm>
                <a:off y="3697287" x="7324725"/>
                <a:ext cy="41275" cx="204786"/>
              </a:xfrm>
              <a:custGeom>
                <a:pathLst>
                  <a:path w="129" extrusionOk="0" h="26">
                    <a:moveTo>
                      <a:pt y="0" x="0"/>
                    </a:moveTo>
                    <a:lnTo>
                      <a:pt y="24" x="129"/>
                    </a:lnTo>
                    <a:lnTo>
                      <a:pt y="24" x="125"/>
                    </a:lnTo>
                    <a:lnTo>
                      <a:pt y="26" x="122"/>
                    </a:lnTo>
                    <a:lnTo>
                      <a:pt y="6" x="2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6A5A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29" name="Shape 629"/>
              <p:cNvSpPr/>
              <p:nvPr/>
            </p:nvSpPr>
            <p:spPr>
              <a:xfrm>
                <a:off y="3700462" x="7327900"/>
                <a:ext cy="39686" cx="195261"/>
              </a:xfrm>
              <a:custGeom>
                <a:pathLst>
                  <a:path w="123" extrusionOk="0" h="25">
                    <a:moveTo>
                      <a:pt y="0" x="0"/>
                    </a:moveTo>
                    <a:lnTo>
                      <a:pt y="22" x="123"/>
                    </a:lnTo>
                    <a:lnTo>
                      <a:pt y="24" x="120"/>
                    </a:lnTo>
                    <a:lnTo>
                      <a:pt y="25" x="117"/>
                    </a:lnTo>
                    <a:lnTo>
                      <a:pt y="5" x="2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F9E9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30" name="Shape 630"/>
              <p:cNvSpPr/>
              <p:nvPr/>
            </p:nvSpPr>
            <p:spPr>
              <a:xfrm>
                <a:off y="3706812" x="7327900"/>
                <a:ext cy="33336" cx="190500"/>
              </a:xfrm>
              <a:custGeom>
                <a:pathLst>
                  <a:path w="120" extrusionOk="0" h="21">
                    <a:moveTo>
                      <a:pt y="0" x="0"/>
                    </a:moveTo>
                    <a:lnTo>
                      <a:pt y="20" x="120"/>
                    </a:lnTo>
                    <a:lnTo>
                      <a:pt y="21" x="117"/>
                    </a:lnTo>
                    <a:lnTo>
                      <a:pt y="21" x="113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A9A9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31" name="Shape 631"/>
              <p:cNvSpPr/>
              <p:nvPr/>
            </p:nvSpPr>
            <p:spPr>
              <a:xfrm>
                <a:off y="3708400" x="7331075"/>
                <a:ext cy="34925" cx="182561"/>
              </a:xfrm>
              <a:custGeom>
                <a:pathLst>
                  <a:path w="115" extrusionOk="0" h="22">
                    <a:moveTo>
                      <a:pt y="0" x="0"/>
                    </a:moveTo>
                    <a:lnTo>
                      <a:pt y="20" x="115"/>
                    </a:lnTo>
                    <a:lnTo>
                      <a:pt y="20" x="111"/>
                    </a:lnTo>
                    <a:lnTo>
                      <a:pt y="22" x="108"/>
                    </a:lnTo>
                    <a:lnTo>
                      <a:pt y="15" x="66"/>
                    </a:lnTo>
                    <a:lnTo>
                      <a:pt y="14" x="61"/>
                    </a:lnTo>
                    <a:lnTo>
                      <a:pt y="14" x="55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6959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32" name="Shape 632"/>
              <p:cNvSpPr/>
              <p:nvPr/>
            </p:nvSpPr>
            <p:spPr>
              <a:xfrm>
                <a:off y="3711575" x="7331075"/>
                <a:ext cy="34925" cx="176212"/>
              </a:xfrm>
              <a:custGeom>
                <a:pathLst>
                  <a:path w="111" extrusionOk="0" h="22">
                    <a:moveTo>
                      <a:pt y="0" x="0"/>
                    </a:moveTo>
                    <a:lnTo>
                      <a:pt y="18" x="111"/>
                    </a:lnTo>
                    <a:lnTo>
                      <a:pt y="20" x="108"/>
                    </a:lnTo>
                    <a:lnTo>
                      <a:pt y="22" x="106"/>
                    </a:lnTo>
                    <a:lnTo>
                      <a:pt y="15" x="67"/>
                    </a:lnTo>
                    <a:lnTo>
                      <a:pt y="12" x="64"/>
                    </a:lnTo>
                    <a:lnTo>
                      <a:pt y="12" x="61"/>
                    </a:lnTo>
                    <a:lnTo>
                      <a:pt y="12" x="55"/>
                    </a:lnTo>
                    <a:lnTo>
                      <a:pt y="12" x="5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8E8D8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33" name="Shape 633"/>
              <p:cNvSpPr/>
              <p:nvPr/>
            </p:nvSpPr>
            <p:spPr>
              <a:xfrm>
                <a:off y="3714750" x="7332661"/>
                <a:ext cy="31750" cx="169861"/>
              </a:xfrm>
              <a:custGeom>
                <a:pathLst>
                  <a:path w="107" extrusionOk="0" h="20">
                    <a:moveTo>
                      <a:pt y="0" x="0"/>
                    </a:moveTo>
                    <a:lnTo>
                      <a:pt y="10" x="54"/>
                    </a:lnTo>
                    <a:lnTo>
                      <a:pt y="10" x="49"/>
                    </a:lnTo>
                    <a:lnTo>
                      <a:pt y="11" x="46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  <a:moveTo>
                      <a:pt y="11" x="65"/>
                    </a:moveTo>
                    <a:lnTo>
                      <a:pt y="18" x="107"/>
                    </a:lnTo>
                    <a:lnTo>
                      <a:pt y="20" x="103"/>
                    </a:lnTo>
                    <a:lnTo>
                      <a:pt y="20" x="102"/>
                    </a:lnTo>
                    <a:lnTo>
                      <a:pt y="15" x="68"/>
                    </a:lnTo>
                    <a:lnTo>
                      <a:pt y="13" x="66"/>
                    </a:lnTo>
                    <a:lnTo>
                      <a:pt y="11" x="65"/>
                    </a:lnTo>
                    <a:close/>
                  </a:path>
                </a:pathLst>
              </a:custGeom>
              <a:solidFill>
                <a:srgbClr val="8B898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34" name="Shape 634"/>
              <p:cNvSpPr/>
              <p:nvPr/>
            </p:nvSpPr>
            <p:spPr>
              <a:xfrm>
                <a:off y="3716337" x="7332661"/>
                <a:ext cy="33336" cx="166686"/>
              </a:xfrm>
              <a:custGeom>
                <a:pathLst>
                  <a:path w="105" extrusionOk="0" h="21">
                    <a:moveTo>
                      <a:pt y="0" x="0"/>
                    </a:moveTo>
                    <a:lnTo>
                      <a:pt y="9" x="49"/>
                    </a:lnTo>
                    <a:lnTo>
                      <a:pt y="10" x="46"/>
                    </a:lnTo>
                    <a:lnTo>
                      <a:pt y="10" x="43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9" x="105"/>
                    </a:lnTo>
                    <a:lnTo>
                      <a:pt y="19" x="102"/>
                    </a:lnTo>
                    <a:lnTo>
                      <a:pt y="21" x="98"/>
                    </a:lnTo>
                    <a:lnTo>
                      <a:pt y="15" x="70"/>
                    </a:lnTo>
                    <a:lnTo>
                      <a:pt y="14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7868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35" name="Shape 635"/>
              <p:cNvSpPr/>
              <p:nvPr/>
            </p:nvSpPr>
            <p:spPr>
              <a:xfrm>
                <a:off y="3719512" x="7335836"/>
                <a:ext cy="31750" cx="158750"/>
              </a:xfrm>
              <a:custGeom>
                <a:pathLst>
                  <a:path w="100" extrusionOk="0" h="20">
                    <a:moveTo>
                      <a:pt y="0" x="0"/>
                    </a:moveTo>
                    <a:lnTo>
                      <a:pt y="8" x="44"/>
                    </a:lnTo>
                    <a:lnTo>
                      <a:pt y="8" x="41"/>
                    </a:lnTo>
                    <a:lnTo>
                      <a:pt y="10" x="37"/>
                    </a:lnTo>
                    <a:lnTo>
                      <a:pt y="3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7" x="100"/>
                    </a:lnTo>
                    <a:lnTo>
                      <a:pt y="19" x="96"/>
                    </a:lnTo>
                    <a:lnTo>
                      <a:pt y="20" x="93"/>
                    </a:lnTo>
                    <a:lnTo>
                      <a:pt y="15" x="69"/>
                    </a:lnTo>
                    <a:lnTo>
                      <a:pt y="13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07F7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36" name="Shape 636"/>
              <p:cNvSpPr/>
              <p:nvPr/>
            </p:nvSpPr>
            <p:spPr>
              <a:xfrm>
                <a:off y="3722687" x="7339011"/>
                <a:ext cy="28575" cx="149225"/>
              </a:xfrm>
              <a:custGeom>
                <a:pathLst>
                  <a:path w="94" extrusionOk="0" h="18">
                    <a:moveTo>
                      <a:pt y="0" x="0"/>
                    </a:moveTo>
                    <a:lnTo>
                      <a:pt y="6" x="39"/>
                    </a:lnTo>
                    <a:lnTo>
                      <a:pt y="8" x="35"/>
                    </a:lnTo>
                    <a:lnTo>
                      <a:pt y="10" x="34"/>
                    </a:lnTo>
                    <a:lnTo>
                      <a:pt y="5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  <a:moveTo>
                      <a:pt y="11" x="66"/>
                    </a:moveTo>
                    <a:lnTo>
                      <a:pt y="17" x="94"/>
                    </a:lnTo>
                    <a:lnTo>
                      <a:pt y="18" x="91"/>
                    </a:lnTo>
                    <a:lnTo>
                      <a:pt y="18" x="88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1" x="66"/>
                    </a:lnTo>
                    <a:close/>
                  </a:path>
                </a:pathLst>
              </a:custGeom>
              <a:solidFill>
                <a:srgbClr val="7D7B7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37" name="Shape 637"/>
              <p:cNvSpPr/>
              <p:nvPr/>
            </p:nvSpPr>
            <p:spPr>
              <a:xfrm>
                <a:off y="3724275" x="7342186"/>
                <a:ext cy="30161" cx="141286"/>
              </a:xfrm>
              <a:custGeom>
                <a:pathLst>
                  <a:path w="89" extrusionOk="0" h="19">
                    <a:moveTo>
                      <a:pt y="0" x="0"/>
                    </a:moveTo>
                    <a:lnTo>
                      <a:pt y="7" x="33"/>
                    </a:lnTo>
                    <a:lnTo>
                      <a:pt y="9" x="32"/>
                    </a:lnTo>
                    <a:lnTo>
                      <a:pt y="10" x="28"/>
                    </a:lnTo>
                    <a:lnTo>
                      <a:pt y="5" x="1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  <a:moveTo>
                      <a:pt y="12" x="65"/>
                    </a:moveTo>
                    <a:lnTo>
                      <a:pt y="17" x="89"/>
                    </a:lnTo>
                    <a:lnTo>
                      <a:pt y="17" x="86"/>
                    </a:lnTo>
                    <a:lnTo>
                      <a:pt y="19" x="82"/>
                    </a:lnTo>
                    <a:lnTo>
                      <a:pt y="17" x="67"/>
                    </a:lnTo>
                    <a:lnTo>
                      <a:pt y="14" x="65"/>
                    </a:lnTo>
                    <a:lnTo>
                      <a:pt y="12" x="65"/>
                    </a:lnTo>
                    <a:close/>
                  </a:path>
                </a:pathLst>
              </a:custGeom>
              <a:solidFill>
                <a:srgbClr val="79777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38" name="Shape 638"/>
              <p:cNvSpPr/>
              <p:nvPr/>
            </p:nvSpPr>
            <p:spPr>
              <a:xfrm>
                <a:off y="3730625" x="7342186"/>
                <a:ext cy="26987" cx="136525"/>
              </a:xfrm>
              <a:custGeom>
                <a:pathLst>
                  <a:path w="86" extrusionOk="0" h="17">
                    <a:moveTo>
                      <a:pt y="0" x="0"/>
                    </a:moveTo>
                    <a:lnTo>
                      <a:pt y="5" x="32"/>
                    </a:lnTo>
                    <a:lnTo>
                      <a:pt y="6" x="28"/>
                    </a:lnTo>
                    <a:lnTo>
                      <a:pt y="6" x="27"/>
                    </a:lnTo>
                    <a:lnTo>
                      <a:pt y="3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0" x="65"/>
                    </a:moveTo>
                    <a:lnTo>
                      <a:pt y="13" x="86"/>
                    </a:lnTo>
                    <a:lnTo>
                      <a:pt y="15" x="82"/>
                    </a:lnTo>
                    <a:lnTo>
                      <a:pt y="17" x="79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0" x="65"/>
                    </a:lnTo>
                    <a:close/>
                  </a:path>
                </a:pathLst>
              </a:custGeom>
              <a:solidFill>
                <a:srgbClr val="72707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39" name="Shape 639"/>
              <p:cNvSpPr/>
              <p:nvPr/>
            </p:nvSpPr>
            <p:spPr>
              <a:xfrm>
                <a:off y="3732212" x="7343775"/>
                <a:ext cy="25400" cx="128586"/>
              </a:xfrm>
              <a:custGeom>
                <a:pathLst>
                  <a:path w="81" extrusionOk="0" h="16">
                    <a:moveTo>
                      <a:pt y="0" x="0"/>
                    </a:moveTo>
                    <a:lnTo>
                      <a:pt y="5" x="27"/>
                    </a:lnTo>
                    <a:lnTo>
                      <a:pt y="5" x="26"/>
                    </a:lnTo>
                    <a:lnTo>
                      <a:pt y="7" x="24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4" x="81"/>
                    </a:lnTo>
                    <a:lnTo>
                      <a:pt y="16" x="78"/>
                    </a:lnTo>
                    <a:lnTo>
                      <a:pt y="16" x="73"/>
                    </a:lnTo>
                    <a:lnTo>
                      <a:pt y="16" x="66"/>
                    </a:lnTo>
                    <a:lnTo>
                      <a:pt y="14" x="66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6F6D6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40" name="Shape 640"/>
              <p:cNvSpPr/>
              <p:nvPr/>
            </p:nvSpPr>
            <p:spPr>
              <a:xfrm>
                <a:off y="3735387" x="7346950"/>
                <a:ext cy="23811" cx="120650"/>
              </a:xfrm>
              <a:custGeom>
                <a:pathLst>
                  <a:path w="76" extrusionOk="0" h="15">
                    <a:moveTo>
                      <a:pt y="0" x="0"/>
                    </a:moveTo>
                    <a:lnTo>
                      <a:pt y="3" x="24"/>
                    </a:lnTo>
                    <a:lnTo>
                      <a:pt y="5" x="22"/>
                    </a:lnTo>
                    <a:lnTo>
                      <a:pt y="7" x="18"/>
                    </a:lnTo>
                    <a:lnTo>
                      <a:pt y="3" x="3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4"/>
                    </a:moveTo>
                    <a:lnTo>
                      <a:pt y="14" x="76"/>
                    </a:lnTo>
                    <a:lnTo>
                      <a:pt y="14" x="71"/>
                    </a:lnTo>
                    <a:lnTo>
                      <a:pt y="15" x="67"/>
                    </a:lnTo>
                    <a:lnTo>
                      <a:pt y="15" x="64"/>
                    </a:lnTo>
                    <a:lnTo>
                      <a:pt y="14" x="64"/>
                    </a:lnTo>
                    <a:lnTo>
                      <a:pt y="12" x="64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41" name="Shape 641"/>
              <p:cNvSpPr/>
              <p:nvPr/>
            </p:nvSpPr>
            <p:spPr>
              <a:xfrm>
                <a:off y="3738562" x="7350125"/>
                <a:ext cy="23811" cx="109536"/>
              </a:xfrm>
              <a:custGeom>
                <a:pathLst>
                  <a:path w="69" extrusionOk="0" h="15">
                    <a:moveTo>
                      <a:pt y="0" x="0"/>
                    </a:moveTo>
                    <a:lnTo>
                      <a:pt y="3" x="20"/>
                    </a:lnTo>
                    <a:lnTo>
                      <a:pt y="5" x="16"/>
                    </a:lnTo>
                    <a:lnTo>
                      <a:pt y="7" x="15"/>
                    </a:lnTo>
                    <a:lnTo>
                      <a:pt y="5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2" x="62"/>
                    </a:moveTo>
                    <a:lnTo>
                      <a:pt y="12" x="69"/>
                    </a:lnTo>
                    <a:lnTo>
                      <a:pt y="13" x="65"/>
                    </a:lnTo>
                    <a:lnTo>
                      <a:pt y="15" x="64"/>
                    </a:lnTo>
                    <a:lnTo>
                      <a:pt y="13" x="62"/>
                    </a:lnTo>
                    <a:lnTo>
                      <a:pt y="12" x="62"/>
                    </a:lnTo>
                    <a:close/>
                  </a:path>
                </a:pathLst>
              </a:custGeom>
              <a:solidFill>
                <a:srgbClr val="65626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42" name="Shape 642"/>
              <p:cNvSpPr/>
              <p:nvPr/>
            </p:nvSpPr>
            <p:spPr>
              <a:xfrm>
                <a:off y="3740150" x="7351711"/>
                <a:ext cy="22225" cx="101600"/>
              </a:xfrm>
              <a:custGeom>
                <a:pathLst>
                  <a:path w="64" extrusionOk="0" h="14">
                    <a:moveTo>
                      <a:pt y="0" x="0"/>
                    </a:moveTo>
                    <a:lnTo>
                      <a:pt y="4" x="15"/>
                    </a:lnTo>
                    <a:lnTo>
                      <a:pt y="6" x="14"/>
                    </a:lnTo>
                    <a:lnTo>
                      <a:pt y="7" x="12"/>
                    </a:lnTo>
                    <a:lnTo>
                      <a:pt y="6" x="4"/>
                    </a:lnTo>
                    <a:lnTo>
                      <a:pt y="4" x="2"/>
                    </a:lnTo>
                    <a:lnTo>
                      <a:pt y="0" x="0"/>
                    </a:lnTo>
                    <a:close/>
                    <a:moveTo>
                      <a:pt y="12" x="61"/>
                    </a:moveTo>
                    <a:lnTo>
                      <a:pt y="12" x="64"/>
                    </a:lnTo>
                    <a:lnTo>
                      <a:pt y="12" x="63"/>
                    </a:lnTo>
                    <a:lnTo>
                      <a:pt y="14" x="63"/>
                    </a:lnTo>
                    <a:lnTo>
                      <a:pt y="12" x="61"/>
                    </a:lnTo>
                    <a:lnTo>
                      <a:pt y="12" x="61"/>
                    </a:lnTo>
                    <a:close/>
                  </a:path>
                </a:pathLst>
              </a:custGeom>
              <a:solidFill>
                <a:srgbClr val="615E5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43" name="Shape 643"/>
              <p:cNvSpPr/>
              <p:nvPr/>
            </p:nvSpPr>
            <p:spPr>
              <a:xfrm>
                <a:off y="3746500" x="7354886"/>
                <a:ext cy="4761" cx="19050"/>
              </a:xfrm>
              <a:custGeom>
                <a:pathLst>
                  <a:path w="12" extrusionOk="0" h="3">
                    <a:moveTo>
                      <a:pt y="0" x="0"/>
                    </a:moveTo>
                    <a:lnTo>
                      <a:pt y="2" x="12"/>
                    </a:lnTo>
                    <a:lnTo>
                      <a:pt y="3" x="10"/>
                    </a:lnTo>
                    <a:lnTo>
                      <a:pt y="3" x="8"/>
                    </a:lnTo>
                    <a:lnTo>
                      <a:pt y="3" x="5"/>
                    </a:lnTo>
                    <a:lnTo>
                      <a:pt y="2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C5A5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44" name="Shape 644"/>
              <p:cNvSpPr/>
              <p:nvPr/>
            </p:nvSpPr>
            <p:spPr>
              <a:xfrm>
                <a:off y="3749675" x="7358061"/>
                <a:ext cy="4761" cx="12700"/>
              </a:xfrm>
              <a:custGeom>
                <a:pathLst>
                  <a:path w="8" extrusionOk="0" h="3">
                    <a:moveTo>
                      <a:pt y="0" x="0"/>
                    </a:moveTo>
                    <a:lnTo>
                      <a:pt y="1" x="8"/>
                    </a:lnTo>
                    <a:lnTo>
                      <a:pt y="1" x="6"/>
                    </a:lnTo>
                    <a:lnTo>
                      <a:pt y="3" x="5"/>
                    </a:lnTo>
                    <a:lnTo>
                      <a:pt y="1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6535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45" name="Shape 645"/>
              <p:cNvSpPr/>
              <p:nvPr/>
            </p:nvSpPr>
            <p:spPr>
              <a:xfrm>
                <a:off y="3751262" x="7362825"/>
                <a:ext cy="3175" cx="4761"/>
              </a:xfrm>
              <a:custGeom>
                <a:pathLst>
                  <a:path w="3" extrusionOk="0" h="2">
                    <a:moveTo>
                      <a:pt y="0" x="0"/>
                    </a:moveTo>
                    <a:lnTo>
                      <a:pt y="0" x="3"/>
                    </a:lnTo>
                    <a:lnTo>
                      <a:pt y="2" x="2"/>
                    </a:lnTo>
                    <a:lnTo>
                      <a:pt y="2" x="2"/>
                    </a:lnTo>
                    <a:lnTo>
                      <a:pt y="0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24F4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46" name="Shape 646"/>
              <p:cNvSpPr/>
              <p:nvPr/>
            </p:nvSpPr>
            <p:spPr>
              <a:xfrm>
                <a:off y="3421062" x="7312025"/>
                <a:ext cy="341312" cx="365125"/>
              </a:xfrm>
              <a:custGeom>
                <a:pathLst>
                  <a:path w="230" extrusionOk="0" h="215">
                    <a:moveTo>
                      <a:pt y="109" x="221"/>
                    </a:moveTo>
                    <a:lnTo>
                      <a:pt y="114" x="224"/>
                    </a:lnTo>
                    <a:lnTo>
                      <a:pt y="119" x="228"/>
                    </a:lnTo>
                    <a:lnTo>
                      <a:pt y="125" x="230"/>
                    </a:lnTo>
                    <a:lnTo>
                      <a:pt y="131" x="230"/>
                    </a:lnTo>
                    <a:lnTo>
                      <a:pt y="136" x="228"/>
                    </a:lnTo>
                    <a:lnTo>
                      <a:pt y="141" x="226"/>
                    </a:lnTo>
                    <a:lnTo>
                      <a:pt y="147" x="224"/>
                    </a:lnTo>
                    <a:lnTo>
                      <a:pt y="152" x="219"/>
                    </a:lnTo>
                    <a:lnTo>
                      <a:pt y="161" x="208"/>
                    </a:lnTo>
                    <a:lnTo>
                      <a:pt y="171" x="192"/>
                    </a:lnTo>
                    <a:lnTo>
                      <a:pt y="180" x="176"/>
                    </a:lnTo>
                    <a:lnTo>
                      <a:pt y="188" x="159"/>
                    </a:lnTo>
                    <a:lnTo>
                      <a:pt y="203" x="122"/>
                    </a:lnTo>
                    <a:lnTo>
                      <a:pt y="215" x="88"/>
                    </a:lnTo>
                    <a:lnTo>
                      <a:pt y="205" x="84"/>
                    </a:lnTo>
                    <a:lnTo>
                      <a:pt y="198" x="81"/>
                    </a:lnTo>
                    <a:lnTo>
                      <a:pt y="195" x="76"/>
                    </a:lnTo>
                    <a:lnTo>
                      <a:pt y="193" x="69"/>
                    </a:lnTo>
                    <a:lnTo>
                      <a:pt y="195" x="62"/>
                    </a:lnTo>
                    <a:lnTo>
                      <a:pt y="198" x="52"/>
                    </a:lnTo>
                    <a:lnTo>
                      <a:pt y="203" x="44"/>
                    </a:lnTo>
                    <a:lnTo>
                      <a:pt y="210" x="34"/>
                    </a:lnTo>
                    <a:lnTo>
                      <a:pt y="201" x="25"/>
                    </a:lnTo>
                    <a:lnTo>
                      <a:pt y="191" x="17"/>
                    </a:lnTo>
                    <a:lnTo>
                      <a:pt y="181" x="12"/>
                    </a:lnTo>
                    <a:lnTo>
                      <a:pt y="171" x="7"/>
                    </a:lnTo>
                    <a:lnTo>
                      <a:pt y="158" x="3"/>
                    </a:lnTo>
                    <a:lnTo>
                      <a:pt y="146" x="0"/>
                    </a:lnTo>
                    <a:lnTo>
                      <a:pt y="132" x="0"/>
                    </a:lnTo>
                    <a:lnTo>
                      <a:pt y="119" x="0"/>
                    </a:lnTo>
                    <a:lnTo>
                      <a:pt y="103" x="2"/>
                    </a:lnTo>
                    <a:lnTo>
                      <a:pt y="90" x="3"/>
                    </a:lnTo>
                    <a:lnTo>
                      <a:pt y="75" x="8"/>
                    </a:lnTo>
                    <a:lnTo>
                      <a:pt y="60" x="13"/>
                    </a:lnTo>
                    <a:lnTo>
                      <a:pt y="44" x="20"/>
                    </a:lnTo>
                    <a:lnTo>
                      <a:pt y="29" x="29"/>
                    </a:lnTo>
                    <a:lnTo>
                      <a:pt y="16" x="39"/>
                    </a:lnTo>
                    <a:lnTo>
                      <a:pt y="0" x="51"/>
                    </a:lnTo>
                    <a:lnTo>
                      <a:pt y="7" x="61"/>
                    </a:lnTo>
                    <a:lnTo>
                      <a:pt y="12" x="71"/>
                    </a:lnTo>
                    <a:lnTo>
                      <a:pt y="27" x="73"/>
                    </a:lnTo>
                    <a:lnTo>
                      <a:pt y="41" x="78"/>
                    </a:lnTo>
                    <a:lnTo>
                      <a:pt y="51" x="84"/>
                    </a:lnTo>
                    <a:lnTo>
                      <a:pt y="56" x="91"/>
                    </a:lnTo>
                    <a:lnTo>
                      <a:pt y="58" x="94"/>
                    </a:lnTo>
                    <a:lnTo>
                      <a:pt y="58" x="98"/>
                    </a:lnTo>
                    <a:lnTo>
                      <a:pt y="58" x="101"/>
                    </a:lnTo>
                    <a:lnTo>
                      <a:pt y="56" x="103"/>
                    </a:lnTo>
                    <a:lnTo>
                      <a:pt y="53" x="106"/>
                    </a:lnTo>
                    <a:lnTo>
                      <a:pt y="48" x="108"/>
                    </a:lnTo>
                    <a:lnTo>
                      <a:pt y="41" x="108"/>
                    </a:lnTo>
                    <a:lnTo>
                      <a:pt y="33" x="108"/>
                    </a:lnTo>
                    <a:lnTo>
                      <a:pt y="48" x="137"/>
                    </a:lnTo>
                    <a:lnTo>
                      <a:pt y="66" x="169"/>
                    </a:lnTo>
                    <a:lnTo>
                      <a:pt y="76" x="184"/>
                    </a:lnTo>
                    <a:lnTo>
                      <a:pt y="88" x="199"/>
                    </a:lnTo>
                    <a:lnTo>
                      <a:pt y="98" x="211"/>
                    </a:lnTo>
                    <a:lnTo>
                      <a:pt y="109" x="22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47" name="Shape 647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48" name="Shape 648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49" name="Shape 649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50" name="Shape 650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51" name="Shape 651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52" name="Shape 652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53" name="Shape 653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54" name="Shape 654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655" name="Shape 655"/>
              <p:cNvCxnSpPr/>
              <p:nvPr/>
            </p:nvCxnSpPr>
            <p:spPr>
              <a:xfrm rot="10800000" flipH="1">
                <a:off y="2408237" x="5770562"/>
                <a:ext cy="363536" cx="6111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656" name="Shape 656"/>
              <p:cNvSpPr/>
              <p:nvPr/>
            </p:nvSpPr>
            <p:spPr>
              <a:xfrm>
                <a:off y="3692525" x="5689600"/>
                <a:ext cy="92075" cx="1665286"/>
              </a:xfrm>
              <a:custGeom>
                <a:pathLst>
                  <a:path w="1049" extrusionOk="0" h="58">
                    <a:moveTo>
                      <a:pt y="34" x="1049"/>
                    </a:moveTo>
                    <a:lnTo>
                      <a:pt y="36" x="1039"/>
                    </a:lnTo>
                    <a:lnTo>
                      <a:pt y="36" x="1030"/>
                    </a:lnTo>
                    <a:lnTo>
                      <a:pt y="34" x="1022"/>
                    </a:lnTo>
                    <a:lnTo>
                      <a:pt y="30" x="1010"/>
                    </a:lnTo>
                    <a:lnTo>
                      <a:pt y="37" x="970"/>
                    </a:lnTo>
                    <a:lnTo>
                      <a:pt y="44" x="926"/>
                    </a:lnTo>
                    <a:lnTo>
                      <a:pt y="49" x="882"/>
                    </a:lnTo>
                    <a:lnTo>
                      <a:pt y="52" x="835"/>
                    </a:lnTo>
                    <a:lnTo>
                      <a:pt y="56" x="787"/>
                    </a:lnTo>
                    <a:lnTo>
                      <a:pt y="58" x="740"/>
                    </a:lnTo>
                    <a:lnTo>
                      <a:pt y="58" x="691"/>
                    </a:lnTo>
                    <a:lnTo>
                      <a:pt y="58" x="640"/>
                    </a:lnTo>
                    <a:lnTo>
                      <a:pt y="54" x="537"/>
                    </a:lnTo>
                    <a:lnTo>
                      <a:pt y="49" x="431"/>
                    </a:lnTo>
                    <a:lnTo>
                      <a:pt y="39" x="325"/>
                    </a:lnTo>
                    <a:lnTo>
                      <a:pt y="29" x="215"/>
                    </a:lnTo>
                    <a:lnTo>
                      <a:pt y="22" x="213"/>
                    </a:lnTo>
                    <a:lnTo>
                      <a:pt y="19" x="210"/>
                    </a:lnTo>
                    <a:lnTo>
                      <a:pt y="12" x="144"/>
                    </a:lnTo>
                    <a:lnTo>
                      <a:pt y="12" x="139"/>
                    </a:lnTo>
                    <a:lnTo>
                      <a:pt y="14" x="134"/>
                    </a:lnTo>
                    <a:lnTo>
                      <a:pt y="15" x="130"/>
                    </a:lnTo>
                    <a:lnTo>
                      <a:pt y="17" x="129"/>
                    </a:lnTo>
                    <a:lnTo>
                      <a:pt y="14" x="97"/>
                    </a:lnTo>
                    <a:lnTo>
                      <a:pt y="9" x="65"/>
                    </a:lnTo>
                    <a:lnTo>
                      <a:pt y="5" x="33"/>
                    </a:lnTo>
                    <a:lnTo>
                      <a:pt y="0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57" name="Shape 657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58" name="Shape 658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59" name="Shape 659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60" name="Shape 660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61" name="Shape 661"/>
              <p:cNvSpPr/>
              <p:nvPr/>
            </p:nvSpPr>
            <p:spPr>
              <a:xfrm>
                <a:off y="4392612" x="5087937"/>
                <a:ext cy="185736" cx="506412"/>
              </a:xfrm>
              <a:custGeom>
                <a:pathLst>
                  <a:path w="319" extrusionOk="0" h="117">
                    <a:moveTo>
                      <a:pt y="0" x="0"/>
                    </a:moveTo>
                    <a:lnTo>
                      <a:pt y="4" x="1"/>
                    </a:lnTo>
                    <a:lnTo>
                      <a:pt y="7" x="3"/>
                    </a:lnTo>
                    <a:lnTo>
                      <a:pt y="25" x="43"/>
                    </a:lnTo>
                    <a:lnTo>
                      <a:pt y="46" x="84"/>
                    </a:lnTo>
                    <a:lnTo>
                      <a:pt y="64" x="126"/>
                    </a:lnTo>
                    <a:lnTo>
                      <a:pt y="81" x="167"/>
                    </a:lnTo>
                    <a:lnTo>
                      <a:pt y="96" x="207"/>
                    </a:lnTo>
                    <a:lnTo>
                      <a:pt y="108" x="248"/>
                    </a:lnTo>
                    <a:lnTo>
                      <a:pt y="113" x="266"/>
                    </a:lnTo>
                    <a:lnTo>
                      <a:pt y="115" x="285"/>
                    </a:lnTo>
                    <a:lnTo>
                      <a:pt y="117" x="302"/>
                    </a:lnTo>
                    <a:lnTo>
                      <a:pt y="117" x="319"/>
                    </a:lnTo>
                    <a:lnTo>
                      <a:pt y="113" x="315"/>
                    </a:lnTo>
                    <a:lnTo>
                      <a:pt y="108" x="309"/>
                    </a:lnTo>
                    <a:lnTo>
                      <a:pt y="102" x="298"/>
                    </a:lnTo>
                    <a:lnTo>
                      <a:pt y="95" x="285"/>
                    </a:lnTo>
                    <a:lnTo>
                      <a:pt y="83" x="253"/>
                    </a:lnTo>
                    <a:lnTo>
                      <a:pt y="74" x="219"/>
                    </a:lnTo>
                    <a:lnTo>
                      <a:pt y="64" x="177"/>
                    </a:lnTo>
                    <a:lnTo>
                      <a:pt y="53" x="136"/>
                    </a:lnTo>
                    <a:lnTo>
                      <a:pt y="39" x="99"/>
                    </a:lnTo>
                    <a:lnTo>
                      <a:pt y="27" x="65"/>
                    </a:lnTo>
                    <a:lnTo>
                      <a:pt y="9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62" name="Shape 662"/>
              <p:cNvSpPr/>
              <p:nvPr/>
            </p:nvSpPr>
            <p:spPr>
              <a:xfrm>
                <a:off y="4398962" x="5087937"/>
                <a:ext cy="179387" cx="457200"/>
              </a:xfrm>
              <a:custGeom>
                <a:pathLst>
                  <a:path w="288" extrusionOk="0" h="113">
                    <a:moveTo>
                      <a:pt y="0" x="0"/>
                    </a:moveTo>
                    <a:lnTo>
                      <a:pt y="23" x="38"/>
                    </a:lnTo>
                    <a:lnTo>
                      <a:pt y="43" x="76"/>
                    </a:lnTo>
                    <a:lnTo>
                      <a:pt y="62" x="113"/>
                    </a:lnTo>
                    <a:lnTo>
                      <a:pt y="77" x="150"/>
                    </a:lnTo>
                    <a:lnTo>
                      <a:pt y="91" x="185"/>
                    </a:lnTo>
                    <a:lnTo>
                      <a:pt y="101" x="221"/>
                    </a:lnTo>
                    <a:lnTo>
                      <a:pt y="108" x="255"/>
                    </a:lnTo>
                    <a:lnTo>
                      <a:pt y="113" x="288"/>
                    </a:lnTo>
                    <a:lnTo>
                      <a:pt y="109" x="287"/>
                    </a:lnTo>
                    <a:lnTo>
                      <a:pt y="104" x="282"/>
                    </a:lnTo>
                    <a:lnTo>
                      <a:pt y="98" x="275"/>
                    </a:lnTo>
                    <a:lnTo>
                      <a:pt y="92" x="266"/>
                    </a:lnTo>
                    <a:lnTo>
                      <a:pt y="87" x="258"/>
                    </a:lnTo>
                    <a:lnTo>
                      <a:pt y="82" x="246"/>
                    </a:lnTo>
                    <a:lnTo>
                      <a:pt y="77" x="233"/>
                    </a:lnTo>
                    <a:lnTo>
                      <a:pt y="72" x="219"/>
                    </a:lnTo>
                    <a:lnTo>
                      <a:pt y="49" x="138"/>
                    </a:lnTo>
                    <a:lnTo>
                      <a:pt y="25" x="65"/>
                    </a:lnTo>
                    <a:lnTo>
                      <a:pt y="6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63" name="Shape 663"/>
              <p:cNvSpPr/>
              <p:nvPr/>
            </p:nvSpPr>
            <p:spPr>
              <a:xfrm>
                <a:off y="4371975" x="5100637"/>
                <a:ext cy="136525" cx="522286"/>
              </a:xfrm>
              <a:custGeom>
                <a:pathLst>
                  <a:path w="329" extrusionOk="0" h="86">
                    <a:moveTo>
                      <a:pt y="0" x="0"/>
                    </a:moveTo>
                    <a:lnTo>
                      <a:pt y="6" x="8"/>
                    </a:lnTo>
                    <a:lnTo>
                      <a:pt y="20" x="39"/>
                    </a:lnTo>
                    <a:lnTo>
                      <a:pt y="37" x="86"/>
                    </a:lnTo>
                    <a:lnTo>
                      <a:pt y="55" x="140"/>
                    </a:lnTo>
                    <a:lnTo>
                      <a:pt y="64" x="169"/>
                    </a:lnTo>
                    <a:lnTo>
                      <a:pt y="72" x="198"/>
                    </a:lnTo>
                    <a:lnTo>
                      <a:pt y="77" x="226"/>
                    </a:lnTo>
                    <a:lnTo>
                      <a:pt y="82" x="253"/>
                    </a:lnTo>
                    <a:lnTo>
                      <a:pt y="86" x="277"/>
                    </a:lnTo>
                    <a:lnTo>
                      <a:pt y="86" x="299"/>
                    </a:lnTo>
                    <a:lnTo>
                      <a:pt y="86" x="307"/>
                    </a:lnTo>
                    <a:lnTo>
                      <a:pt y="84" x="316"/>
                    </a:lnTo>
                    <a:lnTo>
                      <a:pt y="81" x="324"/>
                    </a:lnTo>
                    <a:lnTo>
                      <a:pt y="77" x="329"/>
                    </a:lnTo>
                    <a:lnTo>
                      <a:pt y="66" x="317"/>
                    </a:lnTo>
                    <a:lnTo>
                      <a:pt y="55" x="306"/>
                    </a:lnTo>
                    <a:lnTo>
                      <a:pt y="45" x="290"/>
                    </a:lnTo>
                    <a:lnTo>
                      <a:pt y="37" x="275"/>
                    </a:lnTo>
                    <a:lnTo>
                      <a:pt y="28" x="258"/>
                    </a:lnTo>
                    <a:lnTo>
                      <a:pt y="23" x="240"/>
                    </a:lnTo>
                    <a:lnTo>
                      <a:pt y="17" x="220"/>
                    </a:lnTo>
                    <a:lnTo>
                      <a:pt y="11" x="199"/>
                    </a:lnTo>
                    <a:lnTo>
                      <a:pt y="5" x="154"/>
                    </a:lnTo>
                    <a:lnTo>
                      <a:pt y="1" x="106"/>
                    </a:lnTo>
                    <a:lnTo>
                      <a:pt y="0" x="54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64" name="Shape 664"/>
              <p:cNvSpPr/>
              <p:nvPr/>
            </p:nvSpPr>
            <p:spPr>
              <a:xfrm>
                <a:off y="4373562" x="5095875"/>
                <a:ext cy="155575" cx="546100"/>
              </a:xfrm>
              <a:custGeom>
                <a:pathLst>
                  <a:path w="344" extrusionOk="0" h="98">
                    <a:moveTo>
                      <a:pt y="0" x="3"/>
                    </a:moveTo>
                    <a:lnTo>
                      <a:pt y="7" x="15"/>
                    </a:lnTo>
                    <a:lnTo>
                      <a:pt y="21" x="49"/>
                    </a:lnTo>
                    <a:lnTo>
                      <a:pt y="39" x="96"/>
                    </a:lnTo>
                    <a:lnTo>
                      <a:pt y="58" x="150"/>
                    </a:lnTo>
                    <a:lnTo>
                      <a:pt y="68" x="179"/>
                    </a:lnTo>
                    <a:lnTo>
                      <a:pt y="76" x="207"/>
                    </a:lnTo>
                    <a:lnTo>
                      <a:pt y="83" x="236"/>
                    </a:lnTo>
                    <a:lnTo>
                      <a:pt y="88" x="261"/>
                    </a:lnTo>
                    <a:lnTo>
                      <a:pt y="90" x="285"/>
                    </a:lnTo>
                    <a:lnTo>
                      <a:pt y="92" x="307"/>
                    </a:lnTo>
                    <a:lnTo>
                      <a:pt y="90" x="315"/>
                    </a:lnTo>
                    <a:lnTo>
                      <a:pt y="88" x="324"/>
                    </a:lnTo>
                    <a:lnTo>
                      <a:pt y="86" x="331"/>
                    </a:lnTo>
                    <a:lnTo>
                      <a:pt y="83" x="337"/>
                    </a:lnTo>
                    <a:lnTo>
                      <a:pt y="88" x="341"/>
                    </a:lnTo>
                    <a:lnTo>
                      <a:pt y="92" x="344"/>
                    </a:lnTo>
                    <a:lnTo>
                      <a:pt y="95" x="337"/>
                    </a:lnTo>
                    <a:lnTo>
                      <a:pt y="98" x="326"/>
                    </a:lnTo>
                    <a:lnTo>
                      <a:pt y="98" x="310"/>
                    </a:lnTo>
                    <a:lnTo>
                      <a:pt y="97" x="293"/>
                    </a:lnTo>
                    <a:lnTo>
                      <a:pt y="95" x="273"/>
                    </a:lnTo>
                    <a:lnTo>
                      <a:pt y="92" x="251"/>
                    </a:lnTo>
                    <a:lnTo>
                      <a:pt y="86" x="226"/>
                    </a:lnTo>
                    <a:lnTo>
                      <a:pt y="80" x="201"/>
                    </a:lnTo>
                    <a:lnTo>
                      <a:pt y="65" x="147"/>
                    </a:lnTo>
                    <a:lnTo>
                      <a:pt y="46" x="94"/>
                    </a:lnTo>
                    <a:lnTo>
                      <a:pt y="36" x="67"/>
                    </a:lnTo>
                    <a:lnTo>
                      <a:pt y="24" x="44"/>
                    </a:lnTo>
                    <a:lnTo>
                      <a:pt y="14" x="20"/>
                    </a:lnTo>
                    <a:lnTo>
                      <a:pt y="2" x="0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65" name="Shape 665"/>
              <p:cNvSpPr/>
              <p:nvPr/>
            </p:nvSpPr>
            <p:spPr>
              <a:xfrm>
                <a:off y="4371975" x="5097462"/>
                <a:ext cy="149225" cx="536575"/>
              </a:xfrm>
              <a:custGeom>
                <a:pathLst>
                  <a:path w="338" extrusionOk="0" h="94">
                    <a:moveTo>
                      <a:pt y="0" x="2"/>
                    </a:moveTo>
                    <a:lnTo>
                      <a:pt y="6" x="10"/>
                    </a:lnTo>
                    <a:lnTo>
                      <a:pt y="20" x="41"/>
                    </a:lnTo>
                    <a:lnTo>
                      <a:pt y="37" x="88"/>
                    </a:lnTo>
                    <a:lnTo>
                      <a:pt y="55" x="142"/>
                    </a:lnTo>
                    <a:lnTo>
                      <a:pt y="64" x="171"/>
                    </a:lnTo>
                    <a:lnTo>
                      <a:pt y="72" x="200"/>
                    </a:lnTo>
                    <a:lnTo>
                      <a:pt y="77" x="228"/>
                    </a:lnTo>
                    <a:lnTo>
                      <a:pt y="82" x="255"/>
                    </a:lnTo>
                    <a:lnTo>
                      <a:pt y="86" x="279"/>
                    </a:lnTo>
                    <a:lnTo>
                      <a:pt y="86" x="301"/>
                    </a:lnTo>
                    <a:lnTo>
                      <a:pt y="86" x="309"/>
                    </a:lnTo>
                    <a:lnTo>
                      <a:pt y="84" x="318"/>
                    </a:lnTo>
                    <a:lnTo>
                      <a:pt y="81" x="326"/>
                    </a:lnTo>
                    <a:lnTo>
                      <a:pt y="77" x="331"/>
                    </a:lnTo>
                    <a:lnTo>
                      <a:pt y="82" x="335"/>
                    </a:lnTo>
                    <a:lnTo>
                      <a:pt y="87" x="338"/>
                    </a:lnTo>
                    <a:lnTo>
                      <a:pt y="91" x="331"/>
                    </a:lnTo>
                    <a:lnTo>
                      <a:pt y="93" x="321"/>
                    </a:lnTo>
                    <a:lnTo>
                      <a:pt y="94" x="306"/>
                    </a:lnTo>
                    <a:lnTo>
                      <a:pt y="93" x="289"/>
                    </a:lnTo>
                    <a:lnTo>
                      <a:pt y="91" x="269"/>
                    </a:lnTo>
                    <a:lnTo>
                      <a:pt y="87" x="247"/>
                    </a:lnTo>
                    <a:lnTo>
                      <a:pt y="82" x="223"/>
                    </a:lnTo>
                    <a:lnTo>
                      <a:pt y="77" x="198"/>
                    </a:lnTo>
                    <a:lnTo>
                      <a:pt y="62" x="146"/>
                    </a:lnTo>
                    <a:lnTo>
                      <a:pt y="44" x="93"/>
                    </a:lnTo>
                    <a:lnTo>
                      <a:pt y="35" x="68"/>
                    </a:lnTo>
                    <a:lnTo>
                      <a:pt y="23" x="44"/>
                    </a:lnTo>
                    <a:lnTo>
                      <a:pt y="13" x="22"/>
                    </a:lnTo>
                    <a:lnTo>
                      <a:pt y="1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66" name="Shape 666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67" name="Shape 667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68" name="Shape 668"/>
              <p:cNvSpPr/>
              <p:nvPr/>
            </p:nvSpPr>
            <p:spPr>
              <a:xfrm>
                <a:off y="2686050" x="5400675"/>
                <a:ext cy="33336" cx="185736"/>
              </a:xfrm>
              <a:custGeom>
                <a:pathLst>
                  <a:path w="117" extrusionOk="0" h="21">
                    <a:moveTo>
                      <a:pt y="21" x="117"/>
                    </a:moveTo>
                    <a:lnTo>
                      <a:pt y="0" x="0"/>
                    </a:lnTo>
                    <a:lnTo>
                      <a:pt y="4" x="29"/>
                    </a:lnTo>
                    <a:lnTo>
                      <a:pt y="9" x="58"/>
                    </a:lnTo>
                    <a:lnTo>
                      <a:pt y="14" x="88"/>
                    </a:lnTo>
                    <a:lnTo>
                      <a:pt y="21" x="11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69" name="Shape 669"/>
              <p:cNvSpPr/>
              <p:nvPr/>
            </p:nvSpPr>
            <p:spPr>
              <a:xfrm>
                <a:off y="2678111" x="5346700"/>
                <a:ext cy="50800" cx="287336"/>
              </a:xfrm>
              <a:custGeom>
                <a:pathLst>
                  <a:path w="181" extrusionOk="0" h="32">
                    <a:moveTo>
                      <a:pt y="32" x="181"/>
                    </a:moveTo>
                    <a:lnTo>
                      <a:pt y="0" x="0"/>
                    </a:lnTo>
                    <a:lnTo>
                      <a:pt y="7" x="46"/>
                    </a:lnTo>
                    <a:lnTo>
                      <a:pt y="14" x="92"/>
                    </a:lnTo>
                    <a:lnTo>
                      <a:pt y="22" x="137"/>
                    </a:lnTo>
                    <a:lnTo>
                      <a:pt y="32" x="181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70" name="Shape 670"/>
              <p:cNvSpPr/>
              <p:nvPr/>
            </p:nvSpPr>
            <p:spPr>
              <a:xfrm>
                <a:off y="2676525" x="5307012"/>
                <a:ext cy="63500" cx="361950"/>
              </a:xfrm>
              <a:custGeom>
                <a:pathLst>
                  <a:path w="228" extrusionOk="0" h="40">
                    <a:moveTo>
                      <a:pt y="6" x="59"/>
                    </a:moveTo>
                    <a:lnTo>
                      <a:pt y="27" x="176"/>
                    </a:lnTo>
                    <a:lnTo>
                      <a:pt y="30" x="189"/>
                    </a:lnTo>
                    <a:lnTo>
                      <a:pt y="33" x="203"/>
                    </a:lnTo>
                    <a:lnTo>
                      <a:pt y="37" x="214"/>
                    </a:lnTo>
                    <a:lnTo>
                      <a:pt y="40" x="228"/>
                    </a:lnTo>
                    <a:lnTo>
                      <a:pt y="0" x="0"/>
                    </a:lnTo>
                    <a:lnTo>
                      <a:pt y="1" x="14"/>
                    </a:lnTo>
                    <a:lnTo>
                      <a:pt y="3" x="29"/>
                    </a:lnTo>
                    <a:lnTo>
                      <a:pt y="5" x="44"/>
                    </a:lnTo>
                    <a:lnTo>
                      <a:pt y="6" x="59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71" name="Shape 671"/>
              <p:cNvSpPr/>
              <p:nvPr/>
            </p:nvSpPr>
            <p:spPr>
              <a:xfrm>
                <a:off y="2673350" x="5272087"/>
                <a:ext cy="74611" cx="427037"/>
              </a:xfrm>
              <a:custGeom>
                <a:pathLst>
                  <a:path w="269" extrusionOk="0" h="47">
                    <a:moveTo>
                      <a:pt y="3" x="47"/>
                    </a:moveTo>
                    <a:lnTo>
                      <a:pt y="35" x="228"/>
                    </a:lnTo>
                    <a:lnTo>
                      <a:pt y="42" x="248"/>
                    </a:lnTo>
                    <a:lnTo>
                      <a:pt y="47" x="269"/>
                    </a:lnTo>
                    <a:lnTo>
                      <a:pt y="0" x="0"/>
                    </a:lnTo>
                    <a:lnTo>
                      <a:pt y="2" x="24"/>
                    </a:lnTo>
                    <a:lnTo>
                      <a:pt y="3" x="4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72" name="Shape 672"/>
              <p:cNvSpPr/>
              <p:nvPr/>
            </p:nvSpPr>
            <p:spPr>
              <a:xfrm>
                <a:off y="2673350" x="5243512"/>
                <a:ext cy="82550" cx="479425"/>
              </a:xfrm>
              <a:custGeom>
                <a:pathLst>
                  <a:path w="302" extrusionOk="0" h="52">
                    <a:moveTo>
                      <a:pt y="2" x="40"/>
                    </a:moveTo>
                    <a:lnTo>
                      <a:pt y="42" x="268"/>
                    </a:lnTo>
                    <a:lnTo>
                      <a:pt y="47" x="285"/>
                    </a:lnTo>
                    <a:lnTo>
                      <a:pt y="52" x="302"/>
                    </a:lnTo>
                    <a:lnTo>
                      <a:pt y="0" x="0"/>
                    </a:lnTo>
                    <a:lnTo>
                      <a:pt y="0" x="20"/>
                    </a:lnTo>
                    <a:lnTo>
                      <a:pt y="2" x="40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73" name="Shape 673"/>
              <p:cNvSpPr/>
              <p:nvPr/>
            </p:nvSpPr>
            <p:spPr>
              <a:xfrm>
                <a:off y="2670175" x="5216525"/>
                <a:ext cy="93661" cx="530225"/>
              </a:xfrm>
              <a:custGeom>
                <a:pathLst>
                  <a:path w="334" extrusionOk="0" h="59">
                    <a:moveTo>
                      <a:pt y="2" x="35"/>
                    </a:moveTo>
                    <a:lnTo>
                      <a:pt y="49" x="304"/>
                    </a:lnTo>
                    <a:lnTo>
                      <a:pt y="54" x="319"/>
                    </a:lnTo>
                    <a:lnTo>
                      <a:pt y="59" x="334"/>
                    </a:lnTo>
                    <a:lnTo>
                      <a:pt y="0" x="0"/>
                    </a:lnTo>
                    <a:lnTo>
                      <a:pt y="2" x="18"/>
                    </a:lnTo>
                    <a:lnTo>
                      <a:pt y="2" x="35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74" name="Shape 674"/>
              <p:cNvSpPr/>
              <p:nvPr/>
            </p:nvSpPr>
            <p:spPr>
              <a:xfrm>
                <a:off y="2670175" x="5191125"/>
                <a:ext cy="101600" cx="574675"/>
              </a:xfrm>
              <a:custGeom>
                <a:pathLst>
                  <a:path w="362" extrusionOk="0" h="64">
                    <a:moveTo>
                      <a:pt y="2" x="33"/>
                    </a:moveTo>
                    <a:lnTo>
                      <a:pt y="54" x="335"/>
                    </a:lnTo>
                    <a:lnTo>
                      <a:pt y="59" x="348"/>
                    </a:lnTo>
                    <a:lnTo>
                      <a:pt y="64" x="362"/>
                    </a:lnTo>
                    <a:lnTo>
                      <a:pt y="0" x="0"/>
                    </a:lnTo>
                    <a:lnTo>
                      <a:pt y="0" x="17"/>
                    </a:lnTo>
                    <a:lnTo>
                      <a:pt y="2" x="33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75" name="Shape 675"/>
              <p:cNvSpPr/>
              <p:nvPr/>
            </p:nvSpPr>
            <p:spPr>
              <a:xfrm>
                <a:off y="2670175" x="5170487"/>
                <a:ext cy="107950" cx="614361"/>
              </a:xfrm>
              <a:custGeom>
                <a:pathLst>
                  <a:path w="387" extrusionOk="0" h="68">
                    <a:moveTo>
                      <a:pt y="0" x="29"/>
                    </a:moveTo>
                    <a:lnTo>
                      <a:pt y="59" x="363"/>
                    </a:lnTo>
                    <a:lnTo>
                      <a:pt y="64" x="375"/>
                    </a:lnTo>
                    <a:lnTo>
                      <a:pt y="68" x="38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9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76" name="Shape 676"/>
              <p:cNvSpPr/>
              <p:nvPr/>
            </p:nvSpPr>
            <p:spPr>
              <a:xfrm>
                <a:off y="2670175" x="5146675"/>
                <a:ext cy="115886" cx="654050"/>
              </a:xfrm>
              <a:custGeom>
                <a:pathLst>
                  <a:path w="412" extrusionOk="0" h="73">
                    <a:moveTo>
                      <a:pt y="0" x="28"/>
                    </a:moveTo>
                    <a:lnTo>
                      <a:pt y="64" x="390"/>
                    </a:lnTo>
                    <a:lnTo>
                      <a:pt y="68" x="402"/>
                    </a:lnTo>
                    <a:lnTo>
                      <a:pt y="73" x="412"/>
                    </a:lnTo>
                    <a:lnTo>
                      <a:pt y="0" x="0"/>
                    </a:lnTo>
                    <a:lnTo>
                      <a:pt y="0" x="15"/>
                    </a:lnTo>
                    <a:lnTo>
                      <a:pt y="0" x="28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77" name="Shape 677"/>
              <p:cNvSpPr/>
              <p:nvPr/>
            </p:nvSpPr>
            <p:spPr>
              <a:xfrm>
                <a:off y="2670175" x="5127625"/>
                <a:ext cy="120650" cx="692150"/>
              </a:xfrm>
              <a:custGeom>
                <a:pathLst>
                  <a:path w="436" extrusionOk="0" h="76">
                    <a:moveTo>
                      <a:pt y="0" x="27"/>
                    </a:moveTo>
                    <a:lnTo>
                      <a:pt y="68" x="414"/>
                    </a:lnTo>
                    <a:lnTo>
                      <a:pt y="73" x="424"/>
                    </a:lnTo>
                    <a:lnTo>
                      <a:pt y="76" x="436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78" name="Shape 678"/>
              <p:cNvSpPr/>
              <p:nvPr/>
            </p:nvSpPr>
            <p:spPr>
              <a:xfrm>
                <a:off y="2670175" x="5105400"/>
                <a:ext cy="127000" cx="727075"/>
              </a:xfrm>
              <a:custGeom>
                <a:pathLst>
                  <a:path w="458" extrusionOk="0" h="80">
                    <a:moveTo>
                      <a:pt y="0" x="26"/>
                    </a:moveTo>
                    <a:lnTo>
                      <a:pt y="73" x="438"/>
                    </a:lnTo>
                    <a:lnTo>
                      <a:pt y="76" x="448"/>
                    </a:lnTo>
                    <a:lnTo>
                      <a:pt y="80" x="45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79" name="Shape 679"/>
              <p:cNvSpPr/>
              <p:nvPr/>
            </p:nvSpPr>
            <p:spPr>
              <a:xfrm>
                <a:off y="2670175" x="5087937"/>
                <a:ext cy="134936" cx="760411"/>
              </a:xfrm>
              <a:custGeom>
                <a:pathLst>
                  <a:path w="479" extrusionOk="0" h="85">
                    <a:moveTo>
                      <a:pt y="0" x="25"/>
                    </a:moveTo>
                    <a:lnTo>
                      <a:pt y="76" x="461"/>
                    </a:lnTo>
                    <a:lnTo>
                      <a:pt y="80" x="469"/>
                    </a:lnTo>
                    <a:lnTo>
                      <a:pt y="85" x="479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80" name="Shape 680"/>
              <p:cNvSpPr/>
              <p:nvPr/>
            </p:nvSpPr>
            <p:spPr>
              <a:xfrm>
                <a:off y="2670175" x="5068887"/>
                <a:ext cy="139700" cx="793750"/>
              </a:xfrm>
              <a:custGeom>
                <a:pathLst>
                  <a:path w="500" extrusionOk="0" h="88">
                    <a:moveTo>
                      <a:pt y="0" x="23"/>
                    </a:moveTo>
                    <a:lnTo>
                      <a:pt y="80" x="481"/>
                    </a:lnTo>
                    <a:lnTo>
                      <a:pt y="83" x="489"/>
                    </a:lnTo>
                    <a:lnTo>
                      <a:pt y="88" x="500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3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81" name="Shape 681"/>
              <p:cNvSpPr/>
              <p:nvPr/>
            </p:nvSpPr>
            <p:spPr>
              <a:xfrm>
                <a:off y="2670175" x="5053012"/>
                <a:ext cy="144461" cx="822325"/>
              </a:xfrm>
              <a:custGeom>
                <a:pathLst>
                  <a:path w="518" extrusionOk="0" h="91">
                    <a:moveTo>
                      <a:pt y="0" x="22"/>
                    </a:moveTo>
                    <a:lnTo>
                      <a:pt y="85" x="501"/>
                    </a:lnTo>
                    <a:lnTo>
                      <a:pt y="88" x="510"/>
                    </a:lnTo>
                    <a:lnTo>
                      <a:pt y="91" x="518"/>
                    </a:lnTo>
                    <a:lnTo>
                      <a:pt y="0" x="0"/>
                    </a:lnTo>
                    <a:lnTo>
                      <a:pt y="0" x="11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82" name="Shape 682"/>
              <p:cNvSpPr/>
              <p:nvPr/>
            </p:nvSpPr>
            <p:spPr>
              <a:xfrm>
                <a:off y="2670175" x="5033962"/>
                <a:ext cy="150812" cx="852486"/>
              </a:xfrm>
              <a:custGeom>
                <a:pathLst>
                  <a:path w="537" extrusionOk="0" h="95">
                    <a:moveTo>
                      <a:pt y="0" x="22"/>
                    </a:moveTo>
                    <a:lnTo>
                      <a:pt y="88" x="522"/>
                    </a:lnTo>
                    <a:lnTo>
                      <a:pt y="91" x="528"/>
                    </a:lnTo>
                    <a:lnTo>
                      <a:pt y="95" x="537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83" name="Shape 683"/>
              <p:cNvSpPr/>
              <p:nvPr/>
            </p:nvSpPr>
            <p:spPr>
              <a:xfrm>
                <a:off y="2670175" x="5018087"/>
                <a:ext cy="155575" cx="881062"/>
              </a:xfrm>
              <a:custGeom>
                <a:pathLst>
                  <a:path w="555" extrusionOk="0" h="98">
                    <a:moveTo>
                      <a:pt y="0" x="22"/>
                    </a:moveTo>
                    <a:lnTo>
                      <a:pt y="91" x="540"/>
                    </a:lnTo>
                    <a:lnTo>
                      <a:pt y="95" x="547"/>
                    </a:lnTo>
                    <a:lnTo>
                      <a:pt y="98" x="555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84" name="Shape 684"/>
              <p:cNvSpPr/>
              <p:nvPr/>
            </p:nvSpPr>
            <p:spPr>
              <a:xfrm>
                <a:off y="2670175" x="5002212"/>
                <a:ext cy="161925" cx="908050"/>
              </a:xfrm>
              <a:custGeom>
                <a:pathLst>
                  <a:path w="572" extrusionOk="0" h="102">
                    <a:moveTo>
                      <a:pt y="0" x="20"/>
                    </a:moveTo>
                    <a:lnTo>
                      <a:pt y="95" x="557"/>
                    </a:lnTo>
                    <a:lnTo>
                      <a:pt y="98" x="565"/>
                    </a:lnTo>
                    <a:lnTo>
                      <a:pt y="102" x="572"/>
                    </a:lnTo>
                    <a:lnTo>
                      <a:pt y="0" x="0"/>
                    </a:lnTo>
                    <a:lnTo>
                      <a:pt y="0" x="10"/>
                    </a:lnTo>
                    <a:lnTo>
                      <a:pt y="0" x="20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85" name="Shape 685"/>
              <p:cNvSpPr/>
              <p:nvPr/>
            </p:nvSpPr>
            <p:spPr>
              <a:xfrm>
                <a:off y="2670175" x="4984750"/>
                <a:ext cy="166686" cx="936625"/>
              </a:xfrm>
              <a:custGeom>
                <a:pathLst>
                  <a:path w="590" extrusionOk="0" h="105">
                    <a:moveTo>
                      <a:pt y="0" x="21"/>
                    </a:moveTo>
                    <a:lnTo>
                      <a:pt y="98" x="576"/>
                    </a:lnTo>
                    <a:lnTo>
                      <a:pt y="102" x="583"/>
                    </a:lnTo>
                    <a:lnTo>
                      <a:pt y="105" x="590"/>
                    </a:lnTo>
                    <a:lnTo>
                      <a:pt y="2" x="0"/>
                    </a:lnTo>
                    <a:lnTo>
                      <a:pt y="0" x="11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86" name="Shape 686"/>
              <p:cNvSpPr/>
              <p:nvPr/>
            </p:nvSpPr>
            <p:spPr>
              <a:xfrm>
                <a:off y="2670175" x="4975225"/>
                <a:ext cy="171450" cx="955675"/>
              </a:xfrm>
              <a:custGeom>
                <a:pathLst>
                  <a:path w="602" extrusionOk="0" h="108">
                    <a:moveTo>
                      <a:pt y="0" x="17"/>
                    </a:moveTo>
                    <a:lnTo>
                      <a:pt y="102" x="589"/>
                    </a:lnTo>
                    <a:lnTo>
                      <a:pt y="105" x="596"/>
                    </a:lnTo>
                    <a:lnTo>
                      <a:pt y="108" x="602"/>
                    </a:lnTo>
                    <a:lnTo>
                      <a:pt y="2" x="0"/>
                    </a:lnTo>
                    <a:lnTo>
                      <a:pt y="2" x="5"/>
                    </a:lnTo>
                    <a:lnTo>
                      <a:pt y="2" x="6"/>
                    </a:lnTo>
                    <a:lnTo>
                      <a:pt y="2" x="11"/>
                    </a:lnTo>
                    <a:lnTo>
                      <a:pt y="0" x="17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87" name="Shape 687"/>
              <p:cNvSpPr/>
              <p:nvPr/>
            </p:nvSpPr>
            <p:spPr>
              <a:xfrm>
                <a:off y="2673350" x="4960937"/>
                <a:ext cy="174625" cx="981075"/>
              </a:xfrm>
              <a:custGeom>
                <a:pathLst>
                  <a:path w="618" extrusionOk="0" h="110">
                    <a:moveTo>
                      <a:pt y="0" x="15"/>
                    </a:moveTo>
                    <a:lnTo>
                      <a:pt y="103" x="605"/>
                    </a:lnTo>
                    <a:lnTo>
                      <a:pt y="106" x="611"/>
                    </a:lnTo>
                    <a:lnTo>
                      <a:pt y="110" x="618"/>
                    </a:lnTo>
                    <a:lnTo>
                      <a:pt y="2" x="0"/>
                    </a:lnTo>
                    <a:lnTo>
                      <a:pt y="0" x="10"/>
                    </a:lnTo>
                    <a:lnTo>
                      <a:pt y="0" x="15"/>
                    </a:lnTo>
                    <a:lnTo>
                      <a:pt y="0" x="15"/>
                    </a:lnTo>
                    <a:lnTo>
                      <a:pt y="0" x="15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88" name="Shape 688"/>
              <p:cNvSpPr/>
              <p:nvPr/>
            </p:nvSpPr>
            <p:spPr>
              <a:xfrm>
                <a:off y="2673350" x="4941887"/>
                <a:ext cy="179387" cx="1011237"/>
              </a:xfrm>
              <a:custGeom>
                <a:pathLst>
                  <a:path w="637" extrusionOk="0" h="113">
                    <a:moveTo>
                      <a:pt y="0" x="21"/>
                    </a:moveTo>
                    <a:lnTo>
                      <a:pt y="106" x="623"/>
                    </a:lnTo>
                    <a:lnTo>
                      <a:pt y="110" x="630"/>
                    </a:lnTo>
                    <a:lnTo>
                      <a:pt y="113" x="637"/>
                    </a:lnTo>
                    <a:lnTo>
                      <a:pt y="2" x="0"/>
                    </a:lnTo>
                    <a:lnTo>
                      <a:pt y="2" x="14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89" name="Shape 689"/>
              <p:cNvSpPr/>
              <p:nvPr/>
            </p:nvSpPr>
            <p:spPr>
              <a:xfrm>
                <a:off y="2676525" x="4926012"/>
                <a:ext cy="182561" cx="1038225"/>
              </a:xfrm>
              <a:custGeom>
                <a:pathLst>
                  <a:path w="654" extrusionOk="0" h="115">
                    <a:moveTo>
                      <a:pt y="0" x="22"/>
                    </a:moveTo>
                    <a:lnTo>
                      <a:pt y="108" x="640"/>
                    </a:lnTo>
                    <a:lnTo>
                      <a:pt y="111" x="647"/>
                    </a:lnTo>
                    <a:lnTo>
                      <a:pt y="115" x="65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90" name="Shape 690"/>
              <p:cNvSpPr/>
              <p:nvPr/>
            </p:nvSpPr>
            <p:spPr>
              <a:xfrm>
                <a:off y="2676525" x="4906962"/>
                <a:ext cy="187325" cx="1066800"/>
              </a:xfrm>
              <a:custGeom>
                <a:pathLst>
                  <a:path w="672" extrusionOk="0" h="118">
                    <a:moveTo>
                      <a:pt y="0" x="22"/>
                    </a:moveTo>
                    <a:lnTo>
                      <a:pt y="111" x="659"/>
                    </a:lnTo>
                    <a:lnTo>
                      <a:pt y="115" x="666"/>
                    </a:lnTo>
                    <a:lnTo>
                      <a:pt y="118" x="672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5D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91" name="Shape 691"/>
              <p:cNvSpPr/>
              <p:nvPr/>
            </p:nvSpPr>
            <p:spPr>
              <a:xfrm>
                <a:off y="2676525" x="4886325"/>
                <a:ext cy="192087" cx="1096961"/>
              </a:xfrm>
              <a:custGeom>
                <a:pathLst>
                  <a:path w="691" extrusionOk="0" h="121">
                    <a:moveTo>
                      <a:pt y="0" x="25"/>
                    </a:moveTo>
                    <a:lnTo>
                      <a:pt y="115" x="679"/>
                    </a:lnTo>
                    <a:lnTo>
                      <a:pt y="118" x="684"/>
                    </a:lnTo>
                    <a:lnTo>
                      <a:pt y="121" x="691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92" name="Shape 692"/>
              <p:cNvSpPr/>
              <p:nvPr/>
            </p:nvSpPr>
            <p:spPr>
              <a:xfrm>
                <a:off y="2676525" x="4867275"/>
                <a:ext cy="198436" cx="1123950"/>
              </a:xfrm>
              <a:custGeom>
                <a:pathLst>
                  <a:path w="708" extrusionOk="0" h="125">
                    <a:moveTo>
                      <a:pt y="0" x="25"/>
                    </a:moveTo>
                    <a:lnTo>
                      <a:pt y="118" x="697"/>
                    </a:lnTo>
                    <a:lnTo>
                      <a:pt y="121" x="703"/>
                    </a:lnTo>
                    <a:lnTo>
                      <a:pt y="125" x="70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93" name="Shape 693"/>
              <p:cNvSpPr/>
              <p:nvPr/>
            </p:nvSpPr>
            <p:spPr>
              <a:xfrm>
                <a:off y="2676525" x="4846637"/>
                <a:ext cy="203200" cx="1154112"/>
              </a:xfrm>
              <a:custGeom>
                <a:pathLst>
                  <a:path w="727" extrusionOk="0" h="128">
                    <a:moveTo>
                      <a:pt y="0" x="25"/>
                    </a:moveTo>
                    <a:lnTo>
                      <a:pt y="121" x="716"/>
                    </a:lnTo>
                    <a:lnTo>
                      <a:pt y="125" x="721"/>
                    </a:lnTo>
                    <a:lnTo>
                      <a:pt y="128" x="72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94" name="Shape 694"/>
              <p:cNvSpPr/>
              <p:nvPr/>
            </p:nvSpPr>
            <p:spPr>
              <a:xfrm>
                <a:off y="2676525" x="4827587"/>
                <a:ext cy="207962" cx="1181100"/>
              </a:xfrm>
              <a:custGeom>
                <a:pathLst>
                  <a:path w="744" extrusionOk="0" h="131">
                    <a:moveTo>
                      <a:pt y="0" x="25"/>
                    </a:moveTo>
                    <a:lnTo>
                      <a:pt y="125" x="733"/>
                    </a:lnTo>
                    <a:lnTo>
                      <a:pt y="128" x="739"/>
                    </a:lnTo>
                    <a:lnTo>
                      <a:pt y="131" x="74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95" name="Shape 695"/>
              <p:cNvSpPr/>
              <p:nvPr/>
            </p:nvSpPr>
            <p:spPr>
              <a:xfrm>
                <a:off y="2676525" x="4805362"/>
                <a:ext cy="214311" cx="1211261"/>
              </a:xfrm>
              <a:custGeom>
                <a:pathLst>
                  <a:path w="763" extrusionOk="0" h="135">
                    <a:moveTo>
                      <a:pt y="0" x="26"/>
                    </a:moveTo>
                    <a:lnTo>
                      <a:pt y="128" x="753"/>
                    </a:lnTo>
                    <a:lnTo>
                      <a:pt y="131" x="758"/>
                    </a:lnTo>
                    <a:lnTo>
                      <a:pt y="135" x="763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96" name="Shape 696"/>
              <p:cNvSpPr/>
              <p:nvPr/>
            </p:nvSpPr>
            <p:spPr>
              <a:xfrm>
                <a:off y="2676525" x="4784725"/>
                <a:ext cy="219075" cx="1241425"/>
              </a:xfrm>
              <a:custGeom>
                <a:pathLst>
                  <a:path w="782" extrusionOk="0" h="138">
                    <a:moveTo>
                      <a:pt y="0" x="27"/>
                    </a:moveTo>
                    <a:lnTo>
                      <a:pt y="131" x="771"/>
                    </a:lnTo>
                    <a:lnTo>
                      <a:pt y="135" x="776"/>
                    </a:lnTo>
                    <a:lnTo>
                      <a:pt y="138" x="782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97" name="Shape 697"/>
              <p:cNvSpPr/>
              <p:nvPr/>
            </p:nvSpPr>
            <p:spPr>
              <a:xfrm>
                <a:off y="2676525" x="4762500"/>
                <a:ext cy="222250" cx="1271586"/>
              </a:xfrm>
              <a:custGeom>
                <a:pathLst>
                  <a:path w="801" extrusionOk="0" h="140">
                    <a:moveTo>
                      <a:pt y="0" x="27"/>
                    </a:moveTo>
                    <a:lnTo>
                      <a:pt y="135" x="790"/>
                    </a:lnTo>
                    <a:lnTo>
                      <a:pt y="138" x="796"/>
                    </a:lnTo>
                    <a:lnTo>
                      <a:pt y="140" x="801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98" name="Shape 698"/>
              <p:cNvSpPr/>
              <p:nvPr/>
            </p:nvSpPr>
            <p:spPr>
              <a:xfrm>
                <a:off y="2676525" x="4741862"/>
                <a:ext cy="227011" cx="1301750"/>
              </a:xfrm>
              <a:custGeom>
                <a:pathLst>
                  <a:path w="820" extrusionOk="0" h="143">
                    <a:moveTo>
                      <a:pt y="0" x="27"/>
                    </a:moveTo>
                    <a:lnTo>
                      <a:pt y="138" x="809"/>
                    </a:lnTo>
                    <a:lnTo>
                      <a:pt y="140" x="815"/>
                    </a:lnTo>
                    <a:lnTo>
                      <a:pt y="143" x="820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sp>
          <p:nvSpPr>
            <p:cNvPr id="699" name="Shape 699"/>
            <p:cNvSpPr/>
            <p:nvPr/>
          </p:nvSpPr>
          <p:spPr>
            <a:xfrm>
              <a:off y="2676525" x="4719637"/>
              <a:ext cy="233361" cx="1330325"/>
            </a:xfrm>
            <a:custGeom>
              <a:pathLst>
                <a:path w="838" extrusionOk="0" h="147">
                  <a:moveTo>
                    <a:pt y="0" x="27"/>
                  </a:moveTo>
                  <a:lnTo>
                    <a:pt y="140" x="828"/>
                  </a:lnTo>
                  <a:lnTo>
                    <a:pt y="143" x="833"/>
                  </a:lnTo>
                  <a:lnTo>
                    <a:pt y="147" x="838"/>
                  </a:lnTo>
                  <a:lnTo>
                    <a:pt y="0" x="0"/>
                  </a:lnTo>
                  <a:lnTo>
                    <a:pt y="0" x="14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00" name="Shape 700"/>
            <p:cNvSpPr/>
            <p:nvPr/>
          </p:nvSpPr>
          <p:spPr>
            <a:xfrm>
              <a:off y="2673350" x="4699000"/>
              <a:ext cy="241300" cx="1358900"/>
            </a:xfrm>
            <a:custGeom>
              <a:pathLst>
                <a:path w="856" extrusionOk="0" h="152">
                  <a:moveTo>
                    <a:pt y="2" x="27"/>
                  </a:moveTo>
                  <a:lnTo>
                    <a:pt y="145" x="847"/>
                  </a:lnTo>
                  <a:lnTo>
                    <a:pt y="149" x="851"/>
                  </a:lnTo>
                  <a:lnTo>
                    <a:pt y="152" x="856"/>
                  </a:lnTo>
                  <a:lnTo>
                    <a:pt y="0" x="0"/>
                  </a:lnTo>
                  <a:lnTo>
                    <a:pt y="2" x="13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01" name="Shape 701"/>
            <p:cNvSpPr/>
            <p:nvPr/>
          </p:nvSpPr>
          <p:spPr>
            <a:xfrm>
              <a:off y="2673350" x="4676775"/>
              <a:ext cy="246061" cx="1389061"/>
            </a:xfrm>
            <a:custGeom>
              <a:pathLst>
                <a:path w="875" extrusionOk="0" h="155">
                  <a:moveTo>
                    <a:pt y="2" x="27"/>
                  </a:moveTo>
                  <a:lnTo>
                    <a:pt y="149" x="865"/>
                  </a:lnTo>
                  <a:lnTo>
                    <a:pt y="152" x="870"/>
                  </a:lnTo>
                  <a:lnTo>
                    <a:pt y="155" x="875"/>
                  </a:lnTo>
                  <a:lnTo>
                    <a:pt y="0" x="0"/>
                  </a:lnTo>
                  <a:lnTo>
                    <a:pt y="0" x="14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02" name="Shape 702"/>
            <p:cNvSpPr/>
            <p:nvPr/>
          </p:nvSpPr>
          <p:spPr>
            <a:xfrm>
              <a:off y="2673350" x="4656137"/>
              <a:ext cy="252411" cx="1417636"/>
            </a:xfrm>
            <a:custGeom>
              <a:pathLst>
                <a:path w="893" extrusionOk="0" h="159">
                  <a:moveTo>
                    <a:pt y="0" x="27"/>
                  </a:moveTo>
                  <a:lnTo>
                    <a:pt y="152" x="883"/>
                  </a:lnTo>
                  <a:lnTo>
                    <a:pt y="155" x="888"/>
                  </a:lnTo>
                  <a:lnTo>
                    <a:pt y="159" x="893"/>
                  </a:lnTo>
                  <a:lnTo>
                    <a:pt y="0" x="0"/>
                  </a:lnTo>
                  <a:lnTo>
                    <a:pt y="0" x="13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03" name="Shape 703"/>
            <p:cNvSpPr/>
            <p:nvPr/>
          </p:nvSpPr>
          <p:spPr>
            <a:xfrm>
              <a:off y="2673350" x="4632325"/>
              <a:ext cy="254000" cx="1449386"/>
            </a:xfrm>
            <a:custGeom>
              <a:pathLst>
                <a:path w="913" extrusionOk="0" h="160">
                  <a:moveTo>
                    <a:pt y="0" x="28"/>
                  </a:moveTo>
                  <a:lnTo>
                    <a:pt y="155" x="903"/>
                  </a:lnTo>
                  <a:lnTo>
                    <a:pt y="159" x="908"/>
                  </a:lnTo>
                  <a:lnTo>
                    <a:pt y="160" x="913"/>
                  </a:lnTo>
                  <a:lnTo>
                    <a:pt y="0" x="0"/>
                  </a:lnTo>
                  <a:lnTo>
                    <a:pt y="0" x="15"/>
                  </a:lnTo>
                  <a:lnTo>
                    <a:pt y="0" x="28"/>
                  </a:lnTo>
                  <a:close/>
                </a:path>
              </a:pathLst>
            </a:custGeom>
            <a:solidFill>
              <a:srgbClr val="CBDF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04" name="Shape 704"/>
            <p:cNvSpPr/>
            <p:nvPr/>
          </p:nvSpPr>
          <p:spPr>
            <a:xfrm>
              <a:off y="2673350" x="4629150"/>
              <a:ext cy="260350" cx="1457325"/>
            </a:xfrm>
            <a:custGeom>
              <a:pathLst>
                <a:path w="918" extrusionOk="0" h="164">
                  <a:moveTo>
                    <a:pt y="0" x="17"/>
                  </a:moveTo>
                  <a:lnTo>
                    <a:pt y="159" x="910"/>
                  </a:lnTo>
                  <a:lnTo>
                    <a:pt y="160" x="915"/>
                  </a:lnTo>
                  <a:lnTo>
                    <a:pt y="164" x="918"/>
                  </a:lnTo>
                  <a:lnTo>
                    <a:pt y="2" x="0"/>
                  </a:lnTo>
                  <a:lnTo>
                    <a:pt y="2" x="0"/>
                  </a:lnTo>
                  <a:lnTo>
                    <a:pt y="0" x="0"/>
                  </a:lnTo>
                  <a:lnTo>
                    <a:pt y="0" x="8"/>
                  </a:lnTo>
                  <a:lnTo>
                    <a:pt y="0" x="17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05" name="Shape 705"/>
            <p:cNvSpPr/>
            <p:nvPr/>
          </p:nvSpPr>
          <p:spPr>
            <a:xfrm>
              <a:off y="2673350" x="4625975"/>
              <a:ext cy="265112" cx="1468436"/>
            </a:xfrm>
            <a:custGeom>
              <a:pathLst>
                <a:path w="925" extrusionOk="0" h="167">
                  <a:moveTo>
                    <a:pt y="0" x="4"/>
                  </a:moveTo>
                  <a:lnTo>
                    <a:pt y="160" x="917"/>
                  </a:lnTo>
                  <a:lnTo>
                    <a:pt y="164" x="920"/>
                  </a:lnTo>
                  <a:lnTo>
                    <a:pt y="167" x="925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2"/>
                  </a:lnTo>
                  <a:lnTo>
                    <a:pt y="0" x="4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06" name="Shape 706"/>
            <p:cNvSpPr/>
            <p:nvPr/>
          </p:nvSpPr>
          <p:spPr>
            <a:xfrm>
              <a:off y="2676525" x="4622800"/>
              <a:ext cy="268287" cx="1479550"/>
            </a:xfrm>
            <a:custGeom>
              <a:pathLst>
                <a:path w="932" extrusionOk="0" h="169">
                  <a:moveTo>
                    <a:pt y="0" x="4"/>
                  </a:moveTo>
                  <a:lnTo>
                    <a:pt y="162" x="922"/>
                  </a:lnTo>
                  <a:lnTo>
                    <a:pt y="165" x="927"/>
                  </a:lnTo>
                  <a:lnTo>
                    <a:pt y="169" x="932"/>
                  </a:lnTo>
                  <a:lnTo>
                    <a:pt y="3" x="0"/>
                  </a:lnTo>
                  <a:lnTo>
                    <a:pt y="1" x="2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07" name="Shape 707"/>
            <p:cNvSpPr/>
            <p:nvPr/>
          </p:nvSpPr>
          <p:spPr>
            <a:xfrm>
              <a:off y="2678111" x="4622800"/>
              <a:ext cy="268287" cx="1485900"/>
            </a:xfrm>
            <a:custGeom>
              <a:pathLst>
                <a:path w="936" extrusionOk="0" h="169">
                  <a:moveTo>
                    <a:pt y="0" x="2"/>
                  </a:moveTo>
                  <a:lnTo>
                    <a:pt y="164" x="927"/>
                  </a:lnTo>
                  <a:lnTo>
                    <a:pt y="168" x="932"/>
                  </a:lnTo>
                  <a:lnTo>
                    <a:pt y="169" x="936"/>
                  </a:lnTo>
                  <a:lnTo>
                    <a:pt y="5" x="0"/>
                  </a:lnTo>
                  <a:lnTo>
                    <a:pt y="2" x="0"/>
                  </a:lnTo>
                  <a:lnTo>
                    <a:pt y="0" x="2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08" name="Shape 708"/>
            <p:cNvSpPr/>
            <p:nvPr/>
          </p:nvSpPr>
          <p:spPr>
            <a:xfrm>
              <a:off y="2681286" x="4621212"/>
              <a:ext cy="271461" cx="1495425"/>
            </a:xfrm>
            <a:custGeom>
              <a:pathLst>
                <a:path w="942" extrusionOk="0" h="171">
                  <a:moveTo>
                    <a:pt y="0" x="1"/>
                  </a:moveTo>
                  <a:lnTo>
                    <a:pt y="166" x="933"/>
                  </a:lnTo>
                  <a:lnTo>
                    <a:pt y="167" x="937"/>
                  </a:lnTo>
                  <a:lnTo>
                    <a:pt y="171" x="942"/>
                  </a:lnTo>
                  <a:lnTo>
                    <a:pt y="5" x="0"/>
                  </a:lnTo>
                  <a:lnTo>
                    <a:pt y="3" x="1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09" name="Shape 709"/>
            <p:cNvSpPr/>
            <p:nvPr/>
          </p:nvSpPr>
          <p:spPr>
            <a:xfrm>
              <a:off y="2686050" x="4621212"/>
              <a:ext cy="271461" cx="1500186"/>
            </a:xfrm>
            <a:custGeom>
              <a:pathLst>
                <a:path w="945" extrusionOk="0" h="171">
                  <a:moveTo>
                    <a:pt y="0" x="1"/>
                  </a:moveTo>
                  <a:lnTo>
                    <a:pt y="164" x="937"/>
                  </a:lnTo>
                  <a:lnTo>
                    <a:pt y="168" x="942"/>
                  </a:lnTo>
                  <a:lnTo>
                    <a:pt y="171" x="945"/>
                  </a:lnTo>
                  <a:lnTo>
                    <a:pt y="4" x="0"/>
                  </a:lnTo>
                  <a:lnTo>
                    <a:pt y="2" x="0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10" name="Shape 710"/>
            <p:cNvSpPr/>
            <p:nvPr/>
          </p:nvSpPr>
          <p:spPr>
            <a:xfrm>
              <a:off y="2689225" x="4621212"/>
              <a:ext cy="273050" cx="1508125"/>
            </a:xfrm>
            <a:custGeom>
              <a:pathLst>
                <a:path w="950" extrusionOk="0" h="172">
                  <a:moveTo>
                    <a:pt y="0" x="0"/>
                  </a:moveTo>
                  <a:lnTo>
                    <a:pt y="166" x="942"/>
                  </a:lnTo>
                  <a:lnTo>
                    <a:pt y="169" x="945"/>
                  </a:lnTo>
                  <a:lnTo>
                    <a:pt y="172" x="950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11" name="Shape 711"/>
            <p:cNvSpPr/>
            <p:nvPr/>
          </p:nvSpPr>
          <p:spPr>
            <a:xfrm>
              <a:off y="2692400" x="4621212"/>
              <a:ext cy="273050" cx="1514475"/>
            </a:xfrm>
            <a:custGeom>
              <a:pathLst>
                <a:path w="954" extrusionOk="0" h="172">
                  <a:moveTo>
                    <a:pt y="0" x="0"/>
                  </a:moveTo>
                  <a:lnTo>
                    <a:pt y="167" x="945"/>
                  </a:lnTo>
                  <a:lnTo>
                    <a:pt y="170" x="950"/>
                  </a:lnTo>
                  <a:lnTo>
                    <a:pt y="172" x="954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12" name="Shape 712"/>
            <p:cNvSpPr/>
            <p:nvPr/>
          </p:nvSpPr>
          <p:spPr>
            <a:xfrm>
              <a:off y="2693986" x="4621212"/>
              <a:ext cy="276225" cx="1519237"/>
            </a:xfrm>
            <a:custGeom>
              <a:pathLst>
                <a:path w="957" extrusionOk="0" h="174">
                  <a:moveTo>
                    <a:pt y="0" x="0"/>
                  </a:moveTo>
                  <a:lnTo>
                    <a:pt y="169" x="950"/>
                  </a:lnTo>
                  <a:lnTo>
                    <a:pt y="171" x="954"/>
                  </a:lnTo>
                  <a:lnTo>
                    <a:pt y="174" x="957"/>
                  </a:lnTo>
                  <a:lnTo>
                    <a:pt y="6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13" name="Shape 713"/>
            <p:cNvSpPr/>
            <p:nvPr/>
          </p:nvSpPr>
          <p:spPr>
            <a:xfrm>
              <a:off y="2700336" x="4621212"/>
              <a:ext cy="276225" cx="1527175"/>
            </a:xfrm>
            <a:custGeom>
              <a:pathLst>
                <a:path w="962" extrusionOk="0" h="174">
                  <a:moveTo>
                    <a:pt y="0" x="0"/>
                  </a:moveTo>
                  <a:lnTo>
                    <a:pt y="167" x="954"/>
                  </a:lnTo>
                  <a:lnTo>
                    <a:pt y="170" x="957"/>
                  </a:lnTo>
                  <a:lnTo>
                    <a:pt y="174" x="962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14" name="Shape 714"/>
            <p:cNvSpPr/>
            <p:nvPr/>
          </p:nvSpPr>
          <p:spPr>
            <a:xfrm>
              <a:off y="2703511" x="4621212"/>
              <a:ext cy="277811" cx="1533525"/>
            </a:xfrm>
            <a:custGeom>
              <a:pathLst>
                <a:path w="966" extrusionOk="0" h="175">
                  <a:moveTo>
                    <a:pt y="0" x="0"/>
                  </a:moveTo>
                  <a:lnTo>
                    <a:pt y="168" x="957"/>
                  </a:lnTo>
                  <a:lnTo>
                    <a:pt y="172" x="962"/>
                  </a:lnTo>
                  <a:lnTo>
                    <a:pt y="175" x="966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15" name="Shape 715"/>
            <p:cNvSpPr/>
            <p:nvPr/>
          </p:nvSpPr>
          <p:spPr>
            <a:xfrm>
              <a:off y="2705100" x="4621212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1" x="962"/>
                  </a:lnTo>
                  <a:lnTo>
                    <a:pt y="174" x="966"/>
                  </a:lnTo>
                  <a:lnTo>
                    <a:pt y="176" x="969"/>
                  </a:lnTo>
                  <a:lnTo>
                    <a:pt y="5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16" name="Shape 716"/>
            <p:cNvSpPr/>
            <p:nvPr/>
          </p:nvSpPr>
          <p:spPr>
            <a:xfrm>
              <a:off y="2711450" x="4621212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66"/>
                  </a:lnTo>
                  <a:lnTo>
                    <a:pt y="172" x="969"/>
                  </a:lnTo>
                  <a:lnTo>
                    <a:pt y="175" x="972"/>
                  </a:lnTo>
                  <a:lnTo>
                    <a:pt y="3" x="1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17" name="Shape 717"/>
            <p:cNvSpPr/>
            <p:nvPr/>
          </p:nvSpPr>
          <p:spPr>
            <a:xfrm>
              <a:off y="2713036" x="4621212"/>
              <a:ext cy="282575" cx="1550987"/>
            </a:xfrm>
            <a:custGeom>
              <a:pathLst>
                <a:path w="977" extrusionOk="0" h="178">
                  <a:moveTo>
                    <a:pt y="0" x="0"/>
                  </a:moveTo>
                  <a:lnTo>
                    <a:pt y="171" x="969"/>
                  </a:lnTo>
                  <a:lnTo>
                    <a:pt y="174" x="972"/>
                  </a:lnTo>
                  <a:lnTo>
                    <a:pt y="178" x="977"/>
                  </a:lnTo>
                  <a:lnTo>
                    <a:pt y="5" x="1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18" name="Shape 718"/>
            <p:cNvSpPr/>
            <p:nvPr/>
          </p:nvSpPr>
          <p:spPr>
            <a:xfrm>
              <a:off y="2716211" x="4622800"/>
              <a:ext cy="280986" cx="1555750"/>
            </a:xfrm>
            <a:custGeom>
              <a:pathLst>
                <a:path w="980" extrusionOk="0" h="177">
                  <a:moveTo>
                    <a:pt y="0" x="0"/>
                  </a:moveTo>
                  <a:lnTo>
                    <a:pt y="172" x="971"/>
                  </a:lnTo>
                  <a:lnTo>
                    <a:pt y="176" x="976"/>
                  </a:lnTo>
                  <a:lnTo>
                    <a:pt y="177" x="980"/>
                  </a:lnTo>
                  <a:lnTo>
                    <a:pt y="5" x="2"/>
                  </a:lnTo>
                  <a:lnTo>
                    <a:pt y="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19" name="Shape 719"/>
            <p:cNvSpPr/>
            <p:nvPr/>
          </p:nvSpPr>
          <p:spPr>
            <a:xfrm>
              <a:off y="2720975" x="4622800"/>
              <a:ext cy="282575" cx="1560512"/>
            </a:xfrm>
            <a:custGeom>
              <a:pathLst>
                <a:path w="983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80"/>
                  </a:lnTo>
                  <a:lnTo>
                    <a:pt y="178" x="983"/>
                  </a:lnTo>
                  <a:lnTo>
                    <a:pt y="5" x="4"/>
                  </a:lnTo>
                  <a:lnTo>
                    <a:pt y="5" x="4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0E2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20" name="Shape 720"/>
            <p:cNvSpPr/>
            <p:nvPr/>
          </p:nvSpPr>
          <p:spPr>
            <a:xfrm>
              <a:off y="2724150" x="4625975"/>
              <a:ext cy="284162" cx="1563687"/>
            </a:xfrm>
            <a:custGeom>
              <a:pathLst>
                <a:path w="985" extrusionOk="0" h="179">
                  <a:moveTo>
                    <a:pt y="0" x="0"/>
                  </a:moveTo>
                  <a:lnTo>
                    <a:pt y="172" x="978"/>
                  </a:lnTo>
                  <a:lnTo>
                    <a:pt y="176" x="981"/>
                  </a:lnTo>
                  <a:lnTo>
                    <a:pt y="179" x="985"/>
                  </a:lnTo>
                  <a:lnTo>
                    <a:pt y="5" x="4"/>
                  </a:lnTo>
                  <a:lnTo>
                    <a:pt y="3" x="4"/>
                  </a:lnTo>
                  <a:lnTo>
                    <a:pt y="3" x="2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21" name="Shape 721"/>
            <p:cNvSpPr/>
            <p:nvPr/>
          </p:nvSpPr>
          <p:spPr>
            <a:xfrm>
              <a:off y="2728911" x="4629150"/>
              <a:ext cy="282575" cx="1565275"/>
            </a:xfrm>
            <a:custGeom>
              <a:pathLst>
                <a:path w="986" extrusionOk="0" h="178">
                  <a:moveTo>
                    <a:pt y="0" x="0"/>
                  </a:moveTo>
                  <a:lnTo>
                    <a:pt y="173" x="979"/>
                  </a:lnTo>
                  <a:lnTo>
                    <a:pt y="176" x="983"/>
                  </a:lnTo>
                  <a:lnTo>
                    <a:pt y="178" x="986"/>
                  </a:lnTo>
                  <a:lnTo>
                    <a:pt y="5" x="3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22" name="Shape 722"/>
            <p:cNvSpPr/>
            <p:nvPr/>
          </p:nvSpPr>
          <p:spPr>
            <a:xfrm>
              <a:off y="2732086" x="4632325"/>
              <a:ext cy="284162" cx="1566862"/>
            </a:xfrm>
            <a:custGeom>
              <a:pathLst>
                <a:path w="987" extrusionOk="0" h="179">
                  <a:moveTo>
                    <a:pt y="0" x="0"/>
                  </a:moveTo>
                  <a:lnTo>
                    <a:pt y="174" x="981"/>
                  </a:lnTo>
                  <a:lnTo>
                    <a:pt y="176" x="984"/>
                  </a:lnTo>
                  <a:lnTo>
                    <a:pt y="179" x="987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23" name="Shape 723"/>
            <p:cNvSpPr/>
            <p:nvPr/>
          </p:nvSpPr>
          <p:spPr>
            <a:xfrm>
              <a:off y="2736850" x="4633912"/>
              <a:ext cy="285750" cx="1571625"/>
            </a:xfrm>
            <a:custGeom>
              <a:pathLst>
                <a:path w="990" extrusionOk="0" h="180">
                  <a:moveTo>
                    <a:pt y="0" x="0"/>
                  </a:moveTo>
                  <a:lnTo>
                    <a:pt y="173" x="983"/>
                  </a:lnTo>
                  <a:lnTo>
                    <a:pt y="176" x="986"/>
                  </a:lnTo>
                  <a:lnTo>
                    <a:pt y="180" x="990"/>
                  </a:lnTo>
                  <a:lnTo>
                    <a:pt y="6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24" name="Shape 724"/>
            <p:cNvSpPr/>
            <p:nvPr/>
          </p:nvSpPr>
          <p:spPr>
            <a:xfrm>
              <a:off y="2740025" x="4637087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4"/>
                  </a:lnTo>
                  <a:lnTo>
                    <a:pt y="178" x="988"/>
                  </a:lnTo>
                  <a:lnTo>
                    <a:pt y="179" x="991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25" name="Shape 725"/>
            <p:cNvSpPr/>
            <p:nvPr/>
          </p:nvSpPr>
          <p:spPr>
            <a:xfrm>
              <a:off y="2746375" x="464185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5"/>
                  </a:lnTo>
                  <a:lnTo>
                    <a:pt y="175" x="988"/>
                  </a:lnTo>
                  <a:lnTo>
                    <a:pt y="179" x="991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26" name="Shape 726"/>
            <p:cNvSpPr/>
            <p:nvPr/>
          </p:nvSpPr>
          <p:spPr>
            <a:xfrm>
              <a:off y="2747961" x="4645025"/>
              <a:ext cy="287336" cx="1576387"/>
            </a:xfrm>
            <a:custGeom>
              <a:pathLst>
                <a:path w="993" extrusionOk="0" h="181">
                  <a:moveTo>
                    <a:pt y="0" x="0"/>
                  </a:moveTo>
                  <a:lnTo>
                    <a:pt y="174" x="986"/>
                  </a:lnTo>
                  <a:lnTo>
                    <a:pt y="178" x="989"/>
                  </a:lnTo>
                  <a:lnTo>
                    <a:pt y="181" x="993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27" name="Shape 727"/>
            <p:cNvSpPr/>
            <p:nvPr/>
          </p:nvSpPr>
          <p:spPr>
            <a:xfrm>
              <a:off y="2754311" x="4648200"/>
              <a:ext cy="284162" cx="1577975"/>
            </a:xfrm>
            <a:custGeom>
              <a:pathLst>
                <a:path w="994" extrusionOk="0" h="179">
                  <a:moveTo>
                    <a:pt y="0" x="0"/>
                  </a:moveTo>
                  <a:lnTo>
                    <a:pt y="174" x="987"/>
                  </a:lnTo>
                  <a:lnTo>
                    <a:pt y="177" x="991"/>
                  </a:lnTo>
                  <a:lnTo>
                    <a:pt y="179" x="994"/>
                  </a:lnTo>
                  <a:lnTo>
                    <a:pt y="5" x="3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28" name="Shape 728"/>
            <p:cNvSpPr/>
            <p:nvPr/>
          </p:nvSpPr>
          <p:spPr>
            <a:xfrm>
              <a:off y="2755900" x="4649787"/>
              <a:ext cy="287336" cx="1582737"/>
            </a:xfrm>
            <a:custGeom>
              <a:pathLst>
                <a:path w="997" extrusionOk="0" h="181">
                  <a:moveTo>
                    <a:pt y="0" x="0"/>
                  </a:moveTo>
                  <a:lnTo>
                    <a:pt y="176" x="990"/>
                  </a:lnTo>
                  <a:lnTo>
                    <a:pt y="178" x="993"/>
                  </a:lnTo>
                  <a:lnTo>
                    <a:pt y="181" x="997"/>
                  </a:lnTo>
                  <a:lnTo>
                    <a:pt y="5" x="4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29" name="Shape 729"/>
            <p:cNvSpPr/>
            <p:nvPr/>
          </p:nvSpPr>
          <p:spPr>
            <a:xfrm>
              <a:off y="2762250" x="4652962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4" x="991"/>
                  </a:lnTo>
                  <a:lnTo>
                    <a:pt y="177" x="995"/>
                  </a:lnTo>
                  <a:lnTo>
                    <a:pt y="181" x="998"/>
                  </a:lnTo>
                  <a:lnTo>
                    <a:pt y="5" x="3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30" name="Shape 730"/>
            <p:cNvSpPr/>
            <p:nvPr/>
          </p:nvSpPr>
          <p:spPr>
            <a:xfrm>
              <a:off y="2763836" x="4656137"/>
              <a:ext cy="287336" cx="1585912"/>
            </a:xfrm>
            <a:custGeom>
              <a:pathLst>
                <a:path w="999" extrusionOk="0" h="181">
                  <a:moveTo>
                    <a:pt y="0" x="0"/>
                  </a:moveTo>
                  <a:lnTo>
                    <a:pt y="176" x="993"/>
                  </a:lnTo>
                  <a:lnTo>
                    <a:pt y="180" x="996"/>
                  </a:lnTo>
                  <a:lnTo>
                    <a:pt y="181" x="999"/>
                  </a:lnTo>
                  <a:lnTo>
                    <a:pt y="5" x="5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31" name="Shape 731"/>
            <p:cNvSpPr/>
            <p:nvPr/>
          </p:nvSpPr>
          <p:spPr>
            <a:xfrm>
              <a:off y="2770186" x="4657725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5"/>
                  </a:lnTo>
                  <a:lnTo>
                    <a:pt y="177" x="998"/>
                  </a:lnTo>
                  <a:lnTo>
                    <a:pt y="181" x="1002"/>
                  </a:lnTo>
                  <a:lnTo>
                    <a:pt y="5" x="6"/>
                  </a:lnTo>
                  <a:lnTo>
                    <a:pt y="1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32" name="Shape 732"/>
            <p:cNvSpPr/>
            <p:nvPr/>
          </p:nvSpPr>
          <p:spPr>
            <a:xfrm>
              <a:off y="2771775" x="4664075"/>
              <a:ext cy="290511" cx="1589087"/>
            </a:xfrm>
            <a:custGeom>
              <a:pathLst>
                <a:path w="1001" extrusionOk="0" h="183">
                  <a:moveTo>
                    <a:pt y="0" x="0"/>
                  </a:moveTo>
                  <a:lnTo>
                    <a:pt y="176" x="994"/>
                  </a:lnTo>
                  <a:lnTo>
                    <a:pt y="180" x="998"/>
                  </a:lnTo>
                  <a:lnTo>
                    <a:pt y="183" x="1001"/>
                  </a:lnTo>
                  <a:lnTo>
                    <a:pt y="6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33" name="Shape 733"/>
            <p:cNvSpPr/>
            <p:nvPr/>
          </p:nvSpPr>
          <p:spPr>
            <a:xfrm>
              <a:off y="2778125" x="4667250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6"/>
                  </a:lnTo>
                  <a:lnTo>
                    <a:pt y="179" x="999"/>
                  </a:lnTo>
                  <a:lnTo>
                    <a:pt y="181" x="1002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34" name="Shape 734"/>
            <p:cNvSpPr/>
            <p:nvPr/>
          </p:nvSpPr>
          <p:spPr>
            <a:xfrm>
              <a:off y="2781300" x="4668837"/>
              <a:ext cy="288925" cx="1595437"/>
            </a:xfrm>
            <a:custGeom>
              <a:pathLst>
                <a:path w="1005" extrusionOk="0" h="182">
                  <a:moveTo>
                    <a:pt y="0" x="0"/>
                  </a:moveTo>
                  <a:lnTo>
                    <a:pt y="177" x="998"/>
                  </a:lnTo>
                  <a:lnTo>
                    <a:pt y="179" x="1000"/>
                  </a:lnTo>
                  <a:lnTo>
                    <a:pt y="180" x="1003"/>
                  </a:lnTo>
                  <a:lnTo>
                    <a:pt y="182" x="1003"/>
                  </a:lnTo>
                  <a:lnTo>
                    <a:pt y="182" x="1005"/>
                  </a:lnTo>
                  <a:lnTo>
                    <a:pt y="6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35" name="Shape 735"/>
            <p:cNvSpPr/>
            <p:nvPr/>
          </p:nvSpPr>
          <p:spPr>
            <a:xfrm>
              <a:off y="2786061" x="4672012"/>
              <a:ext cy="288925" cx="1608137"/>
            </a:xfrm>
            <a:custGeom>
              <a:pathLst>
                <a:path w="1013" extrusionOk="0" h="182">
                  <a:moveTo>
                    <a:pt y="0" x="0"/>
                  </a:moveTo>
                  <a:lnTo>
                    <a:pt y="176" x="999"/>
                  </a:lnTo>
                  <a:lnTo>
                    <a:pt y="177" x="999"/>
                  </a:lnTo>
                  <a:lnTo>
                    <a:pt y="177" x="1001"/>
                  </a:lnTo>
                  <a:lnTo>
                    <a:pt y="181" x="1006"/>
                  </a:lnTo>
                  <a:lnTo>
                    <a:pt y="182" x="101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36" name="Shape 736"/>
            <p:cNvSpPr/>
            <p:nvPr/>
          </p:nvSpPr>
          <p:spPr>
            <a:xfrm>
              <a:off y="2790825" x="4675187"/>
              <a:ext cy="290511" cx="1609725"/>
            </a:xfrm>
            <a:custGeom>
              <a:pathLst>
                <a:path w="1014" extrusionOk="0" h="183">
                  <a:moveTo>
                    <a:pt y="0" x="0"/>
                  </a:moveTo>
                  <a:lnTo>
                    <a:pt y="176" x="1001"/>
                  </a:lnTo>
                  <a:lnTo>
                    <a:pt y="178" x="1006"/>
                  </a:lnTo>
                  <a:lnTo>
                    <a:pt y="181" x="1014"/>
                  </a:lnTo>
                  <a:lnTo>
                    <a:pt y="181" x="1013"/>
                  </a:lnTo>
                  <a:lnTo>
                    <a:pt y="183" x="1013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37" name="Shape 737"/>
            <p:cNvSpPr/>
            <p:nvPr/>
          </p:nvSpPr>
          <p:spPr>
            <a:xfrm>
              <a:off y="2794000" x="4679950"/>
              <a:ext cy="288925" cx="1604962"/>
            </a:xfrm>
            <a:custGeom>
              <a:pathLst>
                <a:path w="1011" extrusionOk="0" h="182">
                  <a:moveTo>
                    <a:pt y="0" x="0"/>
                  </a:moveTo>
                  <a:lnTo>
                    <a:pt y="177" x="1008"/>
                  </a:lnTo>
                  <a:lnTo>
                    <a:pt y="179" x="1010"/>
                  </a:lnTo>
                  <a:lnTo>
                    <a:pt y="179" x="1011"/>
                  </a:lnTo>
                  <a:lnTo>
                    <a:pt y="181" x="1010"/>
                  </a:lnTo>
                  <a:lnTo>
                    <a:pt y="182" x="1008"/>
                  </a:lnTo>
                  <a:lnTo>
                    <a:pt y="5" x="3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38" name="Shape 738"/>
            <p:cNvSpPr/>
            <p:nvPr/>
          </p:nvSpPr>
          <p:spPr>
            <a:xfrm>
              <a:off y="2798761" x="4683125"/>
              <a:ext cy="287336" cx="1600200"/>
            </a:xfrm>
            <a:custGeom>
              <a:pathLst>
                <a:path w="1008" extrusionOk="0" h="181">
                  <a:moveTo>
                    <a:pt y="0" x="0"/>
                  </a:moveTo>
                  <a:lnTo>
                    <a:pt y="178" x="1008"/>
                  </a:lnTo>
                  <a:lnTo>
                    <a:pt y="179" x="1006"/>
                  </a:lnTo>
                  <a:lnTo>
                    <a:pt y="181" x="1004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39" name="Shape 739"/>
            <p:cNvSpPr/>
            <p:nvPr/>
          </p:nvSpPr>
          <p:spPr>
            <a:xfrm>
              <a:off y="2801936" x="4684712"/>
              <a:ext cy="287336" cx="1595437"/>
            </a:xfrm>
            <a:custGeom>
              <a:pathLst>
                <a:path w="1005" extrusionOk="0" h="181">
                  <a:moveTo>
                    <a:pt y="0" x="0"/>
                  </a:moveTo>
                  <a:lnTo>
                    <a:pt y="177" x="1005"/>
                  </a:lnTo>
                  <a:lnTo>
                    <a:pt y="179" x="1003"/>
                  </a:lnTo>
                  <a:lnTo>
                    <a:pt y="181" x="100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40" name="Shape 740"/>
            <p:cNvSpPr/>
            <p:nvPr/>
          </p:nvSpPr>
          <p:spPr>
            <a:xfrm>
              <a:off y="2806700" x="4687887"/>
              <a:ext cy="285750" cx="1589087"/>
            </a:xfrm>
            <a:custGeom>
              <a:pathLst>
                <a:path w="1001" extrusionOk="0" h="180">
                  <a:moveTo>
                    <a:pt y="0" x="0"/>
                  </a:moveTo>
                  <a:lnTo>
                    <a:pt y="176" x="1001"/>
                  </a:lnTo>
                  <a:lnTo>
                    <a:pt y="178" x="1001"/>
                  </a:lnTo>
                  <a:lnTo>
                    <a:pt y="180" x="1000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41" name="Shape 741"/>
            <p:cNvSpPr/>
            <p:nvPr/>
          </p:nvSpPr>
          <p:spPr>
            <a:xfrm>
              <a:off y="2809875" x="4692650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6" x="998"/>
                  </a:lnTo>
                  <a:lnTo>
                    <a:pt y="178" x="997"/>
                  </a:lnTo>
                  <a:lnTo>
                    <a:pt y="181" x="995"/>
                  </a:lnTo>
                  <a:lnTo>
                    <a:pt y="5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42" name="Shape 742"/>
            <p:cNvSpPr/>
            <p:nvPr/>
          </p:nvSpPr>
          <p:spPr>
            <a:xfrm>
              <a:off y="2814636" x="4695825"/>
              <a:ext cy="285750" cx="1579562"/>
            </a:xfrm>
            <a:custGeom>
              <a:pathLst>
                <a:path w="995" extrusionOk="0" h="180">
                  <a:moveTo>
                    <a:pt y="0" x="0"/>
                  </a:moveTo>
                  <a:lnTo>
                    <a:pt y="175" x="995"/>
                  </a:lnTo>
                  <a:lnTo>
                    <a:pt y="178" x="993"/>
                  </a:lnTo>
                  <a:lnTo>
                    <a:pt y="180" x="99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43" name="Shape 743"/>
            <p:cNvSpPr/>
            <p:nvPr/>
          </p:nvSpPr>
          <p:spPr>
            <a:xfrm>
              <a:off y="2817811" x="469900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6" x="991"/>
                  </a:lnTo>
                  <a:lnTo>
                    <a:pt y="178" x="989"/>
                  </a:lnTo>
                  <a:lnTo>
                    <a:pt y="179" x="987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44" name="Shape 744"/>
            <p:cNvSpPr/>
            <p:nvPr/>
          </p:nvSpPr>
          <p:spPr>
            <a:xfrm>
              <a:off y="2824161" x="4703762"/>
              <a:ext cy="280986" cx="1565275"/>
            </a:xfrm>
            <a:custGeom>
              <a:pathLst>
                <a:path w="986" extrusionOk="0" h="177">
                  <a:moveTo>
                    <a:pt y="0" x="0"/>
                  </a:moveTo>
                  <a:lnTo>
                    <a:pt y="174" x="986"/>
                  </a:lnTo>
                  <a:lnTo>
                    <a:pt y="175" x="984"/>
                  </a:lnTo>
                  <a:lnTo>
                    <a:pt y="177" x="983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45" name="Shape 745"/>
            <p:cNvSpPr/>
            <p:nvPr/>
          </p:nvSpPr>
          <p:spPr>
            <a:xfrm>
              <a:off y="2825750" x="4706937"/>
              <a:ext cy="282575" cx="1558925"/>
            </a:xfrm>
            <a:custGeom>
              <a:pathLst>
                <a:path w="982" extrusionOk="0" h="178">
                  <a:moveTo>
                    <a:pt y="0" x="0"/>
                  </a:moveTo>
                  <a:lnTo>
                    <a:pt y="174" x="982"/>
                  </a:lnTo>
                  <a:lnTo>
                    <a:pt y="176" x="981"/>
                  </a:lnTo>
                  <a:lnTo>
                    <a:pt y="178" x="981"/>
                  </a:lnTo>
                  <a:lnTo>
                    <a:pt y="5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46" name="Shape 746"/>
            <p:cNvSpPr/>
            <p:nvPr/>
          </p:nvSpPr>
          <p:spPr>
            <a:xfrm>
              <a:off y="2832100" x="4710112"/>
              <a:ext cy="277811" cx="1554162"/>
            </a:xfrm>
            <a:custGeom>
              <a:pathLst>
                <a:path w="979" extrusionOk="0" h="175">
                  <a:moveTo>
                    <a:pt y="0" x="0"/>
                  </a:moveTo>
                  <a:lnTo>
                    <a:pt y="172" x="979"/>
                  </a:lnTo>
                  <a:lnTo>
                    <a:pt y="174" x="979"/>
                  </a:lnTo>
                  <a:lnTo>
                    <a:pt y="175" x="977"/>
                  </a:lnTo>
                  <a:lnTo>
                    <a:pt y="5" x="5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47" name="Shape 747"/>
            <p:cNvSpPr/>
            <p:nvPr/>
          </p:nvSpPr>
          <p:spPr>
            <a:xfrm>
              <a:off y="2833686" x="4714875"/>
              <a:ext cy="282575" cx="1549400"/>
            </a:xfrm>
            <a:custGeom>
              <a:pathLst>
                <a:path w="976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74"/>
                  </a:lnTo>
                  <a:lnTo>
                    <a:pt y="178" x="972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48" name="Shape 748"/>
            <p:cNvSpPr/>
            <p:nvPr/>
          </p:nvSpPr>
          <p:spPr>
            <a:xfrm>
              <a:off y="2840036" x="4718050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72"/>
                  </a:lnTo>
                  <a:lnTo>
                    <a:pt y="174" x="970"/>
                  </a:lnTo>
                  <a:lnTo>
                    <a:pt y="175" x="969"/>
                  </a:lnTo>
                  <a:lnTo>
                    <a:pt y="5" x="5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49" name="Shape 749"/>
            <p:cNvSpPr/>
            <p:nvPr/>
          </p:nvSpPr>
          <p:spPr>
            <a:xfrm>
              <a:off y="2841625" x="4719637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3" x="969"/>
                  </a:lnTo>
                  <a:lnTo>
                    <a:pt y="174" x="968"/>
                  </a:lnTo>
                  <a:lnTo>
                    <a:pt y="176" x="966"/>
                  </a:lnTo>
                  <a:lnTo>
                    <a:pt y="7" x="5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50" name="Shape 750"/>
            <p:cNvSpPr/>
            <p:nvPr/>
          </p:nvSpPr>
          <p:spPr>
            <a:xfrm>
              <a:off y="2847975" x="4725987"/>
              <a:ext cy="276225" cx="1530350"/>
            </a:xfrm>
            <a:custGeom>
              <a:pathLst>
                <a:path w="964" extrusionOk="0" h="174">
                  <a:moveTo>
                    <a:pt y="0" x="0"/>
                  </a:moveTo>
                  <a:lnTo>
                    <a:pt y="170" x="964"/>
                  </a:lnTo>
                  <a:lnTo>
                    <a:pt y="172" x="962"/>
                  </a:lnTo>
                  <a:lnTo>
                    <a:pt y="174" x="960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51" name="Shape 751"/>
            <p:cNvSpPr/>
            <p:nvPr/>
          </p:nvSpPr>
          <p:spPr>
            <a:xfrm>
              <a:off y="2852736" x="4727575"/>
              <a:ext cy="274637" cx="1525587"/>
            </a:xfrm>
            <a:custGeom>
              <a:pathLst>
                <a:path w="961" extrusionOk="0" h="173">
                  <a:moveTo>
                    <a:pt y="0" x="0"/>
                  </a:moveTo>
                  <a:lnTo>
                    <a:pt y="169" x="961"/>
                  </a:lnTo>
                  <a:lnTo>
                    <a:pt y="171" x="959"/>
                  </a:lnTo>
                  <a:lnTo>
                    <a:pt y="173" x="958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52" name="Shape 752"/>
            <p:cNvSpPr/>
            <p:nvPr/>
          </p:nvSpPr>
          <p:spPr>
            <a:xfrm>
              <a:off y="2855911" x="4730750"/>
              <a:ext cy="273050" cx="1519237"/>
            </a:xfrm>
            <a:custGeom>
              <a:pathLst>
                <a:path w="957" extrusionOk="0" h="172">
                  <a:moveTo>
                    <a:pt y="0" x="0"/>
                  </a:moveTo>
                  <a:lnTo>
                    <a:pt y="169" x="957"/>
                  </a:lnTo>
                  <a:lnTo>
                    <a:pt y="171" x="956"/>
                  </a:lnTo>
                  <a:lnTo>
                    <a:pt y="172" x="95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53" name="Shape 753"/>
            <p:cNvSpPr/>
            <p:nvPr/>
          </p:nvSpPr>
          <p:spPr>
            <a:xfrm>
              <a:off y="2860675" x="4735512"/>
              <a:ext cy="271461" cx="1512886"/>
            </a:xfrm>
            <a:custGeom>
              <a:pathLst>
                <a:path w="953" extrusionOk="0" h="171">
                  <a:moveTo>
                    <a:pt y="0" x="0"/>
                  </a:moveTo>
                  <a:lnTo>
                    <a:pt y="168" x="953"/>
                  </a:lnTo>
                  <a:lnTo>
                    <a:pt y="169" x="951"/>
                  </a:lnTo>
                  <a:lnTo>
                    <a:pt y="171" x="94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54" name="Shape 754"/>
            <p:cNvSpPr/>
            <p:nvPr/>
          </p:nvSpPr>
          <p:spPr>
            <a:xfrm>
              <a:off y="2863850" x="4738687"/>
              <a:ext cy="271461" cx="1506536"/>
            </a:xfrm>
            <a:custGeom>
              <a:pathLst>
                <a:path w="949" extrusionOk="0" h="171">
                  <a:moveTo>
                    <a:pt y="0" x="0"/>
                  </a:moveTo>
                  <a:lnTo>
                    <a:pt y="167" x="949"/>
                  </a:lnTo>
                  <a:lnTo>
                    <a:pt y="169" x="947"/>
                  </a:lnTo>
                  <a:lnTo>
                    <a:pt y="171" x="94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55" name="Shape 755"/>
            <p:cNvSpPr/>
            <p:nvPr/>
          </p:nvSpPr>
          <p:spPr>
            <a:xfrm>
              <a:off y="2868611" x="4743450"/>
              <a:ext cy="271461" cx="1498600"/>
            </a:xfrm>
            <a:custGeom>
              <a:pathLst>
                <a:path w="944" extrusionOk="0" h="171">
                  <a:moveTo>
                    <a:pt y="0" x="0"/>
                  </a:moveTo>
                  <a:lnTo>
                    <a:pt y="166" x="944"/>
                  </a:lnTo>
                  <a:lnTo>
                    <a:pt y="168" x="941"/>
                  </a:lnTo>
                  <a:lnTo>
                    <a:pt y="171" x="939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56" name="Shape 756"/>
            <p:cNvSpPr/>
            <p:nvPr/>
          </p:nvSpPr>
          <p:spPr>
            <a:xfrm>
              <a:off y="2871786" x="4746625"/>
              <a:ext cy="271461" cx="1490661"/>
            </a:xfrm>
            <a:custGeom>
              <a:pathLst>
                <a:path w="939" extrusionOk="0" h="171">
                  <a:moveTo>
                    <a:pt y="0" x="0"/>
                  </a:moveTo>
                  <a:lnTo>
                    <a:pt y="166" x="939"/>
                  </a:lnTo>
                  <a:lnTo>
                    <a:pt y="169" x="937"/>
                  </a:lnTo>
                  <a:lnTo>
                    <a:pt y="171" x="936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57" name="Shape 757"/>
            <p:cNvSpPr/>
            <p:nvPr/>
          </p:nvSpPr>
          <p:spPr>
            <a:xfrm>
              <a:off y="2876550" x="4749800"/>
              <a:ext cy="268287" cx="1484311"/>
            </a:xfrm>
            <a:custGeom>
              <a:pathLst>
                <a:path w="935" extrusionOk="0" h="169">
                  <a:moveTo>
                    <a:pt y="0" x="0"/>
                  </a:moveTo>
                  <a:lnTo>
                    <a:pt y="166" x="935"/>
                  </a:lnTo>
                  <a:lnTo>
                    <a:pt y="168" x="934"/>
                  </a:lnTo>
                  <a:lnTo>
                    <a:pt y="169" x="932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58" name="Shape 758"/>
            <p:cNvSpPr/>
            <p:nvPr/>
          </p:nvSpPr>
          <p:spPr>
            <a:xfrm>
              <a:off y="2879725" x="4754562"/>
              <a:ext cy="268287" cx="1477961"/>
            </a:xfrm>
            <a:custGeom>
              <a:pathLst>
                <a:path w="931" extrusionOk="0" h="169">
                  <a:moveTo>
                    <a:pt y="0" x="0"/>
                  </a:moveTo>
                  <a:lnTo>
                    <a:pt y="166" x="931"/>
                  </a:lnTo>
                  <a:lnTo>
                    <a:pt y="167" x="929"/>
                  </a:lnTo>
                  <a:lnTo>
                    <a:pt y="169" x="927"/>
                  </a:lnTo>
                  <a:lnTo>
                    <a:pt y="7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59" name="Shape 759"/>
            <p:cNvSpPr/>
            <p:nvPr/>
          </p:nvSpPr>
          <p:spPr>
            <a:xfrm>
              <a:off y="2884486" x="4757737"/>
              <a:ext cy="266700" cx="1471611"/>
            </a:xfrm>
            <a:custGeom>
              <a:pathLst>
                <a:path w="927" extrusionOk="0" h="168">
                  <a:moveTo>
                    <a:pt y="0" x="0"/>
                  </a:moveTo>
                  <a:lnTo>
                    <a:pt y="164" x="927"/>
                  </a:lnTo>
                  <a:lnTo>
                    <a:pt y="166" x="925"/>
                  </a:lnTo>
                  <a:lnTo>
                    <a:pt y="168" x="923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60" name="Shape 760"/>
            <p:cNvSpPr/>
            <p:nvPr/>
          </p:nvSpPr>
          <p:spPr>
            <a:xfrm>
              <a:off y="2890836" x="4762500"/>
              <a:ext cy="261936" cx="1463675"/>
            </a:xfrm>
            <a:custGeom>
              <a:pathLst>
                <a:path w="922" extrusionOk="0" h="165">
                  <a:moveTo>
                    <a:pt y="0" x="0"/>
                  </a:moveTo>
                  <a:lnTo>
                    <a:pt y="162" x="922"/>
                  </a:lnTo>
                  <a:lnTo>
                    <a:pt y="164" x="920"/>
                  </a:lnTo>
                  <a:lnTo>
                    <a:pt y="165" x="917"/>
                  </a:lnTo>
                  <a:lnTo>
                    <a:pt y="5" x="5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61" name="Shape 761"/>
            <p:cNvSpPr/>
            <p:nvPr/>
          </p:nvSpPr>
          <p:spPr>
            <a:xfrm>
              <a:off y="2892425" x="4765675"/>
              <a:ext cy="263525" cx="1457325"/>
            </a:xfrm>
            <a:custGeom>
              <a:pathLst>
                <a:path w="918" extrusionOk="0" h="166">
                  <a:moveTo>
                    <a:pt y="0" x="0"/>
                  </a:moveTo>
                  <a:lnTo>
                    <a:pt y="163" x="918"/>
                  </a:lnTo>
                  <a:lnTo>
                    <a:pt y="164" x="915"/>
                  </a:lnTo>
                  <a:lnTo>
                    <a:pt y="166" x="913"/>
                  </a:lnTo>
                  <a:lnTo>
                    <a:pt y="6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AF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62" name="Shape 762"/>
            <p:cNvSpPr/>
            <p:nvPr/>
          </p:nvSpPr>
          <p:spPr>
            <a:xfrm>
              <a:off y="2898775" x="4770437"/>
              <a:ext cy="260350" cx="1447800"/>
            </a:xfrm>
            <a:custGeom>
              <a:pathLst>
                <a:path w="912" extrusionOk="0" h="164">
                  <a:moveTo>
                    <a:pt y="0" x="0"/>
                  </a:moveTo>
                  <a:lnTo>
                    <a:pt y="160" x="912"/>
                  </a:lnTo>
                  <a:lnTo>
                    <a:pt y="162" x="910"/>
                  </a:lnTo>
                  <a:lnTo>
                    <a:pt y="164" x="90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63" name="Shape 763"/>
            <p:cNvSpPr/>
            <p:nvPr/>
          </p:nvSpPr>
          <p:spPr>
            <a:xfrm>
              <a:off y="2901950" x="4773612"/>
              <a:ext cy="258762" cx="1441450"/>
            </a:xfrm>
            <a:custGeom>
              <a:pathLst>
                <a:path w="908" extrusionOk="0" h="163">
                  <a:moveTo>
                    <a:pt y="0" x="0"/>
                  </a:moveTo>
                  <a:lnTo>
                    <a:pt y="160" x="908"/>
                  </a:lnTo>
                  <a:lnTo>
                    <a:pt y="162" x="907"/>
                  </a:lnTo>
                  <a:lnTo>
                    <a:pt y="163" x="905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64" name="Shape 764"/>
            <p:cNvSpPr/>
            <p:nvPr/>
          </p:nvSpPr>
          <p:spPr>
            <a:xfrm>
              <a:off y="2906711" x="4778375"/>
              <a:ext cy="257175" cx="1435100"/>
            </a:xfrm>
            <a:custGeom>
              <a:pathLst>
                <a:path w="904" extrusionOk="0" h="162">
                  <a:moveTo>
                    <a:pt y="0" x="0"/>
                  </a:moveTo>
                  <a:lnTo>
                    <a:pt y="159" x="904"/>
                  </a:lnTo>
                  <a:lnTo>
                    <a:pt y="160" x="902"/>
                  </a:lnTo>
                  <a:lnTo>
                    <a:pt y="162" x="899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65" name="Shape 765"/>
            <p:cNvSpPr/>
            <p:nvPr/>
          </p:nvSpPr>
          <p:spPr>
            <a:xfrm>
              <a:off y="2909886" x="4781550"/>
              <a:ext cy="257175" cx="1428750"/>
            </a:xfrm>
            <a:custGeom>
              <a:pathLst>
                <a:path w="900" extrusionOk="0" h="162">
                  <a:moveTo>
                    <a:pt y="0" x="0"/>
                  </a:moveTo>
                  <a:lnTo>
                    <a:pt y="158" x="900"/>
                  </a:lnTo>
                  <a:lnTo>
                    <a:pt y="160" x="897"/>
                  </a:lnTo>
                  <a:lnTo>
                    <a:pt y="162" x="895"/>
                  </a:lnTo>
                  <a:lnTo>
                    <a:pt y="6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66" name="Shape 766"/>
            <p:cNvSpPr/>
            <p:nvPr/>
          </p:nvSpPr>
          <p:spPr>
            <a:xfrm>
              <a:off y="2914650" x="4786312"/>
              <a:ext cy="257175" cx="1419225"/>
            </a:xfrm>
            <a:custGeom>
              <a:pathLst>
                <a:path w="894" extrusionOk="0" h="162">
                  <a:moveTo>
                    <a:pt y="0" x="0"/>
                  </a:moveTo>
                  <a:lnTo>
                    <a:pt y="157" x="894"/>
                  </a:lnTo>
                  <a:lnTo>
                    <a:pt y="159" x="892"/>
                  </a:lnTo>
                  <a:lnTo>
                    <a:pt y="162" x="889"/>
                  </a:lnTo>
                  <a:lnTo>
                    <a:pt y="5" x="6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67" name="Shape 767"/>
            <p:cNvSpPr/>
            <p:nvPr/>
          </p:nvSpPr>
          <p:spPr>
            <a:xfrm>
              <a:off y="2919411" x="4789487"/>
              <a:ext cy="255586" cx="1412875"/>
            </a:xfrm>
            <a:custGeom>
              <a:pathLst>
                <a:path w="890" extrusionOk="0" h="161">
                  <a:moveTo>
                    <a:pt y="0" x="0"/>
                  </a:moveTo>
                  <a:lnTo>
                    <a:pt y="156" x="890"/>
                  </a:lnTo>
                  <a:lnTo>
                    <a:pt y="159" x="887"/>
                  </a:lnTo>
                  <a:lnTo>
                    <a:pt y="161" x="885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68" name="Shape 768"/>
            <p:cNvSpPr/>
            <p:nvPr/>
          </p:nvSpPr>
          <p:spPr>
            <a:xfrm>
              <a:off y="2922586" x="4795837"/>
              <a:ext cy="255586" cx="1401761"/>
            </a:xfrm>
            <a:custGeom>
              <a:pathLst>
                <a:path w="883" extrusionOk="0" h="161">
                  <a:moveTo>
                    <a:pt y="0" x="0"/>
                  </a:moveTo>
                  <a:lnTo>
                    <a:pt y="157" x="883"/>
                  </a:lnTo>
                  <a:lnTo>
                    <a:pt y="159" x="881"/>
                  </a:lnTo>
                  <a:lnTo>
                    <a:pt y="161" x="878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69" name="Shape 769"/>
            <p:cNvSpPr/>
            <p:nvPr/>
          </p:nvSpPr>
          <p:spPr>
            <a:xfrm>
              <a:off y="2927350" x="4797425"/>
              <a:ext cy="252411" cx="1397000"/>
            </a:xfrm>
            <a:custGeom>
              <a:pathLst>
                <a:path w="880" extrusionOk="0" h="159">
                  <a:moveTo>
                    <a:pt y="0" x="0"/>
                  </a:moveTo>
                  <a:lnTo>
                    <a:pt y="156" x="880"/>
                  </a:lnTo>
                  <a:lnTo>
                    <a:pt y="158" x="877"/>
                  </a:lnTo>
                  <a:lnTo>
                    <a:pt y="159" x="875"/>
                  </a:lnTo>
                  <a:lnTo>
                    <a:pt y="6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70" name="Shape 770"/>
            <p:cNvSpPr/>
            <p:nvPr/>
          </p:nvSpPr>
          <p:spPr>
            <a:xfrm>
              <a:off y="2930525" x="4803775"/>
              <a:ext cy="252411" cx="1385887"/>
            </a:xfrm>
            <a:custGeom>
              <a:pathLst>
                <a:path w="873" extrusionOk="0" h="159">
                  <a:moveTo>
                    <a:pt y="0" x="0"/>
                  </a:moveTo>
                  <a:lnTo>
                    <a:pt y="156" x="873"/>
                  </a:lnTo>
                  <a:lnTo>
                    <a:pt y="157" x="871"/>
                  </a:lnTo>
                  <a:lnTo>
                    <a:pt y="159" x="867"/>
                  </a:lnTo>
                  <a:lnTo>
                    <a:pt y="7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71" name="Shape 771"/>
            <p:cNvSpPr/>
            <p:nvPr/>
          </p:nvSpPr>
          <p:spPr>
            <a:xfrm>
              <a:off y="2936875" x="4808537"/>
              <a:ext cy="249237" cx="1377950"/>
            </a:xfrm>
            <a:custGeom>
              <a:pathLst>
                <a:path w="868" extrusionOk="0" h="157">
                  <a:moveTo>
                    <a:pt y="0" x="0"/>
                  </a:moveTo>
                  <a:lnTo>
                    <a:pt y="153" x="868"/>
                  </a:lnTo>
                  <a:lnTo>
                    <a:pt y="155" x="864"/>
                  </a:lnTo>
                  <a:lnTo>
                    <a:pt y="157" x="86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72" name="Shape 772"/>
            <p:cNvSpPr/>
            <p:nvPr/>
          </p:nvSpPr>
          <p:spPr>
            <a:xfrm>
              <a:off y="2941636" x="4811712"/>
              <a:ext cy="246061" cx="1368425"/>
            </a:xfrm>
            <a:custGeom>
              <a:pathLst>
                <a:path w="862" extrusionOk="0" h="155">
                  <a:moveTo>
                    <a:pt y="0" x="0"/>
                  </a:moveTo>
                  <a:lnTo>
                    <a:pt y="152" x="862"/>
                  </a:lnTo>
                  <a:lnTo>
                    <a:pt y="154" x="861"/>
                  </a:lnTo>
                  <a:lnTo>
                    <a:pt y="155" x="857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73" name="Shape 773"/>
            <p:cNvSpPr/>
            <p:nvPr/>
          </p:nvSpPr>
          <p:spPr>
            <a:xfrm>
              <a:off y="2944811" x="4816475"/>
              <a:ext cy="246061" cx="1362075"/>
            </a:xfrm>
            <a:custGeom>
              <a:pathLst>
                <a:path w="858" extrusionOk="0" h="155">
                  <a:moveTo>
                    <a:pt y="0" x="0"/>
                  </a:moveTo>
                  <a:lnTo>
                    <a:pt y="152" x="858"/>
                  </a:lnTo>
                  <a:lnTo>
                    <a:pt y="153" x="854"/>
                  </a:lnTo>
                  <a:lnTo>
                    <a:pt y="155" x="851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74" name="Shape 774"/>
            <p:cNvSpPr/>
            <p:nvPr/>
          </p:nvSpPr>
          <p:spPr>
            <a:xfrm>
              <a:off y="2949575" x="4821237"/>
              <a:ext cy="244475" cx="1350962"/>
            </a:xfrm>
            <a:custGeom>
              <a:pathLst>
                <a:path w="851" extrusionOk="0" h="154">
                  <a:moveTo>
                    <a:pt y="0" x="0"/>
                  </a:moveTo>
                  <a:lnTo>
                    <a:pt y="150" x="851"/>
                  </a:lnTo>
                  <a:lnTo>
                    <a:pt y="152" x="848"/>
                  </a:lnTo>
                  <a:lnTo>
                    <a:pt y="154" x="846"/>
                  </a:lnTo>
                  <a:lnTo>
                    <a:pt y="5" x="6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2ED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75" name="Shape 775"/>
            <p:cNvSpPr/>
            <p:nvPr/>
          </p:nvSpPr>
          <p:spPr>
            <a:xfrm>
              <a:off y="2952750" x="4824412"/>
              <a:ext cy="242887" cx="1343025"/>
            </a:xfrm>
            <a:custGeom>
              <a:pathLst>
                <a:path w="846" extrusionOk="0" h="153">
                  <a:moveTo>
                    <a:pt y="0" x="0"/>
                  </a:moveTo>
                  <a:lnTo>
                    <a:pt y="150" x="846"/>
                  </a:lnTo>
                  <a:lnTo>
                    <a:pt y="152" x="844"/>
                  </a:lnTo>
                  <a:lnTo>
                    <a:pt y="153" x="841"/>
                  </a:lnTo>
                  <a:lnTo>
                    <a:pt y="6" x="5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76" name="Shape 776"/>
            <p:cNvSpPr/>
            <p:nvPr/>
          </p:nvSpPr>
          <p:spPr>
            <a:xfrm>
              <a:off y="2957511" x="4830762"/>
              <a:ext cy="241300" cx="1333500"/>
            </a:xfrm>
            <a:custGeom>
              <a:pathLst>
                <a:path w="840" extrusionOk="0" h="152">
                  <a:moveTo>
                    <a:pt y="0" x="0"/>
                  </a:moveTo>
                  <a:lnTo>
                    <a:pt y="149" x="840"/>
                  </a:lnTo>
                  <a:lnTo>
                    <a:pt y="150" x="837"/>
                  </a:lnTo>
                  <a:lnTo>
                    <a:pt y="152" x="834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77" name="Shape 777"/>
            <p:cNvSpPr/>
            <p:nvPr/>
          </p:nvSpPr>
          <p:spPr>
            <a:xfrm>
              <a:off y="2962275" x="4832350"/>
              <a:ext cy="239711" cx="1327150"/>
            </a:xfrm>
            <a:custGeom>
              <a:pathLst>
                <a:path w="836" extrusionOk="0" h="151">
                  <a:moveTo>
                    <a:pt y="0" x="0"/>
                  </a:moveTo>
                  <a:lnTo>
                    <a:pt y="147" x="836"/>
                  </a:lnTo>
                  <a:lnTo>
                    <a:pt y="149" x="833"/>
                  </a:lnTo>
                  <a:lnTo>
                    <a:pt y="151" x="829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78" name="Shape 778"/>
            <p:cNvSpPr/>
            <p:nvPr/>
          </p:nvSpPr>
          <p:spPr>
            <a:xfrm>
              <a:off y="2965450" x="4838700"/>
              <a:ext cy="239711" cx="1316037"/>
            </a:xfrm>
            <a:custGeom>
              <a:pathLst>
                <a:path w="829" extrusionOk="0" h="151">
                  <a:moveTo>
                    <a:pt y="0" x="0"/>
                  </a:moveTo>
                  <a:lnTo>
                    <a:pt y="147" x="829"/>
                  </a:lnTo>
                  <a:lnTo>
                    <a:pt y="149" x="825"/>
                  </a:lnTo>
                  <a:lnTo>
                    <a:pt y="151" x="823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79" name="Shape 779"/>
            <p:cNvSpPr/>
            <p:nvPr/>
          </p:nvSpPr>
          <p:spPr>
            <a:xfrm>
              <a:off y="2970211" x="4843462"/>
              <a:ext cy="236537" cx="1304925"/>
            </a:xfrm>
            <a:custGeom>
              <a:pathLst>
                <a:path w="822" extrusionOk="0" h="149">
                  <a:moveTo>
                    <a:pt y="0" x="0"/>
                  </a:moveTo>
                  <a:lnTo>
                    <a:pt y="146" x="822"/>
                  </a:lnTo>
                  <a:lnTo>
                    <a:pt y="148" x="819"/>
                  </a:lnTo>
                  <a:lnTo>
                    <a:pt y="149" x="817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80" name="Shape 780"/>
            <p:cNvSpPr/>
            <p:nvPr/>
          </p:nvSpPr>
          <p:spPr>
            <a:xfrm>
              <a:off y="2973386" x="4848225"/>
              <a:ext cy="236537" cx="1296987"/>
            </a:xfrm>
            <a:custGeom>
              <a:pathLst>
                <a:path w="817" extrusionOk="0" h="149">
                  <a:moveTo>
                    <a:pt y="0" x="0"/>
                  </a:moveTo>
                  <a:lnTo>
                    <a:pt y="146" x="817"/>
                  </a:lnTo>
                  <a:lnTo>
                    <a:pt y="147" x="814"/>
                  </a:lnTo>
                  <a:lnTo>
                    <a:pt y="149" x="811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81" name="Shape 781"/>
            <p:cNvSpPr/>
            <p:nvPr/>
          </p:nvSpPr>
          <p:spPr>
            <a:xfrm>
              <a:off y="2979736" x="4851400"/>
              <a:ext cy="233361" cx="1289050"/>
            </a:xfrm>
            <a:custGeom>
              <a:pathLst>
                <a:path w="812" extrusionOk="0" h="147">
                  <a:moveTo>
                    <a:pt y="0" x="0"/>
                  </a:moveTo>
                  <a:lnTo>
                    <a:pt y="143" x="812"/>
                  </a:lnTo>
                  <a:lnTo>
                    <a:pt y="145" x="809"/>
                  </a:lnTo>
                  <a:lnTo>
                    <a:pt y="147" x="80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82" name="Shape 782"/>
            <p:cNvSpPr/>
            <p:nvPr/>
          </p:nvSpPr>
          <p:spPr>
            <a:xfrm>
              <a:off y="2984500" x="4856162"/>
              <a:ext cy="230187" cx="1279525"/>
            </a:xfrm>
            <a:custGeom>
              <a:pathLst>
                <a:path w="806" extrusionOk="0" h="145">
                  <a:moveTo>
                    <a:pt y="0" x="0"/>
                  </a:moveTo>
                  <a:lnTo>
                    <a:pt y="142" x="806"/>
                  </a:lnTo>
                  <a:lnTo>
                    <a:pt y="144" x="802"/>
                  </a:lnTo>
                  <a:lnTo>
                    <a:pt y="145" x="797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83" name="Shape 783"/>
            <p:cNvSpPr/>
            <p:nvPr/>
          </p:nvSpPr>
          <p:spPr>
            <a:xfrm>
              <a:off y="2987675" x="4862512"/>
              <a:ext cy="227011" cx="1266825"/>
            </a:xfrm>
            <a:custGeom>
              <a:pathLst>
                <a:path w="798" extrusionOk="0" h="143">
                  <a:moveTo>
                    <a:pt y="0" x="0"/>
                  </a:moveTo>
                  <a:lnTo>
                    <a:pt y="142" x="798"/>
                  </a:lnTo>
                  <a:lnTo>
                    <a:pt y="143" x="793"/>
                  </a:lnTo>
                  <a:lnTo>
                    <a:pt y="143" x="790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84" name="Shape 784"/>
            <p:cNvSpPr/>
            <p:nvPr/>
          </p:nvSpPr>
          <p:spPr>
            <a:xfrm>
              <a:off y="2992436" x="4864100"/>
              <a:ext cy="225425" cx="1257300"/>
            </a:xfrm>
            <a:custGeom>
              <a:pathLst>
                <a:path w="792" extrusionOk="0" h="142">
                  <a:moveTo>
                    <a:pt y="0" x="0"/>
                  </a:moveTo>
                  <a:lnTo>
                    <a:pt y="140" x="792"/>
                  </a:lnTo>
                  <a:lnTo>
                    <a:pt y="140" x="789"/>
                  </a:lnTo>
                  <a:lnTo>
                    <a:pt y="142" x="786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85" name="Shape 785"/>
            <p:cNvSpPr/>
            <p:nvPr/>
          </p:nvSpPr>
          <p:spPr>
            <a:xfrm>
              <a:off y="2995611" x="4870450"/>
              <a:ext cy="225425" cx="1246186"/>
            </a:xfrm>
            <a:custGeom>
              <a:pathLst>
                <a:path w="785" extrusionOk="0" h="142">
                  <a:moveTo>
                    <a:pt y="0" x="0"/>
                  </a:moveTo>
                  <a:lnTo>
                    <a:pt y="138" x="785"/>
                  </a:lnTo>
                  <a:lnTo>
                    <a:pt y="140" x="782"/>
                  </a:lnTo>
                  <a:lnTo>
                    <a:pt y="142" x="778"/>
                  </a:lnTo>
                  <a:lnTo>
                    <a:pt y="6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86" name="Shape 786"/>
            <p:cNvSpPr/>
            <p:nvPr/>
          </p:nvSpPr>
          <p:spPr>
            <a:xfrm>
              <a:off y="3000375" x="4875212"/>
              <a:ext cy="222250" cx="1236661"/>
            </a:xfrm>
            <a:custGeom>
              <a:pathLst>
                <a:path w="779" extrusionOk="0" h="140">
                  <a:moveTo>
                    <a:pt y="0" x="0"/>
                  </a:moveTo>
                  <a:lnTo>
                    <a:pt y="137" x="779"/>
                  </a:lnTo>
                  <a:lnTo>
                    <a:pt y="139" x="775"/>
                  </a:lnTo>
                  <a:lnTo>
                    <a:pt y="140" x="770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87" name="Shape 787"/>
            <p:cNvSpPr/>
            <p:nvPr/>
          </p:nvSpPr>
          <p:spPr>
            <a:xfrm>
              <a:off y="3005136" x="4881562"/>
              <a:ext cy="220661" cx="1223961"/>
            </a:xfrm>
            <a:custGeom>
              <a:pathLst>
                <a:path w="771" extrusionOk="0" h="139">
                  <a:moveTo>
                    <a:pt y="0" x="0"/>
                  </a:moveTo>
                  <a:lnTo>
                    <a:pt y="136" x="771"/>
                  </a:lnTo>
                  <a:lnTo>
                    <a:pt y="137" x="766"/>
                  </a:lnTo>
                  <a:lnTo>
                    <a:pt y="139" x="763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88" name="Shape 788"/>
            <p:cNvSpPr/>
            <p:nvPr/>
          </p:nvSpPr>
          <p:spPr>
            <a:xfrm>
              <a:off y="3008311" x="4886325"/>
              <a:ext cy="220661" cx="1211261"/>
            </a:xfrm>
            <a:custGeom>
              <a:pathLst>
                <a:path w="763" extrusionOk="0" h="139">
                  <a:moveTo>
                    <a:pt y="0" x="0"/>
                  </a:moveTo>
                  <a:lnTo>
                    <a:pt y="135" x="763"/>
                  </a:lnTo>
                  <a:lnTo>
                    <a:pt y="137" x="760"/>
                  </a:lnTo>
                  <a:lnTo>
                    <a:pt y="139" x="756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89" name="Shape 789"/>
            <p:cNvSpPr/>
            <p:nvPr/>
          </p:nvSpPr>
          <p:spPr>
            <a:xfrm>
              <a:off y="3014661" x="4889500"/>
              <a:ext cy="215900" cx="1203325"/>
            </a:xfrm>
            <a:custGeom>
              <a:pathLst>
                <a:path w="758" extrusionOk="0" h="136">
                  <a:moveTo>
                    <a:pt y="0" x="0"/>
                  </a:moveTo>
                  <a:lnTo>
                    <a:pt y="133" x="758"/>
                  </a:lnTo>
                  <a:lnTo>
                    <a:pt y="135" x="753"/>
                  </a:lnTo>
                  <a:lnTo>
                    <a:pt y="136" x="749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90" name="Shape 790"/>
            <p:cNvSpPr/>
            <p:nvPr/>
          </p:nvSpPr>
          <p:spPr>
            <a:xfrm>
              <a:off y="3019425" x="4894262"/>
              <a:ext cy="214311" cx="1192211"/>
            </a:xfrm>
            <a:custGeom>
              <a:pathLst>
                <a:path w="751" extrusionOk="0" h="135">
                  <a:moveTo>
                    <a:pt y="0" x="0"/>
                  </a:moveTo>
                  <a:lnTo>
                    <a:pt y="132" x="751"/>
                  </a:lnTo>
                  <a:lnTo>
                    <a:pt y="133" x="746"/>
                  </a:lnTo>
                  <a:lnTo>
                    <a:pt y="135" x="741"/>
                  </a:lnTo>
                  <a:lnTo>
                    <a:pt y="5" x="7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91" name="Shape 791"/>
            <p:cNvSpPr/>
            <p:nvPr/>
          </p:nvSpPr>
          <p:spPr>
            <a:xfrm>
              <a:off y="3022600" x="4899025"/>
              <a:ext cy="211137" cx="1179512"/>
            </a:xfrm>
            <a:custGeom>
              <a:pathLst>
                <a:path w="743" extrusionOk="0" h="133">
                  <a:moveTo>
                    <a:pt y="0" x="0"/>
                  </a:moveTo>
                  <a:lnTo>
                    <a:pt y="131" x="743"/>
                  </a:lnTo>
                  <a:lnTo>
                    <a:pt y="133" x="738"/>
                  </a:lnTo>
                  <a:lnTo>
                    <a:pt y="133" x="735"/>
                  </a:lnTo>
                  <a:lnTo>
                    <a:pt y="6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92" name="Shape 792"/>
            <p:cNvSpPr/>
            <p:nvPr/>
          </p:nvSpPr>
          <p:spPr>
            <a:xfrm>
              <a:off y="3027361" x="4905375"/>
              <a:ext cy="209550" cx="1165225"/>
            </a:xfrm>
            <a:custGeom>
              <a:pathLst>
                <a:path w="734" extrusionOk="0" h="132">
                  <a:moveTo>
                    <a:pt y="0" x="0"/>
                  </a:moveTo>
                  <a:lnTo>
                    <a:pt y="130" x="734"/>
                  </a:lnTo>
                  <a:lnTo>
                    <a:pt y="130" x="729"/>
                  </a:lnTo>
                  <a:lnTo>
                    <a:pt y="132" x="726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93" name="Shape 793"/>
            <p:cNvSpPr/>
            <p:nvPr/>
          </p:nvSpPr>
          <p:spPr>
            <a:xfrm>
              <a:off y="3032125" x="4910137"/>
              <a:ext cy="206375" cx="1155700"/>
            </a:xfrm>
            <a:custGeom>
              <a:pathLst>
                <a:path w="728" extrusionOk="0" h="130">
                  <a:moveTo>
                    <a:pt y="0" x="0"/>
                  </a:moveTo>
                  <a:lnTo>
                    <a:pt y="127" x="728"/>
                  </a:lnTo>
                  <a:lnTo>
                    <a:pt y="129" x="723"/>
                  </a:lnTo>
                  <a:lnTo>
                    <a:pt y="130" x="718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94" name="Shape 794"/>
            <p:cNvSpPr/>
            <p:nvPr/>
          </p:nvSpPr>
          <p:spPr>
            <a:xfrm>
              <a:off y="3035300" x="4916487"/>
              <a:ext cy="206375" cx="1141412"/>
            </a:xfrm>
            <a:custGeom>
              <a:pathLst>
                <a:path w="719" extrusionOk="0" h="130">
                  <a:moveTo>
                    <a:pt y="0" x="0"/>
                  </a:moveTo>
                  <a:lnTo>
                    <a:pt y="127" x="719"/>
                  </a:lnTo>
                  <a:lnTo>
                    <a:pt y="128" x="714"/>
                  </a:lnTo>
                  <a:lnTo>
                    <a:pt y="130" x="709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95" name="Shape 795"/>
            <p:cNvSpPr/>
            <p:nvPr/>
          </p:nvSpPr>
          <p:spPr>
            <a:xfrm>
              <a:off y="3040061" x="4921250"/>
              <a:ext cy="204786" cx="1128712"/>
            </a:xfrm>
            <a:custGeom>
              <a:pathLst>
                <a:path w="711" extrusionOk="0" h="129">
                  <a:moveTo>
                    <a:pt y="0" x="0"/>
                  </a:moveTo>
                  <a:lnTo>
                    <a:pt y="125" x="711"/>
                  </a:lnTo>
                  <a:lnTo>
                    <a:pt y="127" x="706"/>
                  </a:lnTo>
                  <a:lnTo>
                    <a:pt y="129" x="70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96" name="Shape 796"/>
            <p:cNvSpPr/>
            <p:nvPr/>
          </p:nvSpPr>
          <p:spPr>
            <a:xfrm>
              <a:off y="3043236" x="4924425"/>
              <a:ext cy="201612" cx="1117600"/>
            </a:xfrm>
            <a:custGeom>
              <a:pathLst>
                <a:path w="704" extrusionOk="0" h="127">
                  <a:moveTo>
                    <a:pt y="0" x="0"/>
                  </a:moveTo>
                  <a:lnTo>
                    <a:pt y="125" x="704"/>
                  </a:lnTo>
                  <a:lnTo>
                    <a:pt y="127" x="697"/>
                  </a:lnTo>
                  <a:lnTo>
                    <a:pt y="127" x="692"/>
                  </a:lnTo>
                  <a:lnTo>
                    <a:pt y="7" x="6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97" name="Shape 797"/>
            <p:cNvSpPr/>
            <p:nvPr/>
          </p:nvSpPr>
          <p:spPr>
            <a:xfrm>
              <a:off y="3049586" x="4929187"/>
              <a:ext cy="198436" cx="1104900"/>
            </a:xfrm>
            <a:custGeom>
              <a:pathLst>
                <a:path w="696" extrusionOk="0" h="125">
                  <a:moveTo>
                    <a:pt y="0" x="0"/>
                  </a:moveTo>
                  <a:lnTo>
                    <a:pt y="123" x="696"/>
                  </a:lnTo>
                  <a:lnTo>
                    <a:pt y="123" x="689"/>
                  </a:lnTo>
                  <a:lnTo>
                    <a:pt y="125" x="684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98" name="Shape 798"/>
            <p:cNvSpPr/>
            <p:nvPr/>
          </p:nvSpPr>
          <p:spPr>
            <a:xfrm>
              <a:off y="3054350" x="4933950"/>
              <a:ext cy="195261" cx="1089025"/>
            </a:xfrm>
            <a:custGeom>
              <a:pathLst>
                <a:path w="686" extrusionOk="0" h="123">
                  <a:moveTo>
                    <a:pt y="0" x="0"/>
                  </a:moveTo>
                  <a:lnTo>
                    <a:pt y="120" x="686"/>
                  </a:lnTo>
                  <a:lnTo>
                    <a:pt y="122" x="681"/>
                  </a:lnTo>
                  <a:lnTo>
                    <a:pt y="123" x="674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99" name="Shape 799"/>
            <p:cNvSpPr/>
            <p:nvPr/>
          </p:nvSpPr>
          <p:spPr>
            <a:xfrm>
              <a:off y="3057525" x="4940300"/>
              <a:ext cy="192087" cx="1074736"/>
            </a:xfrm>
            <a:custGeom>
              <a:pathLst>
                <a:path w="677" extrusionOk="0" h="121">
                  <a:moveTo>
                    <a:pt y="0" x="0"/>
                  </a:moveTo>
                  <a:lnTo>
                    <a:pt y="120" x="677"/>
                  </a:lnTo>
                  <a:lnTo>
                    <a:pt y="121" x="670"/>
                  </a:lnTo>
                  <a:lnTo>
                    <a:pt y="121" x="665"/>
                  </a:lnTo>
                  <a:lnTo>
                    <a:pt y="6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00" name="Shape 800"/>
            <p:cNvSpPr/>
            <p:nvPr/>
          </p:nvSpPr>
          <p:spPr>
            <a:xfrm>
              <a:off y="3062286" x="4945062"/>
              <a:ext cy="190500" cx="1058861"/>
            </a:xfrm>
            <a:custGeom>
              <a:pathLst>
                <a:path w="667" extrusionOk="0" h="120">
                  <a:moveTo>
                    <a:pt y="0" x="0"/>
                  </a:moveTo>
                  <a:lnTo>
                    <a:pt y="118" x="667"/>
                  </a:lnTo>
                  <a:lnTo>
                    <a:pt y="118" x="660"/>
                  </a:lnTo>
                  <a:lnTo>
                    <a:pt y="120" x="65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01" name="Shape 801"/>
            <p:cNvSpPr/>
            <p:nvPr/>
          </p:nvSpPr>
          <p:spPr>
            <a:xfrm>
              <a:off y="3067050" x="4949825"/>
              <a:ext cy="188912" cx="1046161"/>
            </a:xfrm>
            <a:custGeom>
              <a:pathLst>
                <a:path w="659" extrusionOk="0" h="119">
                  <a:moveTo>
                    <a:pt y="0" x="0"/>
                  </a:moveTo>
                  <a:lnTo>
                    <a:pt y="115" x="659"/>
                  </a:lnTo>
                  <a:lnTo>
                    <a:pt y="117" x="652"/>
                  </a:lnTo>
                  <a:lnTo>
                    <a:pt y="119" x="645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02" name="Shape 802"/>
            <p:cNvSpPr/>
            <p:nvPr/>
          </p:nvSpPr>
          <p:spPr>
            <a:xfrm>
              <a:off y="3070225" x="4956175"/>
              <a:ext cy="185736" cx="1028700"/>
            </a:xfrm>
            <a:custGeom>
              <a:pathLst>
                <a:path w="648" extrusionOk="0" h="117">
                  <a:moveTo>
                    <a:pt y="0" x="0"/>
                  </a:moveTo>
                  <a:lnTo>
                    <a:pt y="115" x="648"/>
                  </a:lnTo>
                  <a:lnTo>
                    <a:pt y="117" x="641"/>
                  </a:lnTo>
                  <a:lnTo>
                    <a:pt y="117" x="633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03" name="Shape 803"/>
            <p:cNvSpPr/>
            <p:nvPr/>
          </p:nvSpPr>
          <p:spPr>
            <a:xfrm>
              <a:off y="3074986" x="4960937"/>
              <a:ext cy="182561" cx="1012825"/>
            </a:xfrm>
            <a:custGeom>
              <a:pathLst>
                <a:path w="638" extrusionOk="0" h="115">
                  <a:moveTo>
                    <a:pt y="0" x="0"/>
                  </a:moveTo>
                  <a:lnTo>
                    <a:pt y="114" x="638"/>
                  </a:lnTo>
                  <a:lnTo>
                    <a:pt y="114" x="630"/>
                  </a:lnTo>
                  <a:lnTo>
                    <a:pt y="115" x="623"/>
                  </a:lnTo>
                  <a:lnTo>
                    <a:pt y="5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2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04" name="Shape 804"/>
            <p:cNvSpPr/>
            <p:nvPr/>
          </p:nvSpPr>
          <p:spPr>
            <a:xfrm>
              <a:off y="3081336" x="4967287"/>
              <a:ext cy="176212" cx="993775"/>
            </a:xfrm>
            <a:custGeom>
              <a:pathLst>
                <a:path w="626" extrusionOk="0" h="111">
                  <a:moveTo>
                    <a:pt y="0" x="0"/>
                  </a:moveTo>
                  <a:lnTo>
                    <a:pt y="110" x="626"/>
                  </a:lnTo>
                  <a:lnTo>
                    <a:pt y="111" x="619"/>
                  </a:lnTo>
                  <a:lnTo>
                    <a:pt y="111" x="611"/>
                  </a:lnTo>
                  <a:lnTo>
                    <a:pt y="5" x="6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05" name="Shape 805"/>
            <p:cNvSpPr/>
            <p:nvPr/>
          </p:nvSpPr>
          <p:spPr>
            <a:xfrm>
              <a:off y="3082925" x="4972050"/>
              <a:ext cy="177800" cx="977900"/>
            </a:xfrm>
            <a:custGeom>
              <a:pathLst>
                <a:path w="616" extrusionOk="0" h="112">
                  <a:moveTo>
                    <a:pt y="0" x="0"/>
                  </a:moveTo>
                  <a:lnTo>
                    <a:pt y="110" x="616"/>
                  </a:lnTo>
                  <a:lnTo>
                    <a:pt y="110" x="608"/>
                  </a:lnTo>
                  <a:lnTo>
                    <a:pt y="112" x="599"/>
                  </a:lnTo>
                  <a:lnTo>
                    <a:pt y="7" x="7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06" name="Shape 806"/>
            <p:cNvSpPr/>
            <p:nvPr/>
          </p:nvSpPr>
          <p:spPr>
            <a:xfrm>
              <a:off y="3089275" x="4976812"/>
              <a:ext cy="171450" cx="960436"/>
            </a:xfrm>
            <a:custGeom>
              <a:pathLst>
                <a:path w="605" extrusionOk="0" h="108">
                  <a:moveTo>
                    <a:pt y="0" x="0"/>
                  </a:moveTo>
                  <a:lnTo>
                    <a:pt y="106" x="605"/>
                  </a:lnTo>
                  <a:lnTo>
                    <a:pt y="108" x="596"/>
                  </a:lnTo>
                  <a:lnTo>
                    <a:pt y="108" x="588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07" name="Shape 807"/>
            <p:cNvSpPr/>
            <p:nvPr/>
          </p:nvSpPr>
          <p:spPr>
            <a:xfrm>
              <a:off y="3094036" x="4983162"/>
              <a:ext cy="166686" cx="939800"/>
            </a:xfrm>
            <a:custGeom>
              <a:pathLst>
                <a:path w="592" extrusionOk="0" h="105">
                  <a:moveTo>
                    <a:pt y="0" x="0"/>
                  </a:moveTo>
                  <a:lnTo>
                    <a:pt y="105" x="592"/>
                  </a:lnTo>
                  <a:lnTo>
                    <a:pt y="105" x="582"/>
                  </a:lnTo>
                  <a:lnTo>
                    <a:pt y="105" x="574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08" name="Shape 808"/>
            <p:cNvSpPr/>
            <p:nvPr/>
          </p:nvSpPr>
          <p:spPr>
            <a:xfrm>
              <a:off y="3097211" x="4987925"/>
              <a:ext cy="163511" cx="922337"/>
            </a:xfrm>
            <a:custGeom>
              <a:pathLst>
                <a:path w="581" extrusionOk="0" h="103">
                  <a:moveTo>
                    <a:pt y="0" x="0"/>
                  </a:moveTo>
                  <a:lnTo>
                    <a:pt y="103" x="581"/>
                  </a:lnTo>
                  <a:lnTo>
                    <a:pt y="103" x="571"/>
                  </a:lnTo>
                  <a:lnTo>
                    <a:pt y="103" x="559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09" name="Shape 809"/>
            <p:cNvSpPr/>
            <p:nvPr/>
          </p:nvSpPr>
          <p:spPr>
            <a:xfrm>
              <a:off y="3101975" x="4992687"/>
              <a:ext cy="158750" cx="901700"/>
            </a:xfrm>
            <a:custGeom>
              <a:pathLst>
                <a:path w="568" extrusionOk="0" h="100">
                  <a:moveTo>
                    <a:pt y="0" x="0"/>
                  </a:moveTo>
                  <a:lnTo>
                    <a:pt y="100" x="568"/>
                  </a:lnTo>
                  <a:lnTo>
                    <a:pt y="100" x="556"/>
                  </a:lnTo>
                  <a:lnTo>
                    <a:pt y="100" x="544"/>
                  </a:lnTo>
                  <a:lnTo>
                    <a:pt y="5" x="7"/>
                  </a:lnTo>
                  <a:lnTo>
                    <a:pt y="5" x="7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10" name="Shape 810"/>
            <p:cNvSpPr/>
            <p:nvPr/>
          </p:nvSpPr>
          <p:spPr>
            <a:xfrm>
              <a:off y="3108325" x="4999037"/>
              <a:ext cy="152400" cx="876300"/>
            </a:xfrm>
            <a:custGeom>
              <a:pathLst>
                <a:path w="552" extrusionOk="0" h="96">
                  <a:moveTo>
                    <a:pt y="0" x="0"/>
                  </a:moveTo>
                  <a:lnTo>
                    <a:pt y="96" x="552"/>
                  </a:lnTo>
                  <a:lnTo>
                    <a:pt y="96" x="540"/>
                  </a:lnTo>
                  <a:lnTo>
                    <a:pt y="96" x="528"/>
                  </a:lnTo>
                  <a:lnTo>
                    <a:pt y="5" x="7"/>
                  </a:lnTo>
                  <a:lnTo>
                    <a:pt y="3" x="5"/>
                  </a:lnTo>
                  <a:lnTo>
                    <a:pt y="1" x="3"/>
                  </a:lnTo>
                  <a:lnTo>
                    <a:pt y="0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11" name="Shape 811"/>
            <p:cNvSpPr/>
            <p:nvPr/>
          </p:nvSpPr>
          <p:spPr>
            <a:xfrm>
              <a:off y="3109911" x="5003800"/>
              <a:ext cy="150812" cx="852486"/>
            </a:xfrm>
            <a:custGeom>
              <a:pathLst>
                <a:path w="537" extrusionOk="0" h="95">
                  <a:moveTo>
                    <a:pt y="0" x="0"/>
                  </a:moveTo>
                  <a:lnTo>
                    <a:pt y="95" x="537"/>
                  </a:lnTo>
                  <a:lnTo>
                    <a:pt y="95" x="524"/>
                  </a:lnTo>
                  <a:lnTo>
                    <a:pt y="95" x="510"/>
                  </a:lnTo>
                  <a:lnTo>
                    <a:pt y="7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12" name="Shape 812"/>
            <p:cNvSpPr/>
            <p:nvPr/>
          </p:nvSpPr>
          <p:spPr>
            <a:xfrm>
              <a:off y="3116261" x="5010150"/>
              <a:ext cy="144461" cx="827087"/>
            </a:xfrm>
            <a:custGeom>
              <a:pathLst>
                <a:path w="521" extrusionOk="0" h="91">
                  <a:moveTo>
                    <a:pt y="0" x="0"/>
                  </a:moveTo>
                  <a:lnTo>
                    <a:pt y="91" x="521"/>
                  </a:lnTo>
                  <a:lnTo>
                    <a:pt y="91" x="508"/>
                  </a:lnTo>
                  <a:lnTo>
                    <a:pt y="91" x="496"/>
                  </a:lnTo>
                  <a:lnTo>
                    <a:pt y="83" x="449"/>
                  </a:lnTo>
                  <a:lnTo>
                    <a:pt y="7" x="8"/>
                  </a:lnTo>
                  <a:lnTo>
                    <a:pt y="3" x="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13" name="Shape 813"/>
            <p:cNvSpPr/>
            <p:nvPr/>
          </p:nvSpPr>
          <p:spPr>
            <a:xfrm>
              <a:off y="3121025" x="5014912"/>
              <a:ext cy="139700" cx="798512"/>
            </a:xfrm>
            <a:custGeom>
              <a:pathLst>
                <a:path w="503" extrusionOk="0" h="88">
                  <a:moveTo>
                    <a:pt y="0" x="0"/>
                  </a:moveTo>
                  <a:lnTo>
                    <a:pt y="88" x="503"/>
                  </a:lnTo>
                  <a:lnTo>
                    <a:pt y="88" x="498"/>
                  </a:lnTo>
                  <a:lnTo>
                    <a:pt y="88" x="493"/>
                  </a:lnTo>
                  <a:lnTo>
                    <a:pt y="58" x="304"/>
                  </a:lnTo>
                  <a:lnTo>
                    <a:pt y="7" x="12"/>
                  </a:lnTo>
                  <a:lnTo>
                    <a:pt y="4" x="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14" name="Shape 814"/>
            <p:cNvSpPr/>
            <p:nvPr/>
          </p:nvSpPr>
          <p:spPr>
            <a:xfrm>
              <a:off y="3127375" x="5022850"/>
              <a:ext cy="120650" cx="700086"/>
            </a:xfrm>
            <a:custGeom>
              <a:pathLst>
                <a:path w="441" extrusionOk="0" h="76">
                  <a:moveTo>
                    <a:pt y="0" x="0"/>
                  </a:moveTo>
                  <a:lnTo>
                    <a:pt y="76" x="441"/>
                  </a:lnTo>
                  <a:lnTo>
                    <a:pt y="32" x="159"/>
                  </a:lnTo>
                  <a:lnTo>
                    <a:pt y="6" x="19"/>
                  </a:lnTo>
                  <a:lnTo>
                    <a:pt y="3" x="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15" name="Shape 815"/>
            <p:cNvSpPr/>
            <p:nvPr/>
          </p:nvSpPr>
          <p:spPr>
            <a:xfrm>
              <a:off y="3132136" x="5033962"/>
              <a:ext cy="80961" cx="463550"/>
            </a:xfrm>
            <a:custGeom>
              <a:pathLst>
                <a:path w="292" extrusionOk="0" h="51">
                  <a:moveTo>
                    <a:pt y="0" x="0"/>
                  </a:moveTo>
                  <a:lnTo>
                    <a:pt y="51" x="292"/>
                  </a:lnTo>
                  <a:lnTo>
                    <a:pt y="10" x="35"/>
                  </a:lnTo>
                  <a:lnTo>
                    <a:pt y="5" x="1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16" name="Shape 816"/>
            <p:cNvSpPr/>
            <p:nvPr/>
          </p:nvSpPr>
          <p:spPr>
            <a:xfrm>
              <a:off y="3136900" x="5053012"/>
              <a:ext cy="41275" cx="222250"/>
            </a:xfrm>
            <a:custGeom>
              <a:pathLst>
                <a:path w="140" extrusionOk="0" h="26">
                  <a:moveTo>
                    <a:pt y="0" x="0"/>
                  </a:moveTo>
                  <a:lnTo>
                    <a:pt y="26" x="140"/>
                  </a:lnTo>
                  <a:lnTo>
                    <a:pt y="7" x="23"/>
                  </a:lnTo>
                  <a:lnTo>
                    <a:pt y="4" x="1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17" name="Shape 817"/>
            <p:cNvSpPr/>
            <p:nvPr/>
          </p:nvSpPr>
          <p:spPr>
            <a:xfrm>
              <a:off y="2670175" x="4621212"/>
              <a:ext cy="590550" cx="1663700"/>
            </a:xfrm>
            <a:custGeom>
              <a:pathLst>
                <a:path w="1048" extrusionOk="0" h="372">
                  <a:moveTo>
                    <a:pt y="2" x="5"/>
                  </a:moveTo>
                  <a:lnTo>
                    <a:pt y="10" x="1"/>
                  </a:lnTo>
                  <a:lnTo>
                    <a:pt y="21" x="0"/>
                  </a:lnTo>
                  <a:lnTo>
                    <a:pt y="29" x="1"/>
                  </a:lnTo>
                  <a:lnTo>
                    <a:pt y="37" x="5"/>
                  </a:lnTo>
                  <a:lnTo>
                    <a:pt y="70" x="30"/>
                  </a:lnTo>
                  <a:lnTo>
                    <a:pt y="102" x="56"/>
                  </a:lnTo>
                  <a:lnTo>
                    <a:pt y="132" x="84"/>
                  </a:lnTo>
                  <a:lnTo>
                    <a:pt y="162" x="113"/>
                  </a:lnTo>
                  <a:lnTo>
                    <a:pt y="193" x="143"/>
                  </a:lnTo>
                  <a:lnTo>
                    <a:pt y="222" x="174"/>
                  </a:lnTo>
                  <a:lnTo>
                    <a:pt y="249" x="207"/>
                  </a:lnTo>
                  <a:lnTo>
                    <a:pt y="277" x="241"/>
                  </a:lnTo>
                  <a:lnTo>
                    <a:pt y="286" x="251"/>
                  </a:lnTo>
                  <a:lnTo>
                    <a:pt y="293" x="265"/>
                  </a:lnTo>
                  <a:lnTo>
                    <a:pt y="296" x="280"/>
                  </a:lnTo>
                  <a:lnTo>
                    <a:pt y="301" x="295"/>
                  </a:lnTo>
                  <a:lnTo>
                    <a:pt y="372" x="741"/>
                  </a:lnTo>
                  <a:lnTo>
                    <a:pt y="372" x="770"/>
                  </a:lnTo>
                  <a:lnTo>
                    <a:pt y="372" x="795"/>
                  </a:lnTo>
                  <a:lnTo>
                    <a:pt y="370" x="822"/>
                  </a:lnTo>
                  <a:lnTo>
                    <a:pt y="369" x="846"/>
                  </a:lnTo>
                  <a:lnTo>
                    <a:pt y="365" x="869"/>
                  </a:lnTo>
                  <a:lnTo>
                    <a:pt y="360" x="891"/>
                  </a:lnTo>
                  <a:lnTo>
                    <a:pt y="355" x="913"/>
                  </a:lnTo>
                  <a:lnTo>
                    <a:pt y="348" x="932"/>
                  </a:lnTo>
                  <a:lnTo>
                    <a:pt y="340" x="950"/>
                  </a:lnTo>
                  <a:lnTo>
                    <a:pt y="331" x="969"/>
                  </a:lnTo>
                  <a:lnTo>
                    <a:pt y="321" x="984"/>
                  </a:lnTo>
                  <a:lnTo>
                    <a:pt y="311" x="999"/>
                  </a:lnTo>
                  <a:lnTo>
                    <a:pt y="299" x="1013"/>
                  </a:lnTo>
                  <a:lnTo>
                    <a:pt y="286" x="1026"/>
                  </a:lnTo>
                  <a:lnTo>
                    <a:pt y="272" x="1036"/>
                  </a:lnTo>
                  <a:lnTo>
                    <a:pt y="257" x="1048"/>
                  </a:lnTo>
                  <a:lnTo>
                    <a:pt y="254" x="1038"/>
                  </a:lnTo>
                  <a:lnTo>
                    <a:pt y="250" x="1033"/>
                  </a:lnTo>
                  <a:lnTo>
                    <a:pt y="213" x="988"/>
                  </a:lnTo>
                  <a:lnTo>
                    <a:pt y="179" x="944"/>
                  </a:lnTo>
                  <a:lnTo>
                    <a:pt y="149" x="896"/>
                  </a:lnTo>
                  <a:lnTo>
                    <a:pt y="122" x="851"/>
                  </a:lnTo>
                  <a:lnTo>
                    <a:pt y="97" x="802"/>
                  </a:lnTo>
                  <a:lnTo>
                    <a:pt y="76" x="753"/>
                  </a:lnTo>
                  <a:lnTo>
                    <a:pt y="58" x="704"/>
                  </a:lnTo>
                  <a:lnTo>
                    <a:pt y="42" x="653"/>
                  </a:lnTo>
                  <a:lnTo>
                    <a:pt y="29" x="603"/>
                  </a:lnTo>
                  <a:lnTo>
                    <a:pt y="19" x="550"/>
                  </a:lnTo>
                  <a:lnTo>
                    <a:pt y="10" x="498"/>
                  </a:lnTo>
                  <a:lnTo>
                    <a:pt y="5" x="446"/>
                  </a:lnTo>
                  <a:lnTo>
                    <a:pt y="2" x="392"/>
                  </a:lnTo>
                  <a:lnTo>
                    <a:pt y="0" x="337"/>
                  </a:lnTo>
                  <a:lnTo>
                    <a:pt y="0" x="283"/>
                  </a:lnTo>
                  <a:lnTo>
                    <a:pt y="2" x="229"/>
                  </a:lnTo>
                  <a:lnTo>
                    <a:pt y="4" x="213"/>
                  </a:lnTo>
                  <a:lnTo>
                    <a:pt y="4" x="167"/>
                  </a:lnTo>
                  <a:lnTo>
                    <a:pt y="4" x="96"/>
                  </a:lnTo>
                  <a:lnTo>
                    <a:pt y="2" x="5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18" name="Shape 818"/>
            <p:cNvSpPr/>
            <p:nvPr/>
          </p:nvSpPr>
          <p:spPr>
            <a:xfrm>
              <a:off y="2697161" x="4660900"/>
              <a:ext cy="395287" cx="1584325"/>
            </a:xfrm>
            <a:custGeom>
              <a:pathLst>
                <a:path w="998" extrusionOk="0" h="249">
                  <a:moveTo>
                    <a:pt y="25" x="14"/>
                  </a:moveTo>
                  <a:lnTo>
                    <a:pt y="29" x="186"/>
                  </a:lnTo>
                  <a:lnTo>
                    <a:pt y="32" x="328"/>
                  </a:lnTo>
                  <a:lnTo>
                    <a:pt y="34" x="390"/>
                  </a:lnTo>
                  <a:lnTo>
                    <a:pt y="36" x="448"/>
                  </a:lnTo>
                  <a:lnTo>
                    <a:pt y="41" x="502"/>
                  </a:lnTo>
                  <a:lnTo>
                    <a:pt y="47" x="552"/>
                  </a:lnTo>
                  <a:lnTo>
                    <a:pt y="51" x="578"/>
                  </a:lnTo>
                  <a:lnTo>
                    <a:pt y="56" x="603"/>
                  </a:lnTo>
                  <a:lnTo>
                    <a:pt y="63" x="628"/>
                  </a:lnTo>
                  <a:lnTo>
                    <a:pt y="69" x="654"/>
                  </a:lnTo>
                  <a:lnTo>
                    <a:pt y="76" x="679"/>
                  </a:lnTo>
                  <a:lnTo>
                    <a:pt y="86" x="704"/>
                  </a:lnTo>
                  <a:lnTo>
                    <a:pt y="96" x="730"/>
                  </a:lnTo>
                  <a:lnTo>
                    <a:pt y="107" x="755"/>
                  </a:lnTo>
                  <a:lnTo>
                    <a:pt y="134" x="811"/>
                  </a:lnTo>
                  <a:lnTo>
                    <a:pt y="166" x="868"/>
                  </a:lnTo>
                  <a:lnTo>
                    <a:pt y="203" x="930"/>
                  </a:lnTo>
                  <a:lnTo>
                    <a:pt y="249" x="998"/>
                  </a:lnTo>
                  <a:lnTo>
                    <a:pt y="223" x="969"/>
                  </a:lnTo>
                  <a:lnTo>
                    <a:pt y="200" x="941"/>
                  </a:lnTo>
                  <a:lnTo>
                    <a:pt y="179" x="912"/>
                  </a:lnTo>
                  <a:lnTo>
                    <a:pt y="159" x="883"/>
                  </a:lnTo>
                  <a:lnTo>
                    <a:pt y="140" x="853"/>
                  </a:lnTo>
                  <a:lnTo>
                    <a:pt y="123" x="824"/>
                  </a:lnTo>
                  <a:lnTo>
                    <a:pt y="108" x="795"/>
                  </a:lnTo>
                  <a:lnTo>
                    <a:pt y="95" x="765"/>
                  </a:lnTo>
                  <a:lnTo>
                    <a:pt y="81" x="736"/>
                  </a:lnTo>
                  <a:lnTo>
                    <a:pt y="69" x="706"/>
                  </a:lnTo>
                  <a:lnTo>
                    <a:pt y="59" x="675"/>
                  </a:lnTo>
                  <a:lnTo>
                    <a:pt y="51" x="645"/>
                  </a:lnTo>
                  <a:lnTo>
                    <a:pt y="42" x="615"/>
                  </a:lnTo>
                  <a:lnTo>
                    <a:pt y="34" x="584"/>
                  </a:lnTo>
                  <a:lnTo>
                    <a:pt y="29" x="554"/>
                  </a:lnTo>
                  <a:lnTo>
                    <a:pt y="24" x="524"/>
                  </a:lnTo>
                  <a:lnTo>
                    <a:pt y="15" x="461"/>
                  </a:lnTo>
                  <a:lnTo>
                    <a:pt y="9" x="399"/>
                  </a:lnTo>
                  <a:lnTo>
                    <a:pt y="5" x="334"/>
                  </a:lnTo>
                  <a:lnTo>
                    <a:pt y="4" x="270"/>
                  </a:lnTo>
                  <a:lnTo>
                    <a:pt y="2" x="139"/>
                  </a:lnTo>
                  <a:lnTo>
                    <a:pt y="0" x="2"/>
                  </a:lnTo>
                  <a:lnTo>
                    <a:pt y="2" x="0"/>
                  </a:lnTo>
                  <a:lnTo>
                    <a:pt y="4" x="0"/>
                  </a:lnTo>
                  <a:lnTo>
                    <a:pt y="9" x="4"/>
                  </a:lnTo>
                  <a:lnTo>
                    <a:pt y="12" x="9"/>
                  </a:lnTo>
                  <a:lnTo>
                    <a:pt y="17" x="12"/>
                  </a:lnTo>
                  <a:lnTo>
                    <a:pt y="22" x="15"/>
                  </a:lnTo>
                  <a:lnTo>
                    <a:pt y="22" x="15"/>
                  </a:lnTo>
                  <a:lnTo>
                    <a:pt y="24" x="17"/>
                  </a:lnTo>
                  <a:lnTo>
                    <a:pt y="25" x="15"/>
                  </a:lnTo>
                  <a:lnTo>
                    <a:pt y="25" x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19" name="Shape 819"/>
            <p:cNvSpPr/>
            <p:nvPr/>
          </p:nvSpPr>
          <p:spPr>
            <a:xfrm>
              <a:off y="3351212" x="4310062"/>
              <a:ext cy="244475" cx="1557337"/>
            </a:xfrm>
            <a:custGeom>
              <a:pathLst>
                <a:path w="981" extrusionOk="0" h="154">
                  <a:moveTo>
                    <a:pt y="154" x="981"/>
                  </a:moveTo>
                  <a:lnTo>
                    <a:pt y="146" x="971"/>
                  </a:lnTo>
                  <a:lnTo>
                    <a:pt y="139" x="959"/>
                  </a:lnTo>
                  <a:lnTo>
                    <a:pt y="132" x="945"/>
                  </a:lnTo>
                  <a:lnTo>
                    <a:pt y="124" x="930"/>
                  </a:lnTo>
                  <a:lnTo>
                    <a:pt y="112" x="896"/>
                  </a:lnTo>
                  <a:lnTo>
                    <a:pt y="98" x="858"/>
                  </a:lnTo>
                  <a:lnTo>
                    <a:pt y="87" x="814"/>
                  </a:lnTo>
                  <a:lnTo>
                    <a:pt y="77" x="765"/>
                  </a:lnTo>
                  <a:lnTo>
                    <a:pt y="66" x="711"/>
                  </a:lnTo>
                  <a:lnTo>
                    <a:pt y="56" x="652"/>
                  </a:lnTo>
                  <a:lnTo>
                    <a:pt y="48" x="588"/>
                  </a:lnTo>
                  <a:lnTo>
                    <a:pt y="39" x="520"/>
                  </a:lnTo>
                  <a:lnTo>
                    <a:pt y="31" x="447"/>
                  </a:lnTo>
                  <a:lnTo>
                    <a:pt y="24" x="371"/>
                  </a:lnTo>
                  <a:lnTo>
                    <a:pt y="12" x="206"/>
                  </a:lnTo>
                  <a:lnTo>
                    <a:pt y="0" x="27"/>
                  </a:lnTo>
                  <a:lnTo>
                    <a:pt y="19" x="0"/>
                  </a:lnTo>
                  <a:lnTo>
                    <a:pt y="26" x="142"/>
                  </a:lnTo>
                  <a:lnTo>
                    <a:pt y="34" x="285"/>
                  </a:lnTo>
                  <a:lnTo>
                    <a:pt y="44" x="429"/>
                  </a:lnTo>
                  <a:lnTo>
                    <a:pt y="58" x="566"/>
                  </a:lnTo>
                  <a:lnTo>
                    <a:pt y="65" x="630"/>
                  </a:lnTo>
                  <a:lnTo>
                    <a:pt y="73" x="692"/>
                  </a:lnTo>
                  <a:lnTo>
                    <a:pt y="83" x="751"/>
                  </a:lnTo>
                  <a:lnTo>
                    <a:pt y="95" x="807"/>
                  </a:lnTo>
                  <a:lnTo>
                    <a:pt y="107" x="858"/>
                  </a:lnTo>
                  <a:lnTo>
                    <a:pt y="120" x="903"/>
                  </a:lnTo>
                  <a:lnTo>
                    <a:pt y="129" x="925"/>
                  </a:lnTo>
                  <a:lnTo>
                    <a:pt y="137" x="945"/>
                  </a:lnTo>
                  <a:lnTo>
                    <a:pt y="146" x="964"/>
                  </a:lnTo>
                  <a:lnTo>
                    <a:pt y="154" x="98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20" name="Shape 820"/>
            <p:cNvSpPr/>
            <p:nvPr/>
          </p:nvSpPr>
          <p:spPr>
            <a:xfrm>
              <a:off y="2789236" x="2101850"/>
              <a:ext cy="93661" cx="552450"/>
            </a:xfrm>
            <a:custGeom>
              <a:pathLst>
                <a:path w="348" extrusionOk="0" h="59">
                  <a:moveTo>
                    <a:pt y="59" x="348"/>
                  </a:moveTo>
                  <a:lnTo>
                    <a:pt y="52" x="344"/>
                  </a:lnTo>
                  <a:lnTo>
                    <a:pt y="47" x="339"/>
                  </a:lnTo>
                  <a:lnTo>
                    <a:pt y="42" x="329"/>
                  </a:lnTo>
                  <a:lnTo>
                    <a:pt y="37" x="317"/>
                  </a:lnTo>
                  <a:lnTo>
                    <a:pt y="27" x="285"/>
                  </a:lnTo>
                  <a:lnTo>
                    <a:pt y="18" x="245"/>
                  </a:lnTo>
                  <a:lnTo>
                    <a:pt y="11" x="196"/>
                  </a:lnTo>
                  <a:lnTo>
                    <a:pt y="6" x="140"/>
                  </a:lnTo>
                  <a:lnTo>
                    <a:pt y="1" x="81"/>
                  </a:lnTo>
                  <a:lnTo>
                    <a:pt y="0" x="18"/>
                  </a:lnTo>
                  <a:lnTo>
                    <a:pt y="3" x="0"/>
                  </a:lnTo>
                  <a:lnTo>
                    <a:pt y="8" x="45"/>
                  </a:lnTo>
                  <a:lnTo>
                    <a:pt y="13" x="98"/>
                  </a:lnTo>
                  <a:lnTo>
                    <a:pt y="18" x="152"/>
                  </a:lnTo>
                  <a:lnTo>
                    <a:pt y="23" x="204"/>
                  </a:lnTo>
                  <a:lnTo>
                    <a:pt y="30" x="253"/>
                  </a:lnTo>
                  <a:lnTo>
                    <a:pt y="38" x="295"/>
                  </a:lnTo>
                  <a:lnTo>
                    <a:pt y="42" x="314"/>
                  </a:lnTo>
                  <a:lnTo>
                    <a:pt y="47" x="327"/>
                  </a:lnTo>
                  <a:lnTo>
                    <a:pt y="54" x="339"/>
                  </a:lnTo>
                  <a:lnTo>
                    <a:pt y="59" x="3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21" name="Shape 821"/>
            <p:cNvSpPr/>
            <p:nvPr/>
          </p:nvSpPr>
          <p:spPr>
            <a:xfrm>
              <a:off y="3381375" x="4165600"/>
              <a:ext cy="220661" cx="1704975"/>
            </a:xfrm>
            <a:custGeom>
              <a:pathLst>
                <a:path w="1074" extrusionOk="0" h="139">
                  <a:moveTo>
                    <a:pt y="139" x="1070"/>
                  </a:moveTo>
                  <a:lnTo>
                    <a:pt y="137" x="1072"/>
                  </a:lnTo>
                  <a:lnTo>
                    <a:pt y="137" x="1074"/>
                  </a:lnTo>
                  <a:lnTo>
                    <a:pt y="128" x="1062"/>
                  </a:lnTo>
                  <a:lnTo>
                    <a:pt y="122" x="1050"/>
                  </a:lnTo>
                  <a:lnTo>
                    <a:pt y="113" x="1035"/>
                  </a:lnTo>
                  <a:lnTo>
                    <a:pt y="107" x="1020"/>
                  </a:lnTo>
                  <a:lnTo>
                    <a:pt y="95" x="984"/>
                  </a:lnTo>
                  <a:lnTo>
                    <a:pt y="83" x="942"/>
                  </a:lnTo>
                  <a:lnTo>
                    <a:pt y="71" x="895"/>
                  </a:lnTo>
                  <a:lnTo>
                    <a:pt y="61" x="842"/>
                  </a:lnTo>
                  <a:lnTo>
                    <a:pt y="52" x="787"/>
                  </a:lnTo>
                  <a:lnTo>
                    <a:pt y="44" x="724"/>
                  </a:lnTo>
                  <a:lnTo>
                    <a:pt y="37" x="658"/>
                  </a:lnTo>
                  <a:lnTo>
                    <a:pt y="30" x="587"/>
                  </a:lnTo>
                  <a:lnTo>
                    <a:pt y="24" x="513"/>
                  </a:lnTo>
                  <a:lnTo>
                    <a:pt y="19" x="435"/>
                  </a:lnTo>
                  <a:lnTo>
                    <a:pt y="8" x="270"/>
                  </a:lnTo>
                  <a:lnTo>
                    <a:pt y="0" x="91"/>
                  </a:lnTo>
                  <a:lnTo>
                    <a:pt y="63" x="0"/>
                  </a:lnTo>
                  <a:lnTo>
                    <a:pt y="56" x="121"/>
                  </a:lnTo>
                  <a:lnTo>
                    <a:pt y="52" x="263"/>
                  </a:lnTo>
                  <a:lnTo>
                    <a:pt y="51" x="341"/>
                  </a:lnTo>
                  <a:lnTo>
                    <a:pt y="51" x="420"/>
                  </a:lnTo>
                  <a:lnTo>
                    <a:pt y="51" x="500"/>
                  </a:lnTo>
                  <a:lnTo>
                    <a:pt y="54" x="579"/>
                  </a:lnTo>
                  <a:lnTo>
                    <a:pt y="58" x="658"/>
                  </a:lnTo>
                  <a:lnTo>
                    <a:pt y="63" x="734"/>
                  </a:lnTo>
                  <a:lnTo>
                    <a:pt y="69" x="805"/>
                  </a:lnTo>
                  <a:lnTo>
                    <a:pt y="79" x="873"/>
                  </a:lnTo>
                  <a:lnTo>
                    <a:pt y="85" x="905"/>
                  </a:lnTo>
                  <a:lnTo>
                    <a:pt y="90" x="933"/>
                  </a:lnTo>
                  <a:lnTo>
                    <a:pt y="96" x="962"/>
                  </a:lnTo>
                  <a:lnTo>
                    <a:pt y="103" x="987"/>
                  </a:lnTo>
                  <a:lnTo>
                    <a:pt y="112" x="1013"/>
                  </a:lnTo>
                  <a:lnTo>
                    <a:pt y="120" x="1035"/>
                  </a:lnTo>
                  <a:lnTo>
                    <a:pt y="130" x="1053"/>
                  </a:lnTo>
                  <a:lnTo>
                    <a:pt y="139" x="1070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22" name="Shape 822"/>
            <p:cNvSpPr/>
            <p:nvPr/>
          </p:nvSpPr>
          <p:spPr>
            <a:xfrm>
              <a:off y="2794000" x="1974850"/>
              <a:ext cy="90486" cx="679450"/>
            </a:xfrm>
            <a:custGeom>
              <a:pathLst>
                <a:path w="428" extrusionOk="0" h="57">
                  <a:moveTo>
                    <a:pt y="57" x="426"/>
                  </a:moveTo>
                  <a:lnTo>
                    <a:pt y="56" x="426"/>
                  </a:lnTo>
                  <a:lnTo>
                    <a:pt y="56" x="428"/>
                  </a:lnTo>
                  <a:lnTo>
                    <a:pt y="51" x="422"/>
                  </a:lnTo>
                  <a:lnTo>
                    <a:pt y="44" x="416"/>
                  </a:lnTo>
                  <a:lnTo>
                    <a:pt y="39" x="404"/>
                  </a:lnTo>
                  <a:lnTo>
                    <a:pt y="34" x="389"/>
                  </a:lnTo>
                  <a:lnTo>
                    <a:pt y="25" x="352"/>
                  </a:lnTo>
                  <a:lnTo>
                    <a:pt y="17" x="306"/>
                  </a:lnTo>
                  <a:lnTo>
                    <a:pt y="10" x="252"/>
                  </a:lnTo>
                  <a:lnTo>
                    <a:pt y="5" x="195"/>
                  </a:lnTo>
                  <a:lnTo>
                    <a:pt y="2" x="135"/>
                  </a:lnTo>
                  <a:lnTo>
                    <a:pt y="0" x="76"/>
                  </a:lnTo>
                  <a:lnTo>
                    <a:pt y="15" x="0"/>
                  </a:lnTo>
                  <a:lnTo>
                    <a:pt y="12" x="44"/>
                  </a:lnTo>
                  <a:lnTo>
                    <a:pt y="12" x="103"/>
                  </a:lnTo>
                  <a:lnTo>
                    <a:pt y="13" x="171"/>
                  </a:lnTo>
                  <a:lnTo>
                    <a:pt y="17" x="240"/>
                  </a:lnTo>
                  <a:lnTo>
                    <a:pt y="19" x="274"/>
                  </a:lnTo>
                  <a:lnTo>
                    <a:pt y="22" x="306"/>
                  </a:lnTo>
                  <a:lnTo>
                    <a:pt y="27" x="336"/>
                  </a:lnTo>
                  <a:lnTo>
                    <a:pt y="30" x="363"/>
                  </a:lnTo>
                  <a:lnTo>
                    <a:pt y="37" x="385"/>
                  </a:lnTo>
                  <a:lnTo>
                    <a:pt y="42" x="404"/>
                  </a:lnTo>
                  <a:lnTo>
                    <a:pt y="46" x="412"/>
                  </a:lnTo>
                  <a:lnTo>
                    <a:pt y="49" x="417"/>
                  </a:lnTo>
                  <a:lnTo>
                    <a:pt y="52" x="422"/>
                  </a:lnTo>
                  <a:lnTo>
                    <a:pt y="57" x="426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23" name="Shape 823"/>
            <p:cNvSpPr/>
            <p:nvPr/>
          </p:nvSpPr>
          <p:spPr>
            <a:xfrm>
              <a:off y="3478212" x="3948112"/>
              <a:ext cy="147637" cx="1900237"/>
            </a:xfrm>
            <a:custGeom>
              <a:pathLst>
                <a:path w="1197" extrusionOk="0" h="93">
                  <a:moveTo>
                    <a:pt y="91" x="1180"/>
                  </a:moveTo>
                  <a:lnTo>
                    <a:pt y="83" x="1197"/>
                  </a:lnTo>
                  <a:lnTo>
                    <a:pt y="73" x="1177"/>
                  </a:lnTo>
                  <a:lnTo>
                    <a:pt y="62" x="1155"/>
                  </a:lnTo>
                  <a:lnTo>
                    <a:pt y="54" x="1131"/>
                  </a:lnTo>
                  <a:lnTo>
                    <a:pt y="46" x="1106"/>
                  </a:lnTo>
                  <a:lnTo>
                    <a:pt y="39" x="1079"/>
                  </a:lnTo>
                  <a:lnTo>
                    <a:pt y="32" x="1049"/>
                  </a:lnTo>
                  <a:lnTo>
                    <a:pt y="27" x="1018"/>
                  </a:lnTo>
                  <a:lnTo>
                    <a:pt y="22" x="986"/>
                  </a:lnTo>
                  <a:lnTo>
                    <a:pt y="13" x="917"/>
                  </a:lnTo>
                  <a:lnTo>
                    <a:pt y="7" x="844"/>
                  </a:lnTo>
                  <a:lnTo>
                    <a:pt y="3" x="768"/>
                  </a:lnTo>
                  <a:lnTo>
                    <a:pt y="0" x="691"/>
                  </a:lnTo>
                  <a:lnTo>
                    <a:pt y="0" x="611"/>
                  </a:lnTo>
                  <a:lnTo>
                    <a:pt y="0" x="532"/>
                  </a:lnTo>
                  <a:lnTo>
                    <a:pt y="2" x="453"/>
                  </a:lnTo>
                  <a:lnTo>
                    <a:pt y="5" x="377"/>
                  </a:lnTo>
                  <a:lnTo>
                    <a:pt y="12" x="235"/>
                  </a:lnTo>
                  <a:lnTo>
                    <a:pt y="17" x="111"/>
                  </a:lnTo>
                  <a:lnTo>
                    <a:pt y="93" x="0"/>
                  </a:lnTo>
                  <a:lnTo>
                    <a:pt y="84" x="56"/>
                  </a:lnTo>
                  <a:lnTo>
                    <a:pt y="74" x="120"/>
                  </a:lnTo>
                  <a:lnTo>
                    <a:pt y="66" x="193"/>
                  </a:lnTo>
                  <a:lnTo>
                    <a:pt y="57" x="270"/>
                  </a:lnTo>
                  <a:lnTo>
                    <a:pt y="49" x="355"/>
                  </a:lnTo>
                  <a:lnTo>
                    <a:pt y="42" x="442"/>
                  </a:lnTo>
                  <a:lnTo>
                    <a:pt y="37" x="532"/>
                  </a:lnTo>
                  <a:lnTo>
                    <a:pt y="32" x="621"/>
                  </a:lnTo>
                  <a:lnTo>
                    <a:pt y="30" x="709"/>
                  </a:lnTo>
                  <a:lnTo>
                    <a:pt y="30" x="797"/>
                  </a:lnTo>
                  <a:lnTo>
                    <a:pt y="32" x="878"/>
                  </a:lnTo>
                  <a:lnTo>
                    <a:pt y="37" x="956"/>
                  </a:lnTo>
                  <a:lnTo>
                    <a:pt y="40" x="993"/>
                  </a:lnTo>
                  <a:lnTo>
                    <a:pt y="46" x="1027"/>
                  </a:lnTo>
                  <a:lnTo>
                    <a:pt y="51" x="1059"/>
                  </a:lnTo>
                  <a:lnTo>
                    <a:pt y="57" x="1087"/>
                  </a:lnTo>
                  <a:lnTo>
                    <a:pt y="64" x="1116"/>
                  </a:lnTo>
                  <a:lnTo>
                    <a:pt y="73" x="1140"/>
                  </a:lnTo>
                  <a:lnTo>
                    <a:pt y="81" x="1162"/>
                  </a:lnTo>
                  <a:lnTo>
                    <a:pt y="91" x="1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24" name="Shape 824"/>
            <p:cNvSpPr/>
            <p:nvPr/>
          </p:nvSpPr>
          <p:spPr>
            <a:xfrm>
              <a:off y="2824161" x="1830386"/>
              <a:ext cy="66675" cx="812800"/>
            </a:xfrm>
            <a:custGeom>
              <a:pathLst>
                <a:path w="512" extrusionOk="0" h="42">
                  <a:moveTo>
                    <a:pt y="42" x="505"/>
                  </a:moveTo>
                  <a:lnTo>
                    <a:pt y="38" x="512"/>
                  </a:lnTo>
                  <a:lnTo>
                    <a:pt y="35" x="508"/>
                  </a:lnTo>
                  <a:lnTo>
                    <a:pt y="32" x="503"/>
                  </a:lnTo>
                  <a:lnTo>
                    <a:pt y="28" x="497"/>
                  </a:lnTo>
                  <a:lnTo>
                    <a:pt y="25" x="488"/>
                  </a:lnTo>
                  <a:lnTo>
                    <a:pt y="18" x="468"/>
                  </a:lnTo>
                  <a:lnTo>
                    <a:pt y="13" x="443"/>
                  </a:lnTo>
                  <a:lnTo>
                    <a:pt y="10" x="414"/>
                  </a:lnTo>
                  <a:lnTo>
                    <a:pt y="6" x="382"/>
                  </a:lnTo>
                  <a:lnTo>
                    <a:pt y="3" x="348"/>
                  </a:lnTo>
                  <a:lnTo>
                    <a:pt y="1" x="313"/>
                  </a:lnTo>
                  <a:lnTo>
                    <a:pt y="0" x="240"/>
                  </a:lnTo>
                  <a:lnTo>
                    <a:pt y="0" x="171"/>
                  </a:lnTo>
                  <a:lnTo>
                    <a:pt y="0" x="110"/>
                  </a:lnTo>
                  <a:lnTo>
                    <a:pt y="3" x="64"/>
                  </a:lnTo>
                  <a:lnTo>
                    <a:pt y="30" x="0"/>
                  </a:lnTo>
                  <a:lnTo>
                    <a:pt y="25" x="47"/>
                  </a:lnTo>
                  <a:lnTo>
                    <a:pt y="20" x="115"/>
                  </a:lnTo>
                  <a:lnTo>
                    <a:pt y="16" x="194"/>
                  </a:lnTo>
                  <a:lnTo>
                    <a:pt y="13" x="277"/>
                  </a:lnTo>
                  <a:lnTo>
                    <a:pt y="13" x="319"/>
                  </a:lnTo>
                  <a:lnTo>
                    <a:pt y="15" x="358"/>
                  </a:lnTo>
                  <a:lnTo>
                    <a:pt y="16" x="395"/>
                  </a:lnTo>
                  <a:lnTo>
                    <a:pt y="18" x="427"/>
                  </a:lnTo>
                  <a:lnTo>
                    <a:pt y="22" x="456"/>
                  </a:lnTo>
                  <a:lnTo>
                    <a:pt y="27" x="480"/>
                  </a:lnTo>
                  <a:lnTo>
                    <a:pt y="30" x="488"/>
                  </a:lnTo>
                  <a:lnTo>
                    <a:pt y="33" x="497"/>
                  </a:lnTo>
                  <a:lnTo>
                    <a:pt y="37" x="502"/>
                  </a:lnTo>
                  <a:lnTo>
                    <a:pt y="42" x="505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25" name="Shape 825"/>
            <p:cNvSpPr/>
            <p:nvPr/>
          </p:nvSpPr>
          <p:spPr>
            <a:xfrm>
              <a:off y="3598862" x="2833686"/>
              <a:ext cy="1263650" cx="2967036"/>
            </a:xfrm>
            <a:custGeom>
              <a:pathLst>
                <a:path w="1869" extrusionOk="0" h="796">
                  <a:moveTo>
                    <a:pt y="776" x="376"/>
                  </a:moveTo>
                  <a:lnTo>
                    <a:pt y="782" x="363"/>
                  </a:lnTo>
                  <a:lnTo>
                    <a:pt y="787" x="347"/>
                  </a:lnTo>
                  <a:lnTo>
                    <a:pt y="792" x="332"/>
                  </a:lnTo>
                  <a:lnTo>
                    <a:pt y="794" x="317"/>
                  </a:lnTo>
                  <a:lnTo>
                    <a:pt y="796" x="302"/>
                  </a:lnTo>
                  <a:lnTo>
                    <a:pt y="796" x="285"/>
                  </a:lnTo>
                  <a:lnTo>
                    <a:pt y="796" x="268"/>
                  </a:lnTo>
                  <a:lnTo>
                    <a:pt y="794" x="248"/>
                  </a:lnTo>
                  <a:lnTo>
                    <a:pt y="782" x="189"/>
                  </a:lnTo>
                  <a:lnTo>
                    <a:pt y="771" x="123"/>
                  </a:lnTo>
                  <a:lnTo>
                    <a:pt y="757" x="59"/>
                  </a:lnTo>
                  <a:lnTo>
                    <a:pt y="743" x="0"/>
                  </a:lnTo>
                  <a:lnTo>
                    <a:pt y="732" x="3"/>
                  </a:lnTo>
                  <a:lnTo>
                    <a:pt y="720" x="11"/>
                  </a:lnTo>
                  <a:lnTo>
                    <a:pt y="708" x="23"/>
                  </a:lnTo>
                  <a:lnTo>
                    <a:pt y="694" x="42"/>
                  </a:lnTo>
                  <a:lnTo>
                    <a:pt y="671" x="140"/>
                  </a:lnTo>
                  <a:lnTo>
                    <a:pt y="644" x="241"/>
                  </a:lnTo>
                  <a:lnTo>
                    <a:pt y="613" x="346"/>
                  </a:lnTo>
                  <a:lnTo>
                    <a:pt y="578" x="454"/>
                  </a:lnTo>
                  <a:lnTo>
                    <a:pt y="542" x="565"/>
                  </a:lnTo>
                  <a:lnTo>
                    <a:pt y="502" x="678"/>
                  </a:lnTo>
                  <a:lnTo>
                    <a:pt y="460" x="792"/>
                  </a:lnTo>
                  <a:lnTo>
                    <a:pt y="416" x="908"/>
                  </a:lnTo>
                  <a:lnTo>
                    <a:pt y="368" x="1023"/>
                  </a:lnTo>
                  <a:lnTo>
                    <a:pt y="319" x="1139"/>
                  </a:lnTo>
                  <a:lnTo>
                    <a:pt y="269" x="1258"/>
                  </a:lnTo>
                  <a:lnTo>
                    <a:pt y="218" x="1372"/>
                  </a:lnTo>
                  <a:lnTo>
                    <a:pt y="164" x="1489"/>
                  </a:lnTo>
                  <a:lnTo>
                    <a:pt y="110" x="1602"/>
                  </a:lnTo>
                  <a:lnTo>
                    <a:pt y="56" x="1713"/>
                  </a:lnTo>
                  <a:lnTo>
                    <a:pt y="0" x="1825"/>
                  </a:lnTo>
                  <a:lnTo>
                    <a:pt y="5" x="1838"/>
                  </a:lnTo>
                  <a:lnTo>
                    <a:pt y="10" x="1850"/>
                  </a:lnTo>
                  <a:lnTo>
                    <a:pt y="17" x="1862"/>
                  </a:lnTo>
                  <a:lnTo>
                    <a:pt y="24" x="1869"/>
                  </a:lnTo>
                  <a:lnTo>
                    <a:pt y="776" x="376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26" name="Shape 826"/>
            <p:cNvSpPr/>
            <p:nvPr/>
          </p:nvSpPr>
          <p:spPr>
            <a:xfrm>
              <a:off y="2879725" x="1393825"/>
              <a:ext cy="322261" cx="1227136"/>
            </a:xfrm>
            <a:custGeom>
              <a:pathLst>
                <a:path w="773" extrusionOk="0" h="203">
                  <a:moveTo>
                    <a:pt y="194" x="194"/>
                  </a:moveTo>
                  <a:lnTo>
                    <a:pt y="198" x="174"/>
                  </a:lnTo>
                  <a:lnTo>
                    <a:pt y="201" x="145"/>
                  </a:lnTo>
                  <a:lnTo>
                    <a:pt y="203" x="115"/>
                  </a:lnTo>
                  <a:lnTo>
                    <a:pt y="203" x="96"/>
                  </a:lnTo>
                  <a:lnTo>
                    <a:pt y="201" x="73"/>
                  </a:lnTo>
                  <a:lnTo>
                    <a:pt y="199" x="46"/>
                  </a:lnTo>
                  <a:lnTo>
                    <a:pt y="196" x="20"/>
                  </a:lnTo>
                  <a:lnTo>
                    <a:pt y="193" x="0"/>
                  </a:lnTo>
                  <a:lnTo>
                    <a:pt y="191" x="0"/>
                  </a:lnTo>
                  <a:lnTo>
                    <a:pt y="189" x="0"/>
                  </a:lnTo>
                  <a:lnTo>
                    <a:pt y="186" x="3"/>
                  </a:lnTo>
                  <a:lnTo>
                    <a:pt y="183" x="10"/>
                  </a:lnTo>
                  <a:lnTo>
                    <a:pt y="171" x="86"/>
                  </a:lnTo>
                  <a:lnTo>
                    <a:pt y="156" x="172"/>
                  </a:lnTo>
                  <a:lnTo>
                    <a:pt y="135" x="265"/>
                  </a:lnTo>
                  <a:lnTo>
                    <a:pt y="112" x="365"/>
                  </a:lnTo>
                  <a:lnTo>
                    <a:pt y="86" x="466"/>
                  </a:lnTo>
                  <a:lnTo>
                    <a:pt y="59" x="567"/>
                  </a:lnTo>
                  <a:lnTo>
                    <a:pt y="30" x="669"/>
                  </a:lnTo>
                  <a:lnTo>
                    <a:pt y="0" x="765"/>
                  </a:lnTo>
                  <a:lnTo>
                    <a:pt y="3" x="772"/>
                  </a:lnTo>
                  <a:lnTo>
                    <a:pt y="8" x="773"/>
                  </a:lnTo>
                  <a:lnTo>
                    <a:pt y="194" x="19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27" name="Shape 827"/>
            <p:cNvSpPr/>
            <p:nvPr/>
          </p:nvSpPr>
          <p:spPr>
            <a:xfrm>
              <a:off y="3595687" x="2771775"/>
              <a:ext cy="1182687" cx="2959100"/>
            </a:xfrm>
            <a:custGeom>
              <a:pathLst>
                <a:path w="1864" extrusionOk="0" h="745">
                  <a:moveTo>
                    <a:pt y="685" x="39"/>
                  </a:moveTo>
                  <a:lnTo>
                    <a:pt y="690" x="29"/>
                  </a:lnTo>
                  <a:lnTo>
                    <a:pt y="695" x="20"/>
                  </a:lnTo>
                  <a:lnTo>
                    <a:pt y="702" x="13"/>
                  </a:lnTo>
                  <a:lnTo>
                    <a:pt y="710" x="10"/>
                  </a:lnTo>
                  <a:lnTo>
                    <a:pt y="724" x="3"/>
                  </a:lnTo>
                  <a:lnTo>
                    <a:pt y="737" x="0"/>
                  </a:lnTo>
                  <a:lnTo>
                    <a:pt y="745" x="39"/>
                  </a:lnTo>
                  <a:lnTo>
                    <a:pt y="734" x="42"/>
                  </a:lnTo>
                  <a:lnTo>
                    <a:pt y="722" x="50"/>
                  </a:lnTo>
                  <a:lnTo>
                    <a:pt y="710" x="62"/>
                  </a:lnTo>
                  <a:lnTo>
                    <a:pt y="696" x="81"/>
                  </a:lnTo>
                  <a:lnTo>
                    <a:pt y="673" x="179"/>
                  </a:lnTo>
                  <a:lnTo>
                    <a:pt y="646" x="280"/>
                  </a:lnTo>
                  <a:lnTo>
                    <a:pt y="615" x="385"/>
                  </a:lnTo>
                  <a:lnTo>
                    <a:pt y="580" x="493"/>
                  </a:lnTo>
                  <a:lnTo>
                    <a:pt y="544" x="604"/>
                  </a:lnTo>
                  <a:lnTo>
                    <a:pt y="504" x="717"/>
                  </a:lnTo>
                  <a:lnTo>
                    <a:pt y="462" x="831"/>
                  </a:lnTo>
                  <a:lnTo>
                    <a:pt y="418" x="947"/>
                  </a:lnTo>
                  <a:lnTo>
                    <a:pt y="370" x="1062"/>
                  </a:lnTo>
                  <a:lnTo>
                    <a:pt y="321" x="1178"/>
                  </a:lnTo>
                  <a:lnTo>
                    <a:pt y="271" x="1297"/>
                  </a:lnTo>
                  <a:lnTo>
                    <a:pt y="220" x="1411"/>
                  </a:lnTo>
                  <a:lnTo>
                    <a:pt y="166" x="1528"/>
                  </a:lnTo>
                  <a:lnTo>
                    <a:pt y="112" x="1641"/>
                  </a:lnTo>
                  <a:lnTo>
                    <a:pt y="58" x="1752"/>
                  </a:lnTo>
                  <a:lnTo>
                    <a:pt y="2" x="1864"/>
                  </a:lnTo>
                  <a:lnTo>
                    <a:pt y="0" x="1854"/>
                  </a:lnTo>
                  <a:lnTo>
                    <a:pt y="58" x="1727"/>
                  </a:lnTo>
                  <a:lnTo>
                    <a:pt y="115" x="1602"/>
                  </a:lnTo>
                  <a:lnTo>
                    <a:pt y="171" x="1479"/>
                  </a:lnTo>
                  <a:lnTo>
                    <a:pt y="227" x="1356"/>
                  </a:lnTo>
                  <a:lnTo>
                    <a:pt y="279" x="1234"/>
                  </a:lnTo>
                  <a:lnTo>
                    <a:pt y="330" x="1116"/>
                  </a:lnTo>
                  <a:lnTo>
                    <a:pt y="379" x="998"/>
                  </a:lnTo>
                  <a:lnTo>
                    <a:pt y="424" x="881"/>
                  </a:lnTo>
                  <a:lnTo>
                    <a:pt y="468" x="768"/>
                  </a:lnTo>
                  <a:lnTo>
                    <a:pt y="509" x="657"/>
                  </a:lnTo>
                  <a:lnTo>
                    <a:pt y="546" x="547"/>
                  </a:lnTo>
                  <a:lnTo>
                    <a:pt y="582" x="439"/>
                  </a:lnTo>
                  <a:lnTo>
                    <a:pt y="612" x="334"/>
                  </a:lnTo>
                  <a:lnTo>
                    <a:pt y="641" x="233"/>
                  </a:lnTo>
                  <a:lnTo>
                    <a:pt y="664" x="135"/>
                  </a:lnTo>
                  <a:lnTo>
                    <a:pt y="685" x="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28" name="Shape 828"/>
            <p:cNvSpPr/>
            <p:nvPr/>
          </p:nvSpPr>
          <p:spPr>
            <a:xfrm>
              <a:off y="2879725" x="1371600"/>
              <a:ext cy="306387" cx="1236661"/>
            </a:xfrm>
            <a:custGeom>
              <a:pathLst>
                <a:path w="779" extrusionOk="0" h="193">
                  <a:moveTo>
                    <a:pt y="179" x="17"/>
                  </a:moveTo>
                  <a:lnTo>
                    <a:pt y="181" x="9"/>
                  </a:lnTo>
                  <a:lnTo>
                    <a:pt y="184" x="4"/>
                  </a:lnTo>
                  <a:lnTo>
                    <a:pt y="188" x="2"/>
                  </a:lnTo>
                  <a:lnTo>
                    <a:pt y="191" x="0"/>
                  </a:lnTo>
                  <a:lnTo>
                    <a:pt y="193" x="14"/>
                  </a:lnTo>
                  <a:lnTo>
                    <a:pt y="191" x="14"/>
                  </a:lnTo>
                  <a:lnTo>
                    <a:pt y="189" x="14"/>
                  </a:lnTo>
                  <a:lnTo>
                    <a:pt y="186" x="17"/>
                  </a:lnTo>
                  <a:lnTo>
                    <a:pt y="183" x="24"/>
                  </a:lnTo>
                  <a:lnTo>
                    <a:pt y="171" x="100"/>
                  </a:lnTo>
                  <a:lnTo>
                    <a:pt y="156" x="186"/>
                  </a:lnTo>
                  <a:lnTo>
                    <a:pt y="135" x="279"/>
                  </a:lnTo>
                  <a:lnTo>
                    <a:pt y="112" x="379"/>
                  </a:lnTo>
                  <a:lnTo>
                    <a:pt y="86" x="480"/>
                  </a:lnTo>
                  <a:lnTo>
                    <a:pt y="59" x="581"/>
                  </a:lnTo>
                  <a:lnTo>
                    <a:pt y="30" x="683"/>
                  </a:lnTo>
                  <a:lnTo>
                    <a:pt y="0" x="779"/>
                  </a:lnTo>
                  <a:lnTo>
                    <a:pt y="0" x="777"/>
                  </a:lnTo>
                  <a:lnTo>
                    <a:pt y="30" x="669"/>
                  </a:lnTo>
                  <a:lnTo>
                    <a:pt y="59" x="563"/>
                  </a:lnTo>
                  <a:lnTo>
                    <a:pt y="88" x="458"/>
                  </a:lnTo>
                  <a:lnTo>
                    <a:pt y="113" x="357"/>
                  </a:lnTo>
                  <a:lnTo>
                    <a:pt y="135" x="261"/>
                  </a:lnTo>
                  <a:lnTo>
                    <a:pt y="154" x="171"/>
                  </a:lnTo>
                  <a:lnTo>
                    <a:pt y="169" x="90"/>
                  </a:lnTo>
                  <a:lnTo>
                    <a:pt y="179" x="1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29" name="Shape 829"/>
            <p:cNvSpPr/>
            <p:nvPr/>
          </p:nvSpPr>
          <p:spPr>
            <a:xfrm>
              <a:off y="3590925" x="2428875"/>
              <a:ext cy="1154112" cx="3189286"/>
            </a:xfrm>
            <a:custGeom>
              <a:pathLst>
                <a:path w="2009" extrusionOk="0" h="727">
                  <a:moveTo>
                    <a:pt y="544" x="180"/>
                  </a:moveTo>
                  <a:lnTo>
                    <a:pt y="664" x="3"/>
                  </a:lnTo>
                  <a:lnTo>
                    <a:pt y="666" x="0"/>
                  </a:lnTo>
                  <a:lnTo>
                    <a:pt y="669" x="0"/>
                  </a:lnTo>
                  <a:lnTo>
                    <a:pt y="672" x="0"/>
                  </a:lnTo>
                  <a:lnTo>
                    <a:pt y="674" x="0"/>
                  </a:lnTo>
                  <a:lnTo>
                    <a:pt y="679" x="3"/>
                  </a:lnTo>
                  <a:lnTo>
                    <a:pt y="681" x="6"/>
                  </a:lnTo>
                  <a:lnTo>
                    <a:pt y="683" x="8"/>
                  </a:lnTo>
                  <a:lnTo>
                    <a:pt y="708" x="94"/>
                  </a:lnTo>
                  <a:lnTo>
                    <a:pt y="727" x="167"/>
                  </a:lnTo>
                  <a:lnTo>
                    <a:pt y="715" x="172"/>
                  </a:lnTo>
                  <a:lnTo>
                    <a:pt y="699" x="174"/>
                  </a:lnTo>
                  <a:lnTo>
                    <a:pt y="693" x="174"/>
                  </a:lnTo>
                  <a:lnTo>
                    <a:pt y="686" x="175"/>
                  </a:lnTo>
                  <a:lnTo>
                    <a:pt y="676" x="177"/>
                  </a:lnTo>
                  <a:lnTo>
                    <a:pt y="666" x="184"/>
                  </a:lnTo>
                  <a:lnTo>
                    <a:pt y="642" x="282"/>
                  </a:lnTo>
                  <a:lnTo>
                    <a:pt y="615" x="385"/>
                  </a:lnTo>
                  <a:lnTo>
                    <a:pt y="586" x="493"/>
                  </a:lnTo>
                  <a:lnTo>
                    <a:pt y="554" x="602"/>
                  </a:lnTo>
                  <a:lnTo>
                    <a:pt y="519" x="717"/>
                  </a:lnTo>
                  <a:lnTo>
                    <a:pt y="481" x="834"/>
                  </a:lnTo>
                  <a:lnTo>
                    <a:pt y="443" x="952"/>
                  </a:lnTo>
                  <a:lnTo>
                    <a:pt y="400" x="1072"/>
                  </a:lnTo>
                  <a:lnTo>
                    <a:pt y="356" x="1192"/>
                  </a:lnTo>
                  <a:lnTo>
                    <a:pt y="311" x="1313"/>
                  </a:lnTo>
                  <a:lnTo>
                    <a:pt y="263" x="1433"/>
                  </a:lnTo>
                  <a:lnTo>
                    <a:pt y="214" x="1553"/>
                  </a:lnTo>
                  <a:lnTo>
                    <a:pt y="164" x="1670"/>
                  </a:lnTo>
                  <a:lnTo>
                    <a:pt y="111" x="1786"/>
                  </a:lnTo>
                  <a:lnTo>
                    <a:pt y="57" x="1899"/>
                  </a:lnTo>
                  <a:lnTo>
                    <a:pt y="3" x="2009"/>
                  </a:lnTo>
                  <a:lnTo>
                    <a:pt y="0" x="1999"/>
                  </a:lnTo>
                  <a:lnTo>
                    <a:pt y="57" x="1872"/>
                  </a:lnTo>
                  <a:lnTo>
                    <a:pt y="110" x="1747"/>
                  </a:lnTo>
                  <a:lnTo>
                    <a:pt y="159" x="1624"/>
                  </a:lnTo>
                  <a:lnTo>
                    <a:pt y="204" x="1501"/>
                  </a:lnTo>
                  <a:lnTo>
                    <a:pt y="247" x="1379"/>
                  </a:lnTo>
                  <a:lnTo>
                    <a:pt y="285" x="1259"/>
                  </a:lnTo>
                  <a:lnTo>
                    <a:pt y="321" x="1141"/>
                  </a:lnTo>
                  <a:lnTo>
                    <a:pt y="355" x="1026"/>
                  </a:lnTo>
                  <a:lnTo>
                    <a:pt y="385" x="911"/>
                  </a:lnTo>
                  <a:lnTo>
                    <a:pt y="412" x="800"/>
                  </a:lnTo>
                  <a:lnTo>
                    <a:pt y="439" x="690"/>
                  </a:lnTo>
                  <a:lnTo>
                    <a:pt y="463" x="582"/>
                  </a:lnTo>
                  <a:lnTo>
                    <a:pt y="485" x="478"/>
                  </a:lnTo>
                  <a:lnTo>
                    <a:pt y="505" x="376"/>
                  </a:lnTo>
                  <a:lnTo>
                    <a:pt y="525" x="277"/>
                  </a:lnTo>
                  <a:lnTo>
                    <a:pt y="544" x="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30" name="Shape 830"/>
            <p:cNvSpPr/>
            <p:nvPr/>
          </p:nvSpPr>
          <p:spPr>
            <a:xfrm>
              <a:off y="2876550" x="1203325"/>
              <a:ext cy="295275" cx="1373187"/>
            </a:xfrm>
            <a:custGeom>
              <a:pathLst>
                <a:path w="865" extrusionOk="0" h="186">
                  <a:moveTo>
                    <a:pt y="132" x="83"/>
                  </a:moveTo>
                  <a:lnTo>
                    <a:pt y="166" x="4"/>
                  </a:lnTo>
                  <a:lnTo>
                    <a:pt y="169" x="0"/>
                  </a:lnTo>
                  <a:lnTo>
                    <a:pt y="171" x="0"/>
                  </a:lnTo>
                  <a:lnTo>
                    <a:pt y="171" x="0"/>
                  </a:lnTo>
                  <a:lnTo>
                    <a:pt y="176" x="19"/>
                  </a:lnTo>
                  <a:lnTo>
                    <a:pt y="179" x="37"/>
                  </a:lnTo>
                  <a:lnTo>
                    <a:pt y="183" x="54"/>
                  </a:lnTo>
                  <a:lnTo>
                    <a:pt y="186" x="73"/>
                  </a:lnTo>
                  <a:lnTo>
                    <a:pt y="185" x="73"/>
                  </a:lnTo>
                  <a:lnTo>
                    <a:pt y="181" x="73"/>
                  </a:lnTo>
                  <a:lnTo>
                    <a:pt y="178" x="74"/>
                  </a:lnTo>
                  <a:lnTo>
                    <a:pt y="176" x="76"/>
                  </a:lnTo>
                  <a:lnTo>
                    <a:pt y="171" x="88"/>
                  </a:lnTo>
                  <a:lnTo>
                    <a:pt y="163" x="103"/>
                  </a:lnTo>
                  <a:lnTo>
                    <a:pt y="152" x="181"/>
                  </a:lnTo>
                  <a:lnTo>
                    <a:pt y="137" x="267"/>
                  </a:lnTo>
                  <a:lnTo>
                    <a:pt y="120" x="361"/>
                  </a:lnTo>
                  <a:lnTo>
                    <a:pt y="102" x="461"/>
                  </a:lnTo>
                  <a:lnTo>
                    <a:pt y="80" x="562"/>
                  </a:lnTo>
                  <a:lnTo>
                    <a:pt y="54" x="665"/>
                  </a:lnTo>
                  <a:lnTo>
                    <a:pt y="29" x="767"/>
                  </a:lnTo>
                  <a:lnTo>
                    <a:pt y="0" x="865"/>
                  </a:lnTo>
                  <a:lnTo>
                    <a:pt y="0" x="861"/>
                  </a:lnTo>
                  <a:lnTo>
                    <a:pt y="14" x="807"/>
                  </a:lnTo>
                  <a:lnTo>
                    <a:pt y="27" x="753"/>
                  </a:lnTo>
                  <a:lnTo>
                    <a:pt y="41" x="699"/>
                  </a:lnTo>
                  <a:lnTo>
                    <a:pt y="53" x="645"/>
                  </a:lnTo>
                  <a:lnTo>
                    <a:pt y="73" x="537"/>
                  </a:lnTo>
                  <a:lnTo>
                    <a:pt y="90" x="432"/>
                  </a:lnTo>
                  <a:lnTo>
                    <a:pt y="103" x="333"/>
                  </a:lnTo>
                  <a:lnTo>
                    <a:pt y="115" x="240"/>
                  </a:lnTo>
                  <a:lnTo>
                    <a:pt y="124" x="155"/>
                  </a:lnTo>
                  <a:lnTo>
                    <a:pt y="132" x="83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31" name="Shape 831"/>
            <p:cNvSpPr/>
            <p:nvPr/>
          </p:nvSpPr>
          <p:spPr>
            <a:xfrm>
              <a:off y="3594100" x="2714625"/>
              <a:ext cy="860425" cx="2884486"/>
            </a:xfrm>
            <a:custGeom>
              <a:pathLst>
                <a:path w="1817" extrusionOk="0" h="542">
                  <a:moveTo>
                    <a:pt y="542" x="0"/>
                  </a:moveTo>
                  <a:lnTo>
                    <a:pt y="505" x="54"/>
                  </a:lnTo>
                  <a:lnTo>
                    <a:pt y="503" x="80"/>
                  </a:lnTo>
                  <a:lnTo>
                    <a:pt y="496" x="125"/>
                  </a:lnTo>
                  <a:lnTo>
                    <a:pt y="486" x="188"/>
                  </a:lnTo>
                  <a:lnTo>
                    <a:pt y="471" x="265"/>
                  </a:lnTo>
                  <a:lnTo>
                    <a:pt y="452" x="358"/>
                  </a:lnTo>
                  <a:lnTo>
                    <a:pt y="430" x="465"/>
                  </a:lnTo>
                  <a:lnTo>
                    <a:pt y="403" x="579"/>
                  </a:lnTo>
                  <a:lnTo>
                    <a:pt y="373" x="706"/>
                  </a:lnTo>
                  <a:lnTo>
                    <a:pt y="339" x="838"/>
                  </a:lnTo>
                  <a:lnTo>
                    <a:pt y="302" x="975"/>
                  </a:lnTo>
                  <a:lnTo>
                    <a:pt y="261" x="1116"/>
                  </a:lnTo>
                  <a:lnTo>
                    <a:pt y="216" x="1260"/>
                  </a:lnTo>
                  <a:lnTo>
                    <a:pt y="192" x="1333"/>
                  </a:lnTo>
                  <a:lnTo>
                    <a:pt y="167" x="1403"/>
                  </a:lnTo>
                  <a:lnTo>
                    <a:pt y="141" x="1474"/>
                  </a:lnTo>
                  <a:lnTo>
                    <a:pt y="114" x="1545"/>
                  </a:lnTo>
                  <a:lnTo>
                    <a:pt y="87" x="1614"/>
                  </a:lnTo>
                  <a:lnTo>
                    <a:pt y="59" x="1684"/>
                  </a:lnTo>
                  <a:lnTo>
                    <a:pt y="30" x="1751"/>
                  </a:lnTo>
                  <a:lnTo>
                    <a:pt y="0" x="1817"/>
                  </a:lnTo>
                  <a:lnTo>
                    <a:pt y="0" x="1817"/>
                  </a:lnTo>
                  <a:lnTo>
                    <a:pt y="55" x="1692"/>
                  </a:lnTo>
                  <a:lnTo>
                    <a:pt y="109" x="1567"/>
                  </a:lnTo>
                  <a:lnTo>
                    <a:pt y="158" x="1442"/>
                  </a:lnTo>
                  <a:lnTo>
                    <a:pt y="202" x="1321"/>
                  </a:lnTo>
                  <a:lnTo>
                    <a:pt y="245" x="1199"/>
                  </a:lnTo>
                  <a:lnTo>
                    <a:pt y="283" x="1079"/>
                  </a:lnTo>
                  <a:lnTo>
                    <a:pt y="319" x="961"/>
                  </a:lnTo>
                  <a:lnTo>
                    <a:pt y="353" x="845"/>
                  </a:lnTo>
                  <a:lnTo>
                    <a:pt y="383" x="731"/>
                  </a:lnTo>
                  <a:lnTo>
                    <a:pt y="410" x="620"/>
                  </a:lnTo>
                  <a:lnTo>
                    <a:pt y="437" x="510"/>
                  </a:lnTo>
                  <a:lnTo>
                    <a:pt y="461" x="402"/>
                  </a:lnTo>
                  <a:lnTo>
                    <a:pt y="483" x="298"/>
                  </a:lnTo>
                  <a:lnTo>
                    <a:pt y="503" x="196"/>
                  </a:lnTo>
                  <a:lnTo>
                    <a:pt y="523" x="97"/>
                  </a:lnTo>
                  <a:lnTo>
                    <a:pt y="54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32" name="Shape 832"/>
            <p:cNvSpPr/>
            <p:nvPr/>
          </p:nvSpPr>
          <p:spPr>
            <a:xfrm>
              <a:off y="2876550" x="1335087"/>
              <a:ext cy="209550" cx="1235075"/>
            </a:xfrm>
            <a:custGeom>
              <a:pathLst>
                <a:path w="778" extrusionOk="0" h="132">
                  <a:moveTo>
                    <a:pt y="132" x="0"/>
                  </a:moveTo>
                  <a:lnTo>
                    <a:pt y="122" x="23"/>
                  </a:lnTo>
                  <a:lnTo>
                    <a:pt y="120" x="52"/>
                  </a:lnTo>
                  <a:lnTo>
                    <a:pt y="115" x="111"/>
                  </a:lnTo>
                  <a:lnTo>
                    <a:pt y="105" x="196"/>
                  </a:lnTo>
                  <a:lnTo>
                    <a:pt y="93" x="300"/>
                  </a:lnTo>
                  <a:lnTo>
                    <a:pt y="76" x="417"/>
                  </a:lnTo>
                  <a:lnTo>
                    <a:pt y="54" x="538"/>
                  </a:lnTo>
                  <a:lnTo>
                    <a:pt y="43" x="601"/>
                  </a:lnTo>
                  <a:lnTo>
                    <a:pt y="29" x="662"/>
                  </a:lnTo>
                  <a:lnTo>
                    <a:pt y="16" x="721"/>
                  </a:lnTo>
                  <a:lnTo>
                    <a:pt y="0" x="778"/>
                  </a:lnTo>
                  <a:lnTo>
                    <a:pt y="0" x="778"/>
                  </a:lnTo>
                  <a:lnTo>
                    <a:pt y="14" x="724"/>
                  </a:lnTo>
                  <a:lnTo>
                    <a:pt y="29" x="670"/>
                  </a:lnTo>
                  <a:lnTo>
                    <a:pt y="41" x="616"/>
                  </a:lnTo>
                  <a:lnTo>
                    <a:pt y="53" x="560"/>
                  </a:lnTo>
                  <a:lnTo>
                    <a:pt y="73" x="454"/>
                  </a:lnTo>
                  <a:lnTo>
                    <a:pt y="90" x="349"/>
                  </a:lnTo>
                  <a:lnTo>
                    <a:pt y="103" x="250"/>
                  </a:lnTo>
                  <a:lnTo>
                    <a:pt y="115" x="157"/>
                  </a:lnTo>
                  <a:lnTo>
                    <a:pt y="124" x="72"/>
                  </a:lnTo>
                  <a:lnTo>
                    <a:pt y="13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33" name="Shape 833"/>
            <p:cNvSpPr/>
            <p:nvPr/>
          </p:nvSpPr>
          <p:spPr>
            <a:xfrm>
              <a:off y="3568700" x="3263900"/>
              <a:ext cy="896937" cx="2339975"/>
            </a:xfrm>
            <a:custGeom>
              <a:pathLst>
                <a:path w="1474" extrusionOk="0" h="565">
                  <a:moveTo>
                    <a:pt y="240" x="274"/>
                  </a:moveTo>
                  <a:lnTo>
                    <a:pt y="262" x="269"/>
                  </a:lnTo>
                  <a:lnTo>
                    <a:pt y="284" x="261"/>
                  </a:lnTo>
                  <a:lnTo>
                    <a:pt y="308" x="249"/>
                  </a:lnTo>
                  <a:lnTo>
                    <a:pt y="332" x="233"/>
                  </a:lnTo>
                  <a:lnTo>
                    <a:pt y="355" x="218"/>
                  </a:lnTo>
                  <a:lnTo>
                    <a:pt y="379" x="200"/>
                  </a:lnTo>
                  <a:lnTo>
                    <a:pt y="401" x="181"/>
                  </a:lnTo>
                  <a:lnTo>
                    <a:pt y="424" x="159"/>
                  </a:lnTo>
                  <a:lnTo>
                    <a:pt y="467" x="117"/>
                  </a:lnTo>
                  <a:lnTo>
                    <a:pt y="506" x="75"/>
                  </a:lnTo>
                  <a:lnTo>
                    <a:pt y="539" x="34"/>
                  </a:lnTo>
                  <a:lnTo>
                    <a:pt y="565" x="0"/>
                  </a:lnTo>
                  <a:lnTo>
                    <a:pt y="539" x="83"/>
                  </a:lnTo>
                  <a:lnTo>
                    <a:pt y="512" x="171"/>
                  </a:lnTo>
                  <a:lnTo>
                    <a:pt y="484" x="262"/>
                  </a:lnTo>
                  <a:lnTo>
                    <a:pt y="452" x="355"/>
                  </a:lnTo>
                  <a:lnTo>
                    <a:pt y="419" x="450"/>
                  </a:lnTo>
                  <a:lnTo>
                    <a:pt y="384" x="546"/>
                  </a:lnTo>
                  <a:lnTo>
                    <a:pt y="348" x="644"/>
                  </a:lnTo>
                  <a:lnTo>
                    <a:pt y="313" x="742"/>
                  </a:lnTo>
                  <a:lnTo>
                    <a:pt y="276" x="840"/>
                  </a:lnTo>
                  <a:lnTo>
                    <a:pt y="237" x="938"/>
                  </a:lnTo>
                  <a:lnTo>
                    <a:pt y="198" x="1032"/>
                  </a:lnTo>
                  <a:lnTo>
                    <a:pt y="159" x="1127"/>
                  </a:lnTo>
                  <a:lnTo>
                    <a:pt y="120" x="1219"/>
                  </a:lnTo>
                  <a:lnTo>
                    <a:pt y="81" x="1307"/>
                  </a:lnTo>
                  <a:lnTo>
                    <a:pt y="43" x="1393"/>
                  </a:lnTo>
                  <a:lnTo>
                    <a:pt y="4" x="1474"/>
                  </a:lnTo>
                  <a:lnTo>
                    <a:pt y="0" x="1454"/>
                  </a:lnTo>
                  <a:lnTo>
                    <a:pt y="27" x="1378"/>
                  </a:lnTo>
                  <a:lnTo>
                    <a:pt y="53" x="1301"/>
                  </a:lnTo>
                  <a:lnTo>
                    <a:pt y="78" x="1223"/>
                  </a:lnTo>
                  <a:lnTo>
                    <a:pt y="102" x="1144"/>
                  </a:lnTo>
                  <a:lnTo>
                    <a:pt y="124" x="1064"/>
                  </a:lnTo>
                  <a:lnTo>
                    <a:pt y="144" x="983"/>
                  </a:lnTo>
                  <a:lnTo>
                    <a:pt y="163" x="904"/>
                  </a:lnTo>
                  <a:lnTo>
                    <a:pt y="179" x="826"/>
                  </a:lnTo>
                  <a:lnTo>
                    <a:pt y="195" x="748"/>
                  </a:lnTo>
                  <a:lnTo>
                    <a:pt y="208" x="672"/>
                  </a:lnTo>
                  <a:lnTo>
                    <a:pt y="218" x="598"/>
                  </a:lnTo>
                  <a:lnTo>
                    <a:pt y="228" x="527"/>
                  </a:lnTo>
                  <a:lnTo>
                    <a:pt y="234" x="458"/>
                  </a:lnTo>
                  <a:lnTo>
                    <a:pt y="239" x="394"/>
                  </a:lnTo>
                  <a:lnTo>
                    <a:pt y="240" x="331"/>
                  </a:lnTo>
                  <a:lnTo>
                    <a:pt y="240" x="274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34" name="Shape 834"/>
            <p:cNvSpPr/>
            <p:nvPr/>
          </p:nvSpPr>
          <p:spPr>
            <a:xfrm>
              <a:off y="2868611" x="1631950"/>
              <a:ext cy="214311" cx="944561"/>
            </a:xfrm>
            <a:custGeom>
              <a:pathLst>
                <a:path w="595" extrusionOk="0" h="135">
                  <a:moveTo>
                    <a:pt y="49" x="156"/>
                  </a:moveTo>
                  <a:lnTo>
                    <a:pt y="63" x="140"/>
                  </a:lnTo>
                  <a:lnTo>
                    <a:pt y="76" x="122"/>
                  </a:lnTo>
                  <a:lnTo>
                    <a:pt y="88" x="102"/>
                  </a:lnTo>
                  <a:lnTo>
                    <a:pt y="100" x="80"/>
                  </a:lnTo>
                  <a:lnTo>
                    <a:pt y="120" x="36"/>
                  </a:lnTo>
                  <a:lnTo>
                    <a:pt y="135" x="0"/>
                  </a:lnTo>
                  <a:lnTo>
                    <a:pt y="124" x="66"/>
                  </a:lnTo>
                  <a:lnTo>
                    <a:pt y="110" x="139"/>
                  </a:lnTo>
                  <a:lnTo>
                    <a:pt y="95" x="215"/>
                  </a:lnTo>
                  <a:lnTo>
                    <a:pt y="78" x="292"/>
                  </a:lnTo>
                  <a:lnTo>
                    <a:pt y="59" x="372"/>
                  </a:lnTo>
                  <a:lnTo>
                    <a:pt y="41" x="449"/>
                  </a:lnTo>
                  <a:lnTo>
                    <a:pt y="22" x="524"/>
                  </a:lnTo>
                  <a:lnTo>
                    <a:pt y="2" x="595"/>
                  </a:lnTo>
                  <a:lnTo>
                    <a:pt y="0" x="590"/>
                  </a:lnTo>
                  <a:lnTo>
                    <a:pt y="14" x="529"/>
                  </a:lnTo>
                  <a:lnTo>
                    <a:pt y="24" x="466"/>
                  </a:lnTo>
                  <a:lnTo>
                    <a:pt y="34" x="405"/>
                  </a:lnTo>
                  <a:lnTo>
                    <a:pt y="43" x="346"/>
                  </a:lnTo>
                  <a:lnTo>
                    <a:pt y="48" x="289"/>
                  </a:lnTo>
                  <a:lnTo>
                    <a:pt y="51" x="238"/>
                  </a:lnTo>
                  <a:lnTo>
                    <a:pt y="53" x="193"/>
                  </a:lnTo>
                  <a:lnTo>
                    <a:pt y="49" x="156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35" name="Shape 835"/>
            <p:cNvSpPr/>
            <p:nvPr/>
          </p:nvSpPr>
          <p:spPr>
            <a:xfrm>
              <a:off y="3575050" x="3302000"/>
              <a:ext cy="930275" cx="2335211"/>
            </a:xfrm>
            <a:custGeom>
              <a:pathLst>
                <a:path w="1471" extrusionOk="0" h="586">
                  <a:moveTo>
                    <a:pt y="262" x="275"/>
                  </a:moveTo>
                  <a:lnTo>
                    <a:pt y="284" x="269"/>
                  </a:lnTo>
                  <a:lnTo>
                    <a:pt y="306" x="260"/>
                  </a:lnTo>
                  <a:lnTo>
                    <a:pt y="329" x="248"/>
                  </a:lnTo>
                  <a:lnTo>
                    <a:pt y="353" x="235"/>
                  </a:lnTo>
                  <a:lnTo>
                    <a:pt y="377" x="218"/>
                  </a:lnTo>
                  <a:lnTo>
                    <a:pt y="400" x="199"/>
                  </a:lnTo>
                  <a:lnTo>
                    <a:pt y="422" x="181"/>
                  </a:lnTo>
                  <a:lnTo>
                    <a:pt y="446" x="161"/>
                  </a:lnTo>
                  <a:lnTo>
                    <a:pt y="488" x="117"/>
                  </a:lnTo>
                  <a:lnTo>
                    <a:pt y="527" x="74"/>
                  </a:lnTo>
                  <a:lnTo>
                    <a:pt y="561" x="34"/>
                  </a:lnTo>
                  <a:lnTo>
                    <a:pt y="586" x="0"/>
                  </a:lnTo>
                  <a:lnTo>
                    <a:pt y="561" x="85"/>
                  </a:lnTo>
                  <a:lnTo>
                    <a:pt y="534" x="171"/>
                  </a:lnTo>
                  <a:lnTo>
                    <a:pt y="503" x="262"/>
                  </a:lnTo>
                  <a:lnTo>
                    <a:pt y="470" x="355"/>
                  </a:lnTo>
                  <a:lnTo>
                    <a:pt y="436" x="449"/>
                  </a:lnTo>
                  <a:lnTo>
                    <a:pt y="400" x="545"/>
                  </a:lnTo>
                  <a:lnTo>
                    <a:pt y="361" x="642"/>
                  </a:lnTo>
                  <a:lnTo>
                    <a:pt y="324" x="740"/>
                  </a:lnTo>
                  <a:lnTo>
                    <a:pt y="284" x="836"/>
                  </a:lnTo>
                  <a:lnTo>
                    <a:pt y="245" x="934"/>
                  </a:lnTo>
                  <a:lnTo>
                    <a:pt y="204" x="1028"/>
                  </a:lnTo>
                  <a:lnTo>
                    <a:pt y="164" x="1123"/>
                  </a:lnTo>
                  <a:lnTo>
                    <a:pt y="123" x="1214"/>
                  </a:lnTo>
                  <a:lnTo>
                    <a:pt y="83" x="1304"/>
                  </a:lnTo>
                  <a:lnTo>
                    <a:pt y="44" x="1388"/>
                  </a:lnTo>
                  <a:lnTo>
                    <a:pt y="5" x="1471"/>
                  </a:lnTo>
                  <a:lnTo>
                    <a:pt y="0" x="1449"/>
                  </a:lnTo>
                  <a:lnTo>
                    <a:pt y="27" x="1373"/>
                  </a:lnTo>
                  <a:lnTo>
                    <a:pt y="54" x="1297"/>
                  </a:lnTo>
                  <a:lnTo>
                    <a:pt y="81" x="1217"/>
                  </a:lnTo>
                  <a:lnTo>
                    <a:pt y="104" x="1140"/>
                  </a:lnTo>
                  <a:lnTo>
                    <a:pt y="128" x="1059"/>
                  </a:lnTo>
                  <a:lnTo>
                    <a:pt y="150" x="979"/>
                  </a:lnTo>
                  <a:lnTo>
                    <a:pt y="172" x="902"/>
                  </a:lnTo>
                  <a:lnTo>
                    <a:pt y="191" x="822"/>
                  </a:lnTo>
                  <a:lnTo>
                    <a:pt y="208" x="746"/>
                  </a:lnTo>
                  <a:lnTo>
                    <a:pt y="223" x="670"/>
                  </a:lnTo>
                  <a:lnTo>
                    <a:pt y="235" x="598"/>
                  </a:lnTo>
                  <a:lnTo>
                    <a:pt y="246" x="527"/>
                  </a:lnTo>
                  <a:lnTo>
                    <a:pt y="253" x="458"/>
                  </a:lnTo>
                  <a:lnTo>
                    <a:pt y="260" x="394"/>
                  </a:lnTo>
                  <a:lnTo>
                    <a:pt y="262" x="333"/>
                  </a:lnTo>
                  <a:lnTo>
                    <a:pt y="262" x="27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36" name="Shape 836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5" x="32"/>
                  </a:lnTo>
                  <a:lnTo>
                    <a:pt y="12" x="67"/>
                  </a:lnTo>
                  <a:lnTo>
                    <a:pt y="18" x="106"/>
                  </a:lnTo>
                  <a:lnTo>
                    <a:pt y="27" x="153"/>
                  </a:lnTo>
                  <a:lnTo>
                    <a:pt y="35" x="206"/>
                  </a:lnTo>
                  <a:lnTo>
                    <a:pt y="44" x="268"/>
                  </a:lnTo>
                  <a:lnTo>
                    <a:pt y="54" x="339"/>
                  </a:lnTo>
                  <a:lnTo>
                    <a:pt y="62" x="420"/>
                  </a:lnTo>
                  <a:lnTo>
                    <a:pt y="64" x="439"/>
                  </a:lnTo>
                  <a:lnTo>
                    <a:pt y="64" x="459"/>
                  </a:lnTo>
                  <a:lnTo>
                    <a:pt y="64" x="476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37" name="Shape 837"/>
            <p:cNvSpPr/>
            <p:nvPr/>
          </p:nvSpPr>
          <p:spPr>
            <a:xfrm>
              <a:off y="2871786" x="1646236"/>
              <a:ext cy="228600" cx="938211"/>
            </a:xfrm>
            <a:custGeom>
              <a:pathLst>
                <a:path w="591" extrusionOk="0" h="144">
                  <a:moveTo>
                    <a:pt y="54" x="153"/>
                  </a:moveTo>
                  <a:lnTo>
                    <a:pt y="68" x="138"/>
                  </a:lnTo>
                  <a:lnTo>
                    <a:pt y="79" x="120"/>
                  </a:lnTo>
                  <a:lnTo>
                    <a:pt y="93" x="99"/>
                  </a:lnTo>
                  <a:lnTo>
                    <a:pt y="106" x="79"/>
                  </a:lnTo>
                  <a:lnTo>
                    <a:pt y="128" x="35"/>
                  </a:lnTo>
                  <a:lnTo>
                    <a:pt y="144" x="0"/>
                  </a:lnTo>
                  <a:lnTo>
                    <a:pt y="132" x="66"/>
                  </a:lnTo>
                  <a:lnTo>
                    <a:pt y="117" x="136"/>
                  </a:lnTo>
                  <a:lnTo>
                    <a:pt y="100" x="212"/>
                  </a:lnTo>
                  <a:lnTo>
                    <a:pt y="81" x="290"/>
                  </a:lnTo>
                  <a:lnTo>
                    <a:pt y="62" x="368"/>
                  </a:lnTo>
                  <a:lnTo>
                    <a:pt y="42" x="445"/>
                  </a:lnTo>
                  <a:lnTo>
                    <a:pt y="22" x="520"/>
                  </a:lnTo>
                  <a:lnTo>
                    <a:pt y="2" x="591"/>
                  </a:lnTo>
                  <a:lnTo>
                    <a:pt y="0" x="586"/>
                  </a:lnTo>
                  <a:lnTo>
                    <a:pt y="13" x="525"/>
                  </a:lnTo>
                  <a:lnTo>
                    <a:pt y="25" x="462"/>
                  </a:lnTo>
                  <a:lnTo>
                    <a:pt y="35" x="402"/>
                  </a:lnTo>
                  <a:lnTo>
                    <a:pt y="44" x="342"/>
                  </a:lnTo>
                  <a:lnTo>
                    <a:pt y="51" x="287"/>
                  </a:lnTo>
                  <a:lnTo>
                    <a:pt y="54" x="236"/>
                  </a:lnTo>
                  <a:lnTo>
                    <a:pt y="56" x="190"/>
                  </a:lnTo>
                  <a:lnTo>
                    <a:pt y="54" x="15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38" name="Shape 838"/>
            <p:cNvSpPr/>
            <p:nvPr/>
          </p:nvSpPr>
          <p:spPr>
            <a:xfrm>
              <a:off y="3579812" x="3328987"/>
              <a:ext cy="949325" cx="2327275"/>
            </a:xfrm>
            <a:custGeom>
              <a:pathLst>
                <a:path w="1466" extrusionOk="0" h="598">
                  <a:moveTo>
                    <a:pt y="272" x="275"/>
                  </a:moveTo>
                  <a:lnTo>
                    <a:pt y="294" x="270"/>
                  </a:lnTo>
                  <a:lnTo>
                    <a:pt y="318" x="260"/>
                  </a:lnTo>
                  <a:lnTo>
                    <a:pt y="340" x="248"/>
                  </a:lnTo>
                  <a:lnTo>
                    <a:pt y="363" x="235"/>
                  </a:lnTo>
                  <a:lnTo>
                    <a:pt y="387" x="218"/>
                  </a:lnTo>
                  <a:lnTo>
                    <a:pt y="411" x="201"/>
                  </a:lnTo>
                  <a:lnTo>
                    <a:pt y="434" x="181"/>
                  </a:lnTo>
                  <a:lnTo>
                    <a:pt y="456" x="160"/>
                  </a:lnTo>
                  <a:lnTo>
                    <a:pt y="500" x="118"/>
                  </a:lnTo>
                  <a:lnTo>
                    <a:pt y="539" x="74"/>
                  </a:lnTo>
                  <a:lnTo>
                    <a:pt y="571" x="35"/>
                  </a:lnTo>
                  <a:lnTo>
                    <a:pt y="598" x="0"/>
                  </a:lnTo>
                  <a:lnTo>
                    <a:pt y="573" x="84"/>
                  </a:lnTo>
                  <a:lnTo>
                    <a:pt y="544" x="171"/>
                  </a:lnTo>
                  <a:lnTo>
                    <a:pt y="512" x="262"/>
                  </a:lnTo>
                  <a:lnTo>
                    <a:pt y="480" x="355"/>
                  </a:lnTo>
                  <a:lnTo>
                    <a:pt y="445" x="447"/>
                  </a:lnTo>
                  <a:lnTo>
                    <a:pt y="407" x="544"/>
                  </a:lnTo>
                  <a:lnTo>
                    <a:pt y="368" x="640"/>
                  </a:lnTo>
                  <a:lnTo>
                    <a:pt y="330" x="738"/>
                  </a:lnTo>
                  <a:lnTo>
                    <a:pt y="289" x="834"/>
                  </a:lnTo>
                  <a:lnTo>
                    <a:pt y="247" x="930"/>
                  </a:lnTo>
                  <a:lnTo>
                    <a:pt y="206" x="1025"/>
                  </a:lnTo>
                  <a:lnTo>
                    <a:pt y="164" x="1119"/>
                  </a:lnTo>
                  <a:lnTo>
                    <a:pt y="123" x="1211"/>
                  </a:lnTo>
                  <a:lnTo>
                    <a:pt y="83" x="1298"/>
                  </a:lnTo>
                  <a:lnTo>
                    <a:pt y="42" x="1384"/>
                  </a:lnTo>
                  <a:lnTo>
                    <a:pt y="3" x="1466"/>
                  </a:lnTo>
                  <a:lnTo>
                    <a:pt y="0" x="1444"/>
                  </a:lnTo>
                  <a:lnTo>
                    <a:pt y="27" x="1369"/>
                  </a:lnTo>
                  <a:lnTo>
                    <a:pt y="54" x="1292"/>
                  </a:lnTo>
                  <a:lnTo>
                    <a:pt y="81" x="1214"/>
                  </a:lnTo>
                  <a:lnTo>
                    <a:pt y="107" x="1135"/>
                  </a:lnTo>
                  <a:lnTo>
                    <a:pt y="130" x="1057"/>
                  </a:lnTo>
                  <a:lnTo>
                    <a:pt y="154" x="978"/>
                  </a:lnTo>
                  <a:lnTo>
                    <a:pt y="176" x="898"/>
                  </a:lnTo>
                  <a:lnTo>
                    <a:pt y="196" x="821"/>
                  </a:lnTo>
                  <a:lnTo>
                    <a:pt y="215" x="745"/>
                  </a:lnTo>
                  <a:lnTo>
                    <a:pt y="230" x="670"/>
                  </a:lnTo>
                  <a:lnTo>
                    <a:pt y="243" x="596"/>
                  </a:lnTo>
                  <a:lnTo>
                    <a:pt y="255" x="527"/>
                  </a:lnTo>
                  <a:lnTo>
                    <a:pt y="264" x="458"/>
                  </a:lnTo>
                  <a:lnTo>
                    <a:pt y="270" x="393"/>
                  </a:lnTo>
                  <a:lnTo>
                    <a:pt y="272" x="333"/>
                  </a:lnTo>
                  <a:lnTo>
                    <a:pt y="272" x="27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39" name="Shape 839"/>
            <p:cNvSpPr/>
            <p:nvPr/>
          </p:nvSpPr>
          <p:spPr>
            <a:xfrm>
              <a:off y="2871786" x="1635125"/>
              <a:ext cy="244475" cx="954086"/>
            </a:xfrm>
            <a:custGeom>
              <a:pathLst>
                <a:path w="601" extrusionOk="0" h="154">
                  <a:moveTo>
                    <a:pt y="61" x="165"/>
                  </a:moveTo>
                  <a:lnTo>
                    <a:pt y="74" x="150"/>
                  </a:lnTo>
                  <a:lnTo>
                    <a:pt y="88" x="130"/>
                  </a:lnTo>
                  <a:lnTo>
                    <a:pt y="101" x="108"/>
                  </a:lnTo>
                  <a:lnTo>
                    <a:pt y="113" x="84"/>
                  </a:lnTo>
                  <a:lnTo>
                    <a:pt y="137" x="39"/>
                  </a:lnTo>
                  <a:lnTo>
                    <a:pt y="154" x="0"/>
                  </a:lnTo>
                  <a:lnTo>
                    <a:pt y="140" x="67"/>
                  </a:lnTo>
                  <a:lnTo>
                    <a:pt y="125" x="140"/>
                  </a:lnTo>
                  <a:lnTo>
                    <a:pt y="106" x="216"/>
                  </a:lnTo>
                  <a:lnTo>
                    <a:pt y="86" x="295"/>
                  </a:lnTo>
                  <a:lnTo>
                    <a:pt y="66" x="375"/>
                  </a:lnTo>
                  <a:lnTo>
                    <a:pt y="44" x="454"/>
                  </a:lnTo>
                  <a:lnTo>
                    <a:pt y="22" x="530"/>
                  </a:lnTo>
                  <a:lnTo>
                    <a:pt y="2" x="601"/>
                  </a:lnTo>
                  <a:lnTo>
                    <a:pt y="0" x="596"/>
                  </a:lnTo>
                  <a:lnTo>
                    <a:pt y="13" x="535"/>
                  </a:lnTo>
                  <a:lnTo>
                    <a:pt y="27" x="473"/>
                  </a:lnTo>
                  <a:lnTo>
                    <a:pt y="39" x="412"/>
                  </a:lnTo>
                  <a:lnTo>
                    <a:pt y="47" x="353"/>
                  </a:lnTo>
                  <a:lnTo>
                    <a:pt y="56" x="299"/>
                  </a:lnTo>
                  <a:lnTo>
                    <a:pt y="61" x="246"/>
                  </a:lnTo>
                  <a:lnTo>
                    <a:pt y="62" x="203"/>
                  </a:lnTo>
                  <a:lnTo>
                    <a:pt y="61" x="16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40" name="Shape 840"/>
            <p:cNvSpPr/>
            <p:nvPr/>
          </p:nvSpPr>
          <p:spPr>
            <a:xfrm>
              <a:off y="3625850" x="2706686"/>
              <a:ext cy="1128712" cx="1517650"/>
            </a:xfrm>
            <a:custGeom>
              <a:pathLst>
                <a:path w="956" extrusionOk="0" h="711">
                  <a:moveTo>
                    <a:pt y="711" x="9"/>
                  </a:moveTo>
                  <a:lnTo>
                    <a:pt y="701" x="5"/>
                  </a:lnTo>
                  <a:lnTo>
                    <a:pt y="689" x="2"/>
                  </a:lnTo>
                  <a:lnTo>
                    <a:pt y="679" x="0"/>
                  </a:lnTo>
                  <a:lnTo>
                    <a:pt y="669" x="0"/>
                  </a:lnTo>
                  <a:lnTo>
                    <a:pt y="657" x="2"/>
                  </a:lnTo>
                  <a:lnTo>
                    <a:pt y="647" x="7"/>
                  </a:lnTo>
                  <a:lnTo>
                    <a:pt y="637" x="14"/>
                  </a:lnTo>
                  <a:lnTo>
                    <a:pt y="628" x="24"/>
                  </a:lnTo>
                  <a:lnTo>
                    <a:pt y="12" x="956"/>
                  </a:lnTo>
                  <a:lnTo>
                    <a:pt y="0" x="782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41" name="Shape 841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42" name="Shape 842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43" name="Shape 843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44" name="Shape 844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45" name="Shape 845"/>
            <p:cNvSpPr/>
            <p:nvPr/>
          </p:nvSpPr>
          <p:spPr>
            <a:xfrm>
              <a:off y="2786061" x="1319212"/>
              <a:ext cy="388937" cx="896937"/>
            </a:xfrm>
            <a:custGeom>
              <a:pathLst>
                <a:path w="565" extrusionOk="0" h="245">
                  <a:moveTo>
                    <a:pt y="0" x="565"/>
                  </a:moveTo>
                  <a:lnTo>
                    <a:pt y="231" x="6"/>
                  </a:lnTo>
                  <a:lnTo>
                    <a:pt y="235" x="3"/>
                  </a:lnTo>
                  <a:lnTo>
                    <a:pt y="238" x="1"/>
                  </a:lnTo>
                  <a:lnTo>
                    <a:pt y="242" x="0"/>
                  </a:lnTo>
                  <a:lnTo>
                    <a:pt y="245" x="1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46" name="Shape 846"/>
            <p:cNvSpPr/>
            <p:nvPr/>
          </p:nvSpPr>
          <p:spPr>
            <a:xfrm>
              <a:off y="2174875" x="1908175"/>
              <a:ext cy="385761" cx="228600"/>
            </a:xfrm>
            <a:custGeom>
              <a:pathLst>
                <a:path w="144" extrusionOk="0" h="243">
                  <a:moveTo>
                    <a:pt y="0" x="0"/>
                  </a:moveTo>
                  <a:lnTo>
                    <a:pt y="211" x="4"/>
                  </a:lnTo>
                  <a:lnTo>
                    <a:pt y="243" x="140"/>
                  </a:lnTo>
                  <a:lnTo>
                    <a:pt y="180" x="144"/>
                  </a:lnTo>
                  <a:lnTo>
                    <a:pt y="103" x="127"/>
                  </a:lnTo>
                  <a:lnTo>
                    <a:pt y="37" x="101"/>
                  </a:lnTo>
                  <a:lnTo>
                    <a:pt y="28" x="95"/>
                  </a:lnTo>
                  <a:lnTo>
                    <a:pt y="20" x="73"/>
                  </a:lnTo>
                  <a:lnTo>
                    <a:pt y="11" x="49"/>
                  </a:lnTo>
                  <a:lnTo>
                    <a:pt y="5" x="2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47" name="Shape 847"/>
            <p:cNvSpPr/>
            <p:nvPr/>
          </p:nvSpPr>
          <p:spPr>
            <a:xfrm>
              <a:off y="2136775" x="2000250"/>
              <a:ext cy="1512886" cx="5308600"/>
            </a:xfrm>
            <a:custGeom>
              <a:pathLst>
                <a:path w="3344" extrusionOk="0" h="953">
                  <a:moveTo>
                    <a:pt y="953" x="3344"/>
                  </a:moveTo>
                  <a:lnTo>
                    <a:pt y="946" x="3343"/>
                  </a:lnTo>
                  <a:lnTo>
                    <a:pt y="943" x="3304"/>
                  </a:lnTo>
                  <a:lnTo>
                    <a:pt y="945" x="3272"/>
                  </a:lnTo>
                  <a:lnTo>
                    <a:pt y="941" x="3228"/>
                  </a:lnTo>
                  <a:lnTo>
                    <a:pt y="936" x="3175"/>
                  </a:lnTo>
                  <a:lnTo>
                    <a:pt y="929" x="3115"/>
                  </a:lnTo>
                  <a:lnTo>
                    <a:pt y="923" x="3050"/>
                  </a:lnTo>
                  <a:lnTo>
                    <a:pt y="912" x="2985"/>
                  </a:lnTo>
                  <a:lnTo>
                    <a:pt y="904" x="2919"/>
                  </a:lnTo>
                  <a:lnTo>
                    <a:pt y="896" x="2856"/>
                  </a:lnTo>
                  <a:lnTo>
                    <a:pt y="863" x="2698"/>
                  </a:lnTo>
                  <a:lnTo>
                    <a:pt y="833" x="2542"/>
                  </a:lnTo>
                  <a:lnTo>
                    <a:pt y="801" x="2389"/>
                  </a:lnTo>
                  <a:lnTo>
                    <a:pt y="769" x="2237"/>
                  </a:lnTo>
                  <a:lnTo>
                    <a:pt y="737" x="2086"/>
                  </a:lnTo>
                  <a:lnTo>
                    <a:pt y="703" x="1938"/>
                  </a:lnTo>
                  <a:lnTo>
                    <a:pt y="671" x="1791"/>
                  </a:lnTo>
                  <a:lnTo>
                    <a:pt y="639" x="1644"/>
                  </a:lnTo>
                  <a:lnTo>
                    <a:pt y="605" x="1499"/>
                  </a:lnTo>
                  <a:lnTo>
                    <a:pt y="573" x="1354"/>
                  </a:lnTo>
                  <a:lnTo>
                    <a:pt y="539" x="1210"/>
                  </a:lnTo>
                  <a:lnTo>
                    <a:pt y="505" x="1067"/>
                  </a:lnTo>
                  <a:lnTo>
                    <a:pt y="471" x="923"/>
                  </a:lnTo>
                  <a:lnTo>
                    <a:pt y="439" x="778"/>
                  </a:lnTo>
                  <a:lnTo>
                    <a:pt y="406" x="634"/>
                  </a:lnTo>
                  <a:lnTo>
                    <a:pt y="372" x="489"/>
                  </a:lnTo>
                  <a:lnTo>
                    <a:pt y="367" x="467"/>
                  </a:lnTo>
                  <a:lnTo>
                    <a:pt y="360" x="447"/>
                  </a:lnTo>
                  <a:lnTo>
                    <a:pt y="353" x="427"/>
                  </a:lnTo>
                  <a:lnTo>
                    <a:pt y="346" x="408"/>
                  </a:lnTo>
                  <a:lnTo>
                    <a:pt y="336" x="391"/>
                  </a:lnTo>
                  <a:lnTo>
                    <a:pt y="328" x="374"/>
                  </a:lnTo>
                  <a:lnTo>
                    <a:pt y="318" x="359"/>
                  </a:lnTo>
                  <a:lnTo>
                    <a:pt y="306" x="344"/>
                  </a:lnTo>
                  <a:lnTo>
                    <a:pt y="282" x="315"/>
                  </a:lnTo>
                  <a:lnTo>
                    <a:pt y="257" x="290"/>
                  </a:lnTo>
                  <a:lnTo>
                    <a:pt y="230" x="265"/>
                  </a:lnTo>
                  <a:lnTo>
                    <a:pt y="201" x="241"/>
                  </a:lnTo>
                  <a:lnTo>
                    <a:pt y="172" x="217"/>
                  </a:lnTo>
                  <a:lnTo>
                    <a:pt y="144" x="194"/>
                  </a:lnTo>
                  <a:lnTo>
                    <a:pt y="115" x="168"/>
                  </a:lnTo>
                  <a:lnTo>
                    <a:pt y="88" x="141"/>
                  </a:lnTo>
                  <a:lnTo>
                    <a:pt y="76" x="126"/>
                  </a:lnTo>
                  <a:lnTo>
                    <a:pt y="62" x="111"/>
                  </a:lnTo>
                  <a:lnTo>
                    <a:pt y="51" x="96"/>
                  </a:lnTo>
                  <a:lnTo>
                    <a:pt y="39" x="79"/>
                  </a:lnTo>
                  <a:lnTo>
                    <a:pt y="29" x="60"/>
                  </a:lnTo>
                  <a:lnTo>
                    <a:pt y="19" x="42"/>
                  </a:lnTo>
                  <a:lnTo>
                    <a:pt y="8" x="22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59"/>
                  </a:lnTo>
                  <a:lnTo>
                    <a:pt y="142" x="65"/>
                  </a:lnTo>
                  <a:lnTo>
                    <a:pt y="164" x="70"/>
                  </a:lnTo>
                  <a:lnTo>
                    <a:pt y="184" x="74"/>
                  </a:lnTo>
                  <a:lnTo>
                    <a:pt y="203" x="77"/>
                  </a:lnTo>
                  <a:lnTo>
                    <a:pt y="221" x="77"/>
                  </a:lnTo>
                  <a:lnTo>
                    <a:pt y="240" x="79"/>
                  </a:lnTo>
                  <a:lnTo>
                    <a:pt y="257" x="77"/>
                  </a:lnTo>
                  <a:lnTo>
                    <a:pt y="289" x="74"/>
                  </a:lnTo>
                  <a:lnTo>
                    <a:pt y="316" x="69"/>
                  </a:lnTo>
                  <a:lnTo>
                    <a:pt y="355" x="243"/>
                  </a:lnTo>
                  <a:lnTo>
                    <a:pt y="392" x="420"/>
                  </a:lnTo>
                  <a:lnTo>
                    <a:pt y="431" x="597"/>
                  </a:lnTo>
                  <a:lnTo>
                    <a:pt y="470" x="775"/>
                  </a:lnTo>
                  <a:lnTo>
                    <a:pt y="509" x="954"/>
                  </a:lnTo>
                  <a:lnTo>
                    <a:pt y="546" x="1132"/>
                  </a:lnTo>
                  <a:lnTo>
                    <a:pt y="585" x="1311"/>
                  </a:lnTo>
                  <a:lnTo>
                    <a:pt y="622" x="1489"/>
                  </a:lnTo>
                  <a:lnTo>
                    <a:pt y="659" x="1664"/>
                  </a:lnTo>
                  <a:lnTo>
                    <a:pt y="696" x="1840"/>
                  </a:lnTo>
                  <a:lnTo>
                    <a:pt y="732" x="2012"/>
                  </a:lnTo>
                  <a:lnTo>
                    <a:pt y="765" x="2183"/>
                  </a:lnTo>
                  <a:lnTo>
                    <a:pt y="799" x="2350"/>
                  </a:lnTo>
                  <a:lnTo>
                    <a:pt y="833" x="2514"/>
                  </a:lnTo>
                  <a:lnTo>
                    <a:pt y="865" x="2674"/>
                  </a:lnTo>
                  <a:lnTo>
                    <a:pt y="896" x="2831"/>
                  </a:lnTo>
                  <a:lnTo>
                    <a:pt y="904" x="2899"/>
                  </a:lnTo>
                  <a:lnTo>
                    <a:pt y="914" x="2968"/>
                  </a:lnTo>
                  <a:lnTo>
                    <a:pt y="924" x="3034"/>
                  </a:lnTo>
                  <a:lnTo>
                    <a:pt y="933" x="3099"/>
                  </a:lnTo>
                  <a:lnTo>
                    <a:pt y="941" x="3162"/>
                  </a:lnTo>
                  <a:lnTo>
                    <a:pt y="948" x="3219"/>
                  </a:lnTo>
                  <a:lnTo>
                    <a:pt y="953" x="3270"/>
                  </a:lnTo>
                  <a:lnTo>
                    <a:pt y="953" x="3314"/>
                  </a:lnTo>
                  <a:lnTo>
                    <a:pt y="953" x="334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48" name="Shape 848"/>
            <p:cNvSpPr/>
            <p:nvPr/>
          </p:nvSpPr>
          <p:spPr>
            <a:xfrm>
              <a:off y="2619375" x="1916111"/>
              <a:ext cy="1084261" cx="5400675"/>
            </a:xfrm>
            <a:custGeom>
              <a:pathLst>
                <a:path w="3402" extrusionOk="0" h="683">
                  <a:moveTo>
                    <a:pt y="676" x="3402"/>
                  </a:moveTo>
                  <a:lnTo>
                    <a:pt y="668" x="3399"/>
                  </a:lnTo>
                  <a:lnTo>
                    <a:pt y="673" x="3338"/>
                  </a:lnTo>
                  <a:lnTo>
                    <a:pt y="673" x="3325"/>
                  </a:lnTo>
                  <a:lnTo>
                    <a:pt y="673" x="3309"/>
                  </a:lnTo>
                  <a:lnTo>
                    <a:pt y="671" x="3291"/>
                  </a:lnTo>
                  <a:lnTo>
                    <a:pt y="668" x="3271"/>
                  </a:lnTo>
                  <a:lnTo>
                    <a:pt y="661" x="3225"/>
                  </a:lnTo>
                  <a:lnTo>
                    <a:pt y="649" x="3174"/>
                  </a:lnTo>
                  <a:lnTo>
                    <a:pt y="637" x="3119"/>
                  </a:lnTo>
                  <a:lnTo>
                    <a:pt y="625" x="3060"/>
                  </a:lnTo>
                  <a:lnTo>
                    <a:pt y="614" x="2999"/>
                  </a:lnTo>
                  <a:lnTo>
                    <a:pt y="605" x="2938"/>
                  </a:lnTo>
                  <a:lnTo>
                    <a:pt y="570" x="2762"/>
                  </a:lnTo>
                  <a:lnTo>
                    <a:pt y="536" x="2582"/>
                  </a:lnTo>
                  <a:lnTo>
                    <a:pt y="499" x="2401"/>
                  </a:lnTo>
                  <a:lnTo>
                    <a:pt y="463" x="2215"/>
                  </a:lnTo>
                  <a:lnTo>
                    <a:pt y="426" x="2030"/>
                  </a:lnTo>
                  <a:lnTo>
                    <a:pt y="389" x="1842"/>
                  </a:lnTo>
                  <a:lnTo>
                    <a:pt y="352" x="1655"/>
                  </a:lnTo>
                  <a:lnTo>
                    <a:pt y="313" x="1467"/>
                  </a:lnTo>
                  <a:lnTo>
                    <a:pt y="274" x="1278"/>
                  </a:lnTo>
                  <a:lnTo>
                    <a:pt y="235" x="1091"/>
                  </a:lnTo>
                  <a:lnTo>
                    <a:pt y="196" x="904"/>
                  </a:lnTo>
                  <a:lnTo>
                    <a:pt y="157" x="718"/>
                  </a:lnTo>
                  <a:lnTo>
                    <a:pt y="118" x="535"/>
                  </a:lnTo>
                  <a:lnTo>
                    <a:pt y="80" x="353"/>
                  </a:lnTo>
                  <a:lnTo>
                    <a:pt y="39" x="176"/>
                  </a:lnTo>
                  <a:lnTo>
                    <a:pt y="0" x="0"/>
                  </a:lnTo>
                  <a:lnTo>
                    <a:pt y="34" x="0"/>
                  </a:lnTo>
                  <a:lnTo>
                    <a:pt y="71" x="178"/>
                  </a:lnTo>
                  <a:lnTo>
                    <a:pt y="110" x="362"/>
                  </a:lnTo>
                  <a:lnTo>
                    <a:pt y="149" x="551"/>
                  </a:lnTo>
                  <a:lnTo>
                    <a:pt y="188" x="745"/>
                  </a:lnTo>
                  <a:lnTo>
                    <a:pt y="228" x="941"/>
                  </a:lnTo>
                  <a:lnTo>
                    <a:pt y="267" x="1140"/>
                  </a:lnTo>
                  <a:lnTo>
                    <a:pt y="306" x="1339"/>
                  </a:lnTo>
                  <a:lnTo>
                    <a:pt y="345" x="1538"/>
                  </a:lnTo>
                  <a:lnTo>
                    <a:pt y="382" x="1736"/>
                  </a:lnTo>
                  <a:lnTo>
                    <a:pt y="421" x="1932"/>
                  </a:lnTo>
                  <a:lnTo>
                    <a:pt y="456" x="2124"/>
                  </a:lnTo>
                  <a:lnTo>
                    <a:pt y="492" x="2312"/>
                  </a:lnTo>
                  <a:lnTo>
                    <a:pt y="527" x="2496"/>
                  </a:lnTo>
                  <a:lnTo>
                    <a:pt y="561" x="2671"/>
                  </a:lnTo>
                  <a:lnTo>
                    <a:pt y="592" x="2838"/>
                  </a:lnTo>
                  <a:lnTo>
                    <a:pt y="622" x="2999"/>
                  </a:lnTo>
                  <a:lnTo>
                    <a:pt y="636" x="3056"/>
                  </a:lnTo>
                  <a:lnTo>
                    <a:pt y="646" x="3103"/>
                  </a:lnTo>
                  <a:lnTo>
                    <a:pt y="656" x="3146"/>
                  </a:lnTo>
                  <a:lnTo>
                    <a:pt y="666" x="3183"/>
                  </a:lnTo>
                  <a:lnTo>
                    <a:pt y="673" x="3218"/>
                  </a:lnTo>
                  <a:lnTo>
                    <a:pt y="678" x="3252"/>
                  </a:lnTo>
                  <a:lnTo>
                    <a:pt y="681" x="3286"/>
                  </a:lnTo>
                  <a:lnTo>
                    <a:pt y="683" x="3325"/>
                  </a:lnTo>
                  <a:lnTo>
                    <a:pt y="676" x="3402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49" name="Shape 849"/>
            <p:cNvSpPr/>
            <p:nvPr/>
          </p:nvSpPr>
          <p:spPr>
            <a:xfrm>
              <a:off y="2109786" x="2008186"/>
              <a:ext cy="1531937" cx="5300661"/>
            </a:xfrm>
            <a:custGeom>
              <a:pathLst>
                <a:path w="3339" extrusionOk="0" h="965">
                  <a:moveTo>
                    <a:pt y="965" x="3339"/>
                  </a:moveTo>
                  <a:lnTo>
                    <a:pt y="957" x="3338"/>
                  </a:lnTo>
                  <a:lnTo>
                    <a:pt y="953" x="3297"/>
                  </a:lnTo>
                  <a:lnTo>
                    <a:pt y="955" x="3267"/>
                  </a:lnTo>
                  <a:lnTo>
                    <a:pt y="953" x="3224"/>
                  </a:lnTo>
                  <a:lnTo>
                    <a:pt y="948" x="3175"/>
                  </a:lnTo>
                  <a:lnTo>
                    <a:pt y="941" x="3118"/>
                  </a:lnTo>
                  <a:lnTo>
                    <a:pt y="933" x="3059"/>
                  </a:lnTo>
                  <a:lnTo>
                    <a:pt y="924" x="2995"/>
                  </a:lnTo>
                  <a:lnTo>
                    <a:pt y="916" x="2931"/>
                  </a:lnTo>
                  <a:lnTo>
                    <a:pt y="908" x="2870"/>
                  </a:lnTo>
                  <a:lnTo>
                    <a:pt y="877" x="2711"/>
                  </a:lnTo>
                  <a:lnTo>
                    <a:pt y="845" x="2554"/>
                  </a:lnTo>
                  <a:lnTo>
                    <a:pt y="813" x="2401"/>
                  </a:lnTo>
                  <a:lnTo>
                    <a:pt y="779" x="2249"/>
                  </a:lnTo>
                  <a:lnTo>
                    <a:pt y="747" x="2098"/>
                  </a:lnTo>
                  <a:lnTo>
                    <a:pt y="713" x="1950"/>
                  </a:lnTo>
                  <a:lnTo>
                    <a:pt y="679" x="1803"/>
                  </a:lnTo>
                  <a:lnTo>
                    <a:pt y="647" x="1656"/>
                  </a:lnTo>
                  <a:lnTo>
                    <a:pt y="613" x="1511"/>
                  </a:lnTo>
                  <a:lnTo>
                    <a:pt y="580" x="1366"/>
                  </a:lnTo>
                  <a:lnTo>
                    <a:pt y="546" x="1222"/>
                  </a:lnTo>
                  <a:lnTo>
                    <a:pt y="512" x="1079"/>
                  </a:lnTo>
                  <a:lnTo>
                    <a:pt y="478" x="935"/>
                  </a:lnTo>
                  <a:lnTo>
                    <a:pt y="443" x="790"/>
                  </a:lnTo>
                  <a:lnTo>
                    <a:pt y="409" x="646"/>
                  </a:lnTo>
                  <a:lnTo>
                    <a:pt y="375" x="501"/>
                  </a:lnTo>
                  <a:lnTo>
                    <a:pt y="372" x="479"/>
                  </a:lnTo>
                  <a:lnTo>
                    <a:pt y="365" x="459"/>
                  </a:lnTo>
                  <a:lnTo>
                    <a:pt y="358" x="439"/>
                  </a:lnTo>
                  <a:lnTo>
                    <a:pt y="350" x="420"/>
                  </a:lnTo>
                  <a:lnTo>
                    <a:pt y="341" x="401"/>
                  </a:lnTo>
                  <a:lnTo>
                    <a:pt y="331" x="385"/>
                  </a:lnTo>
                  <a:lnTo>
                    <a:pt y="321" x="369"/>
                  </a:lnTo>
                  <a:lnTo>
                    <a:pt y="309" x="354"/>
                  </a:lnTo>
                  <a:lnTo>
                    <a:pt y="286" x="324"/>
                  </a:lnTo>
                  <a:lnTo>
                    <a:pt y="260" x="298"/>
                  </a:lnTo>
                  <a:lnTo>
                    <a:pt y="232" x="271"/>
                  </a:lnTo>
                  <a:lnTo>
                    <a:pt y="205" x="248"/>
                  </a:lnTo>
                  <a:lnTo>
                    <a:pt y="174" x="223"/>
                  </a:lnTo>
                  <a:lnTo>
                    <a:pt y="145" x="197"/>
                  </a:lnTo>
                  <a:lnTo>
                    <a:pt y="117" x="170"/>
                  </a:lnTo>
                  <a:lnTo>
                    <a:pt y="90" x="141"/>
                  </a:lnTo>
                  <a:lnTo>
                    <a:pt y="76" x="126"/>
                  </a:lnTo>
                  <a:lnTo>
                    <a:pt y="64" x="111"/>
                  </a:lnTo>
                  <a:lnTo>
                    <a:pt y="52" x="94"/>
                  </a:lnTo>
                  <a:lnTo>
                    <a:pt y="41" x="77"/>
                  </a:lnTo>
                  <a:lnTo>
                    <a:pt y="29" x="59"/>
                  </a:lnTo>
                  <a:lnTo>
                    <a:pt y="19" x="40"/>
                  </a:lnTo>
                  <a:lnTo>
                    <a:pt y="10" x="20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60"/>
                  </a:lnTo>
                  <a:lnTo>
                    <a:pt y="142" x="67"/>
                  </a:lnTo>
                  <a:lnTo>
                    <a:pt y="162" x="74"/>
                  </a:lnTo>
                  <a:lnTo>
                    <a:pt y="183" x="79"/>
                  </a:lnTo>
                  <a:lnTo>
                    <a:pt y="221" x="87"/>
                  </a:lnTo>
                  <a:lnTo>
                    <a:pt y="257" x="91"/>
                  </a:lnTo>
                  <a:lnTo>
                    <a:pt y="291" x="91"/>
                  </a:lnTo>
                  <a:lnTo>
                    <a:pt y="323" x="89"/>
                  </a:lnTo>
                  <a:lnTo>
                    <a:pt y="362" x="265"/>
                  </a:lnTo>
                  <a:lnTo>
                    <a:pt y="399" x="440"/>
                  </a:lnTo>
                  <a:lnTo>
                    <a:pt y="438" x="616"/>
                  </a:lnTo>
                  <a:lnTo>
                    <a:pt y="477" x="793"/>
                  </a:lnTo>
                  <a:lnTo>
                    <a:pt y="515" x="969"/>
                  </a:lnTo>
                  <a:lnTo>
                    <a:pt y="554" x="1146"/>
                  </a:lnTo>
                  <a:lnTo>
                    <a:pt y="593" x="1322"/>
                  </a:lnTo>
                  <a:lnTo>
                    <a:pt y="632" x="1497"/>
                  </a:lnTo>
                  <a:lnTo>
                    <a:pt y="669" x="1671"/>
                  </a:lnTo>
                  <a:lnTo>
                    <a:pt y="706" x="1843"/>
                  </a:lnTo>
                  <a:lnTo>
                    <a:pt y="744" x="2014"/>
                  </a:lnTo>
                  <a:lnTo>
                    <a:pt y="779" x="2183"/>
                  </a:lnTo>
                  <a:lnTo>
                    <a:pt y="813" x="2348"/>
                  </a:lnTo>
                  <a:lnTo>
                    <a:pt y="847" x="2512"/>
                  </a:lnTo>
                  <a:lnTo>
                    <a:pt y="879" x="2671"/>
                  </a:lnTo>
                  <a:lnTo>
                    <a:pt y="908" x="2828"/>
                  </a:lnTo>
                  <a:lnTo>
                    <a:pt y="918" x="2895"/>
                  </a:lnTo>
                  <a:lnTo>
                    <a:pt y="928" x="2963"/>
                  </a:lnTo>
                  <a:lnTo>
                    <a:pt y="936" x="3030"/>
                  </a:lnTo>
                  <a:lnTo>
                    <a:pt y="946" x="3094"/>
                  </a:lnTo>
                  <a:lnTo>
                    <a:pt y="953" x="3157"/>
                  </a:lnTo>
                  <a:lnTo>
                    <a:pt y="960" x="3214"/>
                  </a:lnTo>
                  <a:lnTo>
                    <a:pt y="963" x="3265"/>
                  </a:lnTo>
                  <a:lnTo>
                    <a:pt y="965" x="3309"/>
                  </a:lnTo>
                  <a:lnTo>
                    <a:pt y="965" x="3339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50" name="Shape 850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3" x="50"/>
                  </a:lnTo>
                  <a:lnTo>
                    <a:pt y="3" x="103"/>
                  </a:lnTo>
                  <a:lnTo>
                    <a:pt y="5" x="153"/>
                  </a:lnTo>
                  <a:lnTo>
                    <a:pt y="5" x="204"/>
                  </a:lnTo>
                  <a:lnTo>
                    <a:pt y="5" x="253"/>
                  </a:lnTo>
                  <a:lnTo>
                    <a:pt y="3" x="303"/>
                  </a:lnTo>
                  <a:lnTo>
                    <a:pt y="3" x="354"/>
                  </a:lnTo>
                  <a:lnTo>
                    <a:pt y="0" x="403"/>
                  </a:lnTo>
                  <a:lnTo>
                    <a:pt y="7" x="418"/>
                  </a:lnTo>
                  <a:lnTo>
                    <a:pt y="12" x="430"/>
                  </a:lnTo>
                  <a:lnTo>
                    <a:pt y="18" x="444"/>
                  </a:lnTo>
                  <a:lnTo>
                    <a:pt y="27" x="454"/>
                  </a:lnTo>
                  <a:lnTo>
                    <a:pt y="42" x="474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</a:path>
              </a:pathLst>
            </a:custGeom>
            <a:noFill/>
            <a:ln w="9525" cap="rnd">
              <a:solidFill>
                <a:srgbClr val="969595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51" name="Shape 851"/>
            <p:cNvSpPr/>
            <p:nvPr/>
          </p:nvSpPr>
          <p:spPr>
            <a:xfrm>
              <a:off y="2020886" x="2103436"/>
              <a:ext cy="760411" cx="120650"/>
            </a:xfrm>
            <a:custGeom>
              <a:pathLst>
                <a:path w="76" extrusionOk="0" h="479">
                  <a:moveTo>
                    <a:pt y="0" x="7"/>
                  </a:moveTo>
                  <a:lnTo>
                    <a:pt y="2" x="4"/>
                  </a:lnTo>
                  <a:lnTo>
                    <a:pt y="5" x="2"/>
                  </a:lnTo>
                  <a:lnTo>
                    <a:pt y="9" x="0"/>
                  </a:lnTo>
                  <a:lnTo>
                    <a:pt y="12" x="0"/>
                  </a:lnTo>
                  <a:lnTo>
                    <a:pt y="479" x="76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52" name="Shape 852"/>
            <p:cNvSpPr/>
            <p:nvPr/>
          </p:nvSpPr>
          <p:spPr>
            <a:xfrm>
              <a:off y="2455861" x="3032125"/>
              <a:ext cy="163511" cx="230187"/>
            </a:xfrm>
            <a:custGeom>
              <a:pathLst>
                <a:path w="145" extrusionOk="0" h="103">
                  <a:moveTo>
                    <a:pt y="0" x="64"/>
                  </a:moveTo>
                  <a:lnTo>
                    <a:pt y="7" x="65"/>
                  </a:lnTo>
                  <a:lnTo>
                    <a:pt y="14" x="67"/>
                  </a:lnTo>
                  <a:lnTo>
                    <a:pt y="19" x="67"/>
                  </a:lnTo>
                  <a:lnTo>
                    <a:pt y="25" x="67"/>
                  </a:lnTo>
                  <a:lnTo>
                    <a:pt y="39" x="62"/>
                  </a:lnTo>
                  <a:lnTo>
                    <a:pt y="51" x="54"/>
                  </a:lnTo>
                  <a:lnTo>
                    <a:pt y="63" x="44"/>
                  </a:lnTo>
                  <a:lnTo>
                    <a:pt y="76" x="30"/>
                  </a:lnTo>
                  <a:lnTo>
                    <a:pt y="88" x="15"/>
                  </a:lnTo>
                  <a:lnTo>
                    <a:pt y="101" x="0"/>
                  </a:lnTo>
                  <a:lnTo>
                    <a:pt y="101" x="20"/>
                  </a:lnTo>
                  <a:lnTo>
                    <a:pt y="103" x="40"/>
                  </a:lnTo>
                  <a:lnTo>
                    <a:pt y="44" x="138"/>
                  </a:lnTo>
                  <a:lnTo>
                    <a:pt y="39" x="141"/>
                  </a:lnTo>
                  <a:lnTo>
                    <a:pt y="36" x="145"/>
                  </a:lnTo>
                  <a:lnTo>
                    <a:pt y="32" x="145"/>
                  </a:lnTo>
                  <a:lnTo>
                    <a:pt y="29" x="145"/>
                  </a:lnTo>
                  <a:lnTo>
                    <a:pt y="25" x="145"/>
                  </a:lnTo>
                  <a:lnTo>
                    <a:pt y="24" x="141"/>
                  </a:lnTo>
                  <a:lnTo>
                    <a:pt y="20" x="138"/>
                  </a:lnTo>
                  <a:lnTo>
                    <a:pt y="19" x="133"/>
                  </a:lnTo>
                  <a:lnTo>
                    <a:pt y="14" x="116"/>
                  </a:lnTo>
                  <a:lnTo>
                    <a:pt y="8" x="99"/>
                  </a:lnTo>
                  <a:lnTo>
                    <a:pt y="3" x="81"/>
                  </a:lnTo>
                  <a:lnTo>
                    <a:pt y="0" x="6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53" name="Shape 853"/>
            <p:cNvSpPr/>
            <p:nvPr/>
          </p:nvSpPr>
          <p:spPr>
            <a:xfrm>
              <a:off y="2413000" x="6296025"/>
              <a:ext cy="681037" cx="579437"/>
            </a:xfrm>
            <a:custGeom>
              <a:pathLst>
                <a:path w="365" extrusionOk="0" h="429">
                  <a:moveTo>
                    <a:pt y="0" x="138"/>
                  </a:moveTo>
                  <a:lnTo>
                    <a:pt y="25" x="142"/>
                  </a:lnTo>
                  <a:lnTo>
                    <a:pt y="51" x="144"/>
                  </a:lnTo>
                  <a:lnTo>
                    <a:pt y="78" x="142"/>
                  </a:lnTo>
                  <a:lnTo>
                    <a:pt y="103" x="140"/>
                  </a:lnTo>
                  <a:lnTo>
                    <a:pt y="130" x="135"/>
                  </a:lnTo>
                  <a:lnTo>
                    <a:pt y="157" x="128"/>
                  </a:lnTo>
                  <a:lnTo>
                    <a:pt y="183" x="120"/>
                  </a:lnTo>
                  <a:lnTo>
                    <a:pt y="210" x="111"/>
                  </a:lnTo>
                  <a:lnTo>
                    <a:pt y="237" x="101"/>
                  </a:lnTo>
                  <a:lnTo>
                    <a:pt y="264" x="88"/>
                  </a:lnTo>
                  <a:lnTo>
                    <a:pt y="291" x="76"/>
                  </a:lnTo>
                  <a:lnTo>
                    <a:pt y="316" x="63"/>
                  </a:lnTo>
                  <a:lnTo>
                    <a:pt y="368" x="32"/>
                  </a:lnTo>
                  <a:lnTo>
                    <a:pt y="421" x="0"/>
                  </a:lnTo>
                  <a:lnTo>
                    <a:pt y="424" x="22"/>
                  </a:lnTo>
                  <a:lnTo>
                    <a:pt y="429" x="51"/>
                  </a:lnTo>
                  <a:lnTo>
                    <a:pt y="68" x="358"/>
                  </a:lnTo>
                  <a:lnTo>
                    <a:pt y="61" x="363"/>
                  </a:lnTo>
                  <a:lnTo>
                    <a:pt y="54" x="365"/>
                  </a:lnTo>
                  <a:lnTo>
                    <a:pt y="49" x="365"/>
                  </a:lnTo>
                  <a:lnTo>
                    <a:pt y="44" x="361"/>
                  </a:lnTo>
                  <a:lnTo>
                    <a:pt y="41" x="358"/>
                  </a:lnTo>
                  <a:lnTo>
                    <a:pt y="37" x="355"/>
                  </a:lnTo>
                  <a:lnTo>
                    <a:pt y="35" x="350"/>
                  </a:lnTo>
                  <a:lnTo>
                    <a:pt y="32" x="344"/>
                  </a:lnTo>
                  <a:lnTo>
                    <a:pt y="24" x="317"/>
                  </a:lnTo>
                  <a:lnTo>
                    <a:pt y="15" x="287"/>
                  </a:lnTo>
                  <a:lnTo>
                    <a:pt y="10" x="257"/>
                  </a:lnTo>
                  <a:lnTo>
                    <a:pt y="7" x="226"/>
                  </a:lnTo>
                  <a:lnTo>
                    <a:pt y="2" x="172"/>
                  </a:lnTo>
                  <a:lnTo>
                    <a:pt y="0" x="138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54" name="Shape 854"/>
            <p:cNvSpPr/>
            <p:nvPr/>
          </p:nvSpPr>
          <p:spPr>
            <a:xfrm>
              <a:off y="2451100" x="3021011"/>
              <a:ext cy="165100" cx="120650"/>
            </a:xfrm>
            <a:custGeom>
              <a:pathLst>
                <a:path w="76" extrusionOk="0" h="104">
                  <a:moveTo>
                    <a:pt y="3" x="71"/>
                  </a:moveTo>
                  <a:lnTo>
                    <a:pt y="10" x="72"/>
                  </a:lnTo>
                  <a:lnTo>
                    <a:pt y="17" x="74"/>
                  </a:lnTo>
                  <a:lnTo>
                    <a:pt y="22" x="74"/>
                  </a:lnTo>
                  <a:lnTo>
                    <a:pt y="28" x="74"/>
                  </a:lnTo>
                  <a:lnTo>
                    <a:pt y="42" x="69"/>
                  </a:lnTo>
                  <a:lnTo>
                    <a:pt y="54" x="61"/>
                  </a:lnTo>
                  <a:lnTo>
                    <a:pt y="66" x="51"/>
                  </a:lnTo>
                  <a:lnTo>
                    <a:pt y="79" x="37"/>
                  </a:lnTo>
                  <a:lnTo>
                    <a:pt y="91" x="22"/>
                  </a:lnTo>
                  <a:lnTo>
                    <a:pt y="104" x="7"/>
                  </a:lnTo>
                  <a:lnTo>
                    <a:pt y="104" x="10"/>
                  </a:lnTo>
                  <a:lnTo>
                    <a:pt y="103" x="5"/>
                  </a:lnTo>
                  <a:lnTo>
                    <a:pt y="103" x="0"/>
                  </a:lnTo>
                  <a:lnTo>
                    <a:pt y="103" x="2"/>
                  </a:lnTo>
                  <a:lnTo>
                    <a:pt y="91" x="18"/>
                  </a:lnTo>
                  <a:lnTo>
                    <a:pt y="77" x="34"/>
                  </a:lnTo>
                  <a:lnTo>
                    <a:pt y="64" x="47"/>
                  </a:lnTo>
                  <a:lnTo>
                    <a:pt y="50" x="57"/>
                  </a:lnTo>
                  <a:lnTo>
                    <a:pt y="37" x="66"/>
                  </a:lnTo>
                  <a:lnTo>
                    <a:pt y="25" x="71"/>
                  </a:lnTo>
                  <a:lnTo>
                    <a:pt y="18" x="71"/>
                  </a:lnTo>
                  <a:lnTo>
                    <a:pt y="13" x="71"/>
                  </a:lnTo>
                  <a:lnTo>
                    <a:pt y="8" x="69"/>
                  </a:lnTo>
                  <a:lnTo>
                    <a:pt y="3" x="66"/>
                  </a:lnTo>
                  <a:lnTo>
                    <a:pt y="1" x="59"/>
                  </a:lnTo>
                  <a:lnTo>
                    <a:pt y="0" x="59"/>
                  </a:lnTo>
                  <a:lnTo>
                    <a:pt y="0" x="62"/>
                  </a:lnTo>
                  <a:lnTo>
                    <a:pt y="1" x="67"/>
                  </a:lnTo>
                  <a:lnTo>
                    <a:pt y="3" x="72"/>
                  </a:lnTo>
                  <a:lnTo>
                    <a:pt y="5" x="76"/>
                  </a:lnTo>
                  <a:lnTo>
                    <a:pt y="5" x="76"/>
                  </a:lnTo>
                  <a:lnTo>
                    <a:pt y="3" x="7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55" name="Shape 855"/>
            <p:cNvSpPr/>
            <p:nvPr/>
          </p:nvSpPr>
          <p:spPr>
            <a:xfrm>
              <a:off y="2413000" x="6288087"/>
              <a:ext cy="665161" cx="236537"/>
            </a:xfrm>
            <a:custGeom>
              <a:pathLst>
                <a:path w="149" extrusionOk="0" h="419">
                  <a:moveTo>
                    <a:pt y="0" x="143"/>
                  </a:moveTo>
                  <a:lnTo>
                    <a:pt y="25" x="147"/>
                  </a:lnTo>
                  <a:lnTo>
                    <a:pt y="51" x="149"/>
                  </a:lnTo>
                  <a:lnTo>
                    <a:pt y="78" x="149"/>
                  </a:lnTo>
                  <a:lnTo>
                    <a:pt y="103" x="145"/>
                  </a:lnTo>
                  <a:lnTo>
                    <a:pt y="130" x="140"/>
                  </a:lnTo>
                  <a:lnTo>
                    <a:pt y="157" x="133"/>
                  </a:lnTo>
                  <a:lnTo>
                    <a:pt y="183" x="127"/>
                  </a:lnTo>
                  <a:lnTo>
                    <a:pt y="210" x="116"/>
                  </a:lnTo>
                  <a:lnTo>
                    <a:pt y="237" x="106"/>
                  </a:lnTo>
                  <a:lnTo>
                    <a:pt y="264" x="95"/>
                  </a:lnTo>
                  <a:lnTo>
                    <a:pt y="291" x="81"/>
                  </a:lnTo>
                  <a:lnTo>
                    <a:pt y="316" x="68"/>
                  </a:lnTo>
                  <a:lnTo>
                    <a:pt y="368" x="37"/>
                  </a:lnTo>
                  <a:lnTo>
                    <a:pt y="419" x="7"/>
                  </a:lnTo>
                  <a:lnTo>
                    <a:pt y="419" x="0"/>
                  </a:lnTo>
                  <a:lnTo>
                    <a:pt y="395" x="17"/>
                  </a:lnTo>
                  <a:lnTo>
                    <a:pt y="368" x="32"/>
                  </a:lnTo>
                  <a:lnTo>
                    <a:pt y="343" x="49"/>
                  </a:lnTo>
                  <a:lnTo>
                    <a:pt y="314" x="62"/>
                  </a:lnTo>
                  <a:lnTo>
                    <a:pt y="287" x="78"/>
                  </a:lnTo>
                  <a:lnTo>
                    <a:pt y="259" x="89"/>
                  </a:lnTo>
                  <a:lnTo>
                    <a:pt y="230" x="101"/>
                  </a:lnTo>
                  <a:lnTo>
                    <a:pt y="201" x="113"/>
                  </a:lnTo>
                  <a:lnTo>
                    <a:pt y="172" x="122"/>
                  </a:lnTo>
                  <a:lnTo>
                    <a:pt y="144" x="130"/>
                  </a:lnTo>
                  <a:lnTo>
                    <a:pt y="117" x="135"/>
                  </a:lnTo>
                  <a:lnTo>
                    <a:pt y="90" x="138"/>
                  </a:lnTo>
                  <a:lnTo>
                    <a:pt y="64" x="140"/>
                  </a:lnTo>
                  <a:lnTo>
                    <a:pt y="41" x="140"/>
                  </a:lnTo>
                  <a:lnTo>
                    <a:pt y="19" x="138"/>
                  </a:lnTo>
                  <a:lnTo>
                    <a:pt y="0" x="132"/>
                  </a:lnTo>
                  <a:lnTo>
                    <a:pt y="0" x="14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56" name="Shape 856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57" name="Shape 857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54" r:id="rId1"/>
    <p:sldLayoutId id="2147483655" r:id="rId2"/>
    <p:sldLayoutId id="2147483656" r:id="rId3"/>
    <p:sldLayoutId id="2147483657" r:id="rId4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862" name="Shape 8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63" name="Shape 863"/>
          <p:cNvSpPr/>
          <p:nvPr/>
        </p:nvSpPr>
        <p:spPr>
          <a:xfrm>
            <a:off y="0" x="-36511"/>
            <a:ext cy="6349999" cx="9202737"/>
          </a:xfrm>
          <a:prstGeom prst="rect">
            <a:avLst/>
          </a:prstGeom>
          <a:gradFill>
            <a:gsLst>
              <a:gs pos="0">
                <a:srgbClr val="DFF8F9"/>
              </a:gs>
              <a:gs pos="100000">
                <a:srgbClr val="66CCFF"/>
              </a:gs>
            </a:gsLst>
            <a:lin ang="162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864" name="Shape 864"/>
          <p:cNvSpPr/>
          <p:nvPr/>
        </p:nvSpPr>
        <p:spPr>
          <a:xfrm>
            <a:off y="5354637" x="-36511"/>
            <a:ext cy="1530350" cx="9202737"/>
          </a:xfrm>
          <a:prstGeom prst="rect">
            <a:avLst/>
          </a:prstGeom>
          <a:gradFill>
            <a:gsLst>
              <a:gs pos="0">
                <a:srgbClr val="3DA759"/>
              </a:gs>
              <a:gs pos="100000">
                <a:srgbClr val="BDE7A1"/>
              </a:gs>
            </a:gsLst>
            <a:lin ang="54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865" name="Shape 865"/>
          <p:cNvGrpSpPr/>
          <p:nvPr/>
        </p:nvGrpSpPr>
        <p:grpSpPr>
          <a:xfrm>
            <a:off y="4600575" x="-36511"/>
            <a:ext cy="800098" cx="9207498"/>
            <a:chOff y="4583112" x="0"/>
            <a:chExt cy="796923" cx="9912348"/>
          </a:xfrm>
        </p:grpSpPr>
        <p:sp>
          <p:nvSpPr>
            <p:cNvPr id="866" name="Shape 866"/>
            <p:cNvSpPr/>
            <p:nvPr/>
          </p:nvSpPr>
          <p:spPr>
            <a:xfrm>
              <a:off y="5127625" x="0"/>
              <a:ext cy="195262" cx="3535362"/>
            </a:xfrm>
            <a:custGeom>
              <a:pathLst>
                <a:path w="2661" extrusionOk="0" h="127">
                  <a:moveTo>
                    <a:pt y="38" x="2048"/>
                  </a:moveTo>
                  <a:lnTo>
                    <a:pt y="38" x="2103"/>
                  </a:lnTo>
                  <a:lnTo>
                    <a:pt y="40" x="2158"/>
                  </a:lnTo>
                  <a:lnTo>
                    <a:pt y="42" x="2212"/>
                  </a:lnTo>
                  <a:lnTo>
                    <a:pt y="44" x="2265"/>
                  </a:lnTo>
                  <a:lnTo>
                    <a:pt y="50" x="2314"/>
                  </a:lnTo>
                  <a:lnTo>
                    <a:pt y="58" x="2359"/>
                  </a:lnTo>
                  <a:lnTo>
                    <a:pt y="62" x="2379"/>
                  </a:lnTo>
                  <a:lnTo>
                    <a:pt y="65" x="2399"/>
                  </a:lnTo>
                  <a:lnTo>
                    <a:pt y="71" x="2417"/>
                  </a:lnTo>
                  <a:lnTo>
                    <a:pt y="79" x="2432"/>
                  </a:lnTo>
                  <a:lnTo>
                    <a:pt y="89" x="2488"/>
                  </a:lnTo>
                  <a:lnTo>
                    <a:pt y="102" x="2547"/>
                  </a:lnTo>
                  <a:lnTo>
                    <a:pt y="116" x="2604"/>
                  </a:lnTo>
                  <a:lnTo>
                    <a:pt y="125" x="2661"/>
                  </a:lnTo>
                  <a:lnTo>
                    <a:pt y="127" x="0"/>
                  </a:lnTo>
                  <a:lnTo>
                    <a:pt y="122" x="0"/>
                  </a:lnTo>
                  <a:lnTo>
                    <a:pt y="112" x="2"/>
                  </a:lnTo>
                  <a:lnTo>
                    <a:pt y="100" x="8"/>
                  </a:lnTo>
                  <a:lnTo>
                    <a:pt y="87" x="16"/>
                  </a:lnTo>
                  <a:lnTo>
                    <a:pt y="75" x="29"/>
                  </a:lnTo>
                  <a:lnTo>
                    <a:pt y="67" x="43"/>
                  </a:lnTo>
                  <a:lnTo>
                    <a:pt y="64" x="53"/>
                  </a:lnTo>
                  <a:lnTo>
                    <a:pt y="62" x="61"/>
                  </a:lnTo>
                  <a:lnTo>
                    <a:pt y="62" x="71"/>
                  </a:lnTo>
                  <a:lnTo>
                    <a:pt y="64" x="81"/>
                  </a:lnTo>
                  <a:lnTo>
                    <a:pt y="52" x="134"/>
                  </a:lnTo>
                  <a:lnTo>
                    <a:pt y="44" x="189"/>
                  </a:lnTo>
                  <a:lnTo>
                    <a:pt y="36" x="246"/>
                  </a:lnTo>
                  <a:lnTo>
                    <a:pt y="29" x="305"/>
                  </a:lnTo>
                  <a:lnTo>
                    <a:pt y="23" x="321"/>
                  </a:lnTo>
                  <a:lnTo>
                    <a:pt y="19" x="339"/>
                  </a:lnTo>
                  <a:lnTo>
                    <a:pt y="15" x="359"/>
                  </a:lnTo>
                  <a:lnTo>
                    <a:pt y="11" x="380"/>
                  </a:lnTo>
                  <a:lnTo>
                    <a:pt y="9" x="420"/>
                  </a:lnTo>
                  <a:lnTo>
                    <a:pt y="7" x="465"/>
                  </a:lnTo>
                  <a:lnTo>
                    <a:pt y="7" x="510"/>
                  </a:lnTo>
                  <a:lnTo>
                    <a:pt y="7" x="556"/>
                  </a:lnTo>
                  <a:lnTo>
                    <a:pt y="6" x="603"/>
                  </a:lnTo>
                  <a:lnTo>
                    <a:pt y="2" x="648"/>
                  </a:lnTo>
                  <a:lnTo>
                    <a:pt y="0" x="692"/>
                  </a:lnTo>
                  <a:lnTo>
                    <a:pt y="4" x="751"/>
                  </a:lnTo>
                  <a:lnTo>
                    <a:pt y="9" x="818"/>
                  </a:lnTo>
                  <a:lnTo>
                    <a:pt y="15" x="891"/>
                  </a:lnTo>
                  <a:lnTo>
                    <a:pt y="23" x="964"/>
                  </a:lnTo>
                  <a:lnTo>
                    <a:pt y="29" x="1033"/>
                  </a:lnTo>
                  <a:lnTo>
                    <a:pt y="33" x="1092"/>
                  </a:lnTo>
                  <a:lnTo>
                    <a:pt y="35" x="1139"/>
                  </a:lnTo>
                  <a:lnTo>
                    <a:pt y="33" x="1173"/>
                  </a:lnTo>
                  <a:lnTo>
                    <a:pt y="31" x="1210"/>
                  </a:lnTo>
                  <a:lnTo>
                    <a:pt y="31" x="1246"/>
                  </a:lnTo>
                  <a:lnTo>
                    <a:pt y="29" x="1281"/>
                  </a:lnTo>
                  <a:lnTo>
                    <a:pt y="31" x="1305"/>
                  </a:lnTo>
                  <a:lnTo>
                    <a:pt y="29" x="1330"/>
                  </a:lnTo>
                  <a:lnTo>
                    <a:pt y="29" x="1354"/>
                  </a:lnTo>
                  <a:lnTo>
                    <a:pt y="29" x="1378"/>
                  </a:lnTo>
                  <a:lnTo>
                    <a:pt y="27" x="1429"/>
                  </a:lnTo>
                  <a:lnTo>
                    <a:pt y="29" x="1480"/>
                  </a:lnTo>
                  <a:lnTo>
                    <a:pt y="33" x="1528"/>
                  </a:lnTo>
                  <a:lnTo>
                    <a:pt y="38" x="1575"/>
                  </a:lnTo>
                  <a:lnTo>
                    <a:pt y="42" x="1620"/>
                  </a:lnTo>
                  <a:lnTo>
                    <a:pt y="44" x="1666"/>
                  </a:lnTo>
                  <a:lnTo>
                    <a:pt y="44" x="1689"/>
                  </a:lnTo>
                  <a:lnTo>
                    <a:pt y="44" x="1711"/>
                  </a:lnTo>
                  <a:lnTo>
                    <a:pt y="42" x="1733"/>
                  </a:lnTo>
                  <a:lnTo>
                    <a:pt y="38" x="1758"/>
                  </a:lnTo>
                  <a:lnTo>
                    <a:pt y="33" x="1792"/>
                  </a:lnTo>
                  <a:lnTo>
                    <a:pt y="31" x="1827"/>
                  </a:lnTo>
                  <a:lnTo>
                    <a:pt y="29" x="1865"/>
                  </a:lnTo>
                  <a:lnTo>
                    <a:pt y="31" x="1902"/>
                  </a:lnTo>
                  <a:lnTo>
                    <a:pt y="35" x="1977"/>
                  </a:lnTo>
                  <a:lnTo>
                    <a:pt y="38" x="2048"/>
                  </a:lnTo>
                  <a:lnTo>
                    <a:pt y="38" x="2048"/>
                  </a:lnTo>
                  <a:lnTo>
                    <a:pt y="38" x="2048"/>
                  </a:lnTo>
                  <a:lnTo>
                    <a:pt y="38" x="2048"/>
                  </a:lnTo>
                  <a:lnTo>
                    <a:pt y="38" x="2048"/>
                  </a:lnTo>
                </a:path>
              </a:pathLst>
            </a:custGeom>
            <a:solidFill>
              <a:srgbClr val="B2B2B2"/>
            </a:solidFill>
            <a:ln w="9525" cap="rnd">
              <a:solidFill>
                <a:srgbClr val="131516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67" name="Shape 867"/>
            <p:cNvSpPr/>
            <p:nvPr/>
          </p:nvSpPr>
          <p:spPr>
            <a:xfrm>
              <a:off y="5172075" x="4792662"/>
              <a:ext cy="161925" cx="5119686"/>
            </a:xfrm>
            <a:custGeom>
              <a:pathLst>
                <a:path w="3225" extrusionOk="0" h="102">
                  <a:moveTo>
                    <a:pt y="33" x="1468"/>
                  </a:moveTo>
                  <a:lnTo>
                    <a:pt y="32" x="1544"/>
                  </a:lnTo>
                  <a:lnTo>
                    <a:pt y="30" x="1620"/>
                  </a:lnTo>
                  <a:lnTo>
                    <a:pt y="30" x="1695"/>
                  </a:lnTo>
                  <a:lnTo>
                    <a:pt y="33" x="1768"/>
                  </a:lnTo>
                  <a:lnTo>
                    <a:pt y="39" x="1839"/>
                  </a:lnTo>
                  <a:lnTo>
                    <a:pt y="45" x="1906"/>
                  </a:lnTo>
                  <a:lnTo>
                    <a:pt y="50" x="1938"/>
                  </a:lnTo>
                  <a:lnTo>
                    <a:pt y="55" x="1970"/>
                  </a:lnTo>
                  <a:lnTo>
                    <a:pt y="62" x="2000"/>
                  </a:lnTo>
                  <a:lnTo>
                    <a:pt y="69" x="2031"/>
                  </a:lnTo>
                  <a:lnTo>
                    <a:pt y="70" x="2055"/>
                  </a:lnTo>
                  <a:lnTo>
                    <a:pt y="72" x="2088"/>
                  </a:lnTo>
                  <a:lnTo>
                    <a:pt y="69" x="2125"/>
                  </a:lnTo>
                  <a:lnTo>
                    <a:pt y="65" x="2165"/>
                  </a:lnTo>
                  <a:lnTo>
                    <a:pt y="53" x="2257"/>
                  </a:lnTo>
                  <a:lnTo>
                    <a:pt y="39" x="2355"/>
                  </a:lnTo>
                  <a:lnTo>
                    <a:pt y="24" x="2457"/>
                  </a:lnTo>
                  <a:lnTo>
                    <a:pt y="10" x="2553"/>
                  </a:lnTo>
                  <a:lnTo>
                    <a:pt y="5" x="2597"/>
                  </a:lnTo>
                  <a:lnTo>
                    <a:pt y="2" x="2640"/>
                  </a:lnTo>
                  <a:lnTo>
                    <a:pt y="0" x="2678"/>
                  </a:lnTo>
                  <a:lnTo>
                    <a:pt y="0" x="2709"/>
                  </a:lnTo>
                  <a:lnTo>
                    <a:pt y="3" x="2748"/>
                  </a:lnTo>
                  <a:lnTo>
                    <a:pt y="10" x="2797"/>
                  </a:lnTo>
                  <a:lnTo>
                    <a:pt y="17" x="2852"/>
                  </a:lnTo>
                  <a:lnTo>
                    <a:pt y="27" x="2909"/>
                  </a:lnTo>
                  <a:lnTo>
                    <a:pt y="35" x="2967"/>
                  </a:lnTo>
                  <a:lnTo>
                    <a:pt y="42" x="3020"/>
                  </a:lnTo>
                  <a:lnTo>
                    <a:pt y="49" x="3068"/>
                  </a:lnTo>
                  <a:lnTo>
                    <a:pt y="52" x="3106"/>
                  </a:lnTo>
                  <a:lnTo>
                    <a:pt y="55" x="3148"/>
                  </a:lnTo>
                  <a:lnTo>
                    <a:pt y="58" x="3183"/>
                  </a:lnTo>
                  <a:lnTo>
                    <a:pt y="68" x="3225"/>
                  </a:lnTo>
                  <a:lnTo>
                    <a:pt y="102" x="3225"/>
                  </a:lnTo>
                  <a:lnTo>
                    <a:pt y="99" x="416"/>
                  </a:lnTo>
                  <a:lnTo>
                    <a:pt y="97" x="368"/>
                  </a:lnTo>
                  <a:lnTo>
                    <a:pt y="97" x="318"/>
                  </a:lnTo>
                  <a:lnTo>
                    <a:pt y="97" x="265"/>
                  </a:lnTo>
                  <a:lnTo>
                    <a:pt y="99" x="210"/>
                  </a:lnTo>
                  <a:lnTo>
                    <a:pt y="99" x="155"/>
                  </a:lnTo>
                  <a:lnTo>
                    <a:pt y="100" x="100"/>
                  </a:lnTo>
                  <a:lnTo>
                    <a:pt y="100" x="48"/>
                  </a:lnTo>
                  <a:lnTo>
                    <a:pt y="99" x="0"/>
                  </a:lnTo>
                  <a:lnTo>
                    <a:pt y="85" x="43"/>
                  </a:lnTo>
                  <a:lnTo>
                    <a:pt y="70" x="91"/>
                  </a:lnTo>
                  <a:lnTo>
                    <a:pt y="57" x="144"/>
                  </a:lnTo>
                  <a:lnTo>
                    <a:pt y="44" x="202"/>
                  </a:lnTo>
                  <a:lnTo>
                    <a:pt y="37" x="233"/>
                  </a:lnTo>
                  <a:lnTo>
                    <a:pt y="32" x="265"/>
                  </a:lnTo>
                  <a:lnTo>
                    <a:pt y="27" x="297"/>
                  </a:lnTo>
                  <a:lnTo>
                    <a:pt y="24" x="331"/>
                  </a:lnTo>
                  <a:lnTo>
                    <a:pt y="21" x="364"/>
                  </a:lnTo>
                  <a:lnTo>
                    <a:pt y="19" x="400"/>
                  </a:lnTo>
                  <a:lnTo>
                    <a:pt y="17" x="435"/>
                  </a:lnTo>
                  <a:lnTo>
                    <a:pt y="19" x="473"/>
                  </a:lnTo>
                  <a:lnTo>
                    <a:pt y="19" x="530"/>
                  </a:lnTo>
                  <a:lnTo>
                    <a:pt y="22" x="590"/>
                  </a:lnTo>
                  <a:lnTo>
                    <a:pt y="24" x="652"/>
                  </a:lnTo>
                  <a:lnTo>
                    <a:pt y="24" x="709"/>
                  </a:lnTo>
                  <a:lnTo>
                    <a:pt y="19" x="750"/>
                  </a:lnTo>
                  <a:lnTo>
                    <a:pt y="15" x="790"/>
                  </a:lnTo>
                  <a:lnTo>
                    <a:pt y="12" x="832"/>
                  </a:lnTo>
                  <a:lnTo>
                    <a:pt y="9" x="874"/>
                  </a:lnTo>
                  <a:lnTo>
                    <a:pt y="7" x="916"/>
                  </a:lnTo>
                  <a:lnTo>
                    <a:pt y="5" x="961"/>
                  </a:lnTo>
                  <a:lnTo>
                    <a:pt y="5" x="1006"/>
                  </a:lnTo>
                  <a:lnTo>
                    <a:pt y="7" x="1052"/>
                  </a:lnTo>
                  <a:lnTo>
                    <a:pt y="9" x="1106"/>
                  </a:lnTo>
                  <a:lnTo>
                    <a:pt y="12" x="1156"/>
                  </a:lnTo>
                  <a:lnTo>
                    <a:pt y="17" x="1208"/>
                  </a:lnTo>
                  <a:lnTo>
                    <a:pt y="21" x="1258"/>
                  </a:lnTo>
                  <a:lnTo>
                    <a:pt y="25" x="1309"/>
                  </a:lnTo>
                  <a:lnTo>
                    <a:pt y="28" x="1361"/>
                  </a:lnTo>
                  <a:lnTo>
                    <a:pt y="32" x="1413"/>
                  </a:lnTo>
                  <a:lnTo>
                    <a:pt y="33" x="1468"/>
                  </a:lnTo>
                  <a:lnTo>
                    <a:pt y="33" x="1468"/>
                  </a:lnTo>
                  <a:lnTo>
                    <a:pt y="33" x="1468"/>
                  </a:lnTo>
                  <a:lnTo>
                    <a:pt y="33" x="1468"/>
                  </a:lnTo>
                  <a:lnTo>
                    <a:pt y="33" x="1468"/>
                  </a:lnTo>
                </a:path>
              </a:pathLst>
            </a:custGeom>
            <a:solidFill>
              <a:schemeClr val="folHlink"/>
            </a:solidFill>
            <a:ln w="9525" cap="rnd">
              <a:solidFill>
                <a:srgbClr val="131516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grpSp>
          <p:nvGrpSpPr>
            <p:cNvPr id="868" name="Shape 868"/>
            <p:cNvGrpSpPr/>
            <p:nvPr/>
          </p:nvGrpSpPr>
          <p:grpSpPr>
            <a:xfrm>
              <a:off y="4746519" x="7929716"/>
              <a:ext cy="625685" cx="1282389"/>
              <a:chOff y="14575" x="7750"/>
              <a:chExt cy="2970850" cx="2984500"/>
            </a:xfrm>
          </p:grpSpPr>
          <p:sp>
            <p:nvSpPr>
              <p:cNvPr id="869" name="Shape 869"/>
              <p:cNvSpPr/>
              <p:nvPr/>
            </p:nvSpPr>
            <p:spPr>
              <a:xfrm>
                <a:off y="14575" x="7750"/>
                <a:ext cy="2970850" cx="2984500"/>
              </a:xfrm>
              <a:custGeom>
                <a:pathLst>
                  <a:path w="119380" extrusionOk="0" h="118834">
                    <a:moveTo>
                      <a:pt y="117549" x="88105"/>
                    </a:moveTo>
                    <a:lnTo>
                      <a:pt y="118833" x="3669"/>
                    </a:lnTo>
                    <a:lnTo>
                      <a:pt y="115098" x="1"/>
                    </a:lnTo>
                    <a:lnTo>
                      <a:pt y="59417" x="3669"/>
                    </a:lnTo>
                    <a:lnTo>
                      <a:pt y="33036" x="3794"/>
                    </a:lnTo>
                    <a:lnTo>
                      <a:pt y="33036" x="3483"/>
                    </a:lnTo>
                    <a:lnTo>
                      <a:pt y="30935" x="3421"/>
                    </a:lnTo>
                    <a:lnTo>
                      <a:pt y="30935" x="3856"/>
                    </a:lnTo>
                    <a:lnTo>
                      <a:pt y="12958" x="3856"/>
                    </a:lnTo>
                    <a:lnTo>
                      <a:pt y="8172" x="2550"/>
                    </a:lnTo>
                    <a:lnTo>
                      <a:pt y="5020" x="3110"/>
                    </a:lnTo>
                    <a:lnTo>
                      <a:pt y="3152" x="5721"/>
                    </a:lnTo>
                    <a:lnTo>
                      <a:pt y="6187" x="5908"/>
                    </a:lnTo>
                    <a:lnTo>
                      <a:pt y="5954" x="6716"/>
                    </a:lnTo>
                    <a:lnTo>
                      <a:pt y="2335" x="6840"/>
                    </a:lnTo>
                    <a:lnTo>
                      <a:pt y="1752" x="8768"/>
                    </a:lnTo>
                    <a:lnTo>
                      <a:pt y="3152" x="9141"/>
                    </a:lnTo>
                    <a:lnTo>
                      <a:pt y="6304" x="9141"/>
                    </a:lnTo>
                    <a:lnTo>
                      <a:pt y="6304" x="10198"/>
                    </a:lnTo>
                    <a:lnTo>
                      <a:pt y="1051" x="10198"/>
                    </a:lnTo>
                    <a:lnTo>
                      <a:pt y="1" x="11877"/>
                    </a:lnTo>
                    <a:lnTo>
                      <a:pt y="935" x="14301"/>
                    </a:lnTo>
                    <a:lnTo>
                      <a:pt y="6421" x="14301"/>
                    </a:lnTo>
                    <a:lnTo>
                      <a:pt y="6421" x="15731"/>
                    </a:lnTo>
                    <a:lnTo>
                      <a:pt y="1635" x="15731"/>
                    </a:lnTo>
                    <a:lnTo>
                      <a:pt y="2685" x="18654"/>
                    </a:lnTo>
                    <a:lnTo>
                      <a:pt y="7355" x="18654"/>
                    </a:lnTo>
                    <a:lnTo>
                      <a:pt y="7471" x="19649"/>
                    </a:lnTo>
                    <a:lnTo>
                      <a:pt y="2919" x="19773"/>
                    </a:lnTo>
                    <a:lnTo>
                      <a:pt y="3386" x="22509"/>
                    </a:lnTo>
                    <a:lnTo>
                      <a:pt y="6654" x="23939"/>
                    </a:lnTo>
                    <a:lnTo>
                      <a:pt y="17043" x="23939"/>
                    </a:lnTo>
                    <a:lnTo>
                      <a:pt y="20545" x="23503"/>
                    </a:lnTo>
                    <a:lnTo>
                      <a:pt y="28016" x="23503"/>
                    </a:lnTo>
                    <a:lnTo>
                      <a:pt y="28133" x="30467"/>
                    </a:lnTo>
                    <a:lnTo>
                      <a:pt y="28600" x="32146"/>
                    </a:lnTo>
                    <a:lnTo>
                      <a:pt y="36888" x="36312"/>
                    </a:lnTo>
                    <a:lnTo>
                      <a:pt y="37005" x="37307"/>
                    </a:lnTo>
                    <a:lnTo>
                      <a:pt y="38055" x="37244"/>
                    </a:lnTo>
                    <a:lnTo>
                      <a:pt y="38756" x="36498"/>
                    </a:lnTo>
                    <a:lnTo>
                      <a:pt y="49728" x="36996"/>
                    </a:lnTo>
                    <a:lnTo>
                      <a:pt y="49612" x="37991"/>
                    </a:lnTo>
                    <a:lnTo>
                      <a:pt y="56732" x="39172"/>
                    </a:lnTo>
                    <a:lnTo>
                      <a:pt y="56615" x="41162"/>
                    </a:lnTo>
                    <a:lnTo>
                      <a:pt y="40740" x="41162"/>
                    </a:lnTo>
                    <a:lnTo>
                      <a:pt y="39222" x="42032"/>
                    </a:lnTo>
                    <a:lnTo>
                      <a:pt y="40623" x="44581"/>
                    </a:lnTo>
                    <a:lnTo>
                      <a:pt y="47394" x="44706"/>
                    </a:lnTo>
                    <a:lnTo>
                      <a:pt y="47394" x="48685"/>
                    </a:lnTo>
                    <a:lnTo>
                      <a:pt y="45059" x="50923"/>
                    </a:lnTo>
                    <a:lnTo>
                      <a:pt y="44942" x="52167"/>
                    </a:lnTo>
                    <a:lnTo>
                      <a:pt y="39222" x="54840"/>
                    </a:lnTo>
                    <a:lnTo>
                      <a:pt y="29884" x="54778"/>
                    </a:lnTo>
                    <a:lnTo>
                      <a:pt y="27316" x="55897"/>
                    </a:lnTo>
                    <a:lnTo>
                      <a:pt y="13425" x="56022"/>
                    </a:lnTo>
                    <a:lnTo>
                      <a:pt y="13075" x="56395"/>
                    </a:lnTo>
                    <a:lnTo>
                      <a:pt y="9923" x="56830"/>
                    </a:lnTo>
                    <a:lnTo>
                      <a:pt y="10156" x="58509"/>
                    </a:lnTo>
                    <a:lnTo>
                      <a:pt y="14709" x="59628"/>
                    </a:lnTo>
                    <a:lnTo>
                      <a:pt y="13075" x="60747"/>
                    </a:lnTo>
                    <a:lnTo>
                      <a:pt y="15876" x="62053"/>
                    </a:lnTo>
                    <a:lnTo>
                      <a:pt y="23580" x="62115"/>
                    </a:lnTo>
                    <a:lnTo>
                      <a:pt y="24514" x="62612"/>
                    </a:lnTo>
                    <a:lnTo>
                      <a:pt y="30701" x="62674"/>
                    </a:lnTo>
                    <a:lnTo>
                      <a:pt y="32452" x="63856"/>
                    </a:lnTo>
                    <a:lnTo>
                      <a:pt y="33970" x="63918"/>
                    </a:lnTo>
                    <a:lnTo>
                      <a:pt y="46693" x="64229"/>
                    </a:lnTo>
                    <a:lnTo>
                      <a:pt y="47277" x="65721"/>
                    </a:lnTo>
                    <a:lnTo>
                      <a:pt y="49378" x="65783"/>
                    </a:lnTo>
                    <a:lnTo>
                      <a:pt y="49728" x="65162"/>
                    </a:lnTo>
                    <a:lnTo>
                      <a:pt y="51713" x="65286"/>
                    </a:lnTo>
                    <a:lnTo>
                      <a:pt y="52413" x="66281"/>
                    </a:lnTo>
                    <a:lnTo>
                      <a:pt y="56382" x="66467"/>
                    </a:lnTo>
                    <a:lnTo>
                      <a:pt y="54398" x="68519"/>
                    </a:lnTo>
                    <a:lnTo>
                      <a:pt y="48211" x="68457"/>
                    </a:lnTo>
                    <a:lnTo>
                      <a:pt y="47744" x="69016"/>
                    </a:lnTo>
                    <a:lnTo>
                      <a:pt y="45643" x="69016"/>
                    </a:lnTo>
                    <a:lnTo>
                      <a:pt y="43191" x="67835"/>
                    </a:lnTo>
                    <a:lnTo>
                      <a:pt y="40740" x="68270"/>
                    </a:lnTo>
                    <a:lnTo>
                      <a:pt y="39689" x="68892"/>
                    </a:lnTo>
                    <a:lnTo>
                      <a:pt y="37238" x="68892"/>
                    </a:lnTo>
                    <a:lnTo>
                      <a:pt y="34320" x="70820"/>
                    </a:lnTo>
                    <a:lnTo>
                      <a:pt y="27783" x="70757"/>
                    </a:lnTo>
                    <a:lnTo>
                      <a:pt y="26149" x="72001"/>
                    </a:lnTo>
                    <a:lnTo>
                      <a:pt y="17627" x="71877"/>
                    </a:lnTo>
                    <a:lnTo>
                      <a:pt y="14125" x="72871"/>
                    </a:lnTo>
                    <a:lnTo>
                      <a:pt y="13775" x="74799"/>
                    </a:lnTo>
                    <a:lnTo>
                      <a:pt y="15643" x="75607"/>
                    </a:lnTo>
                    <a:lnTo>
                      <a:pt y="31401" x="75794"/>
                    </a:lnTo>
                    <a:lnTo>
                      <a:pt y="33853" x="76602"/>
                    </a:lnTo>
                    <a:lnTo>
                      <a:pt y="43892" x="76478"/>
                    </a:lnTo>
                    <a:lnTo>
                      <a:pt y="55448" x="76664"/>
                    </a:lnTo>
                    <a:lnTo>
                      <a:pt y="55798" x="80581"/>
                    </a:lnTo>
                    <a:lnTo>
                      <a:pt y="63619" x="80768"/>
                    </a:lnTo>
                    <a:lnTo>
                      <a:pt y="63503" x="82011"/>
                    </a:lnTo>
                    <a:lnTo>
                      <a:pt y="61168" x="82944"/>
                    </a:lnTo>
                    <a:lnTo>
                      <a:pt y="58016" x="82944"/>
                    </a:lnTo>
                    <a:lnTo>
                      <a:pt y="56615" x="84063"/>
                    </a:lnTo>
                    <a:lnTo>
                      <a:pt y="56032" x="85680"/>
                    </a:lnTo>
                    <a:lnTo>
                      <a:pt y="51946" x="87856"/>
                    </a:lnTo>
                    <a:lnTo>
                      <a:pt y="45292" x="87918"/>
                    </a:lnTo>
                    <a:lnTo>
                      <a:pt y="44942" x="89472"/>
                    </a:lnTo>
                    <a:lnTo>
                      <a:pt y="38989" x="89970"/>
                    </a:lnTo>
                    <a:lnTo>
                      <a:pt y="38522" x="90529"/>
                    </a:lnTo>
                    <a:lnTo>
                      <a:pt y="35837" x="90592"/>
                    </a:lnTo>
                    <a:lnTo>
                      <a:pt y="31985" x="99048"/>
                    </a:lnTo>
                    <a:lnTo>
                      <a:pt y="28250" x="99048"/>
                    </a:lnTo>
                    <a:lnTo>
                      <a:pt y="28250" x="102032"/>
                    </a:lnTo>
                    <a:lnTo>
                      <a:pt y="31518" x="102156"/>
                    </a:lnTo>
                    <a:lnTo>
                      <a:pt y="31635" x="104084"/>
                    </a:lnTo>
                    <a:lnTo>
                      <a:pt y="28717" x="104208"/>
                    </a:lnTo>
                    <a:lnTo>
                      <a:pt y="27082" x="104706"/>
                    </a:lnTo>
                    <a:lnTo>
                      <a:pt y="27082" x="106509"/>
                    </a:lnTo>
                    <a:lnTo>
                      <a:pt y="28717" x="106757"/>
                    </a:lnTo>
                    <a:lnTo>
                      <a:pt y="31051" x="106882"/>
                    </a:lnTo>
                    <a:lnTo>
                      <a:pt y="30935" x="108685"/>
                    </a:lnTo>
                    <a:lnTo>
                      <a:pt y="27783" x="108996"/>
                    </a:lnTo>
                    <a:lnTo>
                      <a:pt y="27783" x="110488"/>
                    </a:lnTo>
                    <a:lnTo>
                      <a:pt y="30935" x="110861"/>
                    </a:lnTo>
                    <a:lnTo>
                      <a:pt y="31168" x="112167"/>
                    </a:lnTo>
                    <a:lnTo>
                      <a:pt y="27899" x="112415"/>
                    </a:lnTo>
                    <a:lnTo>
                      <a:pt y="27899" x="114654"/>
                    </a:lnTo>
                    <a:lnTo>
                      <a:pt y="31168" x="114654"/>
                    </a:lnTo>
                    <a:lnTo>
                      <a:pt y="34203" x="115773"/>
                    </a:lnTo>
                    <a:lnTo>
                      <a:pt y="46343" x="116022"/>
                    </a:lnTo>
                    <a:lnTo>
                      <a:pt y="60818" x="116954"/>
                    </a:lnTo>
                    <a:lnTo>
                      <a:pt y="102841" x="119068"/>
                    </a:lnTo>
                    <a:lnTo>
                      <a:pt y="118366" x="119379"/>
                    </a:lnTo>
                    <a:lnTo>
                      <a:pt y="117549" x="8810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870" name="Shape 870"/>
              <p:cNvSpPr/>
              <p:nvPr/>
            </p:nvSpPr>
            <p:spPr>
              <a:xfrm>
                <a:off y="980525" x="536250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3"/>
                    </a:lnTo>
                    <a:lnTo>
                      <a:pt y="1" x="3483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871" name="Shape 871"/>
              <p:cNvSpPr/>
              <p:nvPr/>
            </p:nvSpPr>
            <p:spPr>
              <a:xfrm>
                <a:off y="2107000" x="551800"/>
                <a:ext cy="166350" cx="87075"/>
              </a:xfrm>
              <a:custGeom>
                <a:pathLst>
                  <a:path w="3483" extrusionOk="0" h="6654">
                    <a:moveTo>
                      <a:pt y="6654" x="1"/>
                    </a:moveTo>
                    <a:lnTo>
                      <a:pt y="6654" x="3482"/>
                    </a:lnTo>
                    <a:lnTo>
                      <a:pt y="0" x="3482"/>
                    </a:lnTo>
                    <a:lnTo>
                      <a:pt y="0" x="1"/>
                    </a:lnTo>
                    <a:lnTo>
                      <a:pt y="6654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872" name="Shape 872"/>
              <p:cNvSpPr/>
              <p:nvPr/>
            </p:nvSpPr>
            <p:spPr>
              <a:xfrm>
                <a:off y="2305425" x="551800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2"/>
                    </a:lnTo>
                    <a:lnTo>
                      <a:pt y="1" x="3482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873" name="Shape 873"/>
              <p:cNvSpPr/>
              <p:nvPr/>
            </p:nvSpPr>
            <p:spPr>
              <a:xfrm>
                <a:off y="1181900" x="536250"/>
                <a:ext cy="204300" cx="87075"/>
              </a:xfrm>
              <a:custGeom>
                <a:pathLst>
                  <a:path w="3483" extrusionOk="0" h="8172">
                    <a:moveTo>
                      <a:pt y="8171" x="1"/>
                    </a:moveTo>
                    <a:lnTo>
                      <a:pt y="8171" x="3483"/>
                    </a:lnTo>
                    <a:lnTo>
                      <a:pt y="0" x="3483"/>
                    </a:lnTo>
                    <a:lnTo>
                      <a:pt y="0" x="1"/>
                    </a:lnTo>
                    <a:lnTo>
                      <a:pt y="81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874" name="Shape 874"/>
              <p:cNvSpPr/>
              <p:nvPr/>
            </p:nvSpPr>
            <p:spPr>
              <a:xfrm>
                <a:off y="980525" x="652825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3"/>
                    </a:lnTo>
                    <a:lnTo>
                      <a:pt y="1" x="3483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875" name="Shape 875"/>
              <p:cNvSpPr/>
              <p:nvPr/>
            </p:nvSpPr>
            <p:spPr>
              <a:xfrm>
                <a:off y="2107000" x="666825"/>
                <a:ext cy="166350" cx="87075"/>
              </a:xfrm>
              <a:custGeom>
                <a:pathLst>
                  <a:path w="3483" extrusionOk="0" h="6654">
                    <a:moveTo>
                      <a:pt y="6654" x="1"/>
                    </a:moveTo>
                    <a:lnTo>
                      <a:pt y="6654" x="3482"/>
                    </a:lnTo>
                    <a:lnTo>
                      <a:pt y="0" x="3482"/>
                    </a:lnTo>
                    <a:lnTo>
                      <a:pt y="0" x="1"/>
                    </a:lnTo>
                    <a:lnTo>
                      <a:pt y="6654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876" name="Shape 876"/>
              <p:cNvSpPr/>
              <p:nvPr/>
            </p:nvSpPr>
            <p:spPr>
              <a:xfrm>
                <a:off y="2305425" x="666825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2"/>
                    </a:lnTo>
                    <a:lnTo>
                      <a:pt y="1" x="3482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877" name="Shape 877"/>
              <p:cNvSpPr/>
              <p:nvPr/>
            </p:nvSpPr>
            <p:spPr>
              <a:xfrm>
                <a:off y="2107000" x="781850"/>
                <a:ext cy="166350" cx="87075"/>
              </a:xfrm>
              <a:custGeom>
                <a:pathLst>
                  <a:path w="3483" extrusionOk="0" h="6654">
                    <a:moveTo>
                      <a:pt y="6654" x="1"/>
                    </a:moveTo>
                    <a:lnTo>
                      <a:pt y="6654" x="3482"/>
                    </a:lnTo>
                    <a:lnTo>
                      <a:pt y="0" x="3482"/>
                    </a:lnTo>
                    <a:lnTo>
                      <a:pt y="0" x="1"/>
                    </a:lnTo>
                    <a:lnTo>
                      <a:pt y="6654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878" name="Shape 878"/>
              <p:cNvSpPr/>
              <p:nvPr/>
            </p:nvSpPr>
            <p:spPr>
              <a:xfrm>
                <a:off y="2305425" x="781850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2"/>
                    </a:lnTo>
                    <a:lnTo>
                      <a:pt y="1" x="3482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879" name="Shape 879"/>
              <p:cNvSpPr/>
              <p:nvPr/>
            </p:nvSpPr>
            <p:spPr>
              <a:xfrm>
                <a:off y="1181900" x="652825"/>
                <a:ext cy="204300" cx="87075"/>
              </a:xfrm>
              <a:custGeom>
                <a:pathLst>
                  <a:path w="3483" extrusionOk="0" h="8172">
                    <a:moveTo>
                      <a:pt y="8171" x="1"/>
                    </a:moveTo>
                    <a:lnTo>
                      <a:pt y="8171" x="3483"/>
                    </a:lnTo>
                    <a:lnTo>
                      <a:pt y="0" x="3483"/>
                    </a:lnTo>
                    <a:lnTo>
                      <a:pt y="0" x="1"/>
                    </a:lnTo>
                    <a:lnTo>
                      <a:pt y="81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</p:grpSp>
        <p:sp>
          <p:nvSpPr>
            <p:cNvPr id="880" name="Shape 880"/>
            <p:cNvSpPr/>
            <p:nvPr/>
          </p:nvSpPr>
          <p:spPr>
            <a:xfrm>
              <a:off y="5135562" x="3581400"/>
              <a:ext cy="201612" cx="1671636"/>
            </a:xfrm>
            <a:custGeom>
              <a:pathLst>
                <a:path w="1053" extrusionOk="0" h="127">
                  <a:moveTo>
                    <a:pt y="50" x="1053"/>
                  </a:moveTo>
                  <a:lnTo>
                    <a:pt y="54" x="1010"/>
                  </a:lnTo>
                  <a:lnTo>
                    <a:pt y="61" x="969"/>
                  </a:lnTo>
                  <a:lnTo>
                    <a:pt y="70" x="932"/>
                  </a:lnTo>
                  <a:lnTo>
                    <a:pt y="77" x="895"/>
                  </a:lnTo>
                  <a:lnTo>
                    <a:pt y="88" x="859"/>
                  </a:lnTo>
                  <a:lnTo>
                    <a:pt y="98" x="827"/>
                  </a:lnTo>
                  <a:lnTo>
                    <a:pt y="107" x="797"/>
                  </a:lnTo>
                  <a:lnTo>
                    <a:pt y="118" x="769"/>
                  </a:lnTo>
                  <a:lnTo>
                    <a:pt y="127" x="717"/>
                  </a:lnTo>
                  <a:lnTo>
                    <a:pt y="126" x="634"/>
                  </a:lnTo>
                  <a:lnTo>
                    <a:pt y="124" x="550"/>
                  </a:lnTo>
                  <a:lnTo>
                    <a:pt y="124" x="465"/>
                  </a:lnTo>
                  <a:lnTo>
                    <a:pt y="126" x="379"/>
                  </a:lnTo>
                  <a:lnTo>
                    <a:pt y="126" x="294"/>
                  </a:lnTo>
                  <a:lnTo>
                    <a:pt y="126" x="211"/>
                  </a:lnTo>
                  <a:lnTo>
                    <a:pt y="126" x="129"/>
                  </a:lnTo>
                  <a:lnTo>
                    <a:pt y="123" x="47"/>
                  </a:lnTo>
                  <a:lnTo>
                    <a:pt y="118" x="4"/>
                  </a:lnTo>
                  <a:lnTo>
                    <a:pt y="121" x="8"/>
                  </a:lnTo>
                  <a:lnTo>
                    <a:pt y="81" x="0"/>
                  </a:lnTo>
                  <a:lnTo>
                    <a:pt y="101" x="12"/>
                  </a:lnTo>
                  <a:lnTo>
                    <a:pt y="121" x="12"/>
                  </a:lnTo>
                  <a:lnTo>
                    <a:pt y="85" x="4"/>
                  </a:lnTo>
                  <a:lnTo>
                    <a:pt y="82" x="10"/>
                  </a:lnTo>
                  <a:lnTo>
                    <a:pt y="77" x="58"/>
                  </a:lnTo>
                  <a:lnTo>
                    <a:pt y="63" x="159"/>
                  </a:lnTo>
                  <a:lnTo>
                    <a:pt y="46" x="263"/>
                  </a:lnTo>
                  <a:lnTo>
                    <a:pt y="29" x="368"/>
                  </a:lnTo>
                  <a:lnTo>
                    <a:pt y="16" x="472"/>
                  </a:lnTo>
                  <a:lnTo>
                    <a:pt y="9" x="520"/>
                  </a:lnTo>
                  <a:lnTo>
                    <a:pt y="6" x="567"/>
                  </a:lnTo>
                  <a:lnTo>
                    <a:pt y="3" x="612"/>
                  </a:lnTo>
                  <a:lnTo>
                    <a:pt y="2" x="653"/>
                  </a:lnTo>
                  <a:lnTo>
                    <a:pt y="0" x="719"/>
                  </a:lnTo>
                  <a:lnTo>
                    <a:pt y="3" x="781"/>
                  </a:lnTo>
                  <a:lnTo>
                    <a:pt y="8" x="838"/>
                  </a:lnTo>
                  <a:lnTo>
                    <a:pt y="15" x="889"/>
                  </a:lnTo>
                  <a:lnTo>
                    <a:pt y="25" x="937"/>
                  </a:lnTo>
                  <a:lnTo>
                    <a:pt y="36" x="979"/>
                  </a:lnTo>
                  <a:lnTo>
                    <a:pt y="50" x="1017"/>
                  </a:lnTo>
                  <a:lnTo>
                    <a:pt y="63" x="1051"/>
                  </a:lnTo>
                  <a:lnTo>
                    <a:pt y="50" x="1053"/>
                  </a:lnTo>
                  <a:close/>
                </a:path>
              </a:pathLst>
            </a:custGeom>
            <a:solidFill>
              <a:srgbClr val="DDDDDD"/>
            </a:solidFill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grpSp>
          <p:nvGrpSpPr>
            <p:cNvPr id="881" name="Shape 881"/>
            <p:cNvGrpSpPr/>
            <p:nvPr/>
          </p:nvGrpSpPr>
          <p:grpSpPr>
            <a:xfrm>
              <a:off y="4878386" x="9374187"/>
              <a:ext cy="501648" cx="420687"/>
              <a:chOff y="6823075" x="10831511"/>
              <a:chExt cy="584198" cx="481012"/>
            </a:xfrm>
          </p:grpSpPr>
          <p:sp>
            <p:nvSpPr>
              <p:cNvPr id="882" name="Shape 882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83" name="Shape 883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84" name="Shape 884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85" name="Shape 885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886" name="Shape 886"/>
            <p:cNvGrpSpPr/>
            <p:nvPr/>
          </p:nvGrpSpPr>
          <p:grpSpPr>
            <a:xfrm>
              <a:off y="4648200" x="762000"/>
              <a:ext cy="654048" cx="649287"/>
              <a:chOff y="6823075" x="10831511"/>
              <a:chExt cy="584198" cx="481012"/>
            </a:xfrm>
          </p:grpSpPr>
          <p:sp>
            <p:nvSpPr>
              <p:cNvPr id="887" name="Shape 887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88" name="Shape 888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89" name="Shape 889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90" name="Shape 890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891" name="Shape 891"/>
            <p:cNvGrpSpPr/>
            <p:nvPr/>
          </p:nvGrpSpPr>
          <p:grpSpPr>
            <a:xfrm>
              <a:off y="4800600" x="3200399"/>
              <a:ext cy="577848" cx="533399"/>
              <a:chOff y="6823075" x="10831511"/>
              <a:chExt cy="584198" cx="481012"/>
            </a:xfrm>
          </p:grpSpPr>
          <p:sp>
            <p:nvSpPr>
              <p:cNvPr id="892" name="Shape 892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93" name="Shape 893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94" name="Shape 894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95" name="Shape 895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896" name="Shape 896"/>
            <p:cNvGrpSpPr/>
            <p:nvPr/>
          </p:nvGrpSpPr>
          <p:grpSpPr>
            <a:xfrm>
              <a:off y="4952999" x="2057399"/>
              <a:ext cy="349249" cx="304799"/>
              <a:chOff y="6823075" x="10831511"/>
              <a:chExt cy="584198" cx="481012"/>
            </a:xfrm>
          </p:grpSpPr>
          <p:sp>
            <p:nvSpPr>
              <p:cNvPr id="897" name="Shape 897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98" name="Shape 898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99" name="Shape 899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00" name="Shape 900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sp>
          <p:nvSpPr>
            <p:cNvPr id="901" name="Shape 901"/>
            <p:cNvSpPr/>
            <p:nvPr/>
          </p:nvSpPr>
          <p:spPr>
            <a:xfrm>
              <a:off y="5065712" x="7469186"/>
              <a:ext cy="252412" cx="239712"/>
            </a:xfrm>
            <a:custGeom>
              <a:pathLst>
                <a:path w="451" extrusionOk="0" h="638">
                  <a:moveTo>
                    <a:pt y="183" x="235"/>
                  </a:moveTo>
                  <a:lnTo>
                    <a:pt y="180" x="219"/>
                  </a:lnTo>
                  <a:lnTo>
                    <a:pt y="176" x="208"/>
                  </a:lnTo>
                  <a:lnTo>
                    <a:pt y="171" x="198"/>
                  </a:lnTo>
                  <a:lnTo>
                    <a:pt y="166" x="192"/>
                  </a:lnTo>
                  <a:lnTo>
                    <a:pt y="155" x="180"/>
                  </a:lnTo>
                  <a:lnTo>
                    <a:pt y="145" x="167"/>
                  </a:lnTo>
                  <a:lnTo>
                    <a:pt y="142" x="158"/>
                  </a:lnTo>
                  <a:lnTo>
                    <a:pt y="141" x="148"/>
                  </a:lnTo>
                  <a:lnTo>
                    <a:pt y="139" x="144"/>
                  </a:lnTo>
                  <a:lnTo>
                    <a:pt y="138" x="141"/>
                  </a:lnTo>
                  <a:lnTo>
                    <a:pt y="134" x="138"/>
                  </a:lnTo>
                  <a:lnTo>
                    <a:pt y="127" x="134"/>
                  </a:lnTo>
                  <a:lnTo>
                    <a:pt y="131" x="133"/>
                  </a:lnTo>
                  <a:lnTo>
                    <a:pt y="134" x="131"/>
                  </a:lnTo>
                  <a:lnTo>
                    <a:pt y="137" x="130"/>
                  </a:lnTo>
                  <a:lnTo>
                    <a:pt y="138" x="128"/>
                  </a:lnTo>
                  <a:lnTo>
                    <a:pt y="139" x="123"/>
                  </a:lnTo>
                  <a:lnTo>
                    <a:pt y="138" x="118"/>
                  </a:lnTo>
                  <a:lnTo>
                    <a:pt y="126" x="122"/>
                  </a:lnTo>
                  <a:lnTo>
                    <a:pt y="117" x="127"/>
                  </a:lnTo>
                  <a:lnTo>
                    <a:pt y="107" x="138"/>
                  </a:lnTo>
                  <a:lnTo>
                    <a:pt y="102" x="147"/>
                  </a:lnTo>
                  <a:lnTo>
                    <a:pt y="100" x="152"/>
                  </a:lnTo>
                  <a:lnTo>
                    <a:pt y="98" x="158"/>
                  </a:lnTo>
                  <a:lnTo>
                    <a:pt y="96" x="165"/>
                  </a:lnTo>
                  <a:lnTo>
                    <a:pt y="94" x="173"/>
                  </a:lnTo>
                  <a:lnTo>
                    <a:pt y="96" x="178"/>
                  </a:lnTo>
                  <a:lnTo>
                    <a:pt y="98" x="180"/>
                  </a:lnTo>
                  <a:lnTo>
                    <a:pt y="101" x="181"/>
                  </a:lnTo>
                  <a:lnTo>
                    <a:pt y="106" x="182"/>
                  </a:lnTo>
                  <a:lnTo>
                    <a:pt y="115" x="183"/>
                  </a:lnTo>
                  <a:lnTo>
                    <a:pt y="123" x="185"/>
                  </a:lnTo>
                  <a:lnTo>
                    <a:pt y="125" x="189"/>
                  </a:lnTo>
                  <a:lnTo>
                    <a:pt y="127" x="193"/>
                  </a:lnTo>
                  <a:lnTo>
                    <a:pt y="130" x="196"/>
                  </a:lnTo>
                  <a:lnTo>
                    <a:pt y="135" x="198"/>
                  </a:lnTo>
                  <a:lnTo>
                    <a:pt y="141" x="200"/>
                  </a:lnTo>
                  <a:lnTo>
                    <a:pt y="146" x="204"/>
                  </a:lnTo>
                  <a:lnTo>
                    <a:pt y="151" x="208"/>
                  </a:lnTo>
                  <a:lnTo>
                    <a:pt y="157" x="214"/>
                  </a:lnTo>
                  <a:lnTo>
                    <a:pt y="162" x="221"/>
                  </a:lnTo>
                  <a:lnTo>
                    <a:pt y="168" x="226"/>
                  </a:lnTo>
                  <a:lnTo>
                    <a:pt y="176" x="229"/>
                  </a:lnTo>
                  <a:lnTo>
                    <a:pt y="183" x="235"/>
                  </a:lnTo>
                  <a:close/>
                  <a:moveTo>
                    <a:pt y="187" x="263"/>
                  </a:moveTo>
                  <a:lnTo>
                    <a:pt y="187" x="259"/>
                  </a:lnTo>
                  <a:lnTo>
                    <a:pt y="186" x="256"/>
                  </a:lnTo>
                  <a:lnTo>
                    <a:pt y="184" x="254"/>
                  </a:lnTo>
                  <a:lnTo>
                    <a:pt y="182" x="253"/>
                  </a:lnTo>
                  <a:lnTo>
                    <a:pt y="178" x="254"/>
                  </a:lnTo>
                  <a:lnTo>
                    <a:pt y="175" x="255"/>
                  </a:lnTo>
                  <a:lnTo>
                    <a:pt y="171" x="257"/>
                  </a:lnTo>
                  <a:lnTo>
                    <a:pt y="166" x="261"/>
                  </a:lnTo>
                  <a:lnTo>
                    <a:pt y="164" x="255"/>
                  </a:lnTo>
                  <a:lnTo>
                    <a:pt y="163" x="252"/>
                  </a:lnTo>
                  <a:lnTo>
                    <a:pt y="160" x="250"/>
                  </a:lnTo>
                  <a:lnTo>
                    <a:pt y="158" x="248"/>
                  </a:lnTo>
                  <a:lnTo>
                    <a:pt y="150" x="244"/>
                  </a:lnTo>
                  <a:lnTo>
                    <a:pt y="141" x="243"/>
                  </a:lnTo>
                  <a:lnTo>
                    <a:pt y="130" x="243"/>
                  </a:lnTo>
                  <a:lnTo>
                    <a:pt y="118" x="243"/>
                  </a:lnTo>
                  <a:lnTo>
                    <a:pt y="107" x="242"/>
                  </a:lnTo>
                  <a:lnTo>
                    <a:pt y="97" x="239"/>
                  </a:lnTo>
                  <a:lnTo>
                    <a:pt y="92" x="235"/>
                  </a:lnTo>
                  <a:lnTo>
                    <a:pt y="89" x="229"/>
                  </a:lnTo>
                  <a:lnTo>
                    <a:pt y="85" x="224"/>
                  </a:lnTo>
                  <a:lnTo>
                    <a:pt y="82" x="220"/>
                  </a:lnTo>
                  <a:lnTo>
                    <a:pt y="80" x="214"/>
                  </a:lnTo>
                  <a:lnTo>
                    <a:pt y="77" x="210"/>
                  </a:lnTo>
                  <a:lnTo>
                    <a:pt y="73" x="207"/>
                  </a:lnTo>
                  <a:lnTo>
                    <a:pt y="69" x="205"/>
                  </a:lnTo>
                  <a:lnTo>
                    <a:pt y="56" x="212"/>
                  </a:lnTo>
                  <a:lnTo>
                    <a:pt y="40" x="220"/>
                  </a:lnTo>
                  <a:lnTo>
                    <a:pt y="33" x="223"/>
                  </a:lnTo>
                  <a:lnTo>
                    <a:pt y="28" x="227"/>
                  </a:lnTo>
                  <a:lnTo>
                    <a:pt y="27" x="229"/>
                  </a:lnTo>
                  <a:lnTo>
                    <a:pt y="27" x="232"/>
                  </a:lnTo>
                  <a:lnTo>
                    <a:pt y="27" x="235"/>
                  </a:lnTo>
                  <a:lnTo>
                    <a:pt y="28" x="237"/>
                  </a:lnTo>
                  <a:lnTo>
                    <a:pt y="32" x="241"/>
                  </a:lnTo>
                  <a:lnTo>
                    <a:pt y="37" x="244"/>
                  </a:lnTo>
                  <a:lnTo>
                    <a:pt y="41" x="246"/>
                  </a:lnTo>
                  <a:lnTo>
                    <a:pt y="47" x="247"/>
                  </a:lnTo>
                  <a:lnTo>
                    <a:pt y="51" x="248"/>
                  </a:lnTo>
                  <a:lnTo>
                    <a:pt y="54" x="247"/>
                  </a:lnTo>
                  <a:lnTo>
                    <a:pt y="58" x="246"/>
                  </a:lnTo>
                  <a:lnTo>
                    <a:pt y="62" x="244"/>
                  </a:lnTo>
                  <a:lnTo>
                    <a:pt y="62" x="248"/>
                  </a:lnTo>
                  <a:lnTo>
                    <a:pt y="62" x="252"/>
                  </a:lnTo>
                  <a:lnTo>
                    <a:pt y="65" x="256"/>
                  </a:lnTo>
                  <a:lnTo>
                    <a:pt y="68" x="261"/>
                  </a:lnTo>
                  <a:lnTo>
                    <a:pt y="76" x="270"/>
                  </a:lnTo>
                  <a:lnTo>
                    <a:pt y="82" x="280"/>
                  </a:lnTo>
                  <a:lnTo>
                    <a:pt y="82" x="277"/>
                  </a:lnTo>
                  <a:lnTo>
                    <a:pt y="84" x="274"/>
                  </a:lnTo>
                  <a:lnTo>
                    <a:pt y="93" x="285"/>
                  </a:lnTo>
                  <a:lnTo>
                    <a:pt y="104" x="297"/>
                  </a:lnTo>
                  <a:lnTo>
                    <a:pt y="114" x="308"/>
                  </a:lnTo>
                  <a:lnTo>
                    <a:pt y="125" x="318"/>
                  </a:lnTo>
                  <a:lnTo>
                    <a:pt y="137" x="326"/>
                  </a:lnTo>
                  <a:lnTo>
                    <a:pt y="149" x="334"/>
                  </a:lnTo>
                  <a:lnTo>
                    <a:pt y="160" x="340"/>
                  </a:lnTo>
                  <a:lnTo>
                    <a:pt y="174" x="347"/>
                  </a:lnTo>
                  <a:lnTo>
                    <a:pt y="178" x="345"/>
                  </a:lnTo>
                  <a:lnTo>
                    <a:pt y="180" x="343"/>
                  </a:lnTo>
                  <a:lnTo>
                    <a:pt y="183" x="340"/>
                  </a:lnTo>
                  <a:lnTo>
                    <a:pt y="183" x="338"/>
                  </a:lnTo>
                  <a:lnTo>
                    <a:pt y="171" x="334"/>
                  </a:lnTo>
                  <a:lnTo>
                    <a:pt y="163" x="330"/>
                  </a:lnTo>
                  <a:lnTo>
                    <a:pt y="158" x="324"/>
                  </a:lnTo>
                  <a:lnTo>
                    <a:pt y="153" x="317"/>
                  </a:lnTo>
                  <a:lnTo>
                    <a:pt y="149" x="316"/>
                  </a:lnTo>
                  <a:lnTo>
                    <a:pt y="143" x="314"/>
                  </a:lnTo>
                  <a:lnTo>
                    <a:pt y="141" x="311"/>
                  </a:lnTo>
                  <a:lnTo>
                    <a:pt y="137" x="308"/>
                  </a:lnTo>
                  <a:lnTo>
                    <a:pt y="130" x="302"/>
                  </a:lnTo>
                  <a:lnTo>
                    <a:pt y="125" x="294"/>
                  </a:lnTo>
                  <a:lnTo>
                    <a:pt y="130" x="300"/>
                  </a:lnTo>
                  <a:lnTo>
                    <a:pt y="137" x="305"/>
                  </a:lnTo>
                  <a:lnTo>
                    <a:pt y="139" x="307"/>
                  </a:lnTo>
                  <a:lnTo>
                    <a:pt y="143" x="308"/>
                  </a:lnTo>
                  <a:lnTo>
                    <a:pt y="146" x="308"/>
                  </a:lnTo>
                  <a:lnTo>
                    <a:pt y="149" x="308"/>
                  </a:lnTo>
                  <a:lnTo>
                    <a:pt y="150" x="307"/>
                  </a:lnTo>
                  <a:lnTo>
                    <a:pt y="150" x="304"/>
                  </a:lnTo>
                  <a:lnTo>
                    <a:pt y="150" x="300"/>
                  </a:lnTo>
                  <a:lnTo>
                    <a:pt y="147" x="295"/>
                  </a:lnTo>
                  <a:lnTo>
                    <a:pt y="145" x="291"/>
                  </a:lnTo>
                  <a:lnTo>
                    <a:pt y="141" x="288"/>
                  </a:lnTo>
                  <a:lnTo>
                    <a:pt y="135" x="284"/>
                  </a:lnTo>
                  <a:lnTo>
                    <a:pt y="129" x="283"/>
                  </a:lnTo>
                  <a:lnTo>
                    <a:pt y="134" x="283"/>
                  </a:lnTo>
                  <a:lnTo>
                    <a:pt y="138" x="283"/>
                  </a:lnTo>
                  <a:lnTo>
                    <a:pt y="141" x="284"/>
                  </a:lnTo>
                  <a:lnTo>
                    <a:pt y="145" x="287"/>
                  </a:lnTo>
                  <a:lnTo>
                    <a:pt y="149" x="291"/>
                  </a:lnTo>
                  <a:lnTo>
                    <a:pt y="153" x="296"/>
                  </a:lnTo>
                  <a:lnTo>
                    <a:pt y="155" x="302"/>
                  </a:lnTo>
                  <a:lnTo>
                    <a:pt y="158" x="306"/>
                  </a:lnTo>
                  <a:lnTo>
                    <a:pt y="159" x="308"/>
                  </a:lnTo>
                  <a:lnTo>
                    <a:pt y="160" x="309"/>
                  </a:lnTo>
                  <a:lnTo>
                    <a:pt y="162" x="309"/>
                  </a:lnTo>
                  <a:lnTo>
                    <a:pt y="163" x="309"/>
                  </a:lnTo>
                  <a:lnTo>
                    <a:pt y="164" x="303"/>
                  </a:lnTo>
                  <a:lnTo>
                    <a:pt y="166" x="296"/>
                  </a:lnTo>
                  <a:lnTo>
                    <a:pt y="164" x="290"/>
                  </a:lnTo>
                  <a:lnTo>
                    <a:pt y="163" x="283"/>
                  </a:lnTo>
                  <a:lnTo>
                    <a:pt y="159" x="277"/>
                  </a:lnTo>
                  <a:lnTo>
                    <a:pt y="154" x="271"/>
                  </a:lnTo>
                  <a:lnTo>
                    <a:pt y="150" x="269"/>
                  </a:lnTo>
                  <a:lnTo>
                    <a:pt y="145" x="267"/>
                  </a:lnTo>
                  <a:lnTo>
                    <a:pt y="139" x="265"/>
                  </a:lnTo>
                  <a:lnTo>
                    <a:pt y="133" x="264"/>
                  </a:lnTo>
                  <a:lnTo>
                    <a:pt y="146" x="265"/>
                  </a:lnTo>
                  <a:lnTo>
                    <a:pt y="155" x="268"/>
                  </a:lnTo>
                  <a:lnTo>
                    <a:pt y="162" x="271"/>
                  </a:lnTo>
                  <a:lnTo>
                    <a:pt y="166" x="277"/>
                  </a:lnTo>
                  <a:lnTo>
                    <a:pt y="170" x="282"/>
                  </a:lnTo>
                  <a:lnTo>
                    <a:pt y="171" x="290"/>
                  </a:lnTo>
                  <a:lnTo>
                    <a:pt y="172" x="297"/>
                  </a:lnTo>
                  <a:lnTo>
                    <a:pt y="172" x="306"/>
                  </a:lnTo>
                  <a:lnTo>
                    <a:pt y="176" x="309"/>
                  </a:lnTo>
                  <a:lnTo>
                    <a:pt y="180" x="310"/>
                  </a:lnTo>
                  <a:lnTo>
                    <a:pt y="183" x="310"/>
                  </a:lnTo>
                  <a:lnTo>
                    <a:pt y="187" x="311"/>
                  </a:lnTo>
                  <a:lnTo>
                    <a:pt y="190" x="306"/>
                  </a:lnTo>
                  <a:lnTo>
                    <a:pt y="191" x="302"/>
                  </a:lnTo>
                  <a:lnTo>
                    <a:pt y="191" x="296"/>
                  </a:lnTo>
                  <a:lnTo>
                    <a:pt y="190" x="292"/>
                  </a:lnTo>
                  <a:lnTo>
                    <a:pt y="187" x="282"/>
                  </a:lnTo>
                  <a:lnTo>
                    <a:pt y="184" x="274"/>
                  </a:lnTo>
                  <a:lnTo>
                    <a:pt y="182" x="269"/>
                  </a:lnTo>
                  <a:lnTo>
                    <a:pt y="180" x="266"/>
                  </a:lnTo>
                  <a:lnTo>
                    <a:pt y="180" x="265"/>
                  </a:lnTo>
                  <a:lnTo>
                    <a:pt y="180" x="265"/>
                  </a:lnTo>
                  <a:lnTo>
                    <a:pt y="183" x="264"/>
                  </a:lnTo>
                  <a:lnTo>
                    <a:pt y="187" x="263"/>
                  </a:lnTo>
                  <a:close/>
                  <a:moveTo>
                    <a:pt y="58" x="193"/>
                  </a:moveTo>
                  <a:lnTo>
                    <a:pt y="54" x="192"/>
                  </a:lnTo>
                  <a:lnTo>
                    <a:pt y="51" x="193"/>
                  </a:lnTo>
                  <a:lnTo>
                    <a:pt y="45" x="195"/>
                  </a:lnTo>
                  <a:lnTo>
                    <a:pt y="39" x="197"/>
                  </a:lnTo>
                  <a:lnTo>
                    <a:pt y="33" x="199"/>
                  </a:lnTo>
                  <a:lnTo>
                    <a:pt y="27" x="201"/>
                  </a:lnTo>
                  <a:lnTo>
                    <a:pt y="19" x="202"/>
                  </a:lnTo>
                  <a:lnTo>
                    <a:pt y="12" x="201"/>
                  </a:lnTo>
                  <a:lnTo>
                    <a:pt y="9" x="202"/>
                  </a:lnTo>
                  <a:lnTo>
                    <a:pt y="8" x="204"/>
                  </a:lnTo>
                  <a:lnTo>
                    <a:pt y="8" x="206"/>
                  </a:lnTo>
                  <a:lnTo>
                    <a:pt y="9" x="209"/>
                  </a:lnTo>
                  <a:lnTo>
                    <a:pt y="13" x="214"/>
                  </a:lnTo>
                  <a:lnTo>
                    <a:pt y="17" x="219"/>
                  </a:lnTo>
                  <a:lnTo>
                    <a:pt y="28" x="213"/>
                  </a:lnTo>
                  <a:lnTo>
                    <a:pt y="43" x="207"/>
                  </a:lnTo>
                  <a:lnTo>
                    <a:pt y="49" x="204"/>
                  </a:lnTo>
                  <a:lnTo>
                    <a:pt y="54" x="200"/>
                  </a:lnTo>
                  <a:lnTo>
                    <a:pt y="57" x="196"/>
                  </a:lnTo>
                  <a:lnTo>
                    <a:pt y="58" x="193"/>
                  </a:lnTo>
                  <a:close/>
                  <a:moveTo>
                    <a:pt y="13" x="259"/>
                  </a:moveTo>
                  <a:lnTo>
                    <a:pt y="13" x="253"/>
                  </a:lnTo>
                  <a:lnTo>
                    <a:pt y="15" x="250"/>
                  </a:lnTo>
                  <a:lnTo>
                    <a:pt y="16" x="249"/>
                  </a:lnTo>
                  <a:lnTo>
                    <a:pt y="17" x="248"/>
                  </a:lnTo>
                  <a:lnTo>
                    <a:pt y="20" x="248"/>
                  </a:lnTo>
                  <a:lnTo>
                    <a:pt y="21" x="249"/>
                  </a:lnTo>
                  <a:lnTo>
                    <a:pt y="33" x="253"/>
                  </a:lnTo>
                  <a:lnTo>
                    <a:pt y="41" x="259"/>
                  </a:lnTo>
                  <a:lnTo>
                    <a:pt y="49" x="263"/>
                  </a:lnTo>
                  <a:lnTo>
                    <a:pt y="56" x="268"/>
                  </a:lnTo>
                  <a:lnTo>
                    <a:pt y="64" x="276"/>
                  </a:lnTo>
                  <a:lnTo>
                    <a:pt y="70" x="284"/>
                  </a:lnTo>
                  <a:lnTo>
                    <a:pt y="78" x="296"/>
                  </a:lnTo>
                  <a:lnTo>
                    <a:pt y="89" x="310"/>
                  </a:lnTo>
                  <a:lnTo>
                    <a:pt y="92" x="315"/>
                  </a:lnTo>
                  <a:lnTo>
                    <a:pt y="98" x="320"/>
                  </a:lnTo>
                  <a:lnTo>
                    <a:pt y="101" x="322"/>
                  </a:lnTo>
                  <a:lnTo>
                    <a:pt y="101" x="324"/>
                  </a:lnTo>
                  <a:lnTo>
                    <a:pt y="98" x="326"/>
                  </a:lnTo>
                  <a:lnTo>
                    <a:pt y="92" x="326"/>
                  </a:lnTo>
                  <a:lnTo>
                    <a:pt y="85" x="325"/>
                  </a:lnTo>
                  <a:lnTo>
                    <a:pt y="80" x="325"/>
                  </a:lnTo>
                  <a:lnTo>
                    <a:pt y="73" x="326"/>
                  </a:lnTo>
                  <a:lnTo>
                    <a:pt y="68" x="326"/>
                  </a:lnTo>
                  <a:lnTo>
                    <a:pt y="64" x="326"/>
                  </a:lnTo>
                  <a:lnTo>
                    <a:pt y="60" x="326"/>
                  </a:lnTo>
                  <a:lnTo>
                    <a:pt y="58" x="326"/>
                  </a:lnTo>
                  <a:lnTo>
                    <a:pt y="57" x="325"/>
                  </a:lnTo>
                  <a:lnTo>
                    <a:pt y="56" x="324"/>
                  </a:lnTo>
                  <a:lnTo>
                    <a:pt y="53" x="322"/>
                  </a:lnTo>
                  <a:lnTo>
                    <a:pt y="45" x="312"/>
                  </a:lnTo>
                  <a:lnTo>
                    <a:pt y="35" x="304"/>
                  </a:lnTo>
                  <a:lnTo>
                    <a:pt y="31" x="300"/>
                  </a:lnTo>
                  <a:lnTo>
                    <a:pt y="27" x="295"/>
                  </a:lnTo>
                  <a:lnTo>
                    <a:pt y="23" x="293"/>
                  </a:lnTo>
                  <a:lnTo>
                    <a:pt y="19" x="291"/>
                  </a:lnTo>
                  <a:lnTo>
                    <a:pt y="16" x="291"/>
                  </a:lnTo>
                  <a:lnTo>
                    <a:pt y="15" x="289"/>
                  </a:lnTo>
                  <a:lnTo>
                    <a:pt y="15" x="285"/>
                  </a:lnTo>
                  <a:lnTo>
                    <a:pt y="13" x="281"/>
                  </a:lnTo>
                  <a:lnTo>
                    <a:pt y="13" x="274"/>
                  </a:lnTo>
                  <a:lnTo>
                    <a:pt y="12" x="269"/>
                  </a:lnTo>
                  <a:lnTo>
                    <a:pt y="12" x="265"/>
                  </a:lnTo>
                  <a:lnTo>
                    <a:pt y="13" x="259"/>
                  </a:lnTo>
                  <a:close/>
                  <a:moveTo>
                    <a:pt y="219" x="273"/>
                  </a:moveTo>
                  <a:lnTo>
                    <a:pt y="213" x="268"/>
                  </a:lnTo>
                  <a:lnTo>
                    <a:pt y="207" x="265"/>
                  </a:lnTo>
                  <a:lnTo>
                    <a:pt y="203" x="264"/>
                  </a:lnTo>
                  <a:lnTo>
                    <a:pt y="200" x="264"/>
                  </a:lnTo>
                  <a:lnTo>
                    <a:pt y="196" x="264"/>
                  </a:lnTo>
                  <a:lnTo>
                    <a:pt y="195" x="265"/>
                  </a:lnTo>
                  <a:lnTo>
                    <a:pt y="194" x="269"/>
                  </a:lnTo>
                  <a:lnTo>
                    <a:pt y="194" x="273"/>
                  </a:lnTo>
                  <a:lnTo>
                    <a:pt y="195" x="276"/>
                  </a:lnTo>
                  <a:lnTo>
                    <a:pt y="196" x="280"/>
                  </a:lnTo>
                  <a:lnTo>
                    <a:pt y="200" x="288"/>
                  </a:lnTo>
                  <a:lnTo>
                    <a:pt y="202" x="297"/>
                  </a:lnTo>
                  <a:lnTo>
                    <a:pt y="206" x="304"/>
                  </a:lnTo>
                  <a:lnTo>
                    <a:pt y="211" x="307"/>
                  </a:lnTo>
                  <a:lnTo>
                    <a:pt y="217" x="310"/>
                  </a:lnTo>
                  <a:lnTo>
                    <a:pt y="223" x="314"/>
                  </a:lnTo>
                  <a:lnTo>
                    <a:pt y="224" x="308"/>
                  </a:lnTo>
                  <a:lnTo>
                    <a:pt y="225" x="304"/>
                  </a:lnTo>
                  <a:lnTo>
                    <a:pt y="224" x="300"/>
                  </a:lnTo>
                  <a:lnTo>
                    <a:pt y="223" x="295"/>
                  </a:lnTo>
                  <a:lnTo>
                    <a:pt y="220" x="285"/>
                  </a:lnTo>
                  <a:lnTo>
                    <a:pt y="219" x="273"/>
                  </a:lnTo>
                  <a:close/>
                  <a:moveTo>
                    <a:pt y="212" x="318"/>
                  </a:moveTo>
                  <a:lnTo>
                    <a:pt y="215" x="329"/>
                  </a:lnTo>
                  <a:lnTo>
                    <a:pt y="216" x="338"/>
                  </a:lnTo>
                  <a:lnTo>
                    <a:pt y="217" x="348"/>
                  </a:lnTo>
                  <a:lnTo>
                    <a:pt y="217" x="359"/>
                  </a:lnTo>
                  <a:lnTo>
                    <a:pt y="223" x="361"/>
                  </a:lnTo>
                  <a:lnTo>
                    <a:pt y="228" x="363"/>
                  </a:lnTo>
                  <a:lnTo>
                    <a:pt y="233" x="365"/>
                  </a:lnTo>
                  <a:lnTo>
                    <a:pt y="239" x="365"/>
                  </a:lnTo>
                  <a:lnTo>
                    <a:pt y="243" x="365"/>
                  </a:lnTo>
                  <a:lnTo>
                    <a:pt y="247" x="364"/>
                  </a:lnTo>
                  <a:lnTo>
                    <a:pt y="251" x="363"/>
                  </a:lnTo>
                  <a:lnTo>
                    <a:pt y="253" x="361"/>
                  </a:lnTo>
                  <a:lnTo>
                    <a:pt y="249" x="356"/>
                  </a:lnTo>
                  <a:lnTo>
                    <a:pt y="247" x="349"/>
                  </a:lnTo>
                  <a:lnTo>
                    <a:pt y="245" x="344"/>
                  </a:lnTo>
                  <a:lnTo>
                    <a:pt y="244" x="337"/>
                  </a:lnTo>
                  <a:lnTo>
                    <a:pt y="236" x="333"/>
                  </a:lnTo>
                  <a:lnTo>
                    <a:pt y="228" x="330"/>
                  </a:lnTo>
                  <a:lnTo>
                    <a:pt y="224" x="329"/>
                  </a:lnTo>
                  <a:lnTo>
                    <a:pt y="220" x="325"/>
                  </a:lnTo>
                  <a:lnTo>
                    <a:pt y="216" x="322"/>
                  </a:lnTo>
                  <a:lnTo>
                    <a:pt y="212" x="318"/>
                  </a:lnTo>
                  <a:close/>
                  <a:moveTo>
                    <a:pt y="206" x="336"/>
                  </a:moveTo>
                  <a:lnTo>
                    <a:pt y="207" x="331"/>
                  </a:lnTo>
                  <a:lnTo>
                    <a:pt y="207" x="326"/>
                  </a:lnTo>
                  <a:lnTo>
                    <a:pt y="206" x="323"/>
                  </a:lnTo>
                  <a:lnTo>
                    <a:pt y="203" x="321"/>
                  </a:lnTo>
                  <a:lnTo>
                    <a:pt y="195" x="319"/>
                  </a:lnTo>
                  <a:lnTo>
                    <a:pt y="187" x="317"/>
                  </a:lnTo>
                  <a:lnTo>
                    <a:pt y="176" x="317"/>
                  </a:lnTo>
                  <a:lnTo>
                    <a:pt y="168" x="318"/>
                  </a:lnTo>
                  <a:lnTo>
                    <a:pt y="166" x="319"/>
                  </a:lnTo>
                  <a:lnTo>
                    <a:pt y="164" x="320"/>
                  </a:lnTo>
                  <a:lnTo>
                    <a:pt y="164" x="321"/>
                  </a:lnTo>
                  <a:lnTo>
                    <a:pt y="166" x="324"/>
                  </a:lnTo>
                  <a:lnTo>
                    <a:pt y="175" x="330"/>
                  </a:lnTo>
                  <a:lnTo>
                    <a:pt y="186" x="334"/>
                  </a:lnTo>
                  <a:lnTo>
                    <a:pt y="196" x="335"/>
                  </a:lnTo>
                  <a:lnTo>
                    <a:pt y="206" x="336"/>
                  </a:lnTo>
                  <a:close/>
                  <a:moveTo>
                    <a:pt y="184" x="349"/>
                  </a:moveTo>
                  <a:lnTo>
                    <a:pt y="188" x="346"/>
                  </a:lnTo>
                  <a:lnTo>
                    <a:pt y="192" x="345"/>
                  </a:lnTo>
                  <a:lnTo>
                    <a:pt y="199" x="345"/>
                  </a:lnTo>
                  <a:lnTo>
                    <a:pt y="204" x="346"/>
                  </a:lnTo>
                  <a:lnTo>
                    <a:pt y="206" x="349"/>
                  </a:lnTo>
                  <a:lnTo>
                    <a:pt y="207" x="352"/>
                  </a:lnTo>
                  <a:lnTo>
                    <a:pt y="207" x="356"/>
                  </a:lnTo>
                  <a:lnTo>
                    <a:pt y="206" x="359"/>
                  </a:lnTo>
                  <a:lnTo>
                    <a:pt y="200" x="358"/>
                  </a:lnTo>
                  <a:lnTo>
                    <a:pt y="195" x="357"/>
                  </a:lnTo>
                  <a:lnTo>
                    <a:pt y="190" x="353"/>
                  </a:lnTo>
                  <a:lnTo>
                    <a:pt y="184" x="349"/>
                  </a:lnTo>
                  <a:close/>
                  <a:moveTo>
                    <a:pt y="225" x="414"/>
                  </a:moveTo>
                  <a:lnTo>
                    <a:pt y="213" x="415"/>
                  </a:lnTo>
                  <a:lnTo>
                    <a:pt y="206" x="416"/>
                  </a:lnTo>
                  <a:lnTo>
                    <a:pt y="199" x="418"/>
                  </a:lnTo>
                  <a:lnTo>
                    <a:pt y="192" x="419"/>
                  </a:lnTo>
                  <a:lnTo>
                    <a:pt y="190" x="420"/>
                  </a:lnTo>
                  <a:lnTo>
                    <a:pt y="188" x="421"/>
                  </a:lnTo>
                  <a:lnTo>
                    <a:pt y="188" x="421"/>
                  </a:lnTo>
                  <a:lnTo>
                    <a:pt y="192" x="424"/>
                  </a:lnTo>
                  <a:lnTo>
                    <a:pt y="200" x="424"/>
                  </a:lnTo>
                  <a:lnTo>
                    <a:pt y="208" x="426"/>
                  </a:lnTo>
                  <a:lnTo>
                    <a:pt y="217" x="426"/>
                  </a:lnTo>
                  <a:lnTo>
                    <a:pt y="225" x="425"/>
                  </a:lnTo>
                  <a:lnTo>
                    <a:pt y="228" x="422"/>
                  </a:lnTo>
                  <a:lnTo>
                    <a:pt y="229" x="419"/>
                  </a:lnTo>
                  <a:lnTo>
                    <a:pt y="228" x="416"/>
                  </a:lnTo>
                  <a:lnTo>
                    <a:pt y="225" x="414"/>
                  </a:lnTo>
                  <a:close/>
                  <a:moveTo>
                    <a:pt y="215" x="396"/>
                  </a:moveTo>
                  <a:lnTo>
                    <a:pt y="213" x="390"/>
                  </a:lnTo>
                  <a:lnTo>
                    <a:pt y="212" x="387"/>
                  </a:lnTo>
                  <a:lnTo>
                    <a:pt y="210" x="385"/>
                  </a:lnTo>
                  <a:lnTo>
                    <a:pt y="206" x="383"/>
                  </a:lnTo>
                  <a:lnTo>
                    <a:pt y="196" x="379"/>
                  </a:lnTo>
                  <a:lnTo>
                    <a:pt y="188" x="376"/>
                  </a:lnTo>
                  <a:lnTo>
                    <a:pt y="180" x="373"/>
                  </a:lnTo>
                  <a:lnTo>
                    <a:pt y="172" x="370"/>
                  </a:lnTo>
                  <a:lnTo>
                    <a:pt y="167" x="369"/>
                  </a:lnTo>
                  <a:lnTo>
                    <a:pt y="162" x="369"/>
                  </a:lnTo>
                  <a:lnTo>
                    <a:pt y="158" x="371"/>
                  </a:lnTo>
                  <a:lnTo>
                    <a:pt y="155" x="373"/>
                  </a:lnTo>
                  <a:lnTo>
                    <a:pt y="153" x="376"/>
                  </a:lnTo>
                  <a:lnTo>
                    <a:pt y="150" x="379"/>
                  </a:lnTo>
                  <a:lnTo>
                    <a:pt y="146" x="388"/>
                  </a:lnTo>
                  <a:lnTo>
                    <a:pt y="143" x="398"/>
                  </a:lnTo>
                  <a:lnTo>
                    <a:pt y="141" x="396"/>
                  </a:lnTo>
                  <a:lnTo>
                    <a:pt y="139" x="392"/>
                  </a:lnTo>
                  <a:lnTo>
                    <a:pt y="139" x="388"/>
                  </a:lnTo>
                  <a:lnTo>
                    <a:pt y="138" x="384"/>
                  </a:lnTo>
                  <a:lnTo>
                    <a:pt y="138" x="379"/>
                  </a:lnTo>
                  <a:lnTo>
                    <a:pt y="137" x="377"/>
                  </a:lnTo>
                  <a:lnTo>
                    <a:pt y="135" x="376"/>
                  </a:lnTo>
                  <a:lnTo>
                    <a:pt y="134" x="376"/>
                  </a:lnTo>
                  <a:lnTo>
                    <a:pt y="131" x="376"/>
                  </a:lnTo>
                  <a:lnTo>
                    <a:pt y="129" x="376"/>
                  </a:lnTo>
                  <a:lnTo>
                    <a:pt y="127" x="376"/>
                  </a:lnTo>
                  <a:lnTo>
                    <a:pt y="126" x="377"/>
                  </a:lnTo>
                  <a:lnTo>
                    <a:pt y="125" x="378"/>
                  </a:lnTo>
                  <a:lnTo>
                    <a:pt y="125" x="379"/>
                  </a:lnTo>
                  <a:lnTo>
                    <a:pt y="126" x="383"/>
                  </a:lnTo>
                  <a:lnTo>
                    <a:pt y="129" x="387"/>
                  </a:lnTo>
                  <a:lnTo>
                    <a:pt y="134" x="398"/>
                  </a:lnTo>
                  <a:lnTo>
                    <a:pt y="139" x="406"/>
                  </a:lnTo>
                  <a:lnTo>
                    <a:pt y="143" x="405"/>
                  </a:lnTo>
                  <a:lnTo>
                    <a:pt y="147" x="406"/>
                  </a:lnTo>
                  <a:lnTo>
                    <a:pt y="151" x="408"/>
                  </a:lnTo>
                  <a:lnTo>
                    <a:pt y="157" x="411"/>
                  </a:lnTo>
                  <a:lnTo>
                    <a:pt y="154" x="406"/>
                  </a:lnTo>
                  <a:lnTo>
                    <a:pt y="151" x="402"/>
                  </a:lnTo>
                  <a:lnTo>
                    <a:pt y="162" x="405"/>
                  </a:lnTo>
                  <a:lnTo>
                    <a:pt y="171" x="406"/>
                  </a:lnTo>
                  <a:lnTo>
                    <a:pt y="179" x="405"/>
                  </a:lnTo>
                  <a:lnTo>
                    <a:pt y="187" x="404"/>
                  </a:lnTo>
                  <a:lnTo>
                    <a:pt y="200" x="399"/>
                  </a:lnTo>
                  <a:lnTo>
                    <a:pt y="215" x="396"/>
                  </a:lnTo>
                  <a:close/>
                  <a:moveTo>
                    <a:pt y="150" x="235"/>
                  </a:moveTo>
                  <a:lnTo>
                    <a:pt y="153" x="236"/>
                  </a:lnTo>
                  <a:lnTo>
                    <a:pt y="154" x="235"/>
                  </a:lnTo>
                  <a:lnTo>
                    <a:pt y="153" x="234"/>
                  </a:lnTo>
                  <a:lnTo>
                    <a:pt y="151" x="230"/>
                  </a:lnTo>
                  <a:lnTo>
                    <a:pt y="137" x="216"/>
                  </a:lnTo>
                  <a:lnTo>
                    <a:pt y="122" x="202"/>
                  </a:lnTo>
                  <a:lnTo>
                    <a:pt y="115" x="198"/>
                  </a:lnTo>
                  <a:lnTo>
                    <a:pt y="106" x="195"/>
                  </a:lnTo>
                  <a:lnTo>
                    <a:pt y="102" x="194"/>
                  </a:lnTo>
                  <a:lnTo>
                    <a:pt y="97" x="194"/>
                  </a:lnTo>
                  <a:lnTo>
                    <a:pt y="92" x="195"/>
                  </a:lnTo>
                  <a:lnTo>
                    <a:pt y="85" x="196"/>
                  </a:lnTo>
                  <a:lnTo>
                    <a:pt y="84" x="197"/>
                  </a:lnTo>
                  <a:lnTo>
                    <a:pt y="84" x="198"/>
                  </a:lnTo>
                  <a:lnTo>
                    <a:pt y="85" x="200"/>
                  </a:lnTo>
                  <a:lnTo>
                    <a:pt y="88" x="202"/>
                  </a:lnTo>
                  <a:lnTo>
                    <a:pt y="98" x="218"/>
                  </a:lnTo>
                  <a:lnTo>
                    <a:pt y="109" x="233"/>
                  </a:lnTo>
                  <a:lnTo>
                    <a:pt y="114" x="234"/>
                  </a:lnTo>
                  <a:lnTo>
                    <a:pt y="118" x="235"/>
                  </a:lnTo>
                  <a:lnTo>
                    <a:pt y="123" x="236"/>
                  </a:lnTo>
                  <a:lnTo>
                    <a:pt y="129" x="236"/>
                  </a:lnTo>
                  <a:lnTo>
                    <a:pt y="139" x="235"/>
                  </a:lnTo>
                  <a:lnTo>
                    <a:pt y="150" x="235"/>
                  </a:lnTo>
                  <a:close/>
                  <a:moveTo>
                    <a:pt y="362" x="376"/>
                  </a:moveTo>
                  <a:lnTo>
                    <a:pt y="365" x="377"/>
                  </a:lnTo>
                  <a:lnTo>
                    <a:pt y="366" x="380"/>
                  </a:lnTo>
                  <a:lnTo>
                    <a:pt y="365" x="383"/>
                  </a:lnTo>
                  <a:lnTo>
                    <a:pt y="363" x="384"/>
                  </a:lnTo>
                  <a:lnTo>
                    <a:pt y="362" x="385"/>
                  </a:lnTo>
                  <a:lnTo>
                    <a:pt y="359" x="385"/>
                  </a:lnTo>
                  <a:lnTo>
                    <a:pt y="345" x="385"/>
                  </a:lnTo>
                  <a:lnTo>
                    <a:pt y="330" x="385"/>
                  </a:lnTo>
                  <a:lnTo>
                    <a:pt y="316" x="383"/>
                  </a:lnTo>
                  <a:lnTo>
                    <a:pt y="302" x="380"/>
                  </a:lnTo>
                  <a:lnTo>
                    <a:pt y="292" x="376"/>
                  </a:lnTo>
                  <a:lnTo>
                    <a:pt y="281" x="372"/>
                  </a:lnTo>
                  <a:lnTo>
                    <a:pt y="276" x="370"/>
                  </a:lnTo>
                  <a:lnTo>
                    <a:pt y="270" x="367"/>
                  </a:lnTo>
                  <a:lnTo>
                    <a:pt y="268" x="364"/>
                  </a:lnTo>
                  <a:lnTo>
                    <a:pt y="267" x="361"/>
                  </a:lnTo>
                  <a:lnTo>
                    <a:pt y="264" x="349"/>
                  </a:lnTo>
                  <a:lnTo>
                    <a:pt y="261" x="339"/>
                  </a:lnTo>
                  <a:lnTo>
                    <a:pt y="257" x="333"/>
                  </a:lnTo>
                  <a:lnTo>
                    <a:pt y="251" x="325"/>
                  </a:lnTo>
                  <a:lnTo>
                    <a:pt y="243" x="312"/>
                  </a:lnTo>
                  <a:lnTo>
                    <a:pt y="236" x="297"/>
                  </a:lnTo>
                  <a:lnTo>
                    <a:pt y="235" x="290"/>
                  </a:lnTo>
                  <a:lnTo>
                    <a:pt y="233" x="283"/>
                  </a:lnTo>
                  <a:lnTo>
                    <a:pt y="235" x="278"/>
                  </a:lnTo>
                  <a:lnTo>
                    <a:pt y="237" x="273"/>
                  </a:lnTo>
                  <a:lnTo>
                    <a:pt y="243" x="269"/>
                  </a:lnTo>
                  <a:lnTo>
                    <a:pt y="249" x="267"/>
                  </a:lnTo>
                  <a:lnTo>
                    <a:pt y="259" x="265"/>
                  </a:lnTo>
                  <a:lnTo>
                    <a:pt y="267" x="265"/>
                  </a:lnTo>
                  <a:lnTo>
                    <a:pt y="276" x="265"/>
                  </a:lnTo>
                  <a:lnTo>
                    <a:pt y="284" x="266"/>
                  </a:lnTo>
                  <a:lnTo>
                    <a:pt y="290" x="268"/>
                  </a:lnTo>
                  <a:lnTo>
                    <a:pt y="294" x="270"/>
                  </a:lnTo>
                  <a:lnTo>
                    <a:pt y="296" x="270"/>
                  </a:lnTo>
                  <a:lnTo>
                    <a:pt y="297" x="270"/>
                  </a:lnTo>
                  <a:lnTo>
                    <a:pt y="298" x="271"/>
                  </a:lnTo>
                  <a:lnTo>
                    <a:pt y="300" x="273"/>
                  </a:lnTo>
                  <a:lnTo>
                    <a:pt y="302" x="277"/>
                  </a:lnTo>
                  <a:lnTo>
                    <a:pt y="305" x="282"/>
                  </a:lnTo>
                  <a:lnTo>
                    <a:pt y="308" x="289"/>
                  </a:lnTo>
                  <a:lnTo>
                    <a:pt y="312" x="295"/>
                  </a:lnTo>
                  <a:lnTo>
                    <a:pt y="316" x="301"/>
                  </a:lnTo>
                  <a:lnTo>
                    <a:pt y="322" x="305"/>
                  </a:lnTo>
                  <a:lnTo>
                    <a:pt y="326" x="317"/>
                  </a:lnTo>
                  <a:lnTo>
                    <a:pt y="331" x="328"/>
                  </a:lnTo>
                  <a:lnTo>
                    <a:pt y="337" x="339"/>
                  </a:lnTo>
                  <a:lnTo>
                    <a:pt y="342" x="351"/>
                  </a:lnTo>
                  <a:lnTo>
                    <a:pt y="342" x="355"/>
                  </a:lnTo>
                  <a:lnTo>
                    <a:pt y="341" x="357"/>
                  </a:lnTo>
                  <a:lnTo>
                    <a:pt y="338" x="360"/>
                  </a:lnTo>
                  <a:lnTo>
                    <a:pt y="335" x="361"/>
                  </a:lnTo>
                  <a:lnTo>
                    <a:pt y="343" x="362"/>
                  </a:lnTo>
                  <a:lnTo>
                    <a:pt y="350" x="364"/>
                  </a:lnTo>
                  <a:lnTo>
                    <a:pt y="357" x="370"/>
                  </a:lnTo>
                  <a:lnTo>
                    <a:pt y="362" x="376"/>
                  </a:lnTo>
                  <a:close/>
                  <a:moveTo>
                    <a:pt y="253" x="227"/>
                  </a:moveTo>
                  <a:lnTo>
                    <a:pt y="252" x="229"/>
                  </a:lnTo>
                  <a:lnTo>
                    <a:pt y="251" x="233"/>
                  </a:lnTo>
                  <a:lnTo>
                    <a:pt y="251" x="236"/>
                  </a:lnTo>
                  <a:lnTo>
                    <a:pt y="251" x="238"/>
                  </a:lnTo>
                  <a:lnTo>
                    <a:pt y="252" x="244"/>
                  </a:lnTo>
                  <a:lnTo>
                    <a:pt y="255" x="250"/>
                  </a:lnTo>
                  <a:lnTo>
                    <a:pt y="260" x="250"/>
                  </a:lnTo>
                  <a:lnTo>
                    <a:pt y="267" x="250"/>
                  </a:lnTo>
                  <a:lnTo>
                    <a:pt y="273" x="250"/>
                  </a:lnTo>
                  <a:lnTo>
                    <a:pt y="277" x="248"/>
                  </a:lnTo>
                  <a:lnTo>
                    <a:pt y="286" x="247"/>
                  </a:lnTo>
                  <a:lnTo>
                    <a:pt y="294" x="247"/>
                  </a:lnTo>
                  <a:lnTo>
                    <a:pt y="297" x="247"/>
                  </a:lnTo>
                  <a:lnTo>
                    <a:pt y="300" x="249"/>
                  </a:lnTo>
                  <a:lnTo>
                    <a:pt y="304" x="251"/>
                  </a:lnTo>
                  <a:lnTo>
                    <a:pt y="308" x="255"/>
                  </a:lnTo>
                  <a:lnTo>
                    <a:pt y="320" x="269"/>
                  </a:lnTo>
                  <a:lnTo>
                    <a:pt y="331" x="281"/>
                  </a:lnTo>
                  <a:lnTo>
                    <a:pt y="335" x="284"/>
                  </a:lnTo>
                  <a:lnTo>
                    <a:pt y="338" x="285"/>
                  </a:lnTo>
                  <a:lnTo>
                    <a:pt y="342" x="284"/>
                  </a:lnTo>
                  <a:lnTo>
                    <a:pt y="345" x="283"/>
                  </a:lnTo>
                  <a:lnTo>
                    <a:pt y="353" x="279"/>
                  </a:lnTo>
                  <a:lnTo>
                    <a:pt y="358" x="275"/>
                  </a:lnTo>
                  <a:lnTo>
                    <a:pt y="358" x="267"/>
                  </a:lnTo>
                  <a:lnTo>
                    <a:pt y="355" x="261"/>
                  </a:lnTo>
                  <a:lnTo>
                    <a:pt y="355" x="257"/>
                  </a:lnTo>
                  <a:lnTo>
                    <a:pt y="357" x="253"/>
                  </a:lnTo>
                  <a:lnTo>
                    <a:pt y="361" x="247"/>
                  </a:lnTo>
                  <a:lnTo>
                    <a:pt y="366" x="240"/>
                  </a:lnTo>
                  <a:lnTo>
                    <a:pt y="361" x="233"/>
                  </a:lnTo>
                  <a:lnTo>
                    <a:pt y="357" x="225"/>
                  </a:lnTo>
                  <a:lnTo>
                    <a:pt y="354" x="216"/>
                  </a:lnTo>
                  <a:lnTo>
                    <a:pt y="350" x="208"/>
                  </a:lnTo>
                  <a:lnTo>
                    <a:pt y="347" x="201"/>
                  </a:lnTo>
                  <a:lnTo>
                    <a:pt y="343" x="197"/>
                  </a:lnTo>
                  <a:lnTo>
                    <a:pt y="341" x="193"/>
                  </a:lnTo>
                  <a:lnTo>
                    <a:pt y="337" x="191"/>
                  </a:lnTo>
                  <a:lnTo>
                    <a:pt y="329" x="186"/>
                  </a:lnTo>
                  <a:lnTo>
                    <a:pt y="321" x="182"/>
                  </a:lnTo>
                  <a:lnTo>
                    <a:pt y="312" x="187"/>
                  </a:lnTo>
                  <a:lnTo>
                    <a:pt y="294" x="195"/>
                  </a:lnTo>
                  <a:lnTo>
                    <a:pt y="281" x="201"/>
                  </a:lnTo>
                  <a:lnTo>
                    <a:pt y="270" x="210"/>
                  </a:lnTo>
                  <a:lnTo>
                    <a:pt y="261" x="219"/>
                  </a:lnTo>
                  <a:lnTo>
                    <a:pt y="253" x="227"/>
                  </a:lnTo>
                  <a:close/>
                  <a:moveTo>
                    <a:pt y="391" x="156"/>
                  </a:moveTo>
                  <a:lnTo>
                    <a:pt y="388" x="154"/>
                  </a:lnTo>
                  <a:lnTo>
                    <a:pt y="386" x="152"/>
                  </a:lnTo>
                  <a:lnTo>
                    <a:pt y="383" x="151"/>
                  </a:lnTo>
                  <a:lnTo>
                    <a:pt y="382" x="151"/>
                  </a:lnTo>
                  <a:lnTo>
                    <a:pt y="379" x="155"/>
                  </a:lnTo>
                  <a:lnTo>
                    <a:pt y="375" x="164"/>
                  </a:lnTo>
                  <a:lnTo>
                    <a:pt y="378" x="174"/>
                  </a:lnTo>
                  <a:lnTo>
                    <a:pt y="380" x="183"/>
                  </a:lnTo>
                  <a:lnTo>
                    <a:pt y="383" x="192"/>
                  </a:lnTo>
                  <a:lnTo>
                    <a:pt y="384" x="202"/>
                  </a:lnTo>
                  <a:lnTo>
                    <a:pt y="386" x="204"/>
                  </a:lnTo>
                  <a:lnTo>
                    <a:pt y="388" x="204"/>
                  </a:lnTo>
                  <a:lnTo>
                    <a:pt y="390" x="201"/>
                  </a:lnTo>
                  <a:lnTo>
                    <a:pt y="391" x="197"/>
                  </a:lnTo>
                  <a:lnTo>
                    <a:pt y="392" x="186"/>
                  </a:lnTo>
                  <a:lnTo>
                    <a:pt y="392" x="175"/>
                  </a:lnTo>
                  <a:lnTo>
                    <a:pt y="392" x="166"/>
                  </a:lnTo>
                  <a:lnTo>
                    <a:pt y="391" x="156"/>
                  </a:lnTo>
                  <a:close/>
                  <a:moveTo>
                    <a:pt y="375" x="139"/>
                  </a:moveTo>
                  <a:lnTo>
                    <a:pt y="373" x="139"/>
                  </a:lnTo>
                  <a:lnTo>
                    <a:pt y="370" x="141"/>
                  </a:lnTo>
                  <a:lnTo>
                    <a:pt y="369" x="144"/>
                  </a:lnTo>
                  <a:lnTo>
                    <a:pt y="367" x="147"/>
                  </a:lnTo>
                  <a:lnTo>
                    <a:pt y="367" x="150"/>
                  </a:lnTo>
                  <a:lnTo>
                    <a:pt y="369" x="152"/>
                  </a:lnTo>
                  <a:lnTo>
                    <a:pt y="370" x="153"/>
                  </a:lnTo>
                  <a:lnTo>
                    <a:pt y="371" x="153"/>
                  </a:lnTo>
                  <a:lnTo>
                    <a:pt y="375" x="151"/>
                  </a:lnTo>
                  <a:lnTo>
                    <a:pt y="376" x="147"/>
                  </a:lnTo>
                  <a:lnTo>
                    <a:pt y="376" x="143"/>
                  </a:lnTo>
                  <a:lnTo>
                    <a:pt y="375" x="139"/>
                  </a:lnTo>
                  <a:close/>
                  <a:moveTo>
                    <a:pt y="335" x="136"/>
                  </a:moveTo>
                  <a:lnTo>
                    <a:pt y="337" x="145"/>
                  </a:lnTo>
                  <a:lnTo>
                    <a:pt y="335" x="154"/>
                  </a:lnTo>
                  <a:lnTo>
                    <a:pt y="333" x="154"/>
                  </a:lnTo>
                  <a:lnTo>
                    <a:pt y="331" x="151"/>
                  </a:lnTo>
                  <a:lnTo>
                    <a:pt y="329" x="146"/>
                  </a:lnTo>
                  <a:lnTo>
                    <a:pt y="326" x="142"/>
                  </a:lnTo>
                  <a:lnTo>
                    <a:pt y="323" x="131"/>
                  </a:lnTo>
                  <a:lnTo>
                    <a:pt y="325" x="125"/>
                  </a:lnTo>
                  <a:lnTo>
                    <a:pt y="327" x="124"/>
                  </a:lnTo>
                  <a:lnTo>
                    <a:pt y="331" x="123"/>
                  </a:lnTo>
                  <a:lnTo>
                    <a:pt y="331" x="120"/>
                  </a:lnTo>
                  <a:lnTo>
                    <a:pt y="331" x="117"/>
                  </a:lnTo>
                  <a:lnTo>
                    <a:pt y="331" x="115"/>
                  </a:lnTo>
                  <a:lnTo>
                    <a:pt y="333" x="113"/>
                  </a:lnTo>
                  <a:lnTo>
                    <a:pt y="335" x="113"/>
                  </a:lnTo>
                  <a:lnTo>
                    <a:pt y="338" x="115"/>
                  </a:lnTo>
                  <a:lnTo>
                    <a:pt y="341" x="118"/>
                  </a:lnTo>
                  <a:lnTo>
                    <a:pt y="343" x="123"/>
                  </a:lnTo>
                  <a:lnTo>
                    <a:pt y="346" x="127"/>
                  </a:lnTo>
                  <a:lnTo>
                    <a:pt y="349" x="131"/>
                  </a:lnTo>
                  <a:lnTo>
                    <a:pt y="349" x="136"/>
                  </a:lnTo>
                  <a:lnTo>
                    <a:pt y="349" x="139"/>
                  </a:lnTo>
                  <a:lnTo>
                    <a:pt y="346" x="141"/>
                  </a:lnTo>
                  <a:lnTo>
                    <a:pt y="343" x="142"/>
                  </a:lnTo>
                  <a:lnTo>
                    <a:pt y="342" x="142"/>
                  </a:lnTo>
                  <a:lnTo>
                    <a:pt y="341" x="141"/>
                  </a:lnTo>
                  <a:lnTo>
                    <a:pt y="339" x="138"/>
                  </a:lnTo>
                  <a:lnTo>
                    <a:pt y="335" x="136"/>
                  </a:lnTo>
                  <a:close/>
                  <a:moveTo>
                    <a:pt y="321" x="140"/>
                  </a:moveTo>
                  <a:lnTo>
                    <a:pt y="318" x="140"/>
                  </a:lnTo>
                  <a:lnTo>
                    <a:pt y="317" x="140"/>
                  </a:lnTo>
                  <a:lnTo>
                    <a:pt y="316" x="142"/>
                  </a:lnTo>
                  <a:lnTo>
                    <a:pt y="314" x="145"/>
                  </a:lnTo>
                  <a:lnTo>
                    <a:pt y="313" x="152"/>
                  </a:lnTo>
                  <a:lnTo>
                    <a:pt y="312" x="155"/>
                  </a:lnTo>
                  <a:lnTo>
                    <a:pt y="313" x="159"/>
                  </a:lnTo>
                  <a:lnTo>
                    <a:pt y="316" x="161"/>
                  </a:lnTo>
                  <a:lnTo>
                    <a:pt y="318" x="163"/>
                  </a:lnTo>
                  <a:lnTo>
                    <a:pt y="321" x="160"/>
                  </a:lnTo>
                  <a:lnTo>
                    <a:pt y="322" x="155"/>
                  </a:lnTo>
                  <a:lnTo>
                    <a:pt y="325" x="151"/>
                  </a:lnTo>
                  <a:lnTo>
                    <a:pt y="323" x="146"/>
                  </a:lnTo>
                  <a:lnTo>
                    <a:pt y="321" x="140"/>
                  </a:lnTo>
                  <a:close/>
                  <a:moveTo>
                    <a:pt y="339" x="163"/>
                  </a:moveTo>
                  <a:lnTo>
                    <a:pt y="330" x="169"/>
                  </a:lnTo>
                  <a:lnTo>
                    <a:pt y="325" x="172"/>
                  </a:lnTo>
                  <a:lnTo>
                    <a:pt y="326" x="178"/>
                  </a:lnTo>
                  <a:lnTo>
                    <a:pt y="331" x="182"/>
                  </a:lnTo>
                  <a:lnTo>
                    <a:pt y="334" x="183"/>
                  </a:lnTo>
                  <a:lnTo>
                    <a:pt y="337" x="184"/>
                  </a:lnTo>
                  <a:lnTo>
                    <a:pt y="339" x="185"/>
                  </a:lnTo>
                  <a:lnTo>
                    <a:pt y="342" x="185"/>
                  </a:lnTo>
                  <a:lnTo>
                    <a:pt y="345" x="183"/>
                  </a:lnTo>
                  <a:lnTo>
                    <a:pt y="345" x="180"/>
                  </a:lnTo>
                  <a:lnTo>
                    <a:pt y="346" x="177"/>
                  </a:lnTo>
                  <a:lnTo>
                    <a:pt y="345" x="173"/>
                  </a:lnTo>
                  <a:lnTo>
                    <a:pt y="345" x="170"/>
                  </a:lnTo>
                  <a:lnTo>
                    <a:pt y="343" x="167"/>
                  </a:lnTo>
                  <a:lnTo>
                    <a:pt y="341" x="165"/>
                  </a:lnTo>
                  <a:lnTo>
                    <a:pt y="339" x="163"/>
                  </a:lnTo>
                  <a:close/>
                  <a:moveTo>
                    <a:pt y="310" x="168"/>
                  </a:moveTo>
                  <a:lnTo>
                    <a:pt y="309" x="168"/>
                  </a:lnTo>
                  <a:lnTo>
                    <a:pt y="306" x="168"/>
                  </a:lnTo>
                  <a:lnTo>
                    <a:pt y="305" x="170"/>
                  </a:lnTo>
                  <a:lnTo>
                    <a:pt y="302" x="172"/>
                  </a:lnTo>
                  <a:lnTo>
                    <a:pt y="298" x="178"/>
                  </a:lnTo>
                  <a:lnTo>
                    <a:pt y="294" x="182"/>
                  </a:lnTo>
                  <a:lnTo>
                    <a:pt y="297" x="183"/>
                  </a:lnTo>
                  <a:lnTo>
                    <a:pt y="300" x="184"/>
                  </a:lnTo>
                  <a:lnTo>
                    <a:pt y="301" x="183"/>
                  </a:lnTo>
                  <a:lnTo>
                    <a:pt y="302" x="182"/>
                  </a:lnTo>
                  <a:lnTo>
                    <a:pt y="306" x="180"/>
                  </a:lnTo>
                  <a:lnTo>
                    <a:pt y="309" x="178"/>
                  </a:lnTo>
                  <a:lnTo>
                    <a:pt y="314" x="173"/>
                  </a:lnTo>
                  <a:lnTo>
                    <a:pt y="316" x="171"/>
                  </a:lnTo>
                  <a:lnTo>
                    <a:pt y="313" x="169"/>
                  </a:lnTo>
                  <a:lnTo>
                    <a:pt y="310" x="168"/>
                  </a:lnTo>
                  <a:close/>
                  <a:moveTo>
                    <a:pt y="347" x="157"/>
                  </a:moveTo>
                  <a:lnTo>
                    <a:pt y="347" x="160"/>
                  </a:lnTo>
                  <a:lnTo>
                    <a:pt y="349" x="161"/>
                  </a:lnTo>
                  <a:lnTo>
                    <a:pt y="350" x="161"/>
                  </a:lnTo>
                  <a:lnTo>
                    <a:pt y="353" x="161"/>
                  </a:lnTo>
                  <a:lnTo>
                    <a:pt y="354" x="161"/>
                  </a:lnTo>
                  <a:lnTo>
                    <a:pt y="357" x="161"/>
                  </a:lnTo>
                  <a:lnTo>
                    <a:pt y="358" x="161"/>
                  </a:lnTo>
                  <a:lnTo>
                    <a:pt y="359" x="163"/>
                  </a:lnTo>
                  <a:lnTo>
                    <a:pt y="357" x="167"/>
                  </a:lnTo>
                  <a:lnTo>
                    <a:pt y="351" x="172"/>
                  </a:lnTo>
                  <a:lnTo>
                    <a:pt y="350" x="178"/>
                  </a:lnTo>
                  <a:lnTo>
                    <a:pt y="350" x="186"/>
                  </a:lnTo>
                  <a:lnTo>
                    <a:pt y="350" x="191"/>
                  </a:lnTo>
                  <a:lnTo>
                    <a:pt y="350" x="195"/>
                  </a:lnTo>
                  <a:lnTo>
                    <a:pt y="351" x="198"/>
                  </a:lnTo>
                  <a:lnTo>
                    <a:pt y="354" x="200"/>
                  </a:lnTo>
                  <a:lnTo>
                    <a:pt y="358" x="206"/>
                  </a:lnTo>
                  <a:lnTo>
                    <a:pt y="362" x="210"/>
                  </a:lnTo>
                  <a:lnTo>
                    <a:pt y="365" x="216"/>
                  </a:lnTo>
                  <a:lnTo>
                    <a:pt y="366" x="225"/>
                  </a:lnTo>
                  <a:lnTo>
                    <a:pt y="369" x="208"/>
                  </a:lnTo>
                  <a:lnTo>
                    <a:pt y="370" x="200"/>
                  </a:lnTo>
                  <a:lnTo>
                    <a:pt y="373" x="197"/>
                  </a:lnTo>
                  <a:lnTo>
                    <a:pt y="373" x="193"/>
                  </a:lnTo>
                  <a:lnTo>
                    <a:pt y="373" x="184"/>
                  </a:lnTo>
                  <a:lnTo>
                    <a:pt y="370" x="174"/>
                  </a:lnTo>
                  <a:lnTo>
                    <a:pt y="367" x="166"/>
                  </a:lnTo>
                  <a:lnTo>
                    <a:pt y="365" x="157"/>
                  </a:lnTo>
                  <a:lnTo>
                    <a:pt y="362" x="154"/>
                  </a:lnTo>
                  <a:lnTo>
                    <a:pt y="361" x="151"/>
                  </a:lnTo>
                  <a:lnTo>
                    <a:pt y="357" x="150"/>
                  </a:lnTo>
                  <a:lnTo>
                    <a:pt y="354" x="150"/>
                  </a:lnTo>
                  <a:lnTo>
                    <a:pt y="353" x="151"/>
                  </a:lnTo>
                  <a:lnTo>
                    <a:pt y="350" x="153"/>
                  </a:lnTo>
                  <a:lnTo>
                    <a:pt y="349" x="155"/>
                  </a:lnTo>
                  <a:lnTo>
                    <a:pt y="347" x="157"/>
                  </a:lnTo>
                  <a:close/>
                  <a:moveTo>
                    <a:pt y="110" x="116"/>
                  </a:moveTo>
                  <a:lnTo>
                    <a:pt y="100" x="122"/>
                  </a:lnTo>
                  <a:lnTo>
                    <a:pt y="86" x="125"/>
                  </a:lnTo>
                  <a:lnTo>
                    <a:pt y="81" x="128"/>
                  </a:lnTo>
                  <a:lnTo>
                    <a:pt y="76" x="132"/>
                  </a:lnTo>
                  <a:lnTo>
                    <a:pt y="72" x="139"/>
                  </a:lnTo>
                  <a:lnTo>
                    <a:pt y="69" x="148"/>
                  </a:lnTo>
                  <a:lnTo>
                    <a:pt y="70" x="159"/>
                  </a:lnTo>
                  <a:lnTo>
                    <a:pt y="72" x="166"/>
                  </a:lnTo>
                  <a:lnTo>
                    <a:pt y="72" x="168"/>
                  </a:lnTo>
                  <a:lnTo>
                    <a:pt y="72" x="170"/>
                  </a:lnTo>
                  <a:lnTo>
                    <a:pt y="69" x="172"/>
                  </a:lnTo>
                  <a:lnTo>
                    <a:pt y="65" x="174"/>
                  </a:lnTo>
                  <a:lnTo>
                    <a:pt y="65" x="179"/>
                  </a:lnTo>
                  <a:lnTo>
                    <a:pt y="66" x="182"/>
                  </a:lnTo>
                  <a:lnTo>
                    <a:pt y="68" x="184"/>
                  </a:lnTo>
                  <a:lnTo>
                    <a:pt y="70" x="186"/>
                  </a:lnTo>
                  <a:lnTo>
                    <a:pt y="73" x="186"/>
                  </a:lnTo>
                  <a:lnTo>
                    <a:pt y="76" x="186"/>
                  </a:lnTo>
                  <a:lnTo>
                    <a:pt y="78" x="184"/>
                  </a:lnTo>
                  <a:lnTo>
                    <a:pt y="81" x="182"/>
                  </a:lnTo>
                  <a:lnTo>
                    <a:pt y="77" x="179"/>
                  </a:lnTo>
                  <a:lnTo>
                    <a:pt y="76" x="175"/>
                  </a:lnTo>
                  <a:lnTo>
                    <a:pt y="76" x="173"/>
                  </a:lnTo>
                  <a:lnTo>
                    <a:pt y="77" x="172"/>
                  </a:lnTo>
                  <a:lnTo>
                    <a:pt y="80" x="170"/>
                  </a:lnTo>
                  <a:lnTo>
                    <a:pt y="82" x="170"/>
                  </a:lnTo>
                  <a:lnTo>
                    <a:pt y="85" x="169"/>
                  </a:lnTo>
                  <a:lnTo>
                    <a:pt y="89" x="166"/>
                  </a:lnTo>
                  <a:lnTo>
                    <a:pt y="90" x="163"/>
                  </a:lnTo>
                  <a:lnTo>
                    <a:pt y="93" x="158"/>
                  </a:lnTo>
                  <a:lnTo>
                    <a:pt y="96" x="148"/>
                  </a:lnTo>
                  <a:lnTo>
                    <a:pt y="98" x="139"/>
                  </a:lnTo>
                  <a:lnTo>
                    <a:pt y="102" x="137"/>
                  </a:lnTo>
                  <a:lnTo>
                    <a:pt y="105" x="134"/>
                  </a:lnTo>
                  <a:lnTo>
                    <a:pt y="107" x="131"/>
                  </a:lnTo>
                  <a:lnTo>
                    <a:pt y="109" x="128"/>
                  </a:lnTo>
                  <a:lnTo>
                    <a:pt y="111" x="120"/>
                  </a:lnTo>
                  <a:lnTo>
                    <a:pt y="110" x="116"/>
                  </a:lnTo>
                  <a:close/>
                  <a:moveTo>
                    <a:pt y="40" x="145"/>
                  </a:moveTo>
                  <a:lnTo>
                    <a:pt y="35" x="138"/>
                  </a:lnTo>
                  <a:lnTo>
                    <a:pt y="31" x="130"/>
                  </a:lnTo>
                  <a:lnTo>
                    <a:pt y="28" x="127"/>
                  </a:lnTo>
                  <a:lnTo>
                    <a:pt y="25" x="124"/>
                  </a:lnTo>
                  <a:lnTo>
                    <a:pt y="21" x="122"/>
                  </a:lnTo>
                  <a:lnTo>
                    <a:pt y="17" x="120"/>
                  </a:lnTo>
                  <a:lnTo>
                    <a:pt y="16" x="119"/>
                  </a:lnTo>
                  <a:lnTo>
                    <a:pt y="16" x="117"/>
                  </a:lnTo>
                  <a:lnTo>
                    <a:pt y="16" x="116"/>
                  </a:lnTo>
                  <a:lnTo>
                    <a:pt y="17" x="114"/>
                  </a:lnTo>
                  <a:lnTo>
                    <a:pt y="19" x="113"/>
                  </a:lnTo>
                  <a:lnTo>
                    <a:pt y="21" x="112"/>
                  </a:lnTo>
                  <a:lnTo>
                    <a:pt y="24" x="112"/>
                  </a:lnTo>
                  <a:lnTo>
                    <a:pt y="27" x="113"/>
                  </a:lnTo>
                  <a:lnTo>
                    <a:pt y="31" x="114"/>
                  </a:lnTo>
                  <a:lnTo>
                    <a:pt y="33" x="116"/>
                  </a:lnTo>
                  <a:lnTo>
                    <a:pt y="36" x="119"/>
                  </a:lnTo>
                  <a:lnTo>
                    <a:pt y="37" x="124"/>
                  </a:lnTo>
                  <a:lnTo>
                    <a:pt y="40" x="134"/>
                  </a:lnTo>
                  <a:lnTo>
                    <a:pt y="40" x="145"/>
                  </a:lnTo>
                  <a:close/>
                  <a:moveTo>
                    <a:pt y="626" x="451"/>
                  </a:moveTo>
                  <a:lnTo>
                    <a:pt y="626" x="439"/>
                  </a:lnTo>
                  <a:lnTo>
                    <a:pt y="626" x="427"/>
                  </a:lnTo>
                  <a:lnTo>
                    <a:pt y="628" x="415"/>
                  </a:lnTo>
                  <a:lnTo>
                    <a:pt y="631" x="404"/>
                  </a:lnTo>
                  <a:lnTo>
                    <a:pt y="635" x="385"/>
                  </a:lnTo>
                  <a:lnTo>
                    <a:pt y="638" x="373"/>
                  </a:lnTo>
                  <a:lnTo>
                    <a:pt y="628" x="389"/>
                  </a:lnTo>
                  <a:lnTo>
                    <a:pt y="619" x="408"/>
                  </a:lnTo>
                  <a:lnTo>
                    <a:pt y="614" x="417"/>
                  </a:lnTo>
                  <a:lnTo>
                    <a:pt y="608" x="424"/>
                  </a:lnTo>
                  <a:lnTo>
                    <a:pt y="606" x="426"/>
                  </a:lnTo>
                  <a:lnTo>
                    <a:pt y="603" x="428"/>
                  </a:lnTo>
                  <a:lnTo>
                    <a:pt y="600" x="429"/>
                  </a:lnTo>
                  <a:lnTo>
                    <a:pt y="598" x="429"/>
                  </a:lnTo>
                  <a:lnTo>
                    <a:pt y="569" x="427"/>
                  </a:lnTo>
                  <a:lnTo>
                    <a:pt y="539" x="425"/>
                  </a:lnTo>
                  <a:lnTo>
                    <a:pt y="526" x="424"/>
                  </a:lnTo>
                  <a:lnTo>
                    <a:pt y="512" x="421"/>
                  </a:lnTo>
                  <a:lnTo>
                    <a:pt y="497" x="418"/>
                  </a:lnTo>
                  <a:lnTo>
                    <a:pt y="482" x="414"/>
                  </a:lnTo>
                  <a:lnTo>
                    <a:pt y="463" x="408"/>
                  </a:lnTo>
                  <a:lnTo>
                    <a:pt y="444" x="404"/>
                  </a:lnTo>
                  <a:lnTo>
                    <a:pt y="433" x="401"/>
                  </a:lnTo>
                  <a:lnTo>
                    <a:pt y="424" x="399"/>
                  </a:lnTo>
                  <a:lnTo>
                    <a:pt y="415" x="394"/>
                  </a:lnTo>
                  <a:lnTo>
                    <a:pt y="406" x="390"/>
                  </a:lnTo>
                  <a:lnTo>
                    <a:pt y="400" x="384"/>
                  </a:lnTo>
                  <a:lnTo>
                    <a:pt y="395" x="379"/>
                  </a:lnTo>
                  <a:lnTo>
                    <a:pt y="390" x="376"/>
                  </a:lnTo>
                  <a:lnTo>
                    <a:pt y="384" x="373"/>
                  </a:lnTo>
                  <a:lnTo>
                    <a:pt y="384" x="371"/>
                  </a:lnTo>
                  <a:lnTo>
                    <a:pt y="384" x="367"/>
                  </a:lnTo>
                  <a:lnTo>
                    <a:pt y="383" x="366"/>
                  </a:lnTo>
                  <a:lnTo>
                    <a:pt y="380" x="364"/>
                  </a:lnTo>
                  <a:lnTo>
                    <a:pt y="376" x="361"/>
                  </a:lnTo>
                  <a:lnTo>
                    <a:pt y="371" x="358"/>
                  </a:lnTo>
                  <a:lnTo>
                    <a:pt y="366" x="355"/>
                  </a:lnTo>
                  <a:lnTo>
                    <a:pt y="363" x="350"/>
                  </a:lnTo>
                  <a:lnTo>
                    <a:pt y="363" x="348"/>
                  </a:lnTo>
                  <a:lnTo>
                    <a:pt y="365" x="345"/>
                  </a:lnTo>
                  <a:lnTo>
                    <a:pt y="366" x="342"/>
                  </a:lnTo>
                  <a:lnTo>
                    <a:pt y="369" x="337"/>
                  </a:lnTo>
                  <a:lnTo>
                    <a:pt y="361" x="333"/>
                  </a:lnTo>
                  <a:lnTo>
                    <a:pt y="357" x="329"/>
                  </a:lnTo>
                  <a:lnTo>
                    <a:pt y="353" x="323"/>
                  </a:lnTo>
                  <a:lnTo>
                    <a:pt y="351" x="318"/>
                  </a:lnTo>
                  <a:lnTo>
                    <a:pt y="349" x="309"/>
                  </a:lnTo>
                  <a:lnTo>
                    <a:pt y="350" x="303"/>
                  </a:lnTo>
                  <a:lnTo>
                    <a:pt y="351" x="298"/>
                  </a:lnTo>
                  <a:lnTo>
                    <a:pt y="355" x="295"/>
                  </a:lnTo>
                  <a:lnTo>
                    <a:pt y="359" x="293"/>
                  </a:lnTo>
                  <a:lnTo>
                    <a:pt y="363" x="291"/>
                  </a:lnTo>
                  <a:lnTo>
                    <a:pt y="366" x="288"/>
                  </a:lnTo>
                  <a:lnTo>
                    <a:pt y="369" x="284"/>
                  </a:lnTo>
                  <a:lnTo>
                    <a:pt y="369" x="271"/>
                  </a:lnTo>
                  <a:lnTo>
                    <a:pt y="369" x="255"/>
                  </a:lnTo>
                  <a:lnTo>
                    <a:pt y="373" x="246"/>
                  </a:lnTo>
                  <a:lnTo>
                    <a:pt y="375" x="237"/>
                  </a:lnTo>
                  <a:lnTo>
                    <a:pt y="379" x="230"/>
                  </a:lnTo>
                  <a:lnTo>
                    <a:pt y="383" x="225"/>
                  </a:lnTo>
                  <a:lnTo>
                    <a:pt y="392" x="216"/>
                  </a:lnTo>
                  <a:lnTo>
                    <a:pt y="402" x="209"/>
                  </a:lnTo>
                  <a:lnTo>
                    <a:pt y="399" x="196"/>
                  </a:lnTo>
                  <a:lnTo>
                    <a:pt y="398" x="183"/>
                  </a:lnTo>
                  <a:lnTo>
                    <a:pt y="398" x="169"/>
                  </a:lnTo>
                  <a:lnTo>
                    <a:pt y="398" x="155"/>
                  </a:lnTo>
                  <a:lnTo>
                    <a:pt y="403" x="151"/>
                  </a:lnTo>
                  <a:lnTo>
                    <a:pt y="408" x="145"/>
                  </a:lnTo>
                  <a:lnTo>
                    <a:pt y="411" x="139"/>
                  </a:lnTo>
                  <a:lnTo>
                    <a:pt y="412" x="132"/>
                  </a:lnTo>
                  <a:lnTo>
                    <a:pt y="414" x="125"/>
                  </a:lnTo>
                  <a:lnTo>
                    <a:pt y="412" x="117"/>
                  </a:lnTo>
                  <a:lnTo>
                    <a:pt y="411" x="110"/>
                  </a:lnTo>
                  <a:lnTo>
                    <a:pt y="408" x="103"/>
                  </a:lnTo>
                  <a:lnTo>
                    <a:pt y="410" x="110"/>
                  </a:lnTo>
                  <a:lnTo>
                    <a:pt y="411" x="116"/>
                  </a:lnTo>
                  <a:lnTo>
                    <a:pt y="411" x="123"/>
                  </a:lnTo>
                  <a:lnTo>
                    <a:pt y="410" x="130"/>
                  </a:lnTo>
                  <a:lnTo>
                    <a:pt y="407" x="137"/>
                  </a:lnTo>
                  <a:lnTo>
                    <a:pt y="404" x="143"/>
                  </a:lnTo>
                  <a:lnTo>
                    <a:pt y="399" x="148"/>
                  </a:lnTo>
                  <a:lnTo>
                    <a:pt y="394" x="152"/>
                  </a:lnTo>
                  <a:lnTo>
                    <a:pt y="388" x="147"/>
                  </a:lnTo>
                  <a:lnTo>
                    <a:pt y="384" x="143"/>
                  </a:lnTo>
                  <a:lnTo>
                    <a:pt y="382" x="138"/>
                  </a:lnTo>
                  <a:lnTo>
                    <a:pt y="379" x="132"/>
                  </a:lnTo>
                  <a:lnTo>
                    <a:pt y="375" x="120"/>
                  </a:lnTo>
                  <a:lnTo>
                    <a:pt y="373" x="109"/>
                  </a:lnTo>
                  <a:lnTo>
                    <a:pt y="374" x="120"/>
                  </a:lnTo>
                  <a:lnTo>
                    <a:pt y="373" x="131"/>
                  </a:lnTo>
                  <a:lnTo>
                    <a:pt y="371" x="134"/>
                  </a:lnTo>
                  <a:lnTo>
                    <a:pt y="369" x="138"/>
                  </a:lnTo>
                  <a:lnTo>
                    <a:pt y="365" x="139"/>
                  </a:lnTo>
                  <a:lnTo>
                    <a:pt y="359" x="139"/>
                  </a:lnTo>
                  <a:lnTo>
                    <a:pt y="357" x="136"/>
                  </a:lnTo>
                  <a:lnTo>
                    <a:pt y="357" x="131"/>
                  </a:lnTo>
                  <a:lnTo>
                    <a:pt y="357" x="125"/>
                  </a:lnTo>
                  <a:lnTo>
                    <a:pt y="357" x="117"/>
                  </a:lnTo>
                  <a:lnTo>
                    <a:pt y="357" x="101"/>
                  </a:lnTo>
                  <a:lnTo>
                    <a:pt y="358" x="87"/>
                  </a:lnTo>
                  <a:lnTo>
                    <a:pt y="355" x="97"/>
                  </a:lnTo>
                  <a:lnTo>
                    <a:pt y="354" x="106"/>
                  </a:lnTo>
                  <a:lnTo>
                    <a:pt y="353" x="115"/>
                  </a:lnTo>
                  <a:lnTo>
                    <a:pt y="350" x="120"/>
                  </a:lnTo>
                  <a:lnTo>
                    <a:pt y="345" x="116"/>
                  </a:lnTo>
                  <a:lnTo>
                    <a:pt y="339" x="111"/>
                  </a:lnTo>
                  <a:lnTo>
                    <a:pt y="335" x="103"/>
                  </a:lnTo>
                  <a:lnTo>
                    <a:pt y="331" x="96"/>
                  </a:lnTo>
                  <a:lnTo>
                    <a:pt y="323" x="79"/>
                  </a:lnTo>
                  <a:lnTo>
                    <a:pt y="317" x="64"/>
                  </a:lnTo>
                  <a:lnTo>
                    <a:pt y="321" x="77"/>
                  </a:lnTo>
                  <a:lnTo>
                    <a:pt y="325" x="90"/>
                  </a:lnTo>
                  <a:lnTo>
                    <a:pt y="326" x="97"/>
                  </a:lnTo>
                  <a:lnTo>
                    <a:pt y="327" x="102"/>
                  </a:lnTo>
                  <a:lnTo>
                    <a:pt y="326" x="106"/>
                  </a:lnTo>
                  <a:lnTo>
                    <a:pt y="325" x="110"/>
                  </a:lnTo>
                  <a:lnTo>
                    <a:pt y="323" x="111"/>
                  </a:lnTo>
                  <a:lnTo>
                    <a:pt y="322" x="112"/>
                  </a:lnTo>
                  <a:lnTo>
                    <a:pt y="321" x="112"/>
                  </a:lnTo>
                  <a:lnTo>
                    <a:pt y="320" x="112"/>
                  </a:lnTo>
                  <a:lnTo>
                    <a:pt y="317" x="110"/>
                  </a:lnTo>
                  <a:lnTo>
                    <a:pt y="314" x="106"/>
                  </a:lnTo>
                  <a:lnTo>
                    <a:pt y="310" x="98"/>
                  </a:lnTo>
                  <a:lnTo>
                    <a:pt y="305" x="90"/>
                  </a:lnTo>
                  <a:lnTo>
                    <a:pt y="308" x="100"/>
                  </a:lnTo>
                  <a:lnTo>
                    <a:pt y="310" x="111"/>
                  </a:lnTo>
                  <a:lnTo>
                    <a:pt y="314" x="119"/>
                  </a:lnTo>
                  <a:lnTo>
                    <a:pt y="318" x="126"/>
                  </a:lnTo>
                  <a:lnTo>
                    <a:pt y="317" x="130"/>
                  </a:lnTo>
                  <a:lnTo>
                    <a:pt y="316" x="134"/>
                  </a:lnTo>
                  <a:lnTo>
                    <a:pt y="313" x="138"/>
                  </a:lnTo>
                  <a:lnTo>
                    <a:pt y="309" x="140"/>
                  </a:lnTo>
                  <a:lnTo>
                    <a:pt y="306" x="140"/>
                  </a:lnTo>
                  <a:lnTo>
                    <a:pt y="302" x="139"/>
                  </a:lnTo>
                  <a:lnTo>
                    <a:pt y="298" x="133"/>
                  </a:lnTo>
                  <a:lnTo>
                    <a:pt y="293" x="126"/>
                  </a:lnTo>
                  <a:lnTo>
                    <a:pt y="296" x="134"/>
                  </a:lnTo>
                  <a:lnTo>
                    <a:pt y="301" x="144"/>
                  </a:lnTo>
                  <a:lnTo>
                    <a:pt y="302" x="148"/>
                  </a:lnTo>
                  <a:lnTo>
                    <a:pt y="302" x="153"/>
                  </a:lnTo>
                  <a:lnTo>
                    <a:pt y="302" x="158"/>
                  </a:lnTo>
                  <a:lnTo>
                    <a:pt y="301" x="163"/>
                  </a:lnTo>
                  <a:lnTo>
                    <a:pt y="294" x="169"/>
                  </a:lnTo>
                  <a:lnTo>
                    <a:pt y="289" x="177"/>
                  </a:lnTo>
                  <a:lnTo>
                    <a:pt y="284" x="183"/>
                  </a:lnTo>
                  <a:lnTo>
                    <a:pt y="280" x="192"/>
                  </a:lnTo>
                  <a:lnTo>
                    <a:pt y="272" x="196"/>
                  </a:lnTo>
                  <a:lnTo>
                    <a:pt y="265" x="200"/>
                  </a:lnTo>
                  <a:lnTo>
                    <a:pt y="260" x="205"/>
                  </a:lnTo>
                  <a:lnTo>
                    <a:pt y="255" x="210"/>
                  </a:lnTo>
                  <a:lnTo>
                    <a:pt y="245" x="222"/>
                  </a:lnTo>
                  <a:lnTo>
                    <a:pt y="237" x="233"/>
                  </a:lnTo>
                  <a:lnTo>
                    <a:pt y="239" x="237"/>
                  </a:lnTo>
                  <a:lnTo>
                    <a:pt y="237" x="241"/>
                  </a:lnTo>
                  <a:lnTo>
                    <a:pt y="236" x="246"/>
                  </a:lnTo>
                  <a:lnTo>
                    <a:pt y="235" x="250"/>
                  </a:lnTo>
                  <a:lnTo>
                    <a:pt y="232" x="253"/>
                  </a:lnTo>
                  <a:lnTo>
                    <a:pt y="228" x="256"/>
                  </a:lnTo>
                  <a:lnTo>
                    <a:pt y="224" x="259"/>
                  </a:lnTo>
                  <a:lnTo>
                    <a:pt y="219" x="260"/>
                  </a:lnTo>
                  <a:lnTo>
                    <a:pt y="213" x="257"/>
                  </a:lnTo>
                  <a:lnTo>
                    <a:pt y="208" x="256"/>
                  </a:lnTo>
                  <a:lnTo>
                    <a:pt y="207" x="255"/>
                  </a:lnTo>
                  <a:lnTo>
                    <a:pt y="206" x="254"/>
                  </a:lnTo>
                  <a:lnTo>
                    <a:pt y="204" x="253"/>
                  </a:lnTo>
                  <a:lnTo>
                    <a:pt y="204" x="250"/>
                  </a:lnTo>
                  <a:lnTo>
                    <a:pt y="213" x="251"/>
                  </a:lnTo>
                  <a:lnTo>
                    <a:pt y="223" x="252"/>
                  </a:lnTo>
                  <a:lnTo>
                    <a:pt y="217" x="250"/>
                  </a:lnTo>
                  <a:lnTo>
                    <a:pt y="211" x="248"/>
                  </a:lnTo>
                  <a:lnTo>
                    <a:pt y="208" x="247"/>
                  </a:lnTo>
                  <a:lnTo>
                    <a:pt y="206" x="246"/>
                  </a:lnTo>
                  <a:lnTo>
                    <a:pt y="206" x="243"/>
                  </a:lnTo>
                  <a:lnTo>
                    <a:pt y="207" x="241"/>
                  </a:lnTo>
                  <a:lnTo>
                    <a:pt y="216" x="235"/>
                  </a:lnTo>
                  <a:lnTo>
                    <a:pt y="223" x="227"/>
                  </a:lnTo>
                  <a:lnTo>
                    <a:pt y="229" x="219"/>
                  </a:lnTo>
                  <a:lnTo>
                    <a:pt y="236" x="210"/>
                  </a:lnTo>
                  <a:lnTo>
                    <a:pt y="249" x="193"/>
                  </a:lnTo>
                  <a:lnTo>
                    <a:pt y="264" x="177"/>
                  </a:lnTo>
                  <a:lnTo>
                    <a:pt y="253" x="185"/>
                  </a:lnTo>
                  <a:lnTo>
                    <a:pt y="245" x="192"/>
                  </a:lnTo>
                  <a:lnTo>
                    <a:pt y="240" x="193"/>
                  </a:lnTo>
                  <a:lnTo>
                    <a:pt y="236" x="193"/>
                  </a:lnTo>
                  <a:lnTo>
                    <a:pt y="233" x="191"/>
                  </a:lnTo>
                  <a:lnTo>
                    <a:pt y="229" x="186"/>
                  </a:lnTo>
                  <a:lnTo>
                    <a:pt y="231" x="196"/>
                  </a:lnTo>
                  <a:lnTo>
                    <a:pt y="233" x="205"/>
                  </a:lnTo>
                  <a:lnTo>
                    <a:pt y="228" x="213"/>
                  </a:lnTo>
                  <a:lnTo>
                    <a:pt y="221" x="220"/>
                  </a:lnTo>
                  <a:lnTo>
                    <a:pt y="217" x="221"/>
                  </a:lnTo>
                  <a:lnTo>
                    <a:pt y="213" x="220"/>
                  </a:lnTo>
                  <a:lnTo>
                    <a:pt y="211" x="218"/>
                  </a:lnTo>
                  <a:lnTo>
                    <a:pt y="210" x="214"/>
                  </a:lnTo>
                  <a:lnTo>
                    <a:pt y="207" x="209"/>
                  </a:lnTo>
                  <a:lnTo>
                    <a:pt y="207" x="204"/>
                  </a:lnTo>
                  <a:lnTo>
                    <a:pt y="207" x="196"/>
                  </a:lnTo>
                  <a:lnTo>
                    <a:pt y="208" x="187"/>
                  </a:lnTo>
                  <a:lnTo>
                    <a:pt y="206" x="195"/>
                  </a:lnTo>
                  <a:lnTo>
                    <a:pt y="204" x="201"/>
                  </a:lnTo>
                  <a:lnTo>
                    <a:pt y="203" x="207"/>
                  </a:lnTo>
                  <a:lnTo>
                    <a:pt y="204" x="212"/>
                  </a:lnTo>
                  <a:lnTo>
                    <a:pt y="206" x="222"/>
                  </a:lnTo>
                  <a:lnTo>
                    <a:pt y="207" x="232"/>
                  </a:lnTo>
                  <a:lnTo>
                    <a:pt y="203" x="233"/>
                  </a:lnTo>
                  <a:lnTo>
                    <a:pt y="199" x="233"/>
                  </a:lnTo>
                  <a:lnTo>
                    <a:pt y="195" x="232"/>
                  </a:lnTo>
                  <a:lnTo>
                    <a:pt y="191" x="229"/>
                  </a:lnTo>
                  <a:lnTo>
                    <a:pt y="188" x="219"/>
                  </a:lnTo>
                  <a:lnTo>
                    <a:pt y="186" x="210"/>
                  </a:lnTo>
                  <a:lnTo>
                    <a:pt y="182" x="202"/>
                  </a:lnTo>
                  <a:lnTo>
                    <a:pt y="178" x="196"/>
                  </a:lnTo>
                  <a:lnTo>
                    <a:pt y="174" x="188"/>
                  </a:lnTo>
                  <a:lnTo>
                    <a:pt y="171" x="180"/>
                  </a:lnTo>
                  <a:lnTo>
                    <a:pt y="170" x="169"/>
                  </a:lnTo>
                  <a:lnTo>
                    <a:pt y="170" x="156"/>
                  </a:lnTo>
                  <a:lnTo>
                    <a:pt y="175" x="151"/>
                  </a:lnTo>
                  <a:lnTo>
                    <a:pt y="180" x="144"/>
                  </a:lnTo>
                  <a:lnTo>
                    <a:pt y="184" x="138"/>
                  </a:lnTo>
                  <a:lnTo>
                    <a:pt y="188" x="131"/>
                  </a:lnTo>
                  <a:lnTo>
                    <a:pt y="195" x="116"/>
                  </a:lnTo>
                  <a:lnTo>
                    <a:pt y="203" x="102"/>
                  </a:lnTo>
                  <a:lnTo>
                    <a:pt y="210" x="96"/>
                  </a:lnTo>
                  <a:lnTo>
                    <a:pt y="215" x="88"/>
                  </a:lnTo>
                  <a:lnTo>
                    <a:pt y="219" x="81"/>
                  </a:lnTo>
                  <a:lnTo>
                    <a:pt y="224" x="73"/>
                  </a:lnTo>
                  <a:lnTo>
                    <a:pt y="228" x="64"/>
                  </a:lnTo>
                  <a:lnTo>
                    <a:pt y="232" x="57"/>
                  </a:lnTo>
                  <a:lnTo>
                    <a:pt y="237" x="50"/>
                  </a:lnTo>
                  <a:lnTo>
                    <a:pt y="244" x="44"/>
                  </a:lnTo>
                  <a:lnTo>
                    <a:pt y="236" x="48"/>
                  </a:lnTo>
                  <a:lnTo>
                    <a:pt y="229" x="55"/>
                  </a:lnTo>
                  <a:lnTo>
                    <a:pt y="229" x="43"/>
                  </a:lnTo>
                  <a:lnTo>
                    <a:pt y="227" x="32"/>
                  </a:lnTo>
                  <a:lnTo>
                    <a:pt y="224" x="22"/>
                  </a:lnTo>
                  <a:lnTo>
                    <a:pt y="221" x="12"/>
                  </a:lnTo>
                  <a:lnTo>
                    <a:pt y="223" x="22"/>
                  </a:lnTo>
                  <a:lnTo>
                    <a:pt y="224" x="32"/>
                  </a:lnTo>
                  <a:lnTo>
                    <a:pt y="224" x="43"/>
                  </a:lnTo>
                  <a:lnTo>
                    <a:pt y="223" x="54"/>
                  </a:lnTo>
                  <a:lnTo>
                    <a:pt y="219" x="67"/>
                  </a:lnTo>
                  <a:lnTo>
                    <a:pt y="212" x="81"/>
                  </a:lnTo>
                  <a:lnTo>
                    <a:pt y="210" x="86"/>
                  </a:lnTo>
                  <a:lnTo>
                    <a:pt y="206" x="91"/>
                  </a:lnTo>
                  <a:lnTo>
                    <a:pt y="202" x="93"/>
                  </a:lnTo>
                  <a:lnTo>
                    <a:pt y="199" x="93"/>
                  </a:lnTo>
                  <a:lnTo>
                    <a:pt y="195" x="91"/>
                  </a:lnTo>
                  <a:lnTo>
                    <a:pt y="194" x="87"/>
                  </a:lnTo>
                  <a:lnTo>
                    <a:pt y="194" x="83"/>
                  </a:lnTo>
                  <a:lnTo>
                    <a:pt y="194" x="77"/>
                  </a:lnTo>
                  <a:lnTo>
                    <a:pt y="199" x="67"/>
                  </a:lnTo>
                  <a:lnTo>
                    <a:pt y="204" x="54"/>
                  </a:lnTo>
                  <a:lnTo>
                    <a:pt y="206" x="46"/>
                  </a:lnTo>
                  <a:lnTo>
                    <a:pt y="207" x="38"/>
                  </a:lnTo>
                  <a:lnTo>
                    <a:pt y="207" x="31"/>
                  </a:lnTo>
                  <a:lnTo>
                    <a:pt y="206" x="24"/>
                  </a:lnTo>
                  <a:lnTo>
                    <a:pt y="204" x="17"/>
                  </a:lnTo>
                  <a:lnTo>
                    <a:pt y="200" x="10"/>
                  </a:lnTo>
                  <a:lnTo>
                    <a:pt y="195" x="5"/>
                  </a:lnTo>
                  <a:lnTo>
                    <a:pt y="188" x="0"/>
                  </a:lnTo>
                  <a:lnTo>
                    <a:pt y="192" x="5"/>
                  </a:lnTo>
                  <a:lnTo>
                    <a:pt y="196" x="10"/>
                  </a:lnTo>
                  <a:lnTo>
                    <a:pt y="199" x="15"/>
                  </a:lnTo>
                  <a:lnTo>
                    <a:pt y="200" x="21"/>
                  </a:lnTo>
                  <a:lnTo>
                    <a:pt y="202" x="27"/>
                  </a:lnTo>
                  <a:lnTo>
                    <a:pt y="202" x="33"/>
                  </a:lnTo>
                  <a:lnTo>
                    <a:pt y="200" x="40"/>
                  </a:lnTo>
                  <a:lnTo>
                    <a:pt y="199" x="47"/>
                  </a:lnTo>
                  <a:lnTo>
                    <a:pt y="195" x="36"/>
                  </a:lnTo>
                  <a:lnTo>
                    <a:pt y="188" x="28"/>
                  </a:lnTo>
                  <a:lnTo>
                    <a:pt y="186" x="24"/>
                  </a:lnTo>
                  <a:lnTo>
                    <a:pt y="182" x="21"/>
                  </a:lnTo>
                  <a:lnTo>
                    <a:pt y="176" x="20"/>
                  </a:lnTo>
                  <a:lnTo>
                    <a:pt y="171" x="20"/>
                  </a:lnTo>
                  <a:lnTo>
                    <a:pt y="178" x="22"/>
                  </a:lnTo>
                  <a:lnTo>
                    <a:pt y="183" x="27"/>
                  </a:lnTo>
                  <a:lnTo>
                    <a:pt y="188" x="33"/>
                  </a:lnTo>
                  <a:lnTo>
                    <a:pt y="191" x="40"/>
                  </a:lnTo>
                  <a:lnTo>
                    <a:pt y="194" x="47"/>
                  </a:lnTo>
                  <a:lnTo>
                    <a:pt y="194" x="56"/>
                  </a:lnTo>
                  <a:lnTo>
                    <a:pt y="192" x="64"/>
                  </a:lnTo>
                  <a:lnTo>
                    <a:pt y="188" x="74"/>
                  </a:lnTo>
                  <a:lnTo>
                    <a:pt y="186" x="73"/>
                  </a:lnTo>
                  <a:lnTo>
                    <a:pt y="184" x="73"/>
                  </a:lnTo>
                  <a:lnTo>
                    <a:pt y="182" x="73"/>
                  </a:lnTo>
                  <a:lnTo>
                    <a:pt y="179" x="75"/>
                  </a:lnTo>
                  <a:lnTo>
                    <a:pt y="183" x="81"/>
                  </a:lnTo>
                  <a:lnTo>
                    <a:pt y="188" x="85"/>
                  </a:lnTo>
                  <a:lnTo>
                    <a:pt y="191" x="91"/>
                  </a:lnTo>
                  <a:lnTo>
                    <a:pt y="192" x="99"/>
                  </a:lnTo>
                  <a:lnTo>
                    <a:pt y="192" x="106"/>
                  </a:lnTo>
                  <a:lnTo>
                    <a:pt y="191" x="114"/>
                  </a:lnTo>
                  <a:lnTo>
                    <a:pt y="188" x="122"/>
                  </a:lnTo>
                  <a:lnTo>
                    <a:pt y="184" x="129"/>
                  </a:lnTo>
                  <a:lnTo>
                    <a:pt y="179" x="137"/>
                  </a:lnTo>
                  <a:lnTo>
                    <a:pt y="174" x="144"/>
                  </a:lnTo>
                  <a:lnTo>
                    <a:pt y="168" x="143"/>
                  </a:lnTo>
                  <a:lnTo>
                    <a:pt y="164" x="143"/>
                  </a:lnTo>
                  <a:lnTo>
                    <a:pt y="162" x="143"/>
                  </a:lnTo>
                  <a:lnTo>
                    <a:pt y="160" x="145"/>
                  </a:lnTo>
                  <a:lnTo>
                    <a:pt y="159" x="147"/>
                  </a:lnTo>
                  <a:lnTo>
                    <a:pt y="158" x="150"/>
                  </a:lnTo>
                  <a:lnTo>
                    <a:pt y="159" x="152"/>
                  </a:lnTo>
                  <a:lnTo>
                    <a:pt y="160" x="155"/>
                  </a:lnTo>
                  <a:lnTo>
                    <a:pt y="162" x="160"/>
                  </a:lnTo>
                  <a:lnTo>
                    <a:pt y="162" x="166"/>
                  </a:lnTo>
                  <a:lnTo>
                    <a:pt y="162" x="169"/>
                  </a:lnTo>
                  <a:lnTo>
                    <a:pt y="160" x="171"/>
                  </a:lnTo>
                  <a:lnTo>
                    <a:pt y="159" x="172"/>
                  </a:lnTo>
                  <a:lnTo>
                    <a:pt y="157" x="172"/>
                  </a:lnTo>
                  <a:lnTo>
                    <a:pt y="154" x="168"/>
                  </a:lnTo>
                  <a:lnTo>
                    <a:pt y="150" x="160"/>
                  </a:lnTo>
                  <a:lnTo>
                    <a:pt y="147" x="151"/>
                  </a:lnTo>
                  <a:lnTo>
                    <a:pt y="145" x="138"/>
                  </a:lnTo>
                  <a:lnTo>
                    <a:pt y="143" x="125"/>
                  </a:lnTo>
                  <a:lnTo>
                    <a:pt y="145" x="111"/>
                  </a:lnTo>
                  <a:lnTo>
                    <a:pt y="146" x="99"/>
                  </a:lnTo>
                  <a:lnTo>
                    <a:pt y="151" x="88"/>
                  </a:lnTo>
                  <a:lnTo>
                    <a:pt y="146" x="97"/>
                  </a:lnTo>
                  <a:lnTo>
                    <a:pt y="142" x="105"/>
                  </a:lnTo>
                  <a:lnTo>
                    <a:pt y="139" x="110"/>
                  </a:lnTo>
                  <a:lnTo>
                    <a:pt y="135" x="113"/>
                  </a:lnTo>
                  <a:lnTo>
                    <a:pt y="129" x="116"/>
                  </a:lnTo>
                  <a:lnTo>
                    <a:pt y="121" x="118"/>
                  </a:lnTo>
                  <a:lnTo>
                    <a:pt y="118" x="117"/>
                  </a:lnTo>
                  <a:lnTo>
                    <a:pt y="117" x="116"/>
                  </a:lnTo>
                  <a:lnTo>
                    <a:pt y="115" x="114"/>
                  </a:lnTo>
                  <a:lnTo>
                    <a:pt y="114" x="112"/>
                  </a:lnTo>
                  <a:lnTo>
                    <a:pt y="114" x="108"/>
                  </a:lnTo>
                  <a:lnTo>
                    <a:pt y="115" x="102"/>
                  </a:lnTo>
                  <a:lnTo>
                    <a:pt y="119" x="89"/>
                  </a:lnTo>
                  <a:lnTo>
                    <a:pt y="121" x="77"/>
                  </a:lnTo>
                  <a:lnTo>
                    <a:pt y="115" x="89"/>
                  </a:lnTo>
                  <a:lnTo>
                    <a:pt y="111" x="102"/>
                  </a:lnTo>
                  <a:lnTo>
                    <a:pt y="109" x="109"/>
                  </a:lnTo>
                  <a:lnTo>
                    <a:pt y="105" x="113"/>
                  </a:lnTo>
                  <a:lnTo>
                    <a:pt y="102" x="115"/>
                  </a:lnTo>
                  <a:lnTo>
                    <a:pt y="98" x="117"/>
                  </a:lnTo>
                  <a:lnTo>
                    <a:pt y="94" x="118"/>
                  </a:lnTo>
                  <a:lnTo>
                    <a:pt y="90" x="119"/>
                  </a:lnTo>
                  <a:lnTo>
                    <a:pt y="89" x="118"/>
                  </a:lnTo>
                  <a:lnTo>
                    <a:pt y="88" x="116"/>
                  </a:lnTo>
                  <a:lnTo>
                    <a:pt y="88" x="113"/>
                  </a:lnTo>
                  <a:lnTo>
                    <a:pt y="88" x="110"/>
                  </a:lnTo>
                  <a:lnTo>
                    <a:pt y="88" x="101"/>
                  </a:lnTo>
                  <a:lnTo>
                    <a:pt y="89" x="90"/>
                  </a:lnTo>
                  <a:lnTo>
                    <a:pt y="89" x="77"/>
                  </a:lnTo>
                  <a:lnTo>
                    <a:pt y="88" x="65"/>
                  </a:lnTo>
                  <a:lnTo>
                    <a:pt y="85" x="59"/>
                  </a:lnTo>
                  <a:lnTo>
                    <a:pt y="82" x="54"/>
                  </a:lnTo>
                  <a:lnTo>
                    <a:pt y="78" x="48"/>
                  </a:lnTo>
                  <a:lnTo>
                    <a:pt y="74" x="43"/>
                  </a:lnTo>
                  <a:lnTo>
                    <a:pt y="78" x="51"/>
                  </a:lnTo>
                  <a:lnTo>
                    <a:pt y="82" x="59"/>
                  </a:lnTo>
                  <a:lnTo>
                    <a:pt y="84" x="65"/>
                  </a:lnTo>
                  <a:lnTo>
                    <a:pt y="84" x="72"/>
                  </a:lnTo>
                  <a:lnTo>
                    <a:pt y="82" x="76"/>
                  </a:lnTo>
                  <a:lnTo>
                    <a:pt y="80" x="79"/>
                  </a:lnTo>
                  <a:lnTo>
                    <a:pt y="76" x="81"/>
                  </a:lnTo>
                  <a:lnTo>
                    <a:pt y="69" x="79"/>
                  </a:lnTo>
                  <a:lnTo>
                    <a:pt y="74" x="81"/>
                  </a:lnTo>
                  <a:lnTo>
                    <a:pt y="77" x="82"/>
                  </a:lnTo>
                  <a:lnTo>
                    <a:pt y="81" x="85"/>
                  </a:lnTo>
                  <a:lnTo>
                    <a:pt y="82" x="87"/>
                  </a:lnTo>
                  <a:lnTo>
                    <a:pt y="86" x="95"/>
                  </a:lnTo>
                  <a:lnTo>
                    <a:pt y="86" x="102"/>
                  </a:lnTo>
                  <a:lnTo>
                    <a:pt y="85" x="110"/>
                  </a:lnTo>
                  <a:lnTo>
                    <a:pt y="82" x="117"/>
                  </a:lnTo>
                  <a:lnTo>
                    <a:pt y="80" x="119"/>
                  </a:lnTo>
                  <a:lnTo>
                    <a:pt y="77" x="122"/>
                  </a:lnTo>
                  <a:lnTo>
                    <a:pt y="76" x="123"/>
                  </a:lnTo>
                  <a:lnTo>
                    <a:pt y="73" x="124"/>
                  </a:lnTo>
                  <a:lnTo>
                    <a:pt y="73" x="120"/>
                  </a:lnTo>
                  <a:lnTo>
                    <a:pt y="72" x="116"/>
                  </a:lnTo>
                  <a:lnTo>
                    <a:pt y="72" x="113"/>
                  </a:lnTo>
                  <a:lnTo>
                    <a:pt y="69" x="111"/>
                  </a:lnTo>
                  <a:lnTo>
                    <a:pt y="65" x="106"/>
                  </a:lnTo>
                  <a:lnTo>
                    <a:pt y="60" x="103"/>
                  </a:lnTo>
                  <a:lnTo>
                    <a:pt y="62" x="104"/>
                  </a:lnTo>
                  <a:lnTo>
                    <a:pt y="64" x="106"/>
                  </a:lnTo>
                  <a:lnTo>
                    <a:pt y="66" x="109"/>
                  </a:lnTo>
                  <a:lnTo>
                    <a:pt y="68" x="112"/>
                  </a:lnTo>
                  <a:lnTo>
                    <a:pt y="69" x="118"/>
                  </a:lnTo>
                  <a:lnTo>
                    <a:pt y="69" x="126"/>
                  </a:lnTo>
                  <a:lnTo>
                    <a:pt y="68" x="134"/>
                  </a:lnTo>
                  <a:lnTo>
                    <a:pt y="66" x="143"/>
                  </a:lnTo>
                  <a:lnTo>
                    <a:pt y="64" x="152"/>
                  </a:lnTo>
                  <a:lnTo>
                    <a:pt y="60" x="159"/>
                  </a:lnTo>
                  <a:lnTo>
                    <a:pt y="56" x="158"/>
                  </a:lnTo>
                  <a:lnTo>
                    <a:pt y="52" x="155"/>
                  </a:lnTo>
                  <a:lnTo>
                    <a:pt y="51" x="152"/>
                  </a:lnTo>
                  <a:lnTo>
                    <a:pt y="49" x="146"/>
                  </a:lnTo>
                  <a:lnTo>
                    <a:pt y="49" x="136"/>
                  </a:lnTo>
                  <a:lnTo>
                    <a:pt y="47" x="126"/>
                  </a:lnTo>
                  <a:lnTo>
                    <a:pt y="44" x="124"/>
                  </a:lnTo>
                  <a:lnTo>
                    <a:pt y="41" x="119"/>
                  </a:lnTo>
                  <a:lnTo>
                    <a:pt y="39" x="114"/>
                  </a:lnTo>
                  <a:lnTo>
                    <a:pt y="39" x="109"/>
                  </a:lnTo>
                  <a:lnTo>
                    <a:pt y="39" x="96"/>
                  </a:lnTo>
                  <a:lnTo>
                    <a:pt y="40" x="82"/>
                  </a:lnTo>
                  <a:lnTo>
                    <a:pt y="41" x="67"/>
                  </a:lnTo>
                  <a:lnTo>
                    <a:pt y="41" x="54"/>
                  </a:lnTo>
                  <a:lnTo>
                    <a:pt y="40" x="47"/>
                  </a:lnTo>
                  <a:lnTo>
                    <a:pt y="39" x="42"/>
                  </a:lnTo>
                  <a:lnTo>
                    <a:pt y="36" x="37"/>
                  </a:lnTo>
                  <a:lnTo>
                    <a:pt y="32" x="33"/>
                  </a:lnTo>
                  <a:lnTo>
                    <a:pt y="35" x="40"/>
                  </a:lnTo>
                  <a:lnTo>
                    <a:pt y="37" x="46"/>
                  </a:lnTo>
                  <a:lnTo>
                    <a:pt y="39" x="54"/>
                  </a:lnTo>
                  <a:lnTo>
                    <a:pt y="39" x="61"/>
                  </a:lnTo>
                  <a:lnTo>
                    <a:pt y="37" x="68"/>
                  </a:lnTo>
                  <a:lnTo>
                    <a:pt y="36" x="74"/>
                  </a:lnTo>
                  <a:lnTo>
                    <a:pt y="33" x="77"/>
                  </a:lnTo>
                  <a:lnTo>
                    <a:pt y="31" x="79"/>
                  </a:lnTo>
                  <a:lnTo>
                    <a:pt y="28" x="78"/>
                  </a:lnTo>
                  <a:lnTo>
                    <a:pt y="24" x="76"/>
                  </a:lnTo>
                  <a:lnTo>
                    <a:pt y="21" x="72"/>
                  </a:lnTo>
                  <a:lnTo>
                    <a:pt y="19" x="68"/>
                  </a:lnTo>
                  <a:lnTo>
                    <a:pt y="13" x="55"/>
                  </a:lnTo>
                  <a:lnTo>
                    <a:pt y="9" x="36"/>
                  </a:lnTo>
                  <a:lnTo>
                    <a:pt y="11" x="45"/>
                  </a:lnTo>
                  <a:lnTo>
                    <a:pt y="11" x="52"/>
                  </a:lnTo>
                  <a:lnTo>
                    <a:pt y="13" x="60"/>
                  </a:lnTo>
                  <a:lnTo>
                    <a:pt y="15" x="67"/>
                  </a:lnTo>
                  <a:lnTo>
                    <a:pt y="20" x="77"/>
                  </a:lnTo>
                  <a:lnTo>
                    <a:pt y="25" x="86"/>
                  </a:lnTo>
                  <a:lnTo>
                    <a:pt y="31" x="93"/>
                  </a:lnTo>
                  <a:lnTo>
                    <a:pt y="32" x="99"/>
                  </a:lnTo>
                  <a:lnTo>
                    <a:pt y="32" x="102"/>
                  </a:lnTo>
                  <a:lnTo>
                    <a:pt y="32" x="104"/>
                  </a:lnTo>
                  <a:lnTo>
                    <a:pt y="29" x="106"/>
                  </a:lnTo>
                  <a:lnTo>
                    <a:pt y="27" x="108"/>
                  </a:lnTo>
                  <a:lnTo>
                    <a:pt y="24" x="108"/>
                  </a:lnTo>
                  <a:lnTo>
                    <a:pt y="23" x="106"/>
                  </a:lnTo>
                  <a:lnTo>
                    <a:pt y="20" x="104"/>
                  </a:lnTo>
                  <a:lnTo>
                    <a:pt y="19" x="102"/>
                  </a:lnTo>
                  <a:lnTo>
                    <a:pt y="16" x="96"/>
                  </a:lnTo>
                  <a:lnTo>
                    <a:pt y="15" x="88"/>
                  </a:lnTo>
                  <a:lnTo>
                    <a:pt y="12" x="79"/>
                  </a:lnTo>
                  <a:lnTo>
                    <a:pt y="9" x="72"/>
                  </a:lnTo>
                  <a:lnTo>
                    <a:pt y="5" x="64"/>
                  </a:lnTo>
                  <a:lnTo>
                    <a:pt y="0" x="59"/>
                  </a:lnTo>
                  <a:lnTo>
                    <a:pt y="5" x="68"/>
                  </a:lnTo>
                  <a:lnTo>
                    <a:pt y="8" x="77"/>
                  </a:lnTo>
                  <a:lnTo>
                    <a:pt y="11" x="87"/>
                  </a:lnTo>
                  <a:lnTo>
                    <a:pt y="13" x="96"/>
                  </a:lnTo>
                  <a:lnTo>
                    <a:pt y="11" x="97"/>
                  </a:lnTo>
                  <a:lnTo>
                    <a:pt y="8" x="96"/>
                  </a:lnTo>
                  <a:lnTo>
                    <a:pt y="5" x="93"/>
                  </a:lnTo>
                  <a:lnTo>
                    <a:pt y="3" x="91"/>
                  </a:lnTo>
                  <a:lnTo>
                    <a:pt y="7" x="97"/>
                  </a:lnTo>
                  <a:lnTo>
                    <a:pt y="11" x="105"/>
                  </a:lnTo>
                  <a:lnTo>
                    <a:pt y="13" x="109"/>
                  </a:lnTo>
                  <a:lnTo>
                    <a:pt y="13" x="112"/>
                  </a:lnTo>
                  <a:lnTo>
                    <a:pt y="13" x="113"/>
                  </a:lnTo>
                  <a:lnTo>
                    <a:pt y="12" x="114"/>
                  </a:lnTo>
                  <a:lnTo>
                    <a:pt y="11" x="115"/>
                  </a:lnTo>
                  <a:lnTo>
                    <a:pt y="8" x="115"/>
                  </a:lnTo>
                  <a:lnTo>
                    <a:pt y="4" x="114"/>
                  </a:lnTo>
                  <a:lnTo>
                    <a:pt y="1" x="112"/>
                  </a:lnTo>
                  <a:lnTo>
                    <a:pt y="1" x="123"/>
                  </a:lnTo>
                  <a:lnTo>
                    <a:pt y="8" x="126"/>
                  </a:lnTo>
                  <a:lnTo>
                    <a:pt y="12" x="127"/>
                  </a:lnTo>
                  <a:lnTo>
                    <a:pt y="15" x="128"/>
                  </a:lnTo>
                  <a:lnTo>
                    <a:pt y="17" x="130"/>
                  </a:lnTo>
                  <a:lnTo>
                    <a:pt y="20" x="134"/>
                  </a:lnTo>
                  <a:lnTo>
                    <a:pt y="24" x="142"/>
                  </a:lnTo>
                  <a:lnTo>
                    <a:pt y="29" x="147"/>
                  </a:lnTo>
                  <a:lnTo>
                    <a:pt y="32" x="154"/>
                  </a:lnTo>
                  <a:lnTo>
                    <a:pt y="35" x="157"/>
                  </a:lnTo>
                  <a:lnTo>
                    <a:pt y="37" x="160"/>
                  </a:lnTo>
                  <a:lnTo>
                    <a:pt y="40" x="163"/>
                  </a:lnTo>
                  <a:lnTo>
                    <a:pt y="45" x="165"/>
                  </a:lnTo>
                  <a:lnTo>
                    <a:pt y="48" x="171"/>
                  </a:lnTo>
                  <a:lnTo>
                    <a:pt y="51" x="175"/>
                  </a:lnTo>
                  <a:lnTo>
                    <a:pt y="49" x="178"/>
                  </a:lnTo>
                  <a:lnTo>
                    <a:pt y="47" x="181"/>
                  </a:lnTo>
                  <a:lnTo>
                    <a:pt y="43" x="183"/>
                  </a:lnTo>
                  <a:lnTo>
                    <a:pt y="36" x="187"/>
                  </a:lnTo>
                  <a:lnTo>
                    <a:pt y="29" x="175"/>
                  </a:lnTo>
                  <a:lnTo>
                    <a:pt y="21" x="165"/>
                  </a:lnTo>
                  <a:lnTo>
                    <a:pt y="17" x="159"/>
                  </a:lnTo>
                  <a:lnTo>
                    <a:pt y="13" x="155"/>
                  </a:lnTo>
                  <a:lnTo>
                    <a:pt y="8" x="152"/>
                  </a:lnTo>
                  <a:lnTo>
                    <a:pt y="1" x="148"/>
                  </a:lnTo>
                  <a:lnTo>
                    <a:pt y="1" x="161"/>
                  </a:lnTo>
                  <a:lnTo>
                    <a:pt y="7" x="161"/>
                  </a:lnTo>
                  <a:lnTo>
                    <a:pt y="9" x="164"/>
                  </a:lnTo>
                  <a:lnTo>
                    <a:pt y="12" x="166"/>
                  </a:lnTo>
                  <a:lnTo>
                    <a:pt y="13" x="169"/>
                  </a:lnTo>
                  <a:lnTo>
                    <a:pt y="15" x="178"/>
                  </a:lnTo>
                  <a:lnTo>
                    <a:pt y="19" x="184"/>
                  </a:lnTo>
                  <a:lnTo>
                    <a:pt y="12" x="188"/>
                  </a:lnTo>
                  <a:lnTo>
                    <a:pt y="9" x="188"/>
                  </a:lnTo>
                  <a:lnTo>
                    <a:pt y="8" x="187"/>
                  </a:lnTo>
                  <a:lnTo>
                    <a:pt y="1" x="187"/>
                  </a:lnTo>
                  <a:lnTo>
                    <a:pt y="1" x="216"/>
                  </a:lnTo>
                  <a:lnTo>
                    <a:pt y="4" x="220"/>
                  </a:lnTo>
                  <a:lnTo>
                    <a:pt y="5" x="225"/>
                  </a:lnTo>
                  <a:lnTo>
                    <a:pt y="5" x="229"/>
                  </a:lnTo>
                  <a:lnTo>
                    <a:pt y="5" x="235"/>
                  </a:lnTo>
                  <a:lnTo>
                    <a:pt y="3" x="246"/>
                  </a:lnTo>
                  <a:lnTo>
                    <a:pt y="1" x="256"/>
                  </a:lnTo>
                  <a:lnTo>
                    <a:pt y="1" x="290"/>
                  </a:lnTo>
                  <a:lnTo>
                    <a:pt y="8" x="297"/>
                  </a:lnTo>
                  <a:lnTo>
                    <a:pt y="13" x="303"/>
                  </a:lnTo>
                  <a:lnTo>
                    <a:pt y="20" x="308"/>
                  </a:lnTo>
                  <a:lnTo>
                    <a:pt y="28" x="315"/>
                  </a:lnTo>
                  <a:lnTo>
                    <a:pt y="29" x="317"/>
                  </a:lnTo>
                  <a:lnTo>
                    <a:pt y="29" x="318"/>
                  </a:lnTo>
                  <a:lnTo>
                    <a:pt y="27" x="319"/>
                  </a:lnTo>
                  <a:lnTo>
                    <a:pt y="20" x="320"/>
                  </a:lnTo>
                  <a:lnTo>
                    <a:pt y="13" x="319"/>
                  </a:lnTo>
                  <a:lnTo>
                    <a:pt y="8" x="318"/>
                  </a:lnTo>
                  <a:lnTo>
                    <a:pt y="5" x="316"/>
                  </a:lnTo>
                  <a:lnTo>
                    <a:pt y="1" x="315"/>
                  </a:lnTo>
                  <a:lnTo>
                    <a:pt y="1" x="345"/>
                  </a:lnTo>
                  <a:lnTo>
                    <a:pt y="5" x="344"/>
                  </a:lnTo>
                  <a:lnTo>
                    <a:pt y="8" x="344"/>
                  </a:lnTo>
                  <a:lnTo>
                    <a:pt y="9" x="345"/>
                  </a:lnTo>
                  <a:lnTo>
                    <a:pt y="9" x="346"/>
                  </a:lnTo>
                  <a:lnTo>
                    <a:pt y="8" x="350"/>
                  </a:lnTo>
                  <a:lnTo>
                    <a:pt y="1" x="359"/>
                  </a:lnTo>
                  <a:lnTo>
                    <a:pt y="1" x="386"/>
                  </a:lnTo>
                  <a:lnTo>
                    <a:pt y="8" x="379"/>
                  </a:lnTo>
                  <a:lnTo>
                    <a:pt y="13" x="372"/>
                  </a:lnTo>
                  <a:lnTo>
                    <a:pt y="16" x="366"/>
                  </a:lnTo>
                  <a:lnTo>
                    <a:pt y="19" x="363"/>
                  </a:lnTo>
                  <a:lnTo>
                    <a:pt y="23" x="360"/>
                  </a:lnTo>
                  <a:lnTo>
                    <a:pt y="28" x="357"/>
                  </a:lnTo>
                  <a:lnTo>
                    <a:pt y="40" x="351"/>
                  </a:lnTo>
                  <a:lnTo>
                    <a:pt y="51" x="346"/>
                  </a:lnTo>
                  <a:lnTo>
                    <a:pt y="73" x="347"/>
                  </a:lnTo>
                  <a:lnTo>
                    <a:pt y="98" x="347"/>
                  </a:lnTo>
                  <a:lnTo>
                    <a:pt y="110" x="348"/>
                  </a:lnTo>
                  <a:lnTo>
                    <a:pt y="121" x="349"/>
                  </a:lnTo>
                  <a:lnTo>
                    <a:pt y="125" x="351"/>
                  </a:lnTo>
                  <a:lnTo>
                    <a:pt y="129" x="352"/>
                  </a:lnTo>
                  <a:lnTo>
                    <a:pt y="131" x="355"/>
                  </a:lnTo>
                  <a:lnTo>
                    <a:pt y="134" x="358"/>
                  </a:lnTo>
                  <a:lnTo>
                    <a:pt y="131" x="360"/>
                  </a:lnTo>
                  <a:lnTo>
                    <a:pt y="127" x="360"/>
                  </a:lnTo>
                  <a:lnTo>
                    <a:pt y="121" x="359"/>
                  </a:lnTo>
                  <a:lnTo>
                    <a:pt y="115" x="358"/>
                  </a:lnTo>
                  <a:lnTo>
                    <a:pt y="107" x="357"/>
                  </a:lnTo>
                  <a:lnTo>
                    <a:pt y="101" x="356"/>
                  </a:lnTo>
                  <a:lnTo>
                    <a:pt y="94" x="355"/>
                  </a:lnTo>
                  <a:lnTo>
                    <a:pt y="88" x="357"/>
                  </a:lnTo>
                  <a:lnTo>
                    <a:pt y="94" x="357"/>
                  </a:lnTo>
                  <a:lnTo>
                    <a:pt y="100" x="359"/>
                  </a:lnTo>
                  <a:lnTo>
                    <a:pt y="102" x="360"/>
                  </a:lnTo>
                  <a:lnTo>
                    <a:pt y="102" x="362"/>
                  </a:lnTo>
                  <a:lnTo>
                    <a:pt y="102" x="364"/>
                  </a:lnTo>
                  <a:lnTo>
                    <a:pt y="100" x="369"/>
                  </a:lnTo>
                  <a:lnTo>
                    <a:pt y="94" x="374"/>
                  </a:lnTo>
                  <a:lnTo>
                    <a:pt y="90" x="380"/>
                  </a:lnTo>
                  <a:lnTo>
                    <a:pt y="85" x="387"/>
                  </a:lnTo>
                  <a:lnTo>
                    <a:pt y="74" x="394"/>
                  </a:lnTo>
                  <a:lnTo>
                    <a:pt y="52" x="403"/>
                  </a:lnTo>
                  <a:lnTo>
                    <a:pt y="37" x="411"/>
                  </a:lnTo>
                  <a:lnTo>
                    <a:pt y="31" x="414"/>
                  </a:lnTo>
                  <a:lnTo>
                    <a:pt y="24" x="417"/>
                  </a:lnTo>
                  <a:lnTo>
                    <a:pt y="17" x="419"/>
                  </a:lnTo>
                  <a:lnTo>
                    <a:pt y="11" x="420"/>
                  </a:lnTo>
                  <a:lnTo>
                    <a:pt y="19" x="424"/>
                  </a:lnTo>
                  <a:lnTo>
                    <a:pt y="25" x="426"/>
                  </a:lnTo>
                  <a:lnTo>
                    <a:pt y="28" x="427"/>
                  </a:lnTo>
                  <a:lnTo>
                    <a:pt y="31" x="428"/>
                  </a:lnTo>
                  <a:lnTo>
                    <a:pt y="33" x="431"/>
                  </a:lnTo>
                  <a:lnTo>
                    <a:pt y="36" x="435"/>
                  </a:lnTo>
                  <a:lnTo>
                    <a:pt y="56" x="435"/>
                  </a:lnTo>
                  <a:lnTo>
                    <a:pt y="51" x="433"/>
                  </a:lnTo>
                  <a:lnTo>
                    <a:pt y="44" x="433"/>
                  </a:lnTo>
                  <a:lnTo>
                    <a:pt y="41" x="432"/>
                  </a:lnTo>
                  <a:lnTo>
                    <a:pt y="39" x="430"/>
                  </a:lnTo>
                  <a:lnTo>
                    <a:pt y="39" x="427"/>
                  </a:lnTo>
                  <a:lnTo>
                    <a:pt y="40" x="422"/>
                  </a:lnTo>
                  <a:lnTo>
                    <a:pt y="44" x="417"/>
                  </a:lnTo>
                  <a:lnTo>
                    <a:pt y="48" x="414"/>
                  </a:lnTo>
                  <a:lnTo>
                    <a:pt y="52" x="412"/>
                  </a:lnTo>
                  <a:lnTo>
                    <a:pt y="57" x="412"/>
                  </a:lnTo>
                  <a:lnTo>
                    <a:pt y="61" x="412"/>
                  </a:lnTo>
                  <a:lnTo>
                    <a:pt y="65" x="411"/>
                  </a:lnTo>
                  <a:lnTo>
                    <a:pt y="70" x="410"/>
                  </a:lnTo>
                  <a:lnTo>
                    <a:pt y="74" x="407"/>
                  </a:lnTo>
                  <a:lnTo>
                    <a:pt y="80" x="405"/>
                  </a:lnTo>
                  <a:lnTo>
                    <a:pt y="84" x="404"/>
                  </a:lnTo>
                  <a:lnTo>
                    <a:pt y="88" x="404"/>
                  </a:lnTo>
                  <a:lnTo>
                    <a:pt y="90" x="404"/>
                  </a:lnTo>
                  <a:lnTo>
                    <a:pt y="93" x="405"/>
                  </a:lnTo>
                  <a:lnTo>
                    <a:pt y="96" x="406"/>
                  </a:lnTo>
                  <a:lnTo>
                    <a:pt y="98" x="410"/>
                  </a:lnTo>
                  <a:lnTo>
                    <a:pt y="100" x="413"/>
                  </a:lnTo>
                  <a:lnTo>
                    <a:pt y="100" x="408"/>
                  </a:lnTo>
                  <a:lnTo>
                    <a:pt y="97" x="405"/>
                  </a:lnTo>
                  <a:lnTo>
                    <a:pt y="96" x="403"/>
                  </a:lnTo>
                  <a:lnTo>
                    <a:pt y="93" x="401"/>
                  </a:lnTo>
                  <a:lnTo>
                    <a:pt y="92" x="400"/>
                  </a:lnTo>
                  <a:lnTo>
                    <a:pt y="90" x="398"/>
                  </a:lnTo>
                  <a:lnTo>
                    <a:pt y="92" x="394"/>
                  </a:lnTo>
                  <a:lnTo>
                    <a:pt y="94" x="392"/>
                  </a:lnTo>
                  <a:lnTo>
                    <a:pt y="96" x="388"/>
                  </a:lnTo>
                  <a:lnTo>
                    <a:pt y="98" x="384"/>
                  </a:lnTo>
                  <a:lnTo>
                    <a:pt y="100" x="383"/>
                  </a:lnTo>
                  <a:lnTo>
                    <a:pt y="102" x="381"/>
                  </a:lnTo>
                  <a:lnTo>
                    <a:pt y="105" x="380"/>
                  </a:lnTo>
                  <a:lnTo>
                    <a:pt y="109" x="380"/>
                  </a:lnTo>
                  <a:lnTo>
                    <a:pt y="111" x="380"/>
                  </a:lnTo>
                  <a:lnTo>
                    <a:pt y="114" x="380"/>
                  </a:lnTo>
                  <a:lnTo>
                    <a:pt y="117" x="381"/>
                  </a:lnTo>
                  <a:lnTo>
                    <a:pt y="119" x="384"/>
                  </a:lnTo>
                  <a:lnTo>
                    <a:pt y="121" x="386"/>
                  </a:lnTo>
                  <a:lnTo>
                    <a:pt y="122" x="388"/>
                  </a:lnTo>
                  <a:lnTo>
                    <a:pt y="123" x="391"/>
                  </a:lnTo>
                  <a:lnTo>
                    <a:pt y="123" x="394"/>
                  </a:lnTo>
                  <a:lnTo>
                    <a:pt y="115" x="392"/>
                  </a:lnTo>
                  <a:lnTo>
                    <a:pt y="109" x="389"/>
                  </a:lnTo>
                  <a:lnTo>
                    <a:pt y="109" x="391"/>
                  </a:lnTo>
                  <a:lnTo>
                    <a:pt y="110" x="393"/>
                  </a:lnTo>
                  <a:lnTo>
                    <a:pt y="111" x="396"/>
                  </a:lnTo>
                  <a:lnTo>
                    <a:pt y="115" x="398"/>
                  </a:lnTo>
                  <a:lnTo>
                    <a:pt y="123" x="403"/>
                  </a:lnTo>
                  <a:lnTo>
                    <a:pt y="130" x="407"/>
                  </a:lnTo>
                  <a:lnTo>
                    <a:pt y="127" x="410"/>
                  </a:lnTo>
                  <a:lnTo>
                    <a:pt y="127" x="411"/>
                  </a:lnTo>
                  <a:lnTo>
                    <a:pt y="130" x="412"/>
                  </a:lnTo>
                  <a:lnTo>
                    <a:pt y="133" x="413"/>
                  </a:lnTo>
                  <a:lnTo>
                    <a:pt y="141" x="413"/>
                  </a:lnTo>
                  <a:lnTo>
                    <a:pt y="147" x="414"/>
                  </a:lnTo>
                  <a:lnTo>
                    <a:pt y="149" x="416"/>
                  </a:lnTo>
                  <a:lnTo>
                    <a:pt y="150" x="417"/>
                  </a:lnTo>
                  <a:lnTo>
                    <a:pt y="150" x="418"/>
                  </a:lnTo>
                  <a:lnTo>
                    <a:pt y="149" x="420"/>
                  </a:lnTo>
                  <a:lnTo>
                    <a:pt y="146" x="422"/>
                  </a:lnTo>
                  <a:lnTo>
                    <a:pt y="143" x="426"/>
                  </a:lnTo>
                  <a:lnTo>
                    <a:pt y="139" x="429"/>
                  </a:lnTo>
                  <a:lnTo>
                    <a:pt y="138" x="432"/>
                  </a:lnTo>
                  <a:lnTo>
                    <a:pt y="137" x="436"/>
                  </a:lnTo>
                  <a:lnTo>
                    <a:pt y="138" x="441"/>
                  </a:lnTo>
                  <a:lnTo>
                    <a:pt y="157" x="440"/>
                  </a:lnTo>
                  <a:lnTo>
                    <a:pt y="155" x="439"/>
                  </a:lnTo>
                  <a:lnTo>
                    <a:pt y="154" x="436"/>
                  </a:lnTo>
                  <a:lnTo>
                    <a:pt y="155" x="434"/>
                  </a:lnTo>
                  <a:lnTo>
                    <a:pt y="157" x="433"/>
                  </a:lnTo>
                  <a:lnTo>
                    <a:pt y="162" x="430"/>
                  </a:lnTo>
                  <a:lnTo>
                    <a:pt y="166" x="427"/>
                  </a:lnTo>
                  <a:lnTo>
                    <a:pt y="180" x="428"/>
                  </a:lnTo>
                  <a:lnTo>
                    <a:pt y="195" x="431"/>
                  </a:lnTo>
                  <a:lnTo>
                    <a:pt y="202" x="433"/>
                  </a:lnTo>
                  <a:lnTo>
                    <a:pt y="207" x="435"/>
                  </a:lnTo>
                  <a:lnTo>
                    <a:pt y="210" x="436"/>
                  </a:lnTo>
                  <a:lnTo>
                    <a:pt y="213" x="438"/>
                  </a:lnTo>
                  <a:lnTo>
                    <a:pt y="216" x="438"/>
                  </a:lnTo>
                  <a:lnTo>
                    <a:pt y="220" x="438"/>
                  </a:lnTo>
                  <a:lnTo>
                    <a:pt y="225" x="435"/>
                  </a:lnTo>
                  <a:lnTo>
                    <a:pt y="231" x="432"/>
                  </a:lnTo>
                  <a:lnTo>
                    <a:pt y="233" x="431"/>
                  </a:lnTo>
                  <a:lnTo>
                    <a:pt y="236" x="431"/>
                  </a:lnTo>
                  <a:lnTo>
                    <a:pt y="239" x="431"/>
                  </a:lnTo>
                  <a:lnTo>
                    <a:pt y="241" x="431"/>
                  </a:lnTo>
                  <a:lnTo>
                    <a:pt y="248" x="430"/>
                  </a:lnTo>
                  <a:lnTo>
                    <a:pt y="252" x="431"/>
                  </a:lnTo>
                  <a:lnTo>
                    <a:pt y="253" x="431"/>
                  </a:lnTo>
                  <a:lnTo>
                    <a:pt y="256" x="430"/>
                  </a:lnTo>
                  <a:lnTo>
                    <a:pt y="257" x="429"/>
                  </a:lnTo>
                  <a:lnTo>
                    <a:pt y="260" x="427"/>
                  </a:lnTo>
                  <a:lnTo>
                    <a:pt y="255" x="422"/>
                  </a:lnTo>
                  <a:lnTo>
                    <a:pt y="248" x="419"/>
                  </a:lnTo>
                  <a:lnTo>
                    <a:pt y="244" x="415"/>
                  </a:lnTo>
                  <a:lnTo>
                    <a:pt y="240" x="408"/>
                  </a:lnTo>
                  <a:lnTo>
                    <a:pt y="248" x="406"/>
                  </a:lnTo>
                  <a:lnTo>
                    <a:pt y="256" x="403"/>
                  </a:lnTo>
                  <a:lnTo>
                    <a:pt y="265" x="402"/>
                  </a:lnTo>
                  <a:lnTo>
                    <a:pt y="274" x="402"/>
                  </a:lnTo>
                  <a:lnTo>
                    <a:pt y="289" x="404"/>
                  </a:lnTo>
                  <a:lnTo>
                    <a:pt y="304" x="405"/>
                  </a:lnTo>
                  <a:lnTo>
                    <a:pt y="318" x="407"/>
                  </a:lnTo>
                  <a:lnTo>
                    <a:pt y="331" x="412"/>
                  </a:lnTo>
                  <a:lnTo>
                    <a:pt y="351" x="414"/>
                  </a:lnTo>
                  <a:lnTo>
                    <a:pt y="373" x="415"/>
                  </a:lnTo>
                  <a:lnTo>
                    <a:pt y="383" x="416"/>
                  </a:lnTo>
                  <a:lnTo>
                    <a:pt y="392" x="418"/>
                  </a:lnTo>
                  <a:lnTo>
                    <a:pt y="403" x="420"/>
                  </a:lnTo>
                  <a:lnTo>
                    <a:pt y="414" x="424"/>
                  </a:lnTo>
                  <a:lnTo>
                    <a:pt y="418" x="430"/>
                  </a:lnTo>
                  <a:lnTo>
                    <a:pt y="426" x="439"/>
                  </a:lnTo>
                  <a:lnTo>
                    <a:pt y="428" x="443"/>
                  </a:lnTo>
                  <a:lnTo>
                    <a:pt y="428" x="447"/>
                  </a:lnTo>
                  <a:lnTo>
                    <a:pt y="428" x="448"/>
                  </a:lnTo>
                  <a:lnTo>
                    <a:pt y="427" x="449"/>
                  </a:lnTo>
                  <a:lnTo>
                    <a:pt y="426" x="451"/>
                  </a:lnTo>
                  <a:lnTo>
                    <a:pt y="423" x="451"/>
                  </a:lnTo>
                  <a:lnTo>
                    <a:pt y="626" x="45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902" name="Shape 902"/>
            <p:cNvSpPr/>
            <p:nvPr/>
          </p:nvSpPr>
          <p:spPr>
            <a:xfrm>
              <a:off y="5065712" x="7699375"/>
              <a:ext cy="249237" cx="190499"/>
            </a:xfrm>
            <a:custGeom>
              <a:pathLst>
                <a:path w="360" extrusionOk="0" h="630">
                  <a:moveTo>
                    <a:pt y="194" x="184"/>
                  </a:moveTo>
                  <a:lnTo>
                    <a:pt y="190" x="198"/>
                  </a:lnTo>
                  <a:lnTo>
                    <a:pt y="185" x="208"/>
                  </a:lnTo>
                  <a:lnTo>
                    <a:pt y="179" x="216"/>
                  </a:lnTo>
                  <a:lnTo>
                    <a:pt y="174" x="222"/>
                  </a:lnTo>
                  <a:lnTo>
                    <a:pt y="163" x="232"/>
                  </a:lnTo>
                  <a:lnTo>
                    <a:pt y="153" x="244"/>
                  </a:lnTo>
                  <a:lnTo>
                    <a:pt y="150" x="252"/>
                  </a:lnTo>
                  <a:lnTo>
                    <a:pt y="148" x="260"/>
                  </a:lnTo>
                  <a:lnTo>
                    <a:pt y="146" x="264"/>
                  </a:lnTo>
                  <a:lnTo>
                    <a:pt y="144" x="267"/>
                  </a:lnTo>
                  <a:lnTo>
                    <a:pt y="140" x="270"/>
                  </a:lnTo>
                  <a:lnTo>
                    <a:pt y="134" x="272"/>
                  </a:lnTo>
                  <a:lnTo>
                    <a:pt y="138" x="274"/>
                  </a:lnTo>
                  <a:lnTo>
                    <a:pt y="141" x="275"/>
                  </a:lnTo>
                  <a:lnTo>
                    <a:pt y="142" x="278"/>
                  </a:lnTo>
                  <a:lnTo>
                    <a:pt y="144" x="280"/>
                  </a:lnTo>
                  <a:lnTo>
                    <a:pt y="144" x="284"/>
                  </a:lnTo>
                  <a:lnTo>
                    <a:pt y="142" x="288"/>
                  </a:lnTo>
                  <a:lnTo>
                    <a:pt y="133" x="284"/>
                  </a:lnTo>
                  <a:lnTo>
                    <a:pt y="124" x="280"/>
                  </a:lnTo>
                  <a:lnTo>
                    <a:pt y="117" x="268"/>
                  </a:lnTo>
                  <a:lnTo>
                    <a:pt y="112" x="259"/>
                  </a:lnTo>
                  <a:lnTo>
                    <a:pt y="110" x="255"/>
                  </a:lnTo>
                  <a:lnTo>
                    <a:pt y="109" x="250"/>
                  </a:lnTo>
                  <a:lnTo>
                    <a:pt y="108" x="243"/>
                  </a:lnTo>
                  <a:lnTo>
                    <a:pt y="108" x="234"/>
                  </a:lnTo>
                  <a:lnTo>
                    <a:pt y="109" x="231"/>
                  </a:lnTo>
                  <a:lnTo>
                    <a:pt y="110" x="229"/>
                  </a:lnTo>
                  <a:lnTo>
                    <a:pt y="114" x="228"/>
                  </a:lnTo>
                  <a:lnTo>
                    <a:pt y="118" x="228"/>
                  </a:lnTo>
                  <a:lnTo>
                    <a:pt y="128" x="227"/>
                  </a:lnTo>
                  <a:lnTo>
                    <a:pt y="136" x="226"/>
                  </a:lnTo>
                  <a:lnTo>
                    <a:pt y="137" x="222"/>
                  </a:lnTo>
                  <a:lnTo>
                    <a:pt y="140" x="218"/>
                  </a:lnTo>
                  <a:lnTo>
                    <a:pt y="142" x="216"/>
                  </a:lnTo>
                  <a:lnTo>
                    <a:pt y="146" x="214"/>
                  </a:lnTo>
                  <a:lnTo>
                    <a:pt y="152" x="212"/>
                  </a:lnTo>
                  <a:lnTo>
                    <a:pt y="157" x="210"/>
                  </a:lnTo>
                  <a:lnTo>
                    <a:pt y="162" x="206"/>
                  </a:lnTo>
                  <a:lnTo>
                    <a:pt y="167" x="201"/>
                  </a:lnTo>
                  <a:lnTo>
                    <a:pt y="174" x="195"/>
                  </a:lnTo>
                  <a:lnTo>
                    <a:pt y="181" x="190"/>
                  </a:lnTo>
                  <a:lnTo>
                    <a:pt y="187" x="187"/>
                  </a:lnTo>
                  <a:lnTo>
                    <a:pt y="194" x="184"/>
                  </a:lnTo>
                  <a:close/>
                  <a:moveTo>
                    <a:pt y="199" x="157"/>
                  </a:moveTo>
                  <a:lnTo>
                    <a:pt y="199" x="161"/>
                  </a:lnTo>
                  <a:lnTo>
                    <a:pt y="199" x="164"/>
                  </a:lnTo>
                  <a:lnTo>
                    <a:pt y="197" x="165"/>
                  </a:lnTo>
                  <a:lnTo>
                    <a:pt y="194" x="165"/>
                  </a:lnTo>
                  <a:lnTo>
                    <a:pt y="191" x="165"/>
                  </a:lnTo>
                  <a:lnTo>
                    <a:pt y="187" x="164"/>
                  </a:lnTo>
                  <a:lnTo>
                    <a:pt y="185" x="162"/>
                  </a:lnTo>
                  <a:lnTo>
                    <a:pt y="181" x="159"/>
                  </a:lnTo>
                  <a:lnTo>
                    <a:pt y="179" x="163"/>
                  </a:lnTo>
                  <a:lnTo>
                    <a:pt y="177" x="167"/>
                  </a:lnTo>
                  <a:lnTo>
                    <a:pt y="174" x="169"/>
                  </a:lnTo>
                  <a:lnTo>
                    <a:pt y="171" x="171"/>
                  </a:lnTo>
                  <a:lnTo>
                    <a:pt y="163" x="172"/>
                  </a:lnTo>
                  <a:lnTo>
                    <a:pt y="156" x="173"/>
                  </a:lnTo>
                  <a:lnTo>
                    <a:pt y="146" x="172"/>
                  </a:lnTo>
                  <a:lnTo>
                    <a:pt y="136" x="172"/>
                  </a:lnTo>
                  <a:lnTo>
                    <a:pt y="125" x="172"/>
                  </a:lnTo>
                  <a:lnTo>
                    <a:pt y="116" x="174"/>
                  </a:lnTo>
                  <a:lnTo>
                    <a:pt y="100" x="192"/>
                  </a:lnTo>
                  <a:lnTo>
                    <a:pt y="87" x="204"/>
                  </a:lnTo>
                  <a:lnTo>
                    <a:pt y="75" x="197"/>
                  </a:lnTo>
                  <a:lnTo>
                    <a:pt y="60" x="189"/>
                  </a:lnTo>
                  <a:lnTo>
                    <a:pt y="55" x="186"/>
                  </a:lnTo>
                  <a:lnTo>
                    <a:pt y="51" x="182"/>
                  </a:lnTo>
                  <a:lnTo>
                    <a:pt y="50" x="179"/>
                  </a:lnTo>
                  <a:lnTo>
                    <a:pt y="50" x="177"/>
                  </a:lnTo>
                  <a:lnTo>
                    <a:pt y="50" x="175"/>
                  </a:lnTo>
                  <a:lnTo>
                    <a:pt y="51" x="172"/>
                  </a:lnTo>
                  <a:lnTo>
                    <a:pt y="56" x="169"/>
                  </a:lnTo>
                  <a:lnTo>
                    <a:pt y="60" x="167"/>
                  </a:lnTo>
                  <a:lnTo>
                    <a:pt y="64" x="165"/>
                  </a:lnTo>
                  <a:lnTo>
                    <a:pt y="69" x="164"/>
                  </a:lnTo>
                  <a:lnTo>
                    <a:pt y="73" x="164"/>
                  </a:lnTo>
                  <a:lnTo>
                    <a:pt y="77" x="165"/>
                  </a:lnTo>
                  <a:lnTo>
                    <a:pt y="80" x="167"/>
                  </a:lnTo>
                  <a:lnTo>
                    <a:pt y="84" x="168"/>
                  </a:lnTo>
                  <a:lnTo>
                    <a:pt y="84" x="164"/>
                  </a:lnTo>
                  <a:lnTo>
                    <a:pt y="85" x="161"/>
                  </a:lnTo>
                  <a:lnTo>
                    <a:pt y="87" x="157"/>
                  </a:lnTo>
                  <a:lnTo>
                    <a:pt y="91" x="154"/>
                  </a:lnTo>
                  <a:lnTo>
                    <a:pt y="99" x="145"/>
                  </a:lnTo>
                  <a:lnTo>
                    <a:pt y="104" x="136"/>
                  </a:lnTo>
                  <a:lnTo>
                    <a:pt y="105" x="140"/>
                  </a:lnTo>
                  <a:lnTo>
                    <a:pt y="106" x="142"/>
                  </a:lnTo>
                  <a:lnTo>
                    <a:pt y="116" x="131"/>
                  </a:lnTo>
                  <a:lnTo>
                    <a:pt y="125" x="121"/>
                  </a:lnTo>
                  <a:lnTo>
                    <a:pt y="136" x="113"/>
                  </a:lnTo>
                  <a:lnTo>
                    <a:pt y="148" x="104"/>
                  </a:lnTo>
                  <a:lnTo>
                    <a:pt y="158" x="96"/>
                  </a:lnTo>
                  <a:lnTo>
                    <a:pt y="170" x="90"/>
                  </a:lnTo>
                  <a:lnTo>
                    <a:pt y="182" x="85"/>
                  </a:lnTo>
                  <a:lnTo>
                    <a:pt y="195" x="80"/>
                  </a:lnTo>
                  <a:lnTo>
                    <a:pt y="198" x="81"/>
                  </a:lnTo>
                  <a:lnTo>
                    <a:pt y="201" x="83"/>
                  </a:lnTo>
                  <a:lnTo>
                    <a:pt y="202" x="86"/>
                  </a:lnTo>
                  <a:lnTo>
                    <a:pt y="203" x="88"/>
                  </a:lnTo>
                  <a:lnTo>
                    <a:pt y="191" x="91"/>
                  </a:lnTo>
                  <a:lnTo>
                    <a:pt y="183" x="95"/>
                  </a:lnTo>
                  <a:lnTo>
                    <a:pt y="179" x="100"/>
                  </a:lnTo>
                  <a:lnTo>
                    <a:pt y="173" x="106"/>
                  </a:lnTo>
                  <a:lnTo>
                    <a:pt y="165" x="108"/>
                  </a:lnTo>
                  <a:lnTo>
                    <a:pt y="157" x="114"/>
                  </a:lnTo>
                  <a:lnTo>
                    <a:pt y="152" x="119"/>
                  </a:lnTo>
                  <a:lnTo>
                    <a:pt y="145" x="126"/>
                  </a:lnTo>
                  <a:lnTo>
                    <a:pt y="152" x="120"/>
                  </a:lnTo>
                  <a:lnTo>
                    <a:pt y="157" x="116"/>
                  </a:lnTo>
                  <a:lnTo>
                    <a:pt y="159" x="115"/>
                  </a:lnTo>
                  <a:lnTo>
                    <a:pt y="163" x="114"/>
                  </a:lnTo>
                  <a:lnTo>
                    <a:pt y="166" x="114"/>
                  </a:lnTo>
                  <a:lnTo>
                    <a:pt y="169" x="114"/>
                  </a:lnTo>
                  <a:lnTo>
                    <a:pt y="169" x="116"/>
                  </a:lnTo>
                  <a:lnTo>
                    <a:pt y="169" x="118"/>
                  </a:lnTo>
                  <a:lnTo>
                    <a:pt y="169" x="121"/>
                  </a:lnTo>
                  <a:lnTo>
                    <a:pt y="166" x="126"/>
                  </a:lnTo>
                  <a:lnTo>
                    <a:pt y="163" x="129"/>
                  </a:lnTo>
                  <a:lnTo>
                    <a:pt y="159" x="133"/>
                  </a:lnTo>
                  <a:lnTo>
                    <a:pt y="154" x="135"/>
                  </a:lnTo>
                  <a:lnTo>
                    <a:pt y="148" x="135"/>
                  </a:lnTo>
                  <a:lnTo>
                    <a:pt y="153" x="136"/>
                  </a:lnTo>
                  <a:lnTo>
                    <a:pt y="156" x="136"/>
                  </a:lnTo>
                  <a:lnTo>
                    <a:pt y="159" x="135"/>
                  </a:lnTo>
                  <a:lnTo>
                    <a:pt y="162" x="133"/>
                  </a:lnTo>
                  <a:lnTo>
                    <a:pt y="167" x="130"/>
                  </a:lnTo>
                  <a:lnTo>
                    <a:pt y="171" x="124"/>
                  </a:lnTo>
                  <a:lnTo>
                    <a:pt y="174" x="120"/>
                  </a:lnTo>
                  <a:lnTo>
                    <a:pt y="177" x="116"/>
                  </a:lnTo>
                  <a:lnTo>
                    <a:pt y="179" x="114"/>
                  </a:lnTo>
                  <a:lnTo>
                    <a:pt y="182" x="114"/>
                  </a:lnTo>
                  <a:lnTo>
                    <a:pt y="183" x="119"/>
                  </a:lnTo>
                  <a:lnTo>
                    <a:pt y="183" x="126"/>
                  </a:lnTo>
                  <a:lnTo>
                    <a:pt y="182" x="131"/>
                  </a:lnTo>
                  <a:lnTo>
                    <a:pt y="179" x="137"/>
                  </a:lnTo>
                  <a:lnTo>
                    <a:pt y="175" x="143"/>
                  </a:lnTo>
                  <a:lnTo>
                    <a:pt y="170" x="148"/>
                  </a:lnTo>
                  <a:lnTo>
                    <a:pt y="161" x="151"/>
                  </a:lnTo>
                  <a:lnTo>
                    <a:pt y="150" x="154"/>
                  </a:lnTo>
                  <a:lnTo>
                    <a:pt y="162" x="154"/>
                  </a:lnTo>
                  <a:lnTo>
                    <a:pt y="171" x="151"/>
                  </a:lnTo>
                  <a:lnTo>
                    <a:pt y="178" x="148"/>
                  </a:lnTo>
                  <a:lnTo>
                    <a:pt y="182" x="144"/>
                  </a:lnTo>
                  <a:lnTo>
                    <a:pt y="185" x="138"/>
                  </a:lnTo>
                  <a:lnTo>
                    <a:pt y="187" x="132"/>
                  </a:lnTo>
                  <a:lnTo>
                    <a:pt y="189" x="124"/>
                  </a:lnTo>
                  <a:lnTo>
                    <a:pt y="190" x="117"/>
                  </a:lnTo>
                  <a:lnTo>
                    <a:pt y="194" x="115"/>
                  </a:lnTo>
                  <a:lnTo>
                    <a:pt y="197" x="114"/>
                  </a:lnTo>
                  <a:lnTo>
                    <a:pt y="201" x="114"/>
                  </a:lnTo>
                  <a:lnTo>
                    <a:pt y="205" x="113"/>
                  </a:lnTo>
                  <a:lnTo>
                    <a:pt y="206" x="118"/>
                  </a:lnTo>
                  <a:lnTo>
                    <a:pt y="207" x="122"/>
                  </a:lnTo>
                  <a:lnTo>
                    <a:pt y="206" x="127"/>
                  </a:lnTo>
                  <a:lnTo>
                    <a:pt y="205" x="131"/>
                  </a:lnTo>
                  <a:lnTo>
                    <a:pt y="202" x="140"/>
                  </a:lnTo>
                  <a:lnTo>
                    <a:pt y="198" x="148"/>
                  </a:lnTo>
                  <a:lnTo>
                    <a:pt y="195" x="151"/>
                  </a:lnTo>
                  <a:lnTo>
                    <a:pt y="194" x="154"/>
                  </a:lnTo>
                  <a:lnTo>
                    <a:pt y="194" x="155"/>
                  </a:lnTo>
                  <a:lnTo>
                    <a:pt y="194" x="156"/>
                  </a:lnTo>
                  <a:lnTo>
                    <a:pt y="197" x="157"/>
                  </a:lnTo>
                  <a:lnTo>
                    <a:pt y="199" x="157"/>
                  </a:lnTo>
                  <a:close/>
                  <a:moveTo>
                    <a:pt y="117" x="288"/>
                  </a:moveTo>
                  <a:lnTo>
                    <a:pt y="108" x="283"/>
                  </a:lnTo>
                  <a:lnTo>
                    <a:pt y="96" x="279"/>
                  </a:lnTo>
                  <a:lnTo>
                    <a:pt y="91" x="275"/>
                  </a:lnTo>
                  <a:lnTo>
                    <a:pt y="87" x="271"/>
                  </a:lnTo>
                  <a:lnTo>
                    <a:pt y="84" x="265"/>
                  </a:lnTo>
                  <a:lnTo>
                    <a:pt y="83" x="257"/>
                  </a:lnTo>
                  <a:lnTo>
                    <a:pt y="84" x="246"/>
                  </a:lnTo>
                  <a:lnTo>
                    <a:pt y="85" x="240"/>
                  </a:lnTo>
                  <a:lnTo>
                    <a:pt y="85" x="239"/>
                  </a:lnTo>
                  <a:lnTo>
                    <a:pt y="85" x="237"/>
                  </a:lnTo>
                  <a:lnTo>
                    <a:pt y="84" x="234"/>
                  </a:lnTo>
                  <a:lnTo>
                    <a:pt y="81" x="232"/>
                  </a:lnTo>
                  <a:lnTo>
                    <a:pt y="81" x="228"/>
                  </a:lnTo>
                  <a:lnTo>
                    <a:pt y="83" x="226"/>
                  </a:lnTo>
                  <a:lnTo>
                    <a:pt y="84" x="224"/>
                  </a:lnTo>
                  <a:lnTo>
                    <a:pt y="85" x="222"/>
                  </a:lnTo>
                  <a:lnTo>
                    <a:pt y="88" x="222"/>
                  </a:lnTo>
                  <a:lnTo>
                    <a:pt y="91" x="223"/>
                  </a:lnTo>
                  <a:lnTo>
                    <a:pt y="93" x="224"/>
                  </a:lnTo>
                  <a:lnTo>
                    <a:pt y="96" x="226"/>
                  </a:lnTo>
                  <a:lnTo>
                    <a:pt y="92" x="229"/>
                  </a:lnTo>
                  <a:lnTo>
                    <a:pt y="91" x="232"/>
                  </a:lnTo>
                  <a:lnTo>
                    <a:pt y="91" x="234"/>
                  </a:lnTo>
                  <a:lnTo>
                    <a:pt y="92" x="236"/>
                  </a:lnTo>
                  <a:lnTo>
                    <a:pt y="93" x="237"/>
                  </a:lnTo>
                  <a:lnTo>
                    <a:pt y="96" x="238"/>
                  </a:lnTo>
                  <a:lnTo>
                    <a:pt y="99" x="239"/>
                  </a:lnTo>
                  <a:lnTo>
                    <a:pt y="101" x="241"/>
                  </a:lnTo>
                  <a:lnTo>
                    <a:pt y="103" x="245"/>
                  </a:lnTo>
                  <a:lnTo>
                    <a:pt y="105" x="249"/>
                  </a:lnTo>
                  <a:lnTo>
                    <a:pt y="106" x="258"/>
                  </a:lnTo>
                  <a:lnTo>
                    <a:pt y="108" x="267"/>
                  </a:lnTo>
                  <a:lnTo>
                    <a:pt y="112" x="269"/>
                  </a:lnTo>
                  <a:lnTo>
                    <a:pt y="113" x="271"/>
                  </a:lnTo>
                  <a:lnTo>
                    <a:pt y="116" x="274"/>
                  </a:lnTo>
                  <a:lnTo>
                    <a:pt y="117" x="278"/>
                  </a:lnTo>
                  <a:lnTo>
                    <a:pt y="118" x="284"/>
                  </a:lnTo>
                  <a:lnTo>
                    <a:pt y="117" x="288"/>
                  </a:lnTo>
                  <a:close/>
                  <a:moveTo>
                    <a:pt y="55" x="258"/>
                  </a:moveTo>
                  <a:lnTo>
                    <a:pt y="50" x="264"/>
                  </a:lnTo>
                  <a:lnTo>
                    <a:pt y="46" x="271"/>
                  </a:lnTo>
                  <a:lnTo>
                    <a:pt y="43" x="274"/>
                  </a:lnTo>
                  <a:lnTo>
                    <a:pt y="39" x="277"/>
                  </a:lnTo>
                  <a:lnTo>
                    <a:pt y="36" x="279"/>
                  </a:lnTo>
                  <a:lnTo>
                    <a:pt y="32" x="280"/>
                  </a:lnTo>
                  <a:lnTo>
                    <a:pt y="31" x="281"/>
                  </a:lnTo>
                  <a:lnTo>
                    <a:pt y="30" x="282"/>
                  </a:lnTo>
                  <a:lnTo>
                    <a:pt y="30" x="284"/>
                  </a:lnTo>
                  <a:lnTo>
                    <a:pt y="31" x="285"/>
                  </a:lnTo>
                  <a:lnTo>
                    <a:pt y="32" x="286"/>
                  </a:lnTo>
                  <a:lnTo>
                    <a:pt y="35" x="287"/>
                  </a:lnTo>
                  <a:lnTo>
                    <a:pt y="38" x="287"/>
                  </a:lnTo>
                  <a:lnTo>
                    <a:pt y="40" x="286"/>
                  </a:lnTo>
                  <a:lnTo>
                    <a:pt y="43" x="286"/>
                  </a:lnTo>
                  <a:lnTo>
                    <a:pt y="46" x="284"/>
                  </a:lnTo>
                  <a:lnTo>
                    <a:pt y="48" x="281"/>
                  </a:lnTo>
                  <a:lnTo>
                    <a:pt y="51" x="278"/>
                  </a:lnTo>
                  <a:lnTo>
                    <a:pt y="53" x="268"/>
                  </a:lnTo>
                  <a:lnTo>
                    <a:pt y="55" x="258"/>
                  </a:lnTo>
                  <a:close/>
                  <a:moveTo>
                    <a:pt y="76" x="215"/>
                  </a:moveTo>
                  <a:lnTo>
                    <a:pt y="72" x="215"/>
                  </a:lnTo>
                  <a:lnTo>
                    <a:pt y="68" x="215"/>
                  </a:lnTo>
                  <a:lnTo>
                    <a:pt y="64" x="213"/>
                  </a:lnTo>
                  <a:lnTo>
                    <a:pt y="59" x="210"/>
                  </a:lnTo>
                  <a:lnTo>
                    <a:pt y="52" x="208"/>
                  </a:lnTo>
                  <a:lnTo>
                    <a:pt y="47" x="205"/>
                  </a:lnTo>
                  <a:lnTo>
                    <a:pt y="40" x="204"/>
                  </a:lnTo>
                  <a:lnTo>
                    <a:pt y="34" x="204"/>
                  </a:lnTo>
                  <a:lnTo>
                    <a:pt y="31" x="203"/>
                  </a:lnTo>
                  <a:lnTo>
                    <a:pt y="31" x="202"/>
                  </a:lnTo>
                  <a:lnTo>
                    <a:pt y="31" x="200"/>
                  </a:lnTo>
                  <a:lnTo>
                    <a:pt y="32" x="198"/>
                  </a:lnTo>
                  <a:lnTo>
                    <a:pt y="36" x="192"/>
                  </a:lnTo>
                  <a:lnTo>
                    <a:pt y="40" x="189"/>
                  </a:lnTo>
                  <a:lnTo>
                    <a:pt y="50" x="195"/>
                  </a:lnTo>
                  <a:lnTo>
                    <a:pt y="61" x="201"/>
                  </a:lnTo>
                  <a:lnTo>
                    <a:pt y="68" x="204"/>
                  </a:lnTo>
                  <a:lnTo>
                    <a:pt y="72" x="209"/>
                  </a:lnTo>
                  <a:lnTo>
                    <a:pt y="75" x="212"/>
                  </a:lnTo>
                  <a:lnTo>
                    <a:pt y="76" x="215"/>
                  </a:lnTo>
                  <a:close/>
                  <a:moveTo>
                    <a:pt y="40" x="153"/>
                  </a:moveTo>
                  <a:lnTo>
                    <a:pt y="40" x="157"/>
                  </a:lnTo>
                  <a:lnTo>
                    <a:pt y="40" x="160"/>
                  </a:lnTo>
                  <a:lnTo>
                    <a:pt y="42" x="161"/>
                  </a:lnTo>
                  <a:lnTo>
                    <a:pt y="43" x="162"/>
                  </a:lnTo>
                  <a:lnTo>
                    <a:pt y="44" x="162"/>
                  </a:lnTo>
                  <a:lnTo>
                    <a:pt y="47" x="161"/>
                  </a:lnTo>
                  <a:lnTo>
                    <a:pt y="57" x="158"/>
                  </a:lnTo>
                  <a:lnTo>
                    <a:pt y="65" x="154"/>
                  </a:lnTo>
                  <a:lnTo>
                    <a:pt y="73" x="150"/>
                  </a:lnTo>
                  <a:lnTo>
                    <a:pt y="80" x="145"/>
                  </a:lnTo>
                  <a:lnTo>
                    <a:pt y="87" x="140"/>
                  </a:lnTo>
                  <a:lnTo>
                    <a:pt y="95" x="131"/>
                  </a:lnTo>
                  <a:lnTo>
                    <a:pt y="103" x="121"/>
                  </a:lnTo>
                  <a:lnTo>
                    <a:pt y="113" x="108"/>
                  </a:lnTo>
                  <a:lnTo>
                    <a:pt y="117" x="105"/>
                  </a:lnTo>
                  <a:lnTo>
                    <a:pt y="122" x="101"/>
                  </a:lnTo>
                  <a:lnTo>
                    <a:pt y="125" x="99"/>
                  </a:lnTo>
                  <a:lnTo>
                    <a:pt y="125" x="96"/>
                  </a:lnTo>
                  <a:lnTo>
                    <a:pt y="124" x="94"/>
                  </a:lnTo>
                  <a:lnTo>
                    <a:pt y="117" x="93"/>
                  </a:lnTo>
                  <a:lnTo>
                    <a:pt y="112" x="94"/>
                  </a:lnTo>
                  <a:lnTo>
                    <a:pt y="106" x="94"/>
                  </a:lnTo>
                  <a:lnTo>
                    <a:pt y="101" x="93"/>
                  </a:lnTo>
                  <a:lnTo>
                    <a:pt y="95" x="92"/>
                  </a:lnTo>
                  <a:lnTo>
                    <a:pt y="92" x="92"/>
                  </a:lnTo>
                  <a:lnTo>
                    <a:pt y="89" x="92"/>
                  </a:lnTo>
                  <a:lnTo>
                    <a:pt y="87" x="92"/>
                  </a:lnTo>
                  <a:lnTo>
                    <a:pt y="85" x="93"/>
                  </a:lnTo>
                  <a:lnTo>
                    <a:pt y="84" x="94"/>
                  </a:lnTo>
                  <a:lnTo>
                    <a:pt y="83" x="96"/>
                  </a:lnTo>
                  <a:lnTo>
                    <a:pt y="73" x="104"/>
                  </a:lnTo>
                  <a:lnTo>
                    <a:pt y="64" x="112"/>
                  </a:lnTo>
                  <a:lnTo>
                    <a:pt y="59" x="116"/>
                  </a:lnTo>
                  <a:lnTo>
                    <a:pt y="55" x="119"/>
                  </a:lnTo>
                  <a:lnTo>
                    <a:pt y="51" x="121"/>
                  </a:lnTo>
                  <a:lnTo>
                    <a:pt y="47" x="122"/>
                  </a:lnTo>
                  <a:lnTo>
                    <a:pt y="46" x="123"/>
                  </a:lnTo>
                  <a:lnTo>
                    <a:pt y="44" x="124"/>
                  </a:lnTo>
                  <a:lnTo>
                    <a:pt y="43" x="128"/>
                  </a:lnTo>
                  <a:lnTo>
                    <a:pt y="42" x="131"/>
                  </a:lnTo>
                  <a:lnTo>
                    <a:pt y="39" x="143"/>
                  </a:lnTo>
                  <a:lnTo>
                    <a:pt y="40" x="153"/>
                  </a:lnTo>
                  <a:close/>
                  <a:moveTo>
                    <a:pt y="4" x="251"/>
                  </a:moveTo>
                  <a:lnTo>
                    <a:pt y="6" x="252"/>
                  </a:lnTo>
                  <a:lnTo>
                    <a:pt y="7" x="252"/>
                  </a:lnTo>
                  <a:lnTo>
                    <a:pt y="8" x="251"/>
                  </a:lnTo>
                  <a:lnTo>
                    <a:pt y="10" x="251"/>
                  </a:lnTo>
                  <a:lnTo>
                    <a:pt y="14" x="249"/>
                  </a:lnTo>
                  <a:lnTo>
                    <a:pt y="18" x="247"/>
                  </a:lnTo>
                  <a:lnTo>
                    <a:pt y="16" x="245"/>
                  </a:lnTo>
                  <a:lnTo>
                    <a:pt y="15" x="244"/>
                  </a:lnTo>
                  <a:lnTo>
                    <a:pt y="14" x="242"/>
                  </a:lnTo>
                  <a:lnTo>
                    <a:pt y="11" x="241"/>
                  </a:lnTo>
                  <a:lnTo>
                    <a:pt y="8" x="244"/>
                  </a:lnTo>
                  <a:lnTo>
                    <a:pt y="4" x="245"/>
                  </a:lnTo>
                  <a:lnTo>
                    <a:pt y="3" x="246"/>
                  </a:lnTo>
                  <a:lnTo>
                    <a:pt y="3" x="247"/>
                  </a:lnTo>
                  <a:lnTo>
                    <a:pt y="3" x="249"/>
                  </a:lnTo>
                  <a:lnTo>
                    <a:pt y="4" x="251"/>
                  </a:lnTo>
                  <a:close/>
                  <a:moveTo>
                    <a:pt y="18" x="240"/>
                  </a:moveTo>
                  <a:lnTo>
                    <a:pt y="14" x="238"/>
                  </a:lnTo>
                  <a:lnTo>
                    <a:pt y="11" x="236"/>
                  </a:lnTo>
                  <a:lnTo>
                    <a:pt y="10" x="233"/>
                  </a:lnTo>
                  <a:lnTo>
                    <a:pt y="10" x="230"/>
                  </a:lnTo>
                  <a:lnTo>
                    <a:pt y="12" x="225"/>
                  </a:lnTo>
                  <a:lnTo>
                    <a:pt y="16" x="219"/>
                  </a:lnTo>
                  <a:lnTo>
                    <a:pt y="23" x="219"/>
                  </a:lnTo>
                  <a:lnTo>
                    <a:pt y="28" x="217"/>
                  </a:lnTo>
                  <a:lnTo>
                    <a:pt y="30" x="217"/>
                  </a:lnTo>
                  <a:lnTo>
                    <a:pt y="32" x="217"/>
                  </a:lnTo>
                  <a:lnTo>
                    <a:pt y="35" x="218"/>
                  </a:lnTo>
                  <a:lnTo>
                    <a:pt y="39" x="220"/>
                  </a:lnTo>
                  <a:lnTo>
                    <a:pt y="34" x="227"/>
                  </a:lnTo>
                  <a:lnTo>
                    <a:pt y="31" x="233"/>
                  </a:lnTo>
                  <a:lnTo>
                    <a:pt y="28" x="237"/>
                  </a:lnTo>
                  <a:lnTo>
                    <a:pt y="26" x="239"/>
                  </a:lnTo>
                  <a:lnTo>
                    <a:pt y="23" x="240"/>
                  </a:lnTo>
                  <a:lnTo>
                    <a:pt y="18" x="240"/>
                  </a:lnTo>
                  <a:close/>
                  <a:moveTo>
                    <a:pt y="230" x="150"/>
                  </a:moveTo>
                  <a:lnTo>
                    <a:pt y="224" x="155"/>
                  </a:lnTo>
                  <a:lnTo>
                    <a:pt y="218" x="157"/>
                  </a:lnTo>
                  <a:lnTo>
                    <a:pt y="211" x="157"/>
                  </a:lnTo>
                  <a:lnTo>
                    <a:pt y="207" x="156"/>
                  </a:lnTo>
                  <a:lnTo>
                    <a:pt y="206" x="153"/>
                  </a:lnTo>
                  <a:lnTo>
                    <a:pt y="207" x="149"/>
                  </a:lnTo>
                  <a:lnTo>
                    <a:pt y="209" x="146"/>
                  </a:lnTo>
                  <a:lnTo>
                    <a:pt y="210" x="143"/>
                  </a:lnTo>
                  <a:lnTo>
                    <a:pt y="214" x="135"/>
                  </a:lnTo>
                  <a:lnTo>
                    <a:pt y="216" x="127"/>
                  </a:lnTo>
                  <a:lnTo>
                    <a:pt y="220" x="121"/>
                  </a:lnTo>
                  <a:lnTo>
                    <a:pt y="226" x="118"/>
                  </a:lnTo>
                  <a:lnTo>
                    <a:pt y="231" x="116"/>
                  </a:lnTo>
                  <a:lnTo>
                    <a:pt y="236" x="113"/>
                  </a:lnTo>
                  <a:lnTo>
                    <a:pt y="238" x="118"/>
                  </a:lnTo>
                  <a:lnTo>
                    <a:pt y="239" x="122"/>
                  </a:lnTo>
                  <a:lnTo>
                    <a:pt y="238" x="127"/>
                  </a:lnTo>
                  <a:lnTo>
                    <a:pt y="236" x="130"/>
                  </a:lnTo>
                  <a:lnTo>
                    <a:pt y="232" x="138"/>
                  </a:lnTo>
                  <a:lnTo>
                    <a:pt y="230" x="150"/>
                  </a:lnTo>
                  <a:close/>
                  <a:moveTo>
                    <a:pt y="228" x="108"/>
                  </a:moveTo>
                  <a:lnTo>
                    <a:pt y="231" x="99"/>
                  </a:lnTo>
                  <a:lnTo>
                    <a:pt y="232" x="90"/>
                  </a:lnTo>
                  <a:lnTo>
                    <a:pt y="235" x="80"/>
                  </a:lnTo>
                  <a:lnTo>
                    <a:pt y="235" x="71"/>
                  </a:lnTo>
                  <a:lnTo>
                    <a:pt y="240" x="68"/>
                  </a:lnTo>
                  <a:lnTo>
                    <a:pt y="246" x="67"/>
                  </a:lnTo>
                  <a:lnTo>
                    <a:pt y="251" x="66"/>
                  </a:lnTo>
                  <a:lnTo>
                    <a:pt y="256" x="66"/>
                  </a:lnTo>
                  <a:lnTo>
                    <a:pt y="260" x="66"/>
                  </a:lnTo>
                  <a:lnTo>
                    <a:pt y="264" x="67"/>
                  </a:lnTo>
                  <a:lnTo>
                    <a:pt y="267" x="68"/>
                  </a:lnTo>
                  <a:lnTo>
                    <a:pt y="269" x="71"/>
                  </a:lnTo>
                  <a:lnTo>
                    <a:pt y="264" x="76"/>
                  </a:lnTo>
                  <a:lnTo>
                    <a:pt y="263" x="81"/>
                  </a:lnTo>
                  <a:lnTo>
                    <a:pt y="260" x="87"/>
                  </a:lnTo>
                  <a:lnTo>
                    <a:pt y="258" x="92"/>
                  </a:lnTo>
                  <a:lnTo>
                    <a:pt y="251" x="95"/>
                  </a:lnTo>
                  <a:lnTo>
                    <a:pt y="243" x="99"/>
                  </a:lnTo>
                  <a:lnTo>
                    <a:pt y="236" x="102"/>
                  </a:lnTo>
                  <a:lnTo>
                    <a:pt y="228" x="108"/>
                  </a:lnTo>
                  <a:close/>
                  <a:moveTo>
                    <a:pt y="223" x="91"/>
                  </a:moveTo>
                  <a:lnTo>
                    <a:pt y="224" x="96"/>
                  </a:lnTo>
                  <a:lnTo>
                    <a:pt y="224" x="100"/>
                  </a:lnTo>
                  <a:lnTo>
                    <a:pt y="222" x="103"/>
                  </a:lnTo>
                  <a:lnTo>
                    <a:pt y="219" x="105"/>
                  </a:lnTo>
                  <a:lnTo>
                    <a:pt y="212" x="107"/>
                  </a:lnTo>
                  <a:lnTo>
                    <a:pt y="205" x="108"/>
                  </a:lnTo>
                  <a:lnTo>
                    <a:pt y="194" x="107"/>
                  </a:lnTo>
                  <a:lnTo>
                    <a:pt y="187" x="106"/>
                  </a:lnTo>
                  <a:lnTo>
                    <a:pt y="185" x="105"/>
                  </a:lnTo>
                  <a:lnTo>
                    <a:pt y="183" x="104"/>
                  </a:lnTo>
                  <a:lnTo>
                    <a:pt y="183" x="103"/>
                  </a:lnTo>
                  <a:lnTo>
                    <a:pt y="186" x="101"/>
                  </a:lnTo>
                  <a:lnTo>
                    <a:pt y="195" x="95"/>
                  </a:lnTo>
                  <a:lnTo>
                    <a:pt y="205" x="92"/>
                  </a:lnTo>
                  <a:lnTo>
                    <a:pt y="214" x="91"/>
                  </a:lnTo>
                  <a:lnTo>
                    <a:pt y="223" x="91"/>
                  </a:lnTo>
                  <a:close/>
                  <a:moveTo>
                    <a:pt y="205" x="78"/>
                  </a:moveTo>
                  <a:lnTo>
                    <a:pt y="207" x="81"/>
                  </a:lnTo>
                  <a:lnTo>
                    <a:pt y="212" x="82"/>
                  </a:lnTo>
                  <a:lnTo>
                    <a:pt y="218" x="82"/>
                  </a:lnTo>
                  <a:lnTo>
                    <a:pt y="223" x="82"/>
                  </a:lnTo>
                  <a:lnTo>
                    <a:pt y="226" x="76"/>
                  </a:lnTo>
                  <a:lnTo>
                    <a:pt y="226" x="71"/>
                  </a:lnTo>
                  <a:lnTo>
                    <a:pt y="220" x="71"/>
                  </a:lnTo>
                  <a:lnTo>
                    <a:pt y="215" x="73"/>
                  </a:lnTo>
                  <a:lnTo>
                    <a:pt y="210" x="75"/>
                  </a:lnTo>
                  <a:lnTo>
                    <a:pt y="205" x="78"/>
                  </a:lnTo>
                  <a:close/>
                  <a:moveTo>
                    <a:pt y="236" x="37"/>
                  </a:moveTo>
                  <a:lnTo>
                    <a:pt y="235" x="41"/>
                  </a:lnTo>
                  <a:lnTo>
                    <a:pt y="234" x="45"/>
                  </a:lnTo>
                  <a:lnTo>
                    <a:pt y="231" x="47"/>
                  </a:lnTo>
                  <a:lnTo>
                    <a:pt y="227" x="49"/>
                  </a:lnTo>
                  <a:lnTo>
                    <a:pt y="218" x="50"/>
                  </a:lnTo>
                  <a:lnTo>
                    <a:pt y="211" x="53"/>
                  </a:lnTo>
                  <a:lnTo>
                    <a:pt y="203" x="57"/>
                  </a:lnTo>
                  <a:lnTo>
                    <a:pt y="195" x="59"/>
                  </a:lnTo>
                  <a:lnTo>
                    <a:pt y="190" x="59"/>
                  </a:lnTo>
                  <a:lnTo>
                    <a:pt y="186" x="59"/>
                  </a:lnTo>
                  <a:lnTo>
                    <a:pt y="182" x="58"/>
                  </a:lnTo>
                  <a:lnTo>
                    <a:pt y="179" x="54"/>
                  </a:lnTo>
                  <a:lnTo>
                    <a:pt y="178" x="52"/>
                  </a:lnTo>
                  <a:lnTo>
                    <a:pt y="175" x="48"/>
                  </a:lnTo>
                  <a:lnTo>
                    <a:pt y="173" x="40"/>
                  </a:lnTo>
                  <a:lnTo>
                    <a:pt y="171" x="32"/>
                  </a:lnTo>
                  <a:lnTo>
                    <a:pt y="169" x="33"/>
                  </a:lnTo>
                  <a:lnTo>
                    <a:pt y="167" x="36"/>
                  </a:lnTo>
                  <a:lnTo>
                    <a:pt y="166" x="40"/>
                  </a:lnTo>
                  <a:lnTo>
                    <a:pt y="165" x="44"/>
                  </a:lnTo>
                  <a:lnTo>
                    <a:pt y="165" x="47"/>
                  </a:lnTo>
                  <a:lnTo>
                    <a:pt y="162" x="50"/>
                  </a:lnTo>
                  <a:lnTo>
                    <a:pt y="159" x="51"/>
                  </a:lnTo>
                  <a:lnTo>
                    <a:pt y="156" x="50"/>
                  </a:lnTo>
                  <a:lnTo>
                    <a:pt y="154" x="50"/>
                  </a:lnTo>
                  <a:lnTo>
                    <a:pt y="153" x="49"/>
                  </a:lnTo>
                  <a:lnTo>
                    <a:pt y="153" x="48"/>
                  </a:lnTo>
                  <a:lnTo>
                    <a:pt y="153" x="47"/>
                  </a:lnTo>
                  <a:lnTo>
                    <a:pt y="154" x="44"/>
                  </a:lnTo>
                  <a:lnTo>
                    <a:pt y="156" x="40"/>
                  </a:lnTo>
                  <a:lnTo>
                    <a:pt y="162" x="31"/>
                  </a:lnTo>
                  <a:lnTo>
                    <a:pt y="167" x="23"/>
                  </a:lnTo>
                  <a:lnTo>
                    <a:pt y="171" x="24"/>
                  </a:lnTo>
                  <a:lnTo>
                    <a:pt y="175" x="23"/>
                  </a:lnTo>
                  <a:lnTo>
                    <a:pt y="179" x="22"/>
                  </a:lnTo>
                  <a:lnTo>
                    <a:pt y="183" x="21"/>
                  </a:lnTo>
                  <a:lnTo>
                    <a:pt y="182" x="24"/>
                  </a:lnTo>
                  <a:lnTo>
                    <a:pt y="179" x="27"/>
                  </a:lnTo>
                  <a:lnTo>
                    <a:pt y="189" x="25"/>
                  </a:lnTo>
                  <a:lnTo>
                    <a:pt y="198" x="25"/>
                  </a:lnTo>
                  <a:lnTo>
                    <a:pt y="205" x="26"/>
                  </a:lnTo>
                  <a:lnTo>
                    <a:pt y="211" x="28"/>
                  </a:lnTo>
                  <a:lnTo>
                    <a:pt y="223" x="33"/>
                  </a:lnTo>
                  <a:lnTo>
                    <a:pt y="236" x="37"/>
                  </a:lnTo>
                  <a:close/>
                  <a:moveTo>
                    <a:pt y="163" x="181"/>
                  </a:moveTo>
                  <a:lnTo>
                    <a:pt y="166" x="181"/>
                  </a:lnTo>
                  <a:lnTo>
                    <a:pt y="167" x="182"/>
                  </a:lnTo>
                  <a:lnTo>
                    <a:pt y="166" x="183"/>
                  </a:lnTo>
                  <a:lnTo>
                    <a:pt y="163" x="185"/>
                  </a:lnTo>
                  <a:lnTo>
                    <a:pt y="149" x="198"/>
                  </a:lnTo>
                  <a:lnTo>
                    <a:pt y="136" x="210"/>
                  </a:lnTo>
                  <a:lnTo>
                    <a:pt y="128" x="213"/>
                  </a:lnTo>
                  <a:lnTo>
                    <a:pt y="120" x="216"/>
                  </a:lnTo>
                  <a:lnTo>
                    <a:pt y="116" x="216"/>
                  </a:lnTo>
                  <a:lnTo>
                    <a:pt y="112" x="216"/>
                  </a:lnTo>
                  <a:lnTo>
                    <a:pt y="106" x="215"/>
                  </a:lnTo>
                  <a:lnTo>
                    <a:pt y="101" x="214"/>
                  </a:lnTo>
                  <a:lnTo>
                    <a:pt y="99" x="212"/>
                  </a:lnTo>
                  <a:lnTo>
                    <a:pt y="99" x="211"/>
                  </a:lnTo>
                  <a:lnTo>
                    <a:pt y="101" x="210"/>
                  </a:lnTo>
                  <a:lnTo>
                    <a:pt y="103" x="209"/>
                  </a:lnTo>
                  <a:lnTo>
                    <a:pt y="114" x="195"/>
                  </a:lnTo>
                  <a:lnTo>
                    <a:pt y="126" x="182"/>
                  </a:lnTo>
                  <a:lnTo>
                    <a:pt y="130" x="181"/>
                  </a:lnTo>
                  <a:lnTo>
                    <a:pt y="134" x="179"/>
                  </a:lnTo>
                  <a:lnTo>
                    <a:pt y="140" x="179"/>
                  </a:lnTo>
                  <a:lnTo>
                    <a:pt y="144" x="179"/>
                  </a:lnTo>
                  <a:lnTo>
                    <a:pt y="154" x="181"/>
                  </a:lnTo>
                  <a:lnTo>
                    <a:pt y="163" x="181"/>
                  </a:lnTo>
                  <a:close/>
                  <a:moveTo>
                    <a:pt y="373" x="100"/>
                  </a:moveTo>
                  <a:lnTo>
                    <a:pt y="375" x="101"/>
                  </a:lnTo>
                  <a:lnTo>
                    <a:pt y="377" x="103"/>
                  </a:lnTo>
                  <a:lnTo>
                    <a:pt y="378" x="106"/>
                  </a:lnTo>
                  <a:lnTo>
                    <a:pt y="378" x="109"/>
                  </a:lnTo>
                  <a:lnTo>
                    <a:pt y="378" x="118"/>
                  </a:lnTo>
                  <a:lnTo>
                    <a:pt y="378" x="124"/>
                  </a:lnTo>
                  <a:lnTo>
                    <a:pt y="383" x="129"/>
                  </a:lnTo>
                  <a:lnTo>
                    <a:pt y="390" x="133"/>
                  </a:lnTo>
                  <a:lnTo>
                    <a:pt y="395" x="142"/>
                  </a:lnTo>
                  <a:lnTo>
                    <a:pt y="399" x="153"/>
                  </a:lnTo>
                  <a:lnTo>
                    <a:pt y="399" x="161"/>
                  </a:lnTo>
                  <a:lnTo>
                    <a:pt y="398" x="170"/>
                  </a:lnTo>
                  <a:lnTo>
                    <a:pt y="397" x="178"/>
                  </a:lnTo>
                  <a:lnTo>
                    <a:pt y="395" x="186"/>
                  </a:lnTo>
                  <a:lnTo>
                    <a:pt y="389" x="198"/>
                  </a:lnTo>
                  <a:lnTo>
                    <a:pt y="382" x="210"/>
                  </a:lnTo>
                  <a:lnTo>
                    <a:pt y="378" x="202"/>
                  </a:lnTo>
                  <a:lnTo>
                    <a:pt y="373" x="195"/>
                  </a:lnTo>
                  <a:lnTo>
                    <a:pt y="370" x="190"/>
                  </a:lnTo>
                  <a:lnTo>
                    <a:pt y="369" x="186"/>
                  </a:lnTo>
                  <a:lnTo>
                    <a:pt y="368" x="182"/>
                  </a:lnTo>
                  <a:lnTo>
                    <a:pt y="368" x="178"/>
                  </a:lnTo>
                  <a:lnTo>
                    <a:pt y="365" x="172"/>
                  </a:lnTo>
                  <a:lnTo>
                    <a:pt y="365" x="165"/>
                  </a:lnTo>
                  <a:lnTo>
                    <a:pt y="366" x="160"/>
                  </a:lnTo>
                  <a:lnTo>
                    <a:pt y="370" x="155"/>
                  </a:lnTo>
                  <a:lnTo>
                    <a:pt y="369" x="150"/>
                  </a:lnTo>
                  <a:lnTo>
                    <a:pt y="368" x="146"/>
                  </a:lnTo>
                  <a:lnTo>
                    <a:pt y="365" x="142"/>
                  </a:lnTo>
                  <a:lnTo>
                    <a:pt y="361" x="140"/>
                  </a:lnTo>
                  <a:lnTo>
                    <a:pt y="357" x="135"/>
                  </a:lnTo>
                  <a:lnTo>
                    <a:pt y="353" x="132"/>
                  </a:lnTo>
                  <a:lnTo>
                    <a:pt y="352" x="128"/>
                  </a:lnTo>
                  <a:lnTo>
                    <a:pt y="353" x="123"/>
                  </a:lnTo>
                  <a:lnTo>
                    <a:pt y="356" x="115"/>
                  </a:lnTo>
                  <a:lnTo>
                    <a:pt y="362" x="106"/>
                  </a:lnTo>
                  <a:lnTo>
                    <a:pt y="365" x="104"/>
                  </a:lnTo>
                  <a:lnTo>
                    <a:pt y="368" x="101"/>
                  </a:lnTo>
                  <a:lnTo>
                    <a:pt y="370" x="100"/>
                  </a:lnTo>
                  <a:lnTo>
                    <a:pt y="373" x="100"/>
                  </a:lnTo>
                  <a:close/>
                  <a:moveTo>
                    <a:pt y="370" x="63"/>
                  </a:moveTo>
                  <a:lnTo>
                    <a:pt y="373" x="62"/>
                  </a:lnTo>
                  <a:lnTo>
                    <a:pt y="374" x="59"/>
                  </a:lnTo>
                  <a:lnTo>
                    <a:pt y="373" x="58"/>
                  </a:lnTo>
                  <a:lnTo>
                    <a:pt y="373" x="57"/>
                  </a:lnTo>
                  <a:lnTo>
                    <a:pt y="370" x="55"/>
                  </a:lnTo>
                  <a:lnTo>
                    <a:pt y="368" x="55"/>
                  </a:lnTo>
                  <a:lnTo>
                    <a:pt y="354" x="54"/>
                  </a:lnTo>
                  <a:lnTo>
                    <a:pt y="341" x="54"/>
                  </a:lnTo>
                  <a:lnTo>
                    <a:pt y="328" x="54"/>
                  </a:lnTo>
                  <a:lnTo>
                    <a:pt y="316" x="57"/>
                  </a:lnTo>
                  <a:lnTo>
                    <a:pt y="305" x="60"/>
                  </a:lnTo>
                  <a:lnTo>
                    <a:pt y="295" x="62"/>
                  </a:lnTo>
                  <a:lnTo>
                    <a:pt y="291" x="64"/>
                  </a:lnTo>
                  <a:lnTo>
                    <a:pt y="287" x="66"/>
                  </a:lnTo>
                  <a:lnTo>
                    <a:pt y="283" x="68"/>
                  </a:lnTo>
                  <a:lnTo>
                    <a:pt y="281" x="72"/>
                  </a:lnTo>
                  <a:lnTo>
                    <a:pt y="279" x="82"/>
                  </a:lnTo>
                  <a:lnTo>
                    <a:pt y="275" x="91"/>
                  </a:lnTo>
                  <a:lnTo>
                    <a:pt y="269" x="97"/>
                  </a:lnTo>
                  <a:lnTo>
                    <a:pt y="264" x="103"/>
                  </a:lnTo>
                  <a:lnTo>
                    <a:pt y="255" x="116"/>
                  </a:lnTo>
                  <a:lnTo>
                    <a:pt y="248" x="129"/>
                  </a:lnTo>
                  <a:lnTo>
                    <a:pt y="246" x="135"/>
                  </a:lnTo>
                  <a:lnTo>
                    <a:pt y="244" x="142"/>
                  </a:lnTo>
                  <a:lnTo>
                    <a:pt y="246" x="147"/>
                  </a:lnTo>
                  <a:lnTo>
                    <a:pt y="247" x="151"/>
                  </a:lnTo>
                  <a:lnTo>
                    <a:pt y="251" x="155"/>
                  </a:lnTo>
                  <a:lnTo>
                    <a:pt y="258" x="157"/>
                  </a:lnTo>
                  <a:lnTo>
                    <a:pt y="266" x="159"/>
                  </a:lnTo>
                  <a:lnTo>
                    <a:pt y="273" x="160"/>
                  </a:lnTo>
                  <a:lnTo>
                    <a:pt y="281" x="161"/>
                  </a:lnTo>
                  <a:lnTo>
                    <a:pt y="289" x="160"/>
                  </a:lnTo>
                  <a:lnTo>
                    <a:pt y="295" x="159"/>
                  </a:lnTo>
                  <a:lnTo>
                    <a:pt y="299" x="157"/>
                  </a:lnTo>
                  <a:lnTo>
                    <a:pt y="300" x="157"/>
                  </a:lnTo>
                  <a:lnTo>
                    <a:pt y="301" x="157"/>
                  </a:lnTo>
                  <a:lnTo>
                    <a:pt y="303" x="156"/>
                  </a:lnTo>
                  <a:lnTo>
                    <a:pt y="304" x="155"/>
                  </a:lnTo>
                  <a:lnTo>
                    <a:pt y="307" x="151"/>
                  </a:lnTo>
                  <a:lnTo>
                    <a:pt y="309" x="146"/>
                  </a:lnTo>
                  <a:lnTo>
                    <a:pt y="313" x="141"/>
                  </a:lnTo>
                  <a:lnTo>
                    <a:pt y="317" x="135"/>
                  </a:lnTo>
                  <a:lnTo>
                    <a:pt y="321" x="130"/>
                  </a:lnTo>
                  <a:lnTo>
                    <a:pt y="328" x="126"/>
                  </a:lnTo>
                  <a:lnTo>
                    <a:pt y="333" x="116"/>
                  </a:lnTo>
                  <a:lnTo>
                    <a:pt y="338" x="106"/>
                  </a:lnTo>
                  <a:lnTo>
                    <a:pt y="345" x="96"/>
                  </a:lnTo>
                  <a:lnTo>
                    <a:pt y="349" x="86"/>
                  </a:lnTo>
                  <a:lnTo>
                    <a:pt y="350" x="82"/>
                  </a:lnTo>
                  <a:lnTo>
                    <a:pt y="349" x="79"/>
                  </a:lnTo>
                  <a:lnTo>
                    <a:pt y="346" x="77"/>
                  </a:lnTo>
                  <a:lnTo>
                    <a:pt y="344" x="75"/>
                  </a:lnTo>
                  <a:lnTo>
                    <a:pt y="352" x="75"/>
                  </a:lnTo>
                  <a:lnTo>
                    <a:pt y="358" x="73"/>
                  </a:lnTo>
                  <a:lnTo>
                    <a:pt y="365" x="69"/>
                  </a:lnTo>
                  <a:lnTo>
                    <a:pt y="370" x="63"/>
                  </a:lnTo>
                  <a:close/>
                  <a:moveTo>
                    <a:pt y="258" x="195"/>
                  </a:moveTo>
                  <a:lnTo>
                    <a:pt y="256" x="191"/>
                  </a:lnTo>
                  <a:lnTo>
                    <a:pt y="256" x="189"/>
                  </a:lnTo>
                  <a:lnTo>
                    <a:pt y="256" x="186"/>
                  </a:lnTo>
                  <a:lnTo>
                    <a:pt y="256" x="184"/>
                  </a:lnTo>
                  <a:lnTo>
                    <a:pt y="259" x="178"/>
                  </a:lnTo>
                  <a:lnTo>
                    <a:pt y="260" x="173"/>
                  </a:lnTo>
                  <a:lnTo>
                    <a:pt y="267" x="174"/>
                  </a:lnTo>
                  <a:lnTo>
                    <a:pt y="272" x="174"/>
                  </a:lnTo>
                  <a:lnTo>
                    <a:pt y="277" x="175"/>
                  </a:lnTo>
                  <a:lnTo>
                    <a:pt y="281" x="176"/>
                  </a:lnTo>
                  <a:lnTo>
                    <a:pt y="291" x="178"/>
                  </a:lnTo>
                  <a:lnTo>
                    <a:pt y="297" x="178"/>
                  </a:lnTo>
                  <a:lnTo>
                    <a:pt y="300" x="178"/>
                  </a:lnTo>
                  <a:lnTo>
                    <a:pt y="303" x="177"/>
                  </a:lnTo>
                  <a:lnTo>
                    <a:pt y="307" x="175"/>
                  </a:lnTo>
                  <a:lnTo>
                    <a:pt y="311" x="172"/>
                  </a:lnTo>
                  <a:lnTo>
                    <a:pt y="322" x="159"/>
                  </a:lnTo>
                  <a:lnTo>
                    <a:pt y="334" x="148"/>
                  </a:lnTo>
                  <a:lnTo>
                    <a:pt y="338" x="146"/>
                  </a:lnTo>
                  <a:lnTo>
                    <a:pt y="341" x="146"/>
                  </a:lnTo>
                  <a:lnTo>
                    <a:pt y="344" x="146"/>
                  </a:lnTo>
                  <a:lnTo>
                    <a:pt y="348" x="147"/>
                  </a:lnTo>
                  <a:lnTo>
                    <a:pt y="353" x="151"/>
                  </a:lnTo>
                  <a:lnTo>
                    <a:pt y="358" x="156"/>
                  </a:lnTo>
                  <a:lnTo>
                    <a:pt y="357" x="162"/>
                  </a:lnTo>
                  <a:lnTo>
                    <a:pt y="356" x="169"/>
                  </a:lnTo>
                  <a:lnTo>
                    <a:pt y="354" x="172"/>
                  </a:lnTo>
                  <a:lnTo>
                    <a:pt y="356" x="176"/>
                  </a:lnTo>
                  <a:lnTo>
                    <a:pt y="358" x="182"/>
                  </a:lnTo>
                  <a:lnTo>
                    <a:pt y="362" x="188"/>
                  </a:lnTo>
                  <a:lnTo>
                    <a:pt y="357" x="195"/>
                  </a:lnTo>
                  <a:lnTo>
                    <a:pt y="353" x="202"/>
                  </a:lnTo>
                  <a:lnTo>
                    <a:pt y="350" x="210"/>
                  </a:lnTo>
                  <a:lnTo>
                    <a:pt y="346" x="217"/>
                  </a:lnTo>
                  <a:lnTo>
                    <a:pt y="342" x="223"/>
                  </a:lnTo>
                  <a:lnTo>
                    <a:pt y="338" x="227"/>
                  </a:lnTo>
                  <a:lnTo>
                    <a:pt y="336" x="230"/>
                  </a:lnTo>
                  <a:lnTo>
                    <a:pt y="332" x="232"/>
                  </a:lnTo>
                  <a:lnTo>
                    <a:pt y="324" x="236"/>
                  </a:lnTo>
                  <a:lnTo>
                    <a:pt y="317" x="240"/>
                  </a:lnTo>
                  <a:lnTo>
                    <a:pt y="309" x="234"/>
                  </a:lnTo>
                  <a:lnTo>
                    <a:pt y="293" x="227"/>
                  </a:lnTo>
                  <a:lnTo>
                    <a:pt y="281" x="219"/>
                  </a:lnTo>
                  <a:lnTo>
                    <a:pt y="272" x="211"/>
                  </a:lnTo>
                  <a:lnTo>
                    <a:pt y="264" x="203"/>
                  </a:lnTo>
                  <a:lnTo>
                    <a:pt y="258" x="195"/>
                  </a:lnTo>
                  <a:close/>
                  <a:moveTo>
                    <a:pt y="379" x="267"/>
                  </a:moveTo>
                  <a:lnTo>
                    <a:pt y="375" x="269"/>
                  </a:lnTo>
                  <a:lnTo>
                    <a:pt y="373" x="271"/>
                  </a:lnTo>
                  <a:lnTo>
                    <a:pt y="372" x="272"/>
                  </a:lnTo>
                  <a:lnTo>
                    <a:pt y="370" x="271"/>
                  </a:lnTo>
                  <a:lnTo>
                    <a:pt y="368" x="268"/>
                  </a:lnTo>
                  <a:lnTo>
                    <a:pt y="365" x="259"/>
                  </a:lnTo>
                  <a:lnTo>
                    <a:pt y="368" x="250"/>
                  </a:lnTo>
                  <a:lnTo>
                    <a:pt y="372" x="241"/>
                  </a:lnTo>
                  <a:lnTo>
                    <a:pt y="374" x="234"/>
                  </a:lnTo>
                  <a:lnTo>
                    <a:pt y="375" x="225"/>
                  </a:lnTo>
                  <a:lnTo>
                    <a:pt y="378" x="223"/>
                  </a:lnTo>
                  <a:lnTo>
                    <a:pt y="379" x="224"/>
                  </a:lnTo>
                  <a:lnTo>
                    <a:pt y="381" x="226"/>
                  </a:lnTo>
                  <a:lnTo>
                    <a:pt y="382" x="229"/>
                  </a:lnTo>
                  <a:lnTo>
                    <a:pt y="382" x="239"/>
                  </a:lnTo>
                  <a:lnTo>
                    <a:pt y="382" x="249"/>
                  </a:lnTo>
                  <a:lnTo>
                    <a:pt y="381" x="258"/>
                  </a:lnTo>
                  <a:lnTo>
                    <a:pt y="379" x="267"/>
                  </a:lnTo>
                  <a:close/>
                  <a:moveTo>
                    <a:pt y="364" x="282"/>
                  </a:moveTo>
                  <a:lnTo>
                    <a:pt y="361" x="282"/>
                  </a:lnTo>
                  <a:lnTo>
                    <a:pt y="358" x="280"/>
                  </a:lnTo>
                  <a:lnTo>
                    <a:pt y="357" x="277"/>
                  </a:lnTo>
                  <a:lnTo>
                    <a:pt y="357" x="274"/>
                  </a:lnTo>
                  <a:lnTo>
                    <a:pt y="357" x="272"/>
                  </a:lnTo>
                  <a:lnTo>
                    <a:pt y="358" x="270"/>
                  </a:lnTo>
                  <a:lnTo>
                    <a:pt y="360" x="269"/>
                  </a:lnTo>
                  <a:lnTo>
                    <a:pt y="361" x="269"/>
                  </a:lnTo>
                  <a:lnTo>
                    <a:pt y="364" x="271"/>
                  </a:lnTo>
                  <a:lnTo>
                    <a:pt y="365" x="274"/>
                  </a:lnTo>
                  <a:lnTo>
                    <a:pt y="365" x="279"/>
                  </a:lnTo>
                  <a:lnTo>
                    <a:pt y="364" x="282"/>
                  </a:lnTo>
                  <a:close/>
                  <a:moveTo>
                    <a:pt y="326" x="283"/>
                  </a:moveTo>
                  <a:lnTo>
                    <a:pt y="328" x="274"/>
                  </a:lnTo>
                  <a:lnTo>
                    <a:pt y="328" x="266"/>
                  </a:lnTo>
                  <a:lnTo>
                    <a:pt y="325" x="266"/>
                  </a:lnTo>
                  <a:lnTo>
                    <a:pt y="322" x="269"/>
                  </a:lnTo>
                  <a:lnTo>
                    <a:pt y="321" x="272"/>
                  </a:lnTo>
                  <a:lnTo>
                    <a:pt y="319" x="277"/>
                  </a:lnTo>
                  <a:lnTo>
                    <a:pt y="315" x="286"/>
                  </a:lnTo>
                  <a:lnTo>
                    <a:pt y="315" x="292"/>
                  </a:lnTo>
                  <a:lnTo>
                    <a:pt y="317" x="294"/>
                  </a:lnTo>
                  <a:lnTo>
                    <a:pt y="321" x="294"/>
                  </a:lnTo>
                  <a:lnTo>
                    <a:pt y="321" x="299"/>
                  </a:lnTo>
                  <a:lnTo>
                    <a:pt y="322" x="305"/>
                  </a:lnTo>
                  <a:lnTo>
                    <a:pt y="324" x="305"/>
                  </a:lnTo>
                  <a:lnTo>
                    <a:pt y="326" x="302"/>
                  </a:lnTo>
                  <a:lnTo>
                    <a:pt y="329" x="299"/>
                  </a:lnTo>
                  <a:lnTo>
                    <a:pt y="333" x="296"/>
                  </a:lnTo>
                  <a:lnTo>
                    <a:pt y="336" x="292"/>
                  </a:lnTo>
                  <a:lnTo>
                    <a:pt y="337" x="287"/>
                  </a:lnTo>
                  <a:lnTo>
                    <a:pt y="338" x="283"/>
                  </a:lnTo>
                  <a:lnTo>
                    <a:pt y="338" x="281"/>
                  </a:lnTo>
                  <a:lnTo>
                    <a:pt y="336" x="278"/>
                  </a:lnTo>
                  <a:lnTo>
                    <a:pt y="334" x="278"/>
                  </a:lnTo>
                  <a:lnTo>
                    <a:pt y="333" x="278"/>
                  </a:lnTo>
                  <a:lnTo>
                    <a:pt y="332" x="279"/>
                  </a:lnTo>
                  <a:lnTo>
                    <a:pt y="329" x="281"/>
                  </a:lnTo>
                  <a:lnTo>
                    <a:pt y="326" x="283"/>
                  </a:lnTo>
                  <a:close/>
                  <a:moveTo>
                    <a:pt y="313" x="279"/>
                  </a:moveTo>
                  <a:lnTo>
                    <a:pt y="311" x="279"/>
                  </a:lnTo>
                  <a:lnTo>
                    <a:pt y="309" x="278"/>
                  </a:lnTo>
                  <a:lnTo>
                    <a:pt y="308" x="275"/>
                  </a:lnTo>
                  <a:lnTo>
                    <a:pt y="308" x="273"/>
                  </a:lnTo>
                  <a:lnTo>
                    <a:pt y="307" x="267"/>
                  </a:lnTo>
                  <a:lnTo>
                    <a:pt y="307" x="264"/>
                  </a:lnTo>
                  <a:lnTo>
                    <a:pt y="308" x="259"/>
                  </a:lnTo>
                  <a:lnTo>
                    <a:pt y="309" x="258"/>
                  </a:lnTo>
                  <a:lnTo>
                    <a:pt y="312" x="257"/>
                  </a:lnTo>
                  <a:lnTo>
                    <a:pt y="315" x="259"/>
                  </a:lnTo>
                  <a:lnTo>
                    <a:pt y="316" x="264"/>
                  </a:lnTo>
                  <a:lnTo>
                    <a:pt y="317" x="268"/>
                  </a:lnTo>
                  <a:lnTo>
                    <a:pt y="316" x="273"/>
                  </a:lnTo>
                  <a:lnTo>
                    <a:pt y="313" x="279"/>
                  </a:lnTo>
                  <a:close/>
                  <a:moveTo>
                    <a:pt y="332" x="258"/>
                  </a:moveTo>
                  <a:lnTo>
                    <a:pt y="324" x="252"/>
                  </a:lnTo>
                  <a:lnTo>
                    <a:pt y="319" x="249"/>
                  </a:lnTo>
                  <a:lnTo>
                    <a:pt y="321" x="244"/>
                  </a:lnTo>
                  <a:lnTo>
                    <a:pt y="326" x="240"/>
                  </a:lnTo>
                  <a:lnTo>
                    <a:pt y="328" x="239"/>
                  </a:lnTo>
                  <a:lnTo>
                    <a:pt y="332" x="238"/>
                  </a:lnTo>
                  <a:lnTo>
                    <a:pt y="334" x="238"/>
                  </a:lnTo>
                  <a:lnTo>
                    <a:pt y="337" x="238"/>
                  </a:lnTo>
                  <a:lnTo>
                    <a:pt y="338" x="240"/>
                  </a:lnTo>
                  <a:lnTo>
                    <a:pt y="338" x="242"/>
                  </a:lnTo>
                  <a:lnTo>
                    <a:pt y="338" x="245"/>
                  </a:lnTo>
                  <a:lnTo>
                    <a:pt y="338" x="249"/>
                  </a:lnTo>
                  <a:lnTo>
                    <a:pt y="336" x="254"/>
                  </a:lnTo>
                  <a:lnTo>
                    <a:pt y="332" x="258"/>
                  </a:lnTo>
                  <a:close/>
                  <a:moveTo>
                    <a:pt y="307" x="252"/>
                  </a:moveTo>
                  <a:lnTo>
                    <a:pt y="304" x="252"/>
                  </a:lnTo>
                  <a:lnTo>
                    <a:pt y="303" x="252"/>
                  </a:lnTo>
                  <a:lnTo>
                    <a:pt y="300" x="250"/>
                  </a:lnTo>
                  <a:lnTo>
                    <a:pt y="299" x="247"/>
                  </a:lnTo>
                  <a:lnTo>
                    <a:pt y="296" x="242"/>
                  </a:lnTo>
                  <a:lnTo>
                    <a:pt y="292" x="238"/>
                  </a:lnTo>
                  <a:lnTo>
                    <a:pt y="295" x="237"/>
                  </a:lnTo>
                  <a:lnTo>
                    <a:pt y="297" x="237"/>
                  </a:lnTo>
                  <a:lnTo>
                    <a:pt y="299" x="238"/>
                  </a:lnTo>
                  <a:lnTo>
                    <a:pt y="300" x="238"/>
                  </a:lnTo>
                  <a:lnTo>
                    <a:pt y="303" x="241"/>
                  </a:lnTo>
                  <a:lnTo>
                    <a:pt y="305" x="242"/>
                  </a:lnTo>
                  <a:lnTo>
                    <a:pt y="311" x="247"/>
                  </a:lnTo>
                  <a:lnTo>
                    <a:pt y="311" x="250"/>
                  </a:lnTo>
                  <a:lnTo>
                    <a:pt y="308" x="251"/>
                  </a:lnTo>
                  <a:lnTo>
                    <a:pt y="307" x="252"/>
                  </a:lnTo>
                  <a:close/>
                  <a:moveTo>
                    <a:pt y="338" x="264"/>
                  </a:moveTo>
                  <a:lnTo>
                    <a:pt y="340" x="261"/>
                  </a:lnTo>
                  <a:lnTo>
                    <a:pt y="341" x="260"/>
                  </a:lnTo>
                  <a:lnTo>
                    <a:pt y="342" x="259"/>
                  </a:lnTo>
                  <a:lnTo>
                    <a:pt y="344" x="260"/>
                  </a:lnTo>
                  <a:lnTo>
                    <a:pt y="345" x="260"/>
                  </a:lnTo>
                  <a:lnTo>
                    <a:pt y="348" x="260"/>
                  </a:lnTo>
                  <a:lnTo>
                    <a:pt y="349" x="260"/>
                  </a:lnTo>
                  <a:lnTo>
                    <a:pt y="350" x="259"/>
                  </a:lnTo>
                  <a:lnTo>
                    <a:pt y="349" x="255"/>
                  </a:lnTo>
                  <a:lnTo>
                    <a:pt y="344" x="250"/>
                  </a:lnTo>
                  <a:lnTo>
                    <a:pt y="344" x="245"/>
                  </a:lnTo>
                  <a:lnTo>
                    <a:pt y="344" x="237"/>
                  </a:lnTo>
                  <a:lnTo>
                    <a:pt y="344" x="232"/>
                  </a:lnTo>
                  <a:lnTo>
                    <a:pt y="345" x="229"/>
                  </a:lnTo>
                  <a:lnTo>
                    <a:pt y="346" x="226"/>
                  </a:lnTo>
                  <a:lnTo>
                    <a:pt y="349" x="225"/>
                  </a:lnTo>
                  <a:lnTo>
                    <a:pt y="353" x="220"/>
                  </a:lnTo>
                  <a:lnTo>
                    <a:pt y="357" x="215"/>
                  </a:lnTo>
                  <a:lnTo>
                    <a:pt y="360" x="210"/>
                  </a:lnTo>
                  <a:lnTo>
                    <a:pt y="362" x="203"/>
                  </a:lnTo>
                  <a:lnTo>
                    <a:pt y="362" x="218"/>
                  </a:lnTo>
                  <a:lnTo>
                    <a:pt y="364" x="226"/>
                  </a:lnTo>
                  <a:lnTo>
                    <a:pt y="365" x="228"/>
                  </a:lnTo>
                  <a:lnTo>
                    <a:pt y="365" x="232"/>
                  </a:lnTo>
                  <a:lnTo>
                    <a:pt y="364" x="241"/>
                  </a:lnTo>
                  <a:lnTo>
                    <a:pt y="361" x="249"/>
                  </a:lnTo>
                  <a:lnTo>
                    <a:pt y="358" x="257"/>
                  </a:lnTo>
                  <a:lnTo>
                    <a:pt y="354" x="265"/>
                  </a:lnTo>
                  <a:lnTo>
                    <a:pt y="353" x="268"/>
                  </a:lnTo>
                  <a:lnTo>
                    <a:pt y="350" x="270"/>
                  </a:lnTo>
                  <a:lnTo>
                    <a:pt y="348" x="271"/>
                  </a:lnTo>
                  <a:lnTo>
                    <a:pt y="345" x="271"/>
                  </a:lnTo>
                  <a:lnTo>
                    <a:pt y="342" x="270"/>
                  </a:lnTo>
                  <a:lnTo>
                    <a:pt y="341" x="268"/>
                  </a:lnTo>
                  <a:lnTo>
                    <a:pt y="340" x="266"/>
                  </a:lnTo>
                  <a:lnTo>
                    <a:pt y="338" x="264"/>
                  </a:lnTo>
                  <a:close/>
                  <a:moveTo>
                    <a:pt y="625" x="16"/>
                  </a:moveTo>
                  <a:lnTo>
                    <a:pt y="626" x="27"/>
                  </a:lnTo>
                  <a:lnTo>
                    <a:pt y="627" x="45"/>
                  </a:lnTo>
                  <a:lnTo>
                    <a:pt y="630" x="67"/>
                  </a:lnTo>
                  <a:lnTo>
                    <a:pt y="630" x="94"/>
                  </a:lnTo>
                  <a:lnTo>
                    <a:pt y="623" x="86"/>
                  </a:lnTo>
                  <a:lnTo>
                    <a:pt y="615" x="74"/>
                  </a:lnTo>
                  <a:lnTo>
                    <a:pt y="607" x="60"/>
                  </a:lnTo>
                  <a:lnTo>
                    <a:pt y="599" x="49"/>
                  </a:lnTo>
                  <a:lnTo>
                    <a:pt y="586" x="50"/>
                  </a:lnTo>
                  <a:lnTo>
                    <a:pt y="574" x="49"/>
                  </a:lnTo>
                  <a:lnTo>
                    <a:pt y="561" x="48"/>
                  </a:lnTo>
                  <a:lnTo>
                    <a:pt y="549" x="47"/>
                  </a:lnTo>
                  <a:lnTo>
                    <a:pt y="536" x="46"/>
                  </a:lnTo>
                  <a:lnTo>
                    <a:pt y="521" x="44"/>
                  </a:lnTo>
                  <a:lnTo>
                    <a:pt y="505" x="44"/>
                  </a:lnTo>
                  <a:lnTo>
                    <a:pt y="488" x="44"/>
                  </a:lnTo>
                  <a:lnTo>
                    <a:pt y="481" x="41"/>
                  </a:lnTo>
                  <a:lnTo>
                    <a:pt y="472" x="41"/>
                  </a:lnTo>
                  <a:lnTo>
                    <a:pt y="464" x="41"/>
                  </a:lnTo>
                  <a:lnTo>
                    <a:pt y="455" x="44"/>
                  </a:lnTo>
                  <a:lnTo>
                    <a:pt y="434" x="48"/>
                  </a:lnTo>
                  <a:lnTo>
                    <a:pt y="411" x="52"/>
                  </a:lnTo>
                  <a:lnTo>
                    <a:pt y="406" x="58"/>
                  </a:lnTo>
                  <a:lnTo>
                    <a:pt y="402" x="62"/>
                  </a:lnTo>
                  <a:lnTo>
                    <a:pt y="397" x="64"/>
                  </a:lnTo>
                  <a:lnTo>
                    <a:pt y="391" x="67"/>
                  </a:lnTo>
                  <a:lnTo>
                    <a:pt y="389" x="76"/>
                  </a:lnTo>
                  <a:lnTo>
                    <a:pt y="385" x="83"/>
                  </a:lnTo>
                  <a:lnTo>
                    <a:pt y="383" x="88"/>
                  </a:lnTo>
                  <a:lnTo>
                    <a:pt y="385" x="93"/>
                  </a:lnTo>
                  <a:lnTo>
                    <a:pt y="387" x="100"/>
                  </a:lnTo>
                  <a:lnTo>
                    <a:pt y="393" x="109"/>
                  </a:lnTo>
                  <a:lnTo>
                    <a:pt y="393" x="115"/>
                  </a:lnTo>
                  <a:lnTo>
                    <a:pt y="394" x="121"/>
                  </a:lnTo>
                  <a:lnTo>
                    <a:pt y="397" x="129"/>
                  </a:lnTo>
                  <a:lnTo>
                    <a:pt y="401" x="137"/>
                  </a:lnTo>
                  <a:lnTo>
                    <a:pt y="409" x="153"/>
                  </a:lnTo>
                  <a:lnTo>
                    <a:pt y="418" x="165"/>
                  </a:lnTo>
                  <a:lnTo>
                    <a:pt y="413" x="162"/>
                  </a:lnTo>
                  <a:lnTo>
                    <a:pt y="409" x="160"/>
                  </a:lnTo>
                  <a:lnTo>
                    <a:pt y="406" x="171"/>
                  </a:lnTo>
                  <a:lnTo>
                    <a:pt y="405" x="181"/>
                  </a:lnTo>
                  <a:lnTo>
                    <a:pt y="413" x="189"/>
                  </a:lnTo>
                  <a:lnTo>
                    <a:pt y="419" x="198"/>
                  </a:lnTo>
                  <a:lnTo>
                    <a:pt y="425" x="208"/>
                  </a:lnTo>
                  <a:lnTo>
                    <a:pt y="428" x="217"/>
                  </a:lnTo>
                  <a:lnTo>
                    <a:pt y="432" x="228"/>
                  </a:lnTo>
                  <a:lnTo>
                    <a:pt y="435" x="238"/>
                  </a:lnTo>
                  <a:lnTo>
                    <a:pt y="435" x="249"/>
                  </a:lnTo>
                  <a:lnTo>
                    <a:pt y="435" x="259"/>
                  </a:lnTo>
                  <a:lnTo>
                    <a:pt y="432" x="244"/>
                  </a:lnTo>
                  <a:lnTo>
                    <a:pt y="430" x="228"/>
                  </a:lnTo>
                  <a:lnTo>
                    <a:pt y="427" x="220"/>
                  </a:lnTo>
                  <a:lnTo>
                    <a:pt y="425" x="215"/>
                  </a:lnTo>
                  <a:lnTo>
                    <a:pt y="422" x="211"/>
                  </a:lnTo>
                  <a:lnTo>
                    <a:pt y="419" x="209"/>
                  </a:lnTo>
                  <a:lnTo>
                    <a:pt y="418" x="209"/>
                  </a:lnTo>
                  <a:lnTo>
                    <a:pt y="417" x="210"/>
                  </a:lnTo>
                  <a:lnTo>
                    <a:pt y="415" x="213"/>
                  </a:lnTo>
                  <a:lnTo>
                    <a:pt y="414" x="216"/>
                  </a:lnTo>
                  <a:lnTo>
                    <a:pt y="413" x="223"/>
                  </a:lnTo>
                  <a:lnTo>
                    <a:pt y="411" x="230"/>
                  </a:lnTo>
                  <a:lnTo>
                    <a:pt y="411" x="218"/>
                  </a:lnTo>
                  <a:lnTo>
                    <a:pt y="413" x="205"/>
                  </a:lnTo>
                  <a:lnTo>
                    <a:pt y="413" x="199"/>
                  </a:lnTo>
                  <a:lnTo>
                    <a:pt y="411" x="195"/>
                  </a:lnTo>
                  <a:lnTo>
                    <a:pt y="409" x="192"/>
                  </a:lnTo>
                  <a:lnTo>
                    <a:pt y="407" x="191"/>
                  </a:lnTo>
                  <a:lnTo>
                    <a:pt y="405" x="191"/>
                  </a:lnTo>
                  <a:lnTo>
                    <a:pt y="401" x="191"/>
                  </a:lnTo>
                  <a:lnTo>
                    <a:pt y="397" x="197"/>
                  </a:lnTo>
                  <a:lnTo>
                    <a:pt y="391" x="204"/>
                  </a:lnTo>
                  <a:lnTo>
                    <a:pt y="390" x="208"/>
                  </a:lnTo>
                  <a:lnTo>
                    <a:pt y="389" x="212"/>
                  </a:lnTo>
                  <a:lnTo>
                    <a:pt y="390" x="215"/>
                  </a:lnTo>
                  <a:lnTo>
                    <a:pt y="394" x="219"/>
                  </a:lnTo>
                  <a:lnTo>
                    <a:pt y="390" x="230"/>
                  </a:lnTo>
                  <a:lnTo>
                    <a:pt y="387" x="243"/>
                  </a:lnTo>
                  <a:lnTo>
                    <a:pt y="386" x="256"/>
                  </a:lnTo>
                  <a:lnTo>
                    <a:pt y="385" x="268"/>
                  </a:lnTo>
                  <a:lnTo>
                    <a:pt y="390" x="272"/>
                  </a:lnTo>
                  <a:lnTo>
                    <a:pt y="394" x="278"/>
                  </a:lnTo>
                  <a:lnTo>
                    <a:pt y="395" x="284"/>
                  </a:lnTo>
                  <a:lnTo>
                    <a:pt y="397" x="291"/>
                  </a:lnTo>
                  <a:lnTo>
                    <a:pt y="397" x="297"/>
                  </a:lnTo>
                  <a:lnTo>
                    <a:pt y="395" x="305"/>
                  </a:lnTo>
                  <a:lnTo>
                    <a:pt y="393" x="311"/>
                  </a:lnTo>
                  <a:lnTo>
                    <a:pt y="390" x="316"/>
                  </a:lnTo>
                  <a:lnTo>
                    <a:pt y="393" x="311"/>
                  </a:lnTo>
                  <a:lnTo>
                    <a:pt y="394" x="305"/>
                  </a:lnTo>
                  <a:lnTo>
                    <a:pt y="394" x="298"/>
                  </a:lnTo>
                  <a:lnTo>
                    <a:pt y="394" x="292"/>
                  </a:lnTo>
                  <a:lnTo>
                    <a:pt y="393" x="285"/>
                  </a:lnTo>
                  <a:lnTo>
                    <a:pt y="390" x="280"/>
                  </a:lnTo>
                  <a:lnTo>
                    <a:pt y="386" x="275"/>
                  </a:lnTo>
                  <a:lnTo>
                    <a:pt y="381" x="271"/>
                  </a:lnTo>
                  <a:lnTo>
                    <a:pt y="375" x="275"/>
                  </a:lnTo>
                  <a:lnTo>
                    <a:pt y="372" x="279"/>
                  </a:lnTo>
                  <a:lnTo>
                    <a:pt y="369" x="283"/>
                  </a:lnTo>
                  <a:lnTo>
                    <a:pt y="366" x="288"/>
                  </a:lnTo>
                  <a:lnTo>
                    <a:pt y="362" x="299"/>
                  </a:lnTo>
                  <a:lnTo>
                    <a:pt y="358" x="310"/>
                  </a:lnTo>
                  <a:lnTo>
                    <a:pt y="360" x="299"/>
                  </a:lnTo>
                  <a:lnTo>
                    <a:pt y="360" x="289"/>
                  </a:lnTo>
                  <a:lnTo>
                    <a:pt y="358" x="285"/>
                  </a:lnTo>
                  <a:lnTo>
                    <a:pt y="357" x="283"/>
                  </a:lnTo>
                  <a:lnTo>
                    <a:pt y="353" x="282"/>
                  </a:lnTo>
                  <a:lnTo>
                    <a:pt y="348" x="282"/>
                  </a:lnTo>
                  <a:lnTo>
                    <a:pt y="346" x="284"/>
                  </a:lnTo>
                  <a:lnTo>
                    <a:pt y="345" x="288"/>
                  </a:lnTo>
                  <a:lnTo>
                    <a:pt y="344" x="294"/>
                  </a:lnTo>
                  <a:lnTo>
                    <a:pt y="344" x="301"/>
                  </a:lnTo>
                  <a:lnTo>
                    <a:pt y="342" x="315"/>
                  </a:lnTo>
                  <a:lnTo>
                    <a:pt y="342" x="329"/>
                  </a:lnTo>
                  <a:lnTo>
                    <a:pt y="341" x="311"/>
                  </a:lnTo>
                  <a:lnTo>
                    <a:pt y="338" x="297"/>
                  </a:lnTo>
                  <a:lnTo>
                    <a:pt y="333" x="301"/>
                  </a:lnTo>
                  <a:lnTo>
                    <a:pt y="328" x="307"/>
                  </a:lnTo>
                  <a:lnTo>
                    <a:pt y="324" x="312"/>
                  </a:lnTo>
                  <a:lnTo>
                    <a:pt y="319" x="320"/>
                  </a:lnTo>
                  <a:lnTo>
                    <a:pt y="311" x="334"/>
                  </a:lnTo>
                  <a:lnTo>
                    <a:pt y="303" x="348"/>
                  </a:lnTo>
                  <a:lnTo>
                    <a:pt y="308" x="336"/>
                  </a:lnTo>
                  <a:lnTo>
                    <a:pt y="313" x="324"/>
                  </a:lnTo>
                  <a:lnTo>
                    <a:pt y="315" x="319"/>
                  </a:lnTo>
                  <a:lnTo>
                    <a:pt y="316" x="313"/>
                  </a:lnTo>
                  <a:lnTo>
                    <a:pt y="316" x="309"/>
                  </a:lnTo>
                  <a:lnTo>
                    <a:pt y="315" x="307"/>
                  </a:lnTo>
                  <a:lnTo>
                    <a:pt y="312" x="304"/>
                  </a:lnTo>
                  <a:lnTo>
                    <a:pt y="309" x="304"/>
                  </a:lnTo>
                  <a:lnTo>
                    <a:pt y="307" x="306"/>
                  </a:lnTo>
                  <a:lnTo>
                    <a:pt y="304" x="309"/>
                  </a:lnTo>
                  <a:lnTo>
                    <a:pt y="299" x="316"/>
                  </a:lnTo>
                  <a:lnTo>
                    <a:pt y="295" x="323"/>
                  </a:lnTo>
                  <a:lnTo>
                    <a:pt y="297" x="314"/>
                  </a:lnTo>
                  <a:lnTo>
                    <a:pt y="301" x="305"/>
                  </a:lnTo>
                  <a:lnTo>
                    <a:pt y="305" x="296"/>
                  </a:lnTo>
                  <a:lnTo>
                    <a:pt y="309" x="291"/>
                  </a:lnTo>
                  <a:lnTo>
                    <a:pt y="308" x="287"/>
                  </a:lnTo>
                  <a:lnTo>
                    <a:pt y="307" x="283"/>
                  </a:lnTo>
                  <a:lnTo>
                    <a:pt y="305" x="280"/>
                  </a:lnTo>
                  <a:lnTo>
                    <a:pt y="303" x="278"/>
                  </a:lnTo>
                  <a:lnTo>
                    <a:pt y="300" x="277"/>
                  </a:lnTo>
                  <a:lnTo>
                    <a:pt y="296" x="279"/>
                  </a:lnTo>
                  <a:lnTo>
                    <a:pt y="291" x="283"/>
                  </a:lnTo>
                  <a:lnTo>
                    <a:pt y="285" x="289"/>
                  </a:lnTo>
                  <a:lnTo>
                    <a:pt y="289" x="281"/>
                  </a:lnTo>
                  <a:lnTo>
                    <a:pt y="295" x="273"/>
                  </a:lnTo>
                  <a:lnTo>
                    <a:pt y="296" x="269"/>
                  </a:lnTo>
                  <a:lnTo>
                    <a:pt y="297" x="265"/>
                  </a:lnTo>
                  <a:lnTo>
                    <a:pt y="297" x="260"/>
                  </a:lnTo>
                  <a:lnTo>
                    <a:pt y="296" x="256"/>
                  </a:lnTo>
                  <a:lnTo>
                    <a:pt y="292" x="250"/>
                  </a:lnTo>
                  <a:lnTo>
                    <a:pt y="287" x="243"/>
                  </a:lnTo>
                  <a:lnTo>
                    <a:pt y="281" x="236"/>
                  </a:lnTo>
                  <a:lnTo>
                    <a:pt y="280" x="228"/>
                  </a:lnTo>
                  <a:lnTo>
                    <a:pt y="273" x="224"/>
                  </a:lnTo>
                  <a:lnTo>
                    <a:pt y="267" x="219"/>
                  </a:lnTo>
                  <a:lnTo>
                    <a:pt y="262" x="215"/>
                  </a:lnTo>
                  <a:lnTo>
                    <a:pt y="258" x="210"/>
                  </a:lnTo>
                  <a:lnTo>
                    <a:pt y="250" x="199"/>
                  </a:lnTo>
                  <a:lnTo>
                    <a:pt y="244" x="188"/>
                  </a:lnTo>
                  <a:lnTo>
                    <a:pt y="244" x="185"/>
                  </a:lnTo>
                  <a:lnTo>
                    <a:pt y="244" x="181"/>
                  </a:lnTo>
                  <a:lnTo>
                    <a:pt y="244" x="176"/>
                  </a:lnTo>
                  <a:lnTo>
                    <a:pt y="243" x="173"/>
                  </a:lnTo>
                  <a:lnTo>
                    <a:pt y="240" x="169"/>
                  </a:lnTo>
                  <a:lnTo>
                    <a:pt y="238" x="167"/>
                  </a:lnTo>
                  <a:lnTo>
                    <a:pt y="234" x="163"/>
                  </a:lnTo>
                  <a:lnTo>
                    <a:pt y="228" x="162"/>
                  </a:lnTo>
                  <a:lnTo>
                    <a:pt y="224" x="163"/>
                  </a:lnTo>
                  <a:lnTo>
                    <a:pt y="219" x="164"/>
                  </a:lnTo>
                  <a:lnTo>
                    <a:pt y="218" x="165"/>
                  </a:lnTo>
                  <a:lnTo>
                    <a:pt y="216" x="167"/>
                  </a:lnTo>
                  <a:lnTo>
                    <a:pt y="215" x="168"/>
                  </a:lnTo>
                  <a:lnTo>
                    <a:pt y="215" x="170"/>
                  </a:lnTo>
                  <a:lnTo>
                    <a:pt y="223" x="170"/>
                  </a:lnTo>
                  <a:lnTo>
                    <a:pt y="232" x="169"/>
                  </a:lnTo>
                  <a:lnTo>
                    <a:pt y="227" x="171"/>
                  </a:lnTo>
                  <a:lnTo>
                    <a:pt y="220" x="173"/>
                  </a:lnTo>
                  <a:lnTo>
                    <a:pt y="218" x="174"/>
                  </a:lnTo>
                  <a:lnTo>
                    <a:pt y="216" x="175"/>
                  </a:lnTo>
                  <a:lnTo>
                    <a:pt y="215" x="176"/>
                  </a:lnTo>
                  <a:lnTo>
                    <a:pt y="216" x="178"/>
                  </a:lnTo>
                  <a:lnTo>
                    <a:pt y="224" x="185"/>
                  </a:lnTo>
                  <a:lnTo>
                    <a:pt y="230" x="192"/>
                  </a:lnTo>
                  <a:lnTo>
                    <a:pt y="235" x="201"/>
                  </a:lnTo>
                  <a:lnTo>
                    <a:pt y="240" x="209"/>
                  </a:lnTo>
                  <a:lnTo>
                    <a:pt y="251" x="225"/>
                  </a:lnTo>
                  <a:lnTo>
                    <a:pt y="264" x="241"/>
                  </a:lnTo>
                  <a:lnTo>
                    <a:pt y="255" x="233"/>
                  </a:lnTo>
                  <a:lnTo>
                    <a:pt y="247" x="227"/>
                  </a:lnTo>
                  <a:lnTo>
                    <a:pt y="243" x="225"/>
                  </a:lnTo>
                  <a:lnTo>
                    <a:pt y="240" x="225"/>
                  </a:lnTo>
                  <a:lnTo>
                    <a:pt y="236" x="227"/>
                  </a:lnTo>
                  <a:lnTo>
                    <a:pt y="234" x="231"/>
                  </a:lnTo>
                  <a:lnTo>
                    <a:pt y="235" x="222"/>
                  </a:lnTo>
                  <a:lnTo>
                    <a:pt y="238" x="213"/>
                  </a:lnTo>
                  <a:lnTo>
                    <a:pt y="234" x="206"/>
                  </a:lnTo>
                  <a:lnTo>
                    <a:pt y="228" x="200"/>
                  </a:lnTo>
                  <a:lnTo>
                    <a:pt y="224" x="199"/>
                  </a:lnTo>
                  <a:lnTo>
                    <a:pt y="222" x="199"/>
                  </a:lnTo>
                  <a:lnTo>
                    <a:pt y="218" x="201"/>
                  </a:lnTo>
                  <a:lnTo>
                    <a:pt y="216" x="203"/>
                  </a:lnTo>
                  <a:lnTo>
                    <a:pt y="214" x="208"/>
                  </a:lnTo>
                  <a:lnTo>
                    <a:pt y="212" x="214"/>
                  </a:lnTo>
                  <a:lnTo>
                    <a:pt y="212" x="220"/>
                  </a:lnTo>
                  <a:lnTo>
                    <a:pt y="214" x="228"/>
                  </a:lnTo>
                  <a:lnTo>
                    <a:pt y="211" x="222"/>
                  </a:lnTo>
                  <a:lnTo>
                    <a:pt y="210" x="215"/>
                  </a:lnTo>
                  <a:lnTo>
                    <a:pt y="210" x="210"/>
                  </a:lnTo>
                  <a:lnTo>
                    <a:pt y="211" x="205"/>
                  </a:lnTo>
                  <a:lnTo>
                    <a:pt y="214" x="197"/>
                  </a:lnTo>
                  <a:lnTo>
                    <a:pt y="216" x="188"/>
                  </a:lnTo>
                  <a:lnTo>
                    <a:pt y="212" x="186"/>
                  </a:lnTo>
                  <a:lnTo>
                    <a:pt y="209" x="186"/>
                  </a:lnTo>
                  <a:lnTo>
                    <a:pt y="205" x="187"/>
                  </a:lnTo>
                  <a:lnTo>
                    <a:pt y="201" x="189"/>
                  </a:lnTo>
                  <a:lnTo>
                    <a:pt y="198" x="198"/>
                  </a:lnTo>
                  <a:lnTo>
                    <a:pt y="194" x="205"/>
                  </a:lnTo>
                  <a:lnTo>
                    <a:pt y="190" x="213"/>
                  </a:lnTo>
                  <a:lnTo>
                    <a:pt y="186" x="219"/>
                  </a:lnTo>
                  <a:lnTo>
                    <a:pt y="182" x="226"/>
                  </a:lnTo>
                  <a:lnTo>
                    <a:pt y="178" x="233"/>
                  </a:lnTo>
                  <a:lnTo>
                    <a:pt y="177" x="243"/>
                  </a:lnTo>
                  <a:lnTo>
                    <a:pt y="175" x="255"/>
                  </a:lnTo>
                  <a:lnTo>
                    <a:pt y="173" x="250"/>
                  </a:lnTo>
                  <a:lnTo>
                    <a:pt y="171" x="245"/>
                  </a:lnTo>
                  <a:lnTo>
                    <a:pt y="171" x="241"/>
                  </a:lnTo>
                  <a:lnTo>
                    <a:pt y="171" x="238"/>
                  </a:lnTo>
                  <a:lnTo>
                    <a:pt y="171" x="237"/>
                  </a:lnTo>
                  <a:lnTo>
                    <a:pt y="171" x="236"/>
                  </a:lnTo>
                  <a:lnTo>
                    <a:pt y="169" x="237"/>
                  </a:lnTo>
                  <a:lnTo>
                    <a:pt y="165" x="239"/>
                  </a:lnTo>
                  <a:lnTo>
                    <a:pt y="161" x="243"/>
                  </a:lnTo>
                  <a:lnTo>
                    <a:pt y="157" x="250"/>
                  </a:lnTo>
                  <a:lnTo>
                    <a:pt y="154" x="259"/>
                  </a:lnTo>
                  <a:lnTo>
                    <a:pt y="150" x="270"/>
                  </a:lnTo>
                  <a:lnTo>
                    <a:pt y="149" x="283"/>
                  </a:lnTo>
                  <a:lnTo>
                    <a:pt y="148" x="295"/>
                  </a:lnTo>
                  <a:lnTo>
                    <a:pt y="149" x="307"/>
                  </a:lnTo>
                  <a:lnTo>
                    <a:pt y="152" x="316"/>
                  </a:lnTo>
                  <a:lnTo>
                    <a:pt y="148" x="308"/>
                  </a:lnTo>
                  <a:lnTo>
                    <a:pt y="145" x="300"/>
                  </a:lnTo>
                  <a:lnTo>
                    <a:pt y="142" x="296"/>
                  </a:lnTo>
                  <a:lnTo>
                    <a:pt y="140" x="293"/>
                  </a:lnTo>
                  <a:lnTo>
                    <a:pt y="134" x="289"/>
                  </a:lnTo>
                  <a:lnTo>
                    <a:pt y="126" x="287"/>
                  </a:lnTo>
                  <a:lnTo>
                    <a:pt y="125" x="287"/>
                  </a:lnTo>
                  <a:lnTo>
                    <a:pt y="122" x="288"/>
                  </a:lnTo>
                  <a:lnTo>
                    <a:pt y="121" x="291"/>
                  </a:lnTo>
                  <a:lnTo>
                    <a:pt y="121" x="293"/>
                  </a:lnTo>
                  <a:lnTo>
                    <a:pt y="120" x="297"/>
                  </a:lnTo>
                  <a:lnTo>
                    <a:pt y="121" x="302"/>
                  </a:lnTo>
                  <a:lnTo>
                    <a:pt y="122" x="314"/>
                  </a:lnTo>
                  <a:lnTo>
                    <a:pt y="124" x="325"/>
                  </a:lnTo>
                  <a:lnTo>
                    <a:pt y="120" x="313"/>
                  </a:lnTo>
                  <a:lnTo>
                    <a:pt y="117" x="301"/>
                  </a:lnTo>
                  <a:lnTo>
                    <a:pt y="116" x="296"/>
                  </a:lnTo>
                  <a:lnTo>
                    <a:pt y="112" x="291"/>
                  </a:lnTo>
                  <a:lnTo>
                    <a:pt y="106" x="287"/>
                  </a:lnTo>
                  <a:lnTo>
                    <a:pt y="99" x="284"/>
                  </a:lnTo>
                  <a:lnTo>
                    <a:pt y="97" x="285"/>
                  </a:lnTo>
                  <a:lnTo>
                    <a:pt y="96" x="287"/>
                  </a:lnTo>
                  <a:lnTo>
                    <a:pt y="96" x="289"/>
                  </a:lnTo>
                  <a:lnTo>
                    <a:pt y="96" x="293"/>
                  </a:lnTo>
                  <a:lnTo>
                    <a:pt y="96" x="301"/>
                  </a:lnTo>
                  <a:lnTo>
                    <a:pt y="96" x="312"/>
                  </a:lnTo>
                  <a:lnTo>
                    <a:pt y="95" x="323"/>
                  </a:lnTo>
                  <a:lnTo>
                    <a:pt y="92" x="334"/>
                  </a:lnTo>
                  <a:lnTo>
                    <a:pt y="89" x="339"/>
                  </a:lnTo>
                  <a:lnTo>
                    <a:pt y="87" x="345"/>
                  </a:lnTo>
                  <a:lnTo>
                    <a:pt y="83" x="350"/>
                  </a:lnTo>
                  <a:lnTo>
                    <a:pt y="77" x="354"/>
                  </a:lnTo>
                  <a:lnTo>
                    <a:pt y="83" x="347"/>
                  </a:lnTo>
                  <a:lnTo>
                    <a:pt y="87" x="340"/>
                  </a:lnTo>
                  <a:lnTo>
                    <a:pt y="89" x="334"/>
                  </a:lnTo>
                  <a:lnTo>
                    <a:pt y="89" x="328"/>
                  </a:lnTo>
                  <a:lnTo>
                    <a:pt y="88" x="324"/>
                  </a:lnTo>
                  <a:lnTo>
                    <a:pt y="87" x="321"/>
                  </a:lnTo>
                  <a:lnTo>
                    <a:pt y="81" x="320"/>
                  </a:lnTo>
                  <a:lnTo>
                    <a:pt y="76" x="320"/>
                  </a:lnTo>
                  <a:lnTo>
                    <a:pt y="80" x="320"/>
                  </a:lnTo>
                  <a:lnTo>
                    <a:pt y="84" x="318"/>
                  </a:lnTo>
                  <a:lnTo>
                    <a:pt y="87" x="316"/>
                  </a:lnTo>
                  <a:lnTo>
                    <a:pt y="89" x="313"/>
                  </a:lnTo>
                  <a:lnTo>
                    <a:pt y="93" x="308"/>
                  </a:lnTo>
                  <a:lnTo>
                    <a:pt y="93" x="300"/>
                  </a:lnTo>
                  <a:lnTo>
                    <a:pt y="93" x="293"/>
                  </a:lnTo>
                  <a:lnTo>
                    <a:pt y="91" x="286"/>
                  </a:lnTo>
                  <a:lnTo>
                    <a:pt y="89" x="284"/>
                  </a:lnTo>
                  <a:lnTo>
                    <a:pt y="88" x="282"/>
                  </a:lnTo>
                  <a:lnTo>
                    <a:pt y="85" x="280"/>
                  </a:lnTo>
                  <a:lnTo>
                    <a:pt y="83" x="280"/>
                  </a:lnTo>
                  <a:lnTo>
                    <a:pt y="83" x="286"/>
                  </a:lnTo>
                  <a:lnTo>
                    <a:pt y="80" x="292"/>
                  </a:lnTo>
                  <a:lnTo>
                    <a:pt y="75" x="295"/>
                  </a:lnTo>
                  <a:lnTo>
                    <a:pt y="69" x="298"/>
                  </a:lnTo>
                  <a:lnTo>
                    <a:pt y="75" x="295"/>
                  </a:lnTo>
                  <a:lnTo>
                    <a:pt y="77" x="289"/>
                  </a:lnTo>
                  <a:lnTo>
                    <a:pt y="79" x="284"/>
                  </a:lnTo>
                  <a:lnTo>
                    <a:pt y="80" x="277"/>
                  </a:lnTo>
                  <a:lnTo>
                    <a:pt y="80" x="269"/>
                  </a:lnTo>
                  <a:lnTo>
                    <a:pt y="79" x="261"/>
                  </a:lnTo>
                  <a:lnTo>
                    <a:pt y="77" x="254"/>
                  </a:lnTo>
                  <a:lnTo>
                    <a:pt y="75" x="246"/>
                  </a:lnTo>
                  <a:lnTo>
                    <a:pt y="69" x="247"/>
                  </a:lnTo>
                  <a:lnTo>
                    <a:pt y="67" x="250"/>
                  </a:lnTo>
                  <a:lnTo>
                    <a:pt y="65" x="253"/>
                  </a:lnTo>
                  <a:lnTo>
                    <a:pt y="64" x="257"/>
                  </a:lnTo>
                  <a:lnTo>
                    <a:pt y="63" x="267"/>
                  </a:lnTo>
                  <a:lnTo>
                    <a:pt y="60" x="275"/>
                  </a:lnTo>
                  <a:lnTo>
                    <a:pt y="56" x="279"/>
                  </a:lnTo>
                  <a:lnTo>
                    <a:pt y="53" x="282"/>
                  </a:lnTo>
                  <a:lnTo>
                    <a:pt y="52" x="286"/>
                  </a:lnTo>
                  <a:lnTo>
                    <a:pt y="51" x="292"/>
                  </a:lnTo>
                  <a:lnTo>
                    <a:pt y="50" x="304"/>
                  </a:lnTo>
                  <a:lnTo>
                    <a:pt y="50" x="316"/>
                  </a:lnTo>
                  <a:lnTo>
                    <a:pt y="50" x="330"/>
                  </a:lnTo>
                  <a:lnTo>
                    <a:pt y="48" x="342"/>
                  </a:lnTo>
                  <a:lnTo>
                    <a:pt y="47" x="348"/>
                  </a:lnTo>
                  <a:lnTo>
                    <a:pt y="44" x="353"/>
                  </a:lnTo>
                  <a:lnTo>
                    <a:pt y="42" x="357"/>
                  </a:lnTo>
                  <a:lnTo>
                    <a:pt y="38" x="360"/>
                  </a:lnTo>
                  <a:lnTo>
                    <a:pt y="42" x="355"/>
                  </a:lnTo>
                  <a:lnTo>
                    <a:pt y="44" x="349"/>
                  </a:lnTo>
                  <a:lnTo>
                    <a:pt y="46" x="342"/>
                  </a:lnTo>
                  <a:lnTo>
                    <a:pt y="47" x="335"/>
                  </a:lnTo>
                  <a:lnTo>
                    <a:pt y="47" x="328"/>
                  </a:lnTo>
                  <a:lnTo>
                    <a:pt y="46" x="323"/>
                  </a:lnTo>
                  <a:lnTo>
                    <a:pt y="44" x="320"/>
                  </a:lnTo>
                  <a:lnTo>
                    <a:pt y="42" x="319"/>
                  </a:lnTo>
                  <a:lnTo>
                    <a:pt y="38" x="319"/>
                  </a:lnTo>
                  <a:lnTo>
                    <a:pt y="35" x="321"/>
                  </a:lnTo>
                  <a:lnTo>
                    <a:pt y="32" x="324"/>
                  </a:lnTo>
                  <a:lnTo>
                    <a:pt y="28" x="328"/>
                  </a:lnTo>
                  <a:lnTo>
                    <a:pt y="23" x="340"/>
                  </a:lnTo>
                  <a:lnTo>
                    <a:pt y="18" x="356"/>
                  </a:lnTo>
                  <a:lnTo>
                    <a:pt y="20" x="341"/>
                  </a:lnTo>
                  <a:lnTo>
                    <a:pt y="26" x="329"/>
                  </a:lnTo>
                  <a:lnTo>
                    <a:pt y="31" x="320"/>
                  </a:lnTo>
                  <a:lnTo>
                    <a:pt y="36" x="311"/>
                  </a:lnTo>
                  <a:lnTo>
                    <a:pt y="42" x="305"/>
                  </a:lnTo>
                  <a:lnTo>
                    <a:pt y="44" x="299"/>
                  </a:lnTo>
                  <a:lnTo>
                    <a:pt y="44" x="297"/>
                  </a:lnTo>
                  <a:lnTo>
                    <a:pt y="44" x="295"/>
                  </a:lnTo>
                  <a:lnTo>
                    <a:pt y="43" x="294"/>
                  </a:lnTo>
                  <a:lnTo>
                    <a:pt y="40" x="292"/>
                  </a:lnTo>
                  <a:lnTo>
                    <a:pt y="38" x="292"/>
                  </a:lnTo>
                  <a:lnTo>
                    <a:pt y="35" x="293"/>
                  </a:lnTo>
                  <a:lnTo>
                    <a:pt y="34" x="295"/>
                  </a:lnTo>
                  <a:lnTo>
                    <a:pt y="32" x="297"/>
                  </a:lnTo>
                  <a:lnTo>
                    <a:pt y="30" x="302"/>
                  </a:lnTo>
                  <a:lnTo>
                    <a:pt y="27" x="309"/>
                  </a:lnTo>
                  <a:lnTo>
                    <a:pt y="23" x="316"/>
                  </a:lnTo>
                  <a:lnTo>
                    <a:pt y="20" x="323"/>
                  </a:lnTo>
                  <a:lnTo>
                    <a:pt y="16" x="329"/>
                  </a:lnTo>
                  <a:lnTo>
                    <a:pt y="11" x="335"/>
                  </a:lnTo>
                  <a:lnTo>
                    <a:pt y="16" x="327"/>
                  </a:lnTo>
                  <a:lnTo>
                    <a:pt y="20" x="319"/>
                  </a:lnTo>
                  <a:lnTo>
                    <a:pt y="23" x="310"/>
                  </a:lnTo>
                  <a:lnTo>
                    <a:pt y="27" x="301"/>
                  </a:lnTo>
                  <a:lnTo>
                    <a:pt y="24" x="301"/>
                  </a:lnTo>
                  <a:lnTo>
                    <a:pt y="22" x="301"/>
                  </a:lnTo>
                  <a:lnTo>
                    <a:pt y="19" x="304"/>
                  </a:lnTo>
                  <a:lnTo>
                    <a:pt y="16" x="306"/>
                  </a:lnTo>
                  <a:lnTo>
                    <a:pt y="20" x="300"/>
                  </a:lnTo>
                  <a:lnTo>
                    <a:pt y="26" x="294"/>
                  </a:lnTo>
                  <a:lnTo>
                    <a:pt y="27" x="289"/>
                  </a:lnTo>
                  <a:lnTo>
                    <a:pt y="28" x="287"/>
                  </a:lnTo>
                  <a:lnTo>
                    <a:pt y="27" x="285"/>
                  </a:lnTo>
                  <a:lnTo>
                    <a:pt y="23" x="284"/>
                  </a:lnTo>
                  <a:lnTo>
                    <a:pt y="15" x="285"/>
                  </a:lnTo>
                  <a:lnTo>
                    <a:pt y="10" x="289"/>
                  </a:lnTo>
                  <a:lnTo>
                    <a:pt y="4" x="294"/>
                  </a:lnTo>
                  <a:lnTo>
                    <a:pt y="0" x="300"/>
                  </a:lnTo>
                  <a:lnTo>
                    <a:pt y="0" x="273"/>
                  </a:lnTo>
                  <a:lnTo>
                    <a:pt y="3" x="277"/>
                  </a:lnTo>
                  <a:lnTo>
                    <a:pt y="6" x="279"/>
                  </a:lnTo>
                  <a:lnTo>
                    <a:pt y="7" x="280"/>
                  </a:lnTo>
                  <a:lnTo>
                    <a:pt y="8" x="281"/>
                  </a:lnTo>
                  <a:lnTo>
                    <a:pt y="10" x="280"/>
                  </a:lnTo>
                  <a:lnTo>
                    <a:pt y="11" x="280"/>
                  </a:lnTo>
                  <a:lnTo>
                    <a:pt y="18" x="277"/>
                  </a:lnTo>
                  <a:lnTo>
                    <a:pt y="24" x="274"/>
                  </a:lnTo>
                  <a:lnTo>
                    <a:pt y="28" x="273"/>
                  </a:lnTo>
                  <a:lnTo>
                    <a:pt y="32" x="270"/>
                  </a:lnTo>
                  <a:lnTo>
                    <a:pt y="36" x="267"/>
                  </a:lnTo>
                  <a:lnTo>
                    <a:pt y="40" x="260"/>
                  </a:lnTo>
                  <a:lnTo>
                    <a:pt y="44" x="255"/>
                  </a:lnTo>
                  <a:lnTo>
                    <a:pt y="48" x="250"/>
                  </a:lnTo>
                  <a:lnTo>
                    <a:pt y="51" x="246"/>
                  </a:lnTo>
                  <a:lnTo>
                    <a:pt y="53" x="244"/>
                  </a:lnTo>
                  <a:lnTo>
                    <a:pt y="57" x="242"/>
                  </a:lnTo>
                  <a:lnTo>
                    <a:pt y="61" x="240"/>
                  </a:lnTo>
                  <a:lnTo>
                    <a:pt y="64" x="234"/>
                  </a:lnTo>
                  <a:lnTo>
                    <a:pt y="67" x="230"/>
                  </a:lnTo>
                  <a:lnTo>
                    <a:pt y="65" x="228"/>
                  </a:lnTo>
                  <a:lnTo>
                    <a:pt y="64" x="226"/>
                  </a:lnTo>
                  <a:lnTo>
                    <a:pt y="60" x="223"/>
                  </a:lnTo>
                  <a:lnTo>
                    <a:pt y="55" x="219"/>
                  </a:lnTo>
                  <a:lnTo>
                    <a:pt y="43" x="232"/>
                  </a:lnTo>
                  <a:lnTo>
                    <a:pt y="31" x="244"/>
                  </a:lnTo>
                  <a:lnTo>
                    <a:pt y="24" x="250"/>
                  </a:lnTo>
                  <a:lnTo>
                    <a:pt y="18" x="254"/>
                  </a:lnTo>
                  <a:lnTo>
                    <a:pt y="10" x="257"/>
                  </a:lnTo>
                  <a:lnTo>
                    <a:pt y="0" x="260"/>
                  </a:lnTo>
                  <a:lnTo>
                    <a:pt y="0" x="240"/>
                  </a:lnTo>
                  <a:lnTo>
                    <a:pt y="3" x="233"/>
                  </a:lnTo>
                  <a:lnTo>
                    <a:pt y="4" x="224"/>
                  </a:lnTo>
                  <a:lnTo>
                    <a:pt y="4" x="223"/>
                  </a:lnTo>
                  <a:lnTo>
                    <a:pt y="6" x="222"/>
                  </a:lnTo>
                  <a:lnTo>
                    <a:pt y="4" x="220"/>
                  </a:lnTo>
                  <a:lnTo>
                    <a:pt y="0" x="220"/>
                  </a:lnTo>
                  <a:lnTo>
                    <a:pt y="0" x="212"/>
                  </a:lnTo>
                  <a:lnTo>
                    <a:pt y="7" x="209"/>
                  </a:lnTo>
                  <a:lnTo>
                    <a:pt y="14" x="206"/>
                  </a:lnTo>
                  <a:lnTo>
                    <a:pt y="10" x="205"/>
                  </a:lnTo>
                  <a:lnTo>
                    <a:pt y="6" x="203"/>
                  </a:lnTo>
                  <a:lnTo>
                    <a:pt y="2" x="200"/>
                  </a:lnTo>
                  <a:lnTo>
                    <a:pt y="0" x="198"/>
                  </a:lnTo>
                  <a:lnTo>
                    <a:pt y="0" x="189"/>
                  </a:lnTo>
                  <a:lnTo>
                    <a:pt y="7" x="192"/>
                  </a:lnTo>
                  <a:lnTo>
                    <a:pt y="12" x="195"/>
                  </a:lnTo>
                  <a:lnTo>
                    <a:pt y="16" x="195"/>
                  </a:lnTo>
                  <a:lnTo>
                    <a:pt y="18" x="195"/>
                  </a:lnTo>
                  <a:lnTo>
                    <a:pt y="20" x="193"/>
                  </a:lnTo>
                  <a:lnTo>
                    <a:pt y="23" x="191"/>
                  </a:lnTo>
                  <a:lnTo>
                    <a:pt y="27" x="186"/>
                  </a:lnTo>
                  <a:lnTo>
                    <a:pt y="28" x="181"/>
                  </a:lnTo>
                  <a:lnTo>
                    <a:pt y="30" x="174"/>
                  </a:lnTo>
                  <a:lnTo>
                    <a:pt y="30" x="168"/>
                  </a:lnTo>
                  <a:lnTo>
                    <a:pt y="28" x="154"/>
                  </a:lnTo>
                  <a:lnTo>
                    <a:pt y="28" x="140"/>
                  </a:lnTo>
                  <a:lnTo>
                    <a:pt y="27" x="137"/>
                  </a:lnTo>
                  <a:lnTo>
                    <a:pt y="24" x="136"/>
                  </a:lnTo>
                  <a:lnTo>
                    <a:pt y="24" x="133"/>
                  </a:lnTo>
                  <a:lnTo>
                    <a:pt y="27" x="126"/>
                  </a:lnTo>
                  <a:lnTo>
                    <a:pt y="42" x="113"/>
                  </a:lnTo>
                  <a:lnTo>
                    <a:pt y="57" x="102"/>
                  </a:lnTo>
                  <a:lnTo>
                    <a:pt y="59" x="100"/>
                  </a:lnTo>
                  <a:lnTo>
                    <a:pt y="60" x="99"/>
                  </a:lnTo>
                  <a:lnTo>
                    <a:pt y="57" x="97"/>
                  </a:lnTo>
                  <a:lnTo>
                    <a:pt y="51" x="96"/>
                  </a:lnTo>
                  <a:lnTo>
                    <a:pt y="47" x="95"/>
                  </a:lnTo>
                  <a:lnTo>
                    <a:pt y="43" x="96"/>
                  </a:lnTo>
                  <a:lnTo>
                    <a:pt y="39" x="97"/>
                  </a:lnTo>
                  <a:lnTo>
                    <a:pt y="36" x="100"/>
                  </a:lnTo>
                  <a:lnTo>
                    <a:pt y="34" x="102"/>
                  </a:lnTo>
                  <a:lnTo>
                    <a:pt y="31" x="104"/>
                  </a:lnTo>
                  <a:lnTo>
                    <a:pt y="28" x="105"/>
                  </a:lnTo>
                  <a:lnTo>
                    <a:pt y="24" x="105"/>
                  </a:lnTo>
                  <a:lnTo>
                    <a:pt y="19" x="112"/>
                  </a:lnTo>
                  <a:lnTo>
                    <a:pt y="14" x="117"/>
                  </a:lnTo>
                  <a:lnTo>
                    <a:pt y="7" x="121"/>
                  </a:lnTo>
                  <a:lnTo>
                    <a:pt y="0" x="126"/>
                  </a:lnTo>
                  <a:lnTo>
                    <a:pt y="0" x="110"/>
                  </a:lnTo>
                  <a:lnTo>
                    <a:pt y="8" x="101"/>
                  </a:lnTo>
                  <a:lnTo>
                    <a:pt y="15" x="93"/>
                  </a:lnTo>
                  <a:lnTo>
                    <a:pt y="6" x="94"/>
                  </a:lnTo>
                  <a:lnTo>
                    <a:pt y="0" x="93"/>
                  </a:lnTo>
                  <a:lnTo>
                    <a:pt y="0" x="73"/>
                  </a:lnTo>
                  <a:lnTo>
                    <a:pt y="8" x="75"/>
                  </a:lnTo>
                  <a:lnTo>
                    <a:pt y="15" x="76"/>
                  </a:lnTo>
                  <a:lnTo>
                    <a:pt y="18" x="76"/>
                  </a:lnTo>
                  <a:lnTo>
                    <a:pt y="22" x="75"/>
                  </a:lnTo>
                  <a:lnTo>
                    <a:pt y="24" x="74"/>
                  </a:lnTo>
                  <a:lnTo>
                    <a:pt y="27" x="72"/>
                  </a:lnTo>
                  <a:lnTo>
                    <a:pt y="35" x="73"/>
                  </a:lnTo>
                  <a:lnTo>
                    <a:pt y="42" x="73"/>
                  </a:lnTo>
                  <a:lnTo>
                    <a:pt y="43" x="72"/>
                  </a:lnTo>
                  <a:lnTo>
                    <a:pt y="43" x="69"/>
                  </a:lnTo>
                  <a:lnTo>
                    <a:pt y="43" x="67"/>
                  </a:lnTo>
                  <a:lnTo>
                    <a:pt y="40" x="62"/>
                  </a:lnTo>
                  <a:lnTo>
                    <a:pt y="36" x="58"/>
                  </a:lnTo>
                  <a:lnTo>
                    <a:pt y="32" x="53"/>
                  </a:lnTo>
                  <a:lnTo>
                    <a:pt y="30" x="48"/>
                  </a:lnTo>
                  <a:lnTo>
                    <a:pt y="27" x="42"/>
                  </a:lnTo>
                  <a:lnTo>
                    <a:pt y="14" x="30"/>
                  </a:lnTo>
                  <a:lnTo>
                    <a:pt y="0" x="19"/>
                  </a:lnTo>
                  <a:lnTo>
                    <a:pt y="0" x="11"/>
                  </a:lnTo>
                  <a:lnTo>
                    <a:pt y="8" x="13"/>
                  </a:lnTo>
                  <a:lnTo>
                    <a:pt y="16" x="17"/>
                  </a:lnTo>
                  <a:lnTo>
                    <a:pt y="23" x="21"/>
                  </a:lnTo>
                  <a:lnTo>
                    <a:pt y="30" x="25"/>
                  </a:lnTo>
                  <a:lnTo>
                    <a:pt y="36" x="31"/>
                  </a:lnTo>
                  <a:lnTo>
                    <a:pt y="42" x="36"/>
                  </a:lnTo>
                  <a:lnTo>
                    <a:pt y="46" x="41"/>
                  </a:lnTo>
                  <a:lnTo>
                    <a:pt y="50" x="48"/>
                  </a:lnTo>
                  <a:lnTo>
                    <a:pt y="51" x="52"/>
                  </a:lnTo>
                  <a:lnTo>
                    <a:pt y="53" x="57"/>
                  </a:lnTo>
                  <a:lnTo>
                    <a:pt y="57" x="60"/>
                  </a:lnTo>
                  <a:lnTo>
                    <a:pt y="61" x="63"/>
                  </a:lnTo>
                  <a:lnTo>
                    <a:pt y="72" x="68"/>
                  </a:lnTo>
                  <a:lnTo>
                    <a:pt y="81" x="74"/>
                  </a:lnTo>
                  <a:lnTo>
                    <a:pt y="103" x="74"/>
                  </a:lnTo>
                  <a:lnTo>
                    <a:pt y="125" x="75"/>
                  </a:lnTo>
                  <a:lnTo>
                    <a:pt y="137" x="75"/>
                  </a:lnTo>
                  <a:lnTo>
                    <a:pt y="146" x="74"/>
                  </a:lnTo>
                  <a:lnTo>
                    <a:pt y="150" x="73"/>
                  </a:lnTo>
                  <a:lnTo>
                    <a:pt y="154" x="72"/>
                  </a:lnTo>
                  <a:lnTo>
                    <a:pt y="157" x="69"/>
                  </a:lnTo>
                  <a:lnTo>
                    <a:pt y="159" x="67"/>
                  </a:lnTo>
                  <a:lnTo>
                    <a:pt y="157" x="65"/>
                  </a:lnTo>
                  <a:lnTo>
                    <a:pt y="153" x="65"/>
                  </a:lnTo>
                  <a:lnTo>
                    <a:pt y="148" x="65"/>
                  </a:lnTo>
                  <a:lnTo>
                    <a:pt y="141" x="66"/>
                  </a:lnTo>
                  <a:lnTo>
                    <a:pt y="134" x="67"/>
                  </a:lnTo>
                  <a:lnTo>
                    <a:pt y="128" x="68"/>
                  </a:lnTo>
                  <a:lnTo>
                    <a:pt y="122" x="67"/>
                  </a:lnTo>
                  <a:lnTo>
                    <a:pt y="116" x="66"/>
                  </a:lnTo>
                  <a:lnTo>
                    <a:pt y="120" x="66"/>
                  </a:lnTo>
                  <a:lnTo>
                    <a:pt y="122" x="64"/>
                  </a:lnTo>
                  <a:lnTo>
                    <a:pt y="126" x="63"/>
                  </a:lnTo>
                  <a:lnTo>
                    <a:pt y="129" x="60"/>
                  </a:lnTo>
                  <a:lnTo>
                    <a:pt y="130" x="58"/>
                  </a:lnTo>
                  <a:lnTo>
                    <a:pt y="132" x="53"/>
                  </a:lnTo>
                  <a:lnTo>
                    <a:pt y="132" x="50"/>
                  </a:lnTo>
                  <a:lnTo>
                    <a:pt y="129" x="46"/>
                  </a:lnTo>
                  <a:lnTo>
                    <a:pt y="106" x="30"/>
                  </a:lnTo>
                  <a:lnTo>
                    <a:pt y="88" x="19"/>
                  </a:lnTo>
                  <a:lnTo>
                    <a:pt y="73" x="11"/>
                  </a:lnTo>
                  <a:lnTo>
                    <a:pt y="63" x="8"/>
                  </a:lnTo>
                  <a:lnTo>
                    <a:pt y="47" x="5"/>
                  </a:lnTo>
                  <a:lnTo>
                    <a:pt y="35" x="0"/>
                  </a:lnTo>
                  <a:lnTo>
                    <a:pt y="57" x="0"/>
                  </a:lnTo>
                  <a:lnTo>
                    <a:pt y="61" x="0"/>
                  </a:lnTo>
                  <a:lnTo>
                    <a:pt y="67" x="1"/>
                  </a:lnTo>
                  <a:lnTo>
                    <a:pt y="72" x="3"/>
                  </a:lnTo>
                  <a:lnTo>
                    <a:pt y="77" x="5"/>
                  </a:lnTo>
                  <a:lnTo>
                    <a:pt y="91" x="10"/>
                  </a:lnTo>
                  <a:lnTo>
                    <a:pt y="103" x="17"/>
                  </a:lnTo>
                  <a:lnTo>
                    <a:pt y="116" x="23"/>
                  </a:lnTo>
                  <a:lnTo>
                    <a:pt y="126" x="28"/>
                  </a:lnTo>
                  <a:lnTo>
                    <a:pt y="132" x="31"/>
                  </a:lnTo>
                  <a:lnTo>
                    <a:pt y="137" x="33"/>
                  </a:lnTo>
                  <a:lnTo>
                    <a:pt y="142" x="33"/>
                  </a:lnTo>
                  <a:lnTo>
                    <a:pt y="146" x="33"/>
                  </a:lnTo>
                  <a:lnTo>
                    <a:pt y="148" x="32"/>
                  </a:lnTo>
                  <a:lnTo>
                    <a:pt y="149" x="31"/>
                  </a:lnTo>
                  <a:lnTo>
                    <a:pt y="150" x="30"/>
                  </a:lnTo>
                  <a:lnTo>
                    <a:pt y="150" x="28"/>
                  </a:lnTo>
                  <a:lnTo>
                    <a:pt y="149" x="25"/>
                  </a:lnTo>
                  <a:lnTo>
                    <a:pt y="146" x="21"/>
                  </a:lnTo>
                  <a:lnTo>
                    <a:pt y="140" x="12"/>
                  </a:lnTo>
                  <a:lnTo>
                    <a:pt y="137" x="5"/>
                  </a:lnTo>
                  <a:lnTo>
                    <a:pt y="153" x="5"/>
                  </a:lnTo>
                  <a:lnTo>
                    <a:pt y="162" x="7"/>
                  </a:lnTo>
                  <a:lnTo>
                    <a:pt y="170" x="9"/>
                  </a:lnTo>
                  <a:lnTo>
                    <a:pt y="179" x="8"/>
                  </a:lnTo>
                  <a:lnTo>
                    <a:pt y="193" x="10"/>
                  </a:lnTo>
                  <a:lnTo>
                    <a:pt y="205" x="11"/>
                  </a:lnTo>
                  <a:lnTo>
                    <a:pt y="215" x="11"/>
                  </a:lnTo>
                  <a:lnTo>
                    <a:pt y="216" x="13"/>
                  </a:lnTo>
                  <a:lnTo>
                    <a:pt y="219" x="16"/>
                  </a:lnTo>
                  <a:lnTo>
                    <a:pt y="223" x="18"/>
                  </a:lnTo>
                  <a:lnTo>
                    <a:pt y="230" x="20"/>
                  </a:lnTo>
                  <a:lnTo>
                    <a:pt y="236" x="22"/>
                  </a:lnTo>
                  <a:lnTo>
                    <a:pt y="243" x="24"/>
                  </a:lnTo>
                  <a:lnTo>
                    <a:pt y="252" x="25"/>
                  </a:lnTo>
                  <a:lnTo>
                    <a:pt y="260" x="26"/>
                  </a:lnTo>
                  <a:lnTo>
                    <a:pt y="268" x="30"/>
                  </a:lnTo>
                  <a:lnTo>
                    <a:pt y="276" x="32"/>
                  </a:lnTo>
                  <a:lnTo>
                    <a:pt y="284" x="34"/>
                  </a:lnTo>
                  <a:lnTo>
                    <a:pt y="293" x="34"/>
                  </a:lnTo>
                  <a:lnTo>
                    <a:pt y="305" x="33"/>
                  </a:lnTo>
                  <a:lnTo>
                    <a:pt y="319" x="33"/>
                  </a:lnTo>
                  <a:lnTo>
                    <a:pt y="332" x="32"/>
                  </a:lnTo>
                  <a:lnTo>
                    <a:pt y="345" x="28"/>
                  </a:lnTo>
                  <a:lnTo>
                    <a:pt y="364" x="27"/>
                  </a:lnTo>
                  <a:lnTo>
                    <a:pt y="383" x="24"/>
                  </a:lnTo>
                  <a:lnTo>
                    <a:pt y="402" x="21"/>
                  </a:lnTo>
                  <a:lnTo>
                    <a:pt y="422" x="16"/>
                  </a:lnTo>
                  <a:lnTo>
                    <a:pt y="625" x="1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903" name="Shape 903"/>
            <p:cNvSpPr/>
            <p:nvPr/>
          </p:nvSpPr>
          <p:spPr>
            <a:xfrm>
              <a:off y="4835525" x="7688261"/>
              <a:ext cy="230187" cx="190500"/>
            </a:xfrm>
            <a:custGeom>
              <a:pathLst>
                <a:path w="361" extrusionOk="0" h="580">
                  <a:moveTo>
                    <a:pt y="563" x="268"/>
                  </a:moveTo>
                  <a:lnTo>
                    <a:pt y="562" x="267"/>
                  </a:lnTo>
                  <a:lnTo>
                    <a:pt y="561" x="267"/>
                  </a:lnTo>
                  <a:lnTo>
                    <a:pt y="559" x="268"/>
                  </a:lnTo>
                  <a:lnTo>
                    <a:pt y="558" x="269"/>
                  </a:lnTo>
                  <a:lnTo>
                    <a:pt y="555" x="272"/>
                  </a:lnTo>
                  <a:lnTo>
                    <a:pt y="553" x="275"/>
                  </a:lnTo>
                  <a:lnTo>
                    <a:pt y="553" x="277"/>
                  </a:lnTo>
                  <a:lnTo>
                    <a:pt y="550" x="280"/>
                  </a:lnTo>
                  <a:lnTo>
                    <a:pt y="547" x="282"/>
                  </a:lnTo>
                  <a:lnTo>
                    <a:pt y="546" x="285"/>
                  </a:lnTo>
                  <a:lnTo>
                    <a:pt y="543" x="287"/>
                  </a:lnTo>
                  <a:lnTo>
                    <a:pt y="542" x="288"/>
                  </a:lnTo>
                  <a:lnTo>
                    <a:pt y="542" x="290"/>
                  </a:lnTo>
                  <a:lnTo>
                    <a:pt y="545" x="291"/>
                  </a:lnTo>
                  <a:lnTo>
                    <a:pt y="550" x="289"/>
                  </a:lnTo>
                  <a:lnTo>
                    <a:pt y="554" x="287"/>
                  </a:lnTo>
                  <a:lnTo>
                    <a:pt y="558" x="285"/>
                  </a:lnTo>
                  <a:lnTo>
                    <a:pt y="561" x="282"/>
                  </a:lnTo>
                  <a:lnTo>
                    <a:pt y="562" x="279"/>
                  </a:lnTo>
                  <a:lnTo>
                    <a:pt y="563" x="276"/>
                  </a:lnTo>
                  <a:lnTo>
                    <a:pt y="565" x="273"/>
                  </a:lnTo>
                  <a:lnTo>
                    <a:pt y="563" x="268"/>
                  </a:lnTo>
                  <a:close/>
                  <a:moveTo>
                    <a:pt y="538" x="242"/>
                  </a:moveTo>
                  <a:lnTo>
                    <a:pt y="537" x="246"/>
                  </a:lnTo>
                  <a:lnTo>
                    <a:pt y="538" x="248"/>
                  </a:lnTo>
                  <a:lnTo>
                    <a:pt y="539" x="248"/>
                  </a:lnTo>
                  <a:lnTo>
                    <a:pt y="541" x="247"/>
                  </a:lnTo>
                  <a:lnTo>
                    <a:pt y="546" x="244"/>
                  </a:lnTo>
                  <a:lnTo>
                    <a:pt y="553" x="240"/>
                  </a:lnTo>
                  <a:lnTo>
                    <a:pt y="555" x="239"/>
                  </a:lnTo>
                  <a:lnTo>
                    <a:pt y="557" x="237"/>
                  </a:lnTo>
                  <a:lnTo>
                    <a:pt y="559" x="235"/>
                  </a:lnTo>
                  <a:lnTo>
                    <a:pt y="559" x="232"/>
                  </a:lnTo>
                  <a:lnTo>
                    <a:pt y="559" x="226"/>
                  </a:lnTo>
                  <a:lnTo>
                    <a:pt y="561" x="222"/>
                  </a:lnTo>
                  <a:lnTo>
                    <a:pt y="559" x="219"/>
                  </a:lnTo>
                  <a:lnTo>
                    <a:pt y="559" x="217"/>
                  </a:lnTo>
                  <a:lnTo>
                    <a:pt y="558" x="215"/>
                  </a:lnTo>
                  <a:lnTo>
                    <a:pt y="555" x="214"/>
                  </a:lnTo>
                  <a:lnTo>
                    <a:pt y="553" x="217"/>
                  </a:lnTo>
                  <a:lnTo>
                    <a:pt y="549" x="217"/>
                  </a:lnTo>
                  <a:lnTo>
                    <a:pt y="546" x="217"/>
                  </a:lnTo>
                  <a:lnTo>
                    <a:pt y="543" x="217"/>
                  </a:lnTo>
                  <a:lnTo>
                    <a:pt y="541" x="217"/>
                  </a:lnTo>
                  <a:lnTo>
                    <a:pt y="538" x="218"/>
                  </a:lnTo>
                  <a:lnTo>
                    <a:pt y="535" x="220"/>
                  </a:lnTo>
                  <a:lnTo>
                    <a:pt y="533" x="224"/>
                  </a:lnTo>
                  <a:lnTo>
                    <a:pt y="537" x="226"/>
                  </a:lnTo>
                  <a:lnTo>
                    <a:pt y="538" x="230"/>
                  </a:lnTo>
                  <a:lnTo>
                    <a:pt y="539" x="232"/>
                  </a:lnTo>
                  <a:lnTo>
                    <a:pt y="539" x="234"/>
                  </a:lnTo>
                  <a:lnTo>
                    <a:pt y="538" x="238"/>
                  </a:lnTo>
                  <a:lnTo>
                    <a:pt y="538" x="242"/>
                  </a:lnTo>
                  <a:close/>
                  <a:moveTo>
                    <a:pt y="542" x="201"/>
                  </a:moveTo>
                  <a:lnTo>
                    <a:pt y="541" x="204"/>
                  </a:lnTo>
                  <a:lnTo>
                    <a:pt y="539" x="206"/>
                  </a:lnTo>
                  <a:lnTo>
                    <a:pt y="541" x="206"/>
                  </a:lnTo>
                  <a:lnTo>
                    <a:pt y="545" x="206"/>
                  </a:lnTo>
                  <a:lnTo>
                    <a:pt y="549" x="208"/>
                  </a:lnTo>
                  <a:lnTo>
                    <a:pt y="553" x="208"/>
                  </a:lnTo>
                  <a:lnTo>
                    <a:pt y="555" x="208"/>
                  </a:lnTo>
                  <a:lnTo>
                    <a:pt y="557" x="207"/>
                  </a:lnTo>
                  <a:lnTo>
                    <a:pt y="557" x="206"/>
                  </a:lnTo>
                  <a:lnTo>
                    <a:pt y="557" x="204"/>
                  </a:lnTo>
                  <a:lnTo>
                    <a:pt y="555" x="199"/>
                  </a:lnTo>
                  <a:lnTo>
                    <a:pt y="554" x="194"/>
                  </a:lnTo>
                  <a:lnTo>
                    <a:pt y="554" x="191"/>
                  </a:lnTo>
                  <a:lnTo>
                    <a:pt y="551" x="190"/>
                  </a:lnTo>
                  <a:lnTo>
                    <a:pt y="550" x="189"/>
                  </a:lnTo>
                  <a:lnTo>
                    <a:pt y="549" x="190"/>
                  </a:lnTo>
                  <a:lnTo>
                    <a:pt y="547" x="191"/>
                  </a:lnTo>
                  <a:lnTo>
                    <a:pt y="546" x="193"/>
                  </a:lnTo>
                  <a:lnTo>
                    <a:pt y="545" x="197"/>
                  </a:lnTo>
                  <a:lnTo>
                    <a:pt y="542" x="201"/>
                  </a:lnTo>
                  <a:close/>
                  <a:moveTo>
                    <a:pt y="550" x="96"/>
                  </a:moveTo>
                  <a:lnTo>
                    <a:pt y="546" x="99"/>
                  </a:lnTo>
                  <a:lnTo>
                    <a:pt y="542" x="99"/>
                  </a:lnTo>
                  <a:lnTo>
                    <a:pt y="538" x="99"/>
                  </a:lnTo>
                  <a:lnTo>
                    <a:pt y="534" x="97"/>
                  </a:lnTo>
                  <a:lnTo>
                    <a:pt y="525" x="94"/>
                  </a:lnTo>
                  <a:lnTo>
                    <a:pt y="517" x="90"/>
                  </a:lnTo>
                  <a:lnTo>
                    <a:pt y="512" x="84"/>
                  </a:lnTo>
                  <a:lnTo>
                    <a:pt y="512" x="82"/>
                  </a:lnTo>
                  <a:lnTo>
                    <a:pt y="516" x="83"/>
                  </a:lnTo>
                  <a:lnTo>
                    <a:pt y="517" x="83"/>
                  </a:lnTo>
                  <a:lnTo>
                    <a:pt y="522" x="83"/>
                  </a:lnTo>
                  <a:lnTo>
                    <a:pt y="527" x="84"/>
                  </a:lnTo>
                  <a:lnTo>
                    <a:pt y="531" x="85"/>
                  </a:lnTo>
                  <a:lnTo>
                    <a:pt y="534" x="87"/>
                  </a:lnTo>
                  <a:lnTo>
                    <a:pt y="542" x="93"/>
                  </a:lnTo>
                  <a:lnTo>
                    <a:pt y="550" x="96"/>
                  </a:lnTo>
                  <a:close/>
                  <a:moveTo>
                    <a:pt y="512" x="266"/>
                  </a:moveTo>
                  <a:lnTo>
                    <a:pt y="508" x="272"/>
                  </a:lnTo>
                  <a:lnTo>
                    <a:pt y="505" x="276"/>
                  </a:lnTo>
                  <a:lnTo>
                    <a:pt y="502" x="278"/>
                  </a:lnTo>
                  <a:lnTo>
                    <a:pt y="498" x="279"/>
                  </a:lnTo>
                  <a:lnTo>
                    <a:pt y="493" x="280"/>
                  </a:lnTo>
                  <a:lnTo>
                    <a:pt y="486" x="282"/>
                  </a:lnTo>
                  <a:lnTo>
                    <a:pt y="492" x="283"/>
                  </a:lnTo>
                  <a:lnTo>
                    <a:pt y="493" x="285"/>
                  </a:lnTo>
                  <a:lnTo>
                    <a:pt y="493" x="287"/>
                  </a:lnTo>
                  <a:lnTo>
                    <a:pt y="492" x="290"/>
                  </a:lnTo>
                  <a:lnTo>
                    <a:pt y="488" x="293"/>
                  </a:lnTo>
                  <a:lnTo>
                    <a:pt y="484" x="296"/>
                  </a:lnTo>
                  <a:lnTo>
                    <a:pt y="480" x="297"/>
                  </a:lnTo>
                  <a:lnTo>
                    <a:pt y="474" x="299"/>
                  </a:lnTo>
                  <a:lnTo>
                    <a:pt y="465" x="301"/>
                  </a:lnTo>
                  <a:lnTo>
                    <a:pt y="456" x="305"/>
                  </a:lnTo>
                  <a:lnTo>
                    <a:pt y="455" x="296"/>
                  </a:lnTo>
                  <a:lnTo>
                    <a:pt y="456" x="290"/>
                  </a:lnTo>
                  <a:lnTo>
                    <a:pt y="459" x="286"/>
                  </a:lnTo>
                  <a:lnTo>
                    <a:pt y="463" x="281"/>
                  </a:lnTo>
                  <a:lnTo>
                    <a:pt y="471" x="277"/>
                  </a:lnTo>
                  <a:lnTo>
                    <a:pt y="477" x="271"/>
                  </a:lnTo>
                  <a:lnTo>
                    <a:pt y="494" x="267"/>
                  </a:lnTo>
                  <a:lnTo>
                    <a:pt y="512" x="266"/>
                  </a:lnTo>
                  <a:close/>
                  <a:moveTo>
                    <a:pt y="464" x="271"/>
                  </a:moveTo>
                  <a:lnTo>
                    <a:pt y="478" x="266"/>
                  </a:lnTo>
                  <a:lnTo>
                    <a:pt y="492" x="261"/>
                  </a:lnTo>
                  <a:lnTo>
                    <a:pt y="505" x="258"/>
                  </a:lnTo>
                  <a:lnTo>
                    <a:pt y="520" x="254"/>
                  </a:lnTo>
                  <a:lnTo>
                    <a:pt y="524" x="254"/>
                  </a:lnTo>
                  <a:lnTo>
                    <a:pt y="526" x="253"/>
                  </a:lnTo>
                  <a:lnTo>
                    <a:pt y="529" x="251"/>
                  </a:lnTo>
                  <a:lnTo>
                    <a:pt y="530" x="248"/>
                  </a:lnTo>
                  <a:lnTo>
                    <a:pt y="531" x="245"/>
                  </a:lnTo>
                  <a:lnTo>
                    <a:pt y="533" x="240"/>
                  </a:lnTo>
                  <a:lnTo>
                    <a:pt y="533" x="237"/>
                  </a:lnTo>
                  <a:lnTo>
                    <a:pt y="531" x="234"/>
                  </a:lnTo>
                  <a:lnTo>
                    <a:pt y="524" x="226"/>
                  </a:lnTo>
                  <a:lnTo>
                    <a:pt y="517" x="221"/>
                  </a:lnTo>
                  <a:lnTo>
                    <a:pt y="501" x="225"/>
                  </a:lnTo>
                  <a:lnTo>
                    <a:pt y="485" x="228"/>
                  </a:lnTo>
                  <a:lnTo>
                    <a:pt y="484" x="236"/>
                  </a:lnTo>
                  <a:lnTo>
                    <a:pt y="481" x="241"/>
                  </a:lnTo>
                  <a:lnTo>
                    <a:pt y="478" x="245"/>
                  </a:lnTo>
                  <a:lnTo>
                    <a:pt y="476" x="248"/>
                  </a:lnTo>
                  <a:lnTo>
                    <a:pt y="473" x="251"/>
                  </a:lnTo>
                  <a:lnTo>
                    <a:pt y="469" x="254"/>
                  </a:lnTo>
                  <a:lnTo>
                    <a:pt y="467" x="261"/>
                  </a:lnTo>
                  <a:lnTo>
                    <a:pt y="464" x="271"/>
                  </a:lnTo>
                  <a:close/>
                  <a:moveTo>
                    <a:pt y="508" x="67"/>
                  </a:moveTo>
                  <a:lnTo>
                    <a:pt y="494" x="67"/>
                  </a:lnTo>
                  <a:lnTo>
                    <a:pt y="482" x="66"/>
                  </a:lnTo>
                  <a:lnTo>
                    <a:pt y="480" x="61"/>
                  </a:lnTo>
                  <a:lnTo>
                    <a:pt y="478" x="59"/>
                  </a:lnTo>
                  <a:lnTo>
                    <a:pt y="481" x="57"/>
                  </a:lnTo>
                  <a:lnTo>
                    <a:pt y="485" x="56"/>
                  </a:lnTo>
                  <a:lnTo>
                    <a:pt y="496" x="60"/>
                  </a:lnTo>
                  <a:lnTo>
                    <a:pt y="508" x="67"/>
                  </a:lnTo>
                  <a:close/>
                  <a:moveTo>
                    <a:pt y="463" x="52"/>
                  </a:moveTo>
                  <a:lnTo>
                    <a:pt y="469" x="57"/>
                  </a:lnTo>
                  <a:lnTo>
                    <a:pt y="471" x="60"/>
                  </a:lnTo>
                  <a:lnTo>
                    <a:pt y="471" x="60"/>
                  </a:lnTo>
                  <a:lnTo>
                    <a:pt y="469" x="61"/>
                  </a:lnTo>
                  <a:lnTo>
                    <a:pt y="468" x="61"/>
                  </a:lnTo>
                  <a:lnTo>
                    <a:pt y="465" x="60"/>
                  </a:lnTo>
                  <a:lnTo>
                    <a:pt y="461" x="62"/>
                  </a:lnTo>
                  <a:lnTo>
                    <a:pt y="453" x="63"/>
                  </a:lnTo>
                  <a:lnTo>
                    <a:pt y="444" x="62"/>
                  </a:lnTo>
                  <a:lnTo>
                    <a:pt y="431" x="61"/>
                  </a:lnTo>
                  <a:lnTo>
                    <a:pt y="403" x="59"/>
                  </a:lnTo>
                  <a:lnTo>
                    <a:pt y="378" x="57"/>
                  </a:lnTo>
                  <a:lnTo>
                    <a:pt y="371" x="47"/>
                  </a:lnTo>
                  <a:lnTo>
                    <a:pt y="367" x="40"/>
                  </a:lnTo>
                  <a:lnTo>
                    <a:pt y="378" x="41"/>
                  </a:lnTo>
                  <a:lnTo>
                    <a:pt y="388" x="41"/>
                  </a:lnTo>
                  <a:lnTo>
                    <a:pt y="392" x="41"/>
                  </a:lnTo>
                  <a:lnTo>
                    <a:pt y="398" x="41"/>
                  </a:lnTo>
                  <a:lnTo>
                    <a:pt y="402" x="42"/>
                  </a:lnTo>
                  <a:lnTo>
                    <a:pt y="404" x="44"/>
                  </a:lnTo>
                  <a:lnTo>
                    <a:pt y="420" x="46"/>
                  </a:lnTo>
                  <a:lnTo>
                    <a:pt y="435" x="49"/>
                  </a:lnTo>
                  <a:lnTo>
                    <a:pt y="449" x="52"/>
                  </a:lnTo>
                  <a:lnTo>
                    <a:pt y="463" x="52"/>
                  </a:lnTo>
                  <a:close/>
                  <a:moveTo>
                    <a:pt y="464" x="75"/>
                  </a:moveTo>
                  <a:lnTo>
                    <a:pt y="471" x="76"/>
                  </a:lnTo>
                  <a:lnTo>
                    <a:pt y="477" x="79"/>
                  </a:lnTo>
                  <a:lnTo>
                    <a:pt y="484" x="83"/>
                  </a:lnTo>
                  <a:lnTo>
                    <a:pt y="490" x="87"/>
                  </a:lnTo>
                  <a:lnTo>
                    <a:pt y="496" x="91"/>
                  </a:lnTo>
                  <a:lnTo>
                    <a:pt y="504" x="97"/>
                  </a:lnTo>
                  <a:lnTo>
                    <a:pt y="512" x="101"/>
                  </a:lnTo>
                  <a:lnTo>
                    <a:pt y="522" x="104"/>
                  </a:lnTo>
                  <a:lnTo>
                    <a:pt y="525" x="107"/>
                  </a:lnTo>
                  <a:lnTo>
                    <a:pt y="526" x="108"/>
                  </a:lnTo>
                  <a:lnTo>
                    <a:pt y="526" x="109"/>
                  </a:lnTo>
                  <a:lnTo>
                    <a:pt y="525" x="109"/>
                  </a:lnTo>
                  <a:lnTo>
                    <a:pt y="520" x="109"/>
                  </a:lnTo>
                  <a:lnTo>
                    <a:pt y="516" x="110"/>
                  </a:lnTo>
                  <a:lnTo>
                    <a:pt y="505" x="112"/>
                  </a:lnTo>
                  <a:lnTo>
                    <a:pt y="493" x="114"/>
                  </a:lnTo>
                  <a:lnTo>
                    <a:pt y="480" x="114"/>
                  </a:lnTo>
                  <a:lnTo>
                    <a:pt y="468" x="115"/>
                  </a:lnTo>
                  <a:lnTo>
                    <a:pt y="441" x="114"/>
                  </a:lnTo>
                  <a:lnTo>
                    <a:pt y="415" x="112"/>
                  </a:lnTo>
                  <a:lnTo>
                    <a:pt y="398" x="108"/>
                  </a:lnTo>
                  <a:lnTo>
                    <a:pt y="384" x="103"/>
                  </a:lnTo>
                  <a:lnTo>
                    <a:pt y="380" x="101"/>
                  </a:lnTo>
                  <a:lnTo>
                    <a:pt y="378" x="99"/>
                  </a:lnTo>
                  <a:lnTo>
                    <a:pt y="380" x="98"/>
                  </a:lnTo>
                  <a:lnTo>
                    <a:pt y="384" x="97"/>
                  </a:lnTo>
                  <a:lnTo>
                    <a:pt y="392" x="94"/>
                  </a:lnTo>
                  <a:lnTo>
                    <a:pt y="399" x="93"/>
                  </a:lnTo>
                  <a:lnTo>
                    <a:pt y="407" x="91"/>
                  </a:lnTo>
                  <a:lnTo>
                    <a:pt y="414" x="93"/>
                  </a:lnTo>
                  <a:lnTo>
                    <a:pt y="421" x="93"/>
                  </a:lnTo>
                  <a:lnTo>
                    <a:pt y="429" x="94"/>
                  </a:lnTo>
                  <a:lnTo>
                    <a:pt y="437" x="94"/>
                  </a:lnTo>
                  <a:lnTo>
                    <a:pt y="445" x="91"/>
                  </a:lnTo>
                  <a:lnTo>
                    <a:pt y="455" x="83"/>
                  </a:lnTo>
                  <a:lnTo>
                    <a:pt y="464" x="75"/>
                  </a:lnTo>
                  <a:close/>
                  <a:moveTo>
                    <a:pt y="449" x="128"/>
                  </a:moveTo>
                  <a:lnTo>
                    <a:pt y="453" x="129"/>
                  </a:lnTo>
                  <a:lnTo>
                    <a:pt y="456" x="130"/>
                  </a:lnTo>
                  <a:lnTo>
                    <a:pt y="456" x="131"/>
                  </a:lnTo>
                  <a:lnTo>
                    <a:pt y="456" x="132"/>
                  </a:lnTo>
                  <a:lnTo>
                    <a:pt y="456" x="136"/>
                  </a:lnTo>
                  <a:lnTo>
                    <a:pt y="456" x="138"/>
                  </a:lnTo>
                  <a:lnTo>
                    <a:pt y="451" x="145"/>
                  </a:lnTo>
                  <a:lnTo>
                    <a:pt y="447" x="153"/>
                  </a:lnTo>
                  <a:lnTo>
                    <a:pt y="444" x="159"/>
                  </a:lnTo>
                  <a:lnTo>
                    <a:pt y="441" x="166"/>
                  </a:lnTo>
                  <a:lnTo>
                    <a:pt y="440" x="172"/>
                  </a:lnTo>
                  <a:lnTo>
                    <a:pt y="437" x="178"/>
                  </a:lnTo>
                  <a:lnTo>
                    <a:pt y="435" x="181"/>
                  </a:lnTo>
                  <a:lnTo>
                    <a:pt y="429" x="183"/>
                  </a:lnTo>
                  <a:lnTo>
                    <a:pt y="420" x="186"/>
                  </a:lnTo>
                  <a:lnTo>
                    <a:pt y="408" x="191"/>
                  </a:lnTo>
                  <a:lnTo>
                    <a:pt y="404" x="192"/>
                  </a:lnTo>
                  <a:lnTo>
                    <a:pt y="399" x="193"/>
                  </a:lnTo>
                  <a:lnTo>
                    <a:pt y="395" x="193"/>
                  </a:lnTo>
                  <a:lnTo>
                    <a:pt y="394" x="191"/>
                  </a:lnTo>
                  <a:lnTo>
                    <a:pt y="390" x="189"/>
                  </a:lnTo>
                  <a:lnTo>
                    <a:pt y="386" x="186"/>
                  </a:lnTo>
                  <a:lnTo>
                    <a:pt y="387" x="191"/>
                  </a:lnTo>
                  <a:lnTo>
                    <a:pt y="388" x="193"/>
                  </a:lnTo>
                  <a:lnTo>
                    <a:pt y="387" x="194"/>
                  </a:lnTo>
                  <a:lnTo>
                    <a:pt y="386" x="195"/>
                  </a:lnTo>
                  <a:lnTo>
                    <a:pt y="383" x="196"/>
                  </a:lnTo>
                  <a:lnTo>
                    <a:pt y="380" x="196"/>
                  </a:lnTo>
                  <a:lnTo>
                    <a:pt y="374" x="196"/>
                  </a:lnTo>
                  <a:lnTo>
                    <a:pt y="368" x="197"/>
                  </a:lnTo>
                  <a:lnTo>
                    <a:pt y="362" x="198"/>
                  </a:lnTo>
                  <a:lnTo>
                    <a:pt y="357" x="199"/>
                  </a:lnTo>
                  <a:lnTo>
                    <a:pt y="353" x="200"/>
                  </a:lnTo>
                  <a:lnTo>
                    <a:pt y="349" x="201"/>
                  </a:lnTo>
                  <a:lnTo>
                    <a:pt y="346" x="201"/>
                  </a:lnTo>
                  <a:lnTo>
                    <a:pt y="346" x="199"/>
                  </a:lnTo>
                  <a:lnTo>
                    <a:pt y="345" x="196"/>
                  </a:lnTo>
                  <a:lnTo>
                    <a:pt y="346" x="192"/>
                  </a:lnTo>
                  <a:lnTo>
                    <a:pt y="349" x="186"/>
                  </a:lnTo>
                  <a:lnTo>
                    <a:pt y="353" x="182"/>
                  </a:lnTo>
                  <a:lnTo>
                    <a:pt y="363" x="173"/>
                  </a:lnTo>
                  <a:lnTo>
                    <a:pt y="372" x="167"/>
                  </a:lnTo>
                  <a:lnTo>
                    <a:pt y="382" x="156"/>
                  </a:lnTo>
                  <a:lnTo>
                    <a:pt y="391" x="143"/>
                  </a:lnTo>
                  <a:lnTo>
                    <a:pt y="390" x="149"/>
                  </a:lnTo>
                  <a:lnTo>
                    <a:pt y="390" x="154"/>
                  </a:lnTo>
                  <a:lnTo>
                    <a:pt y="392" x="158"/>
                  </a:lnTo>
                  <a:lnTo>
                    <a:pt y="394" x="164"/>
                  </a:lnTo>
                  <a:lnTo>
                    <a:pt y="396" x="155"/>
                  </a:lnTo>
                  <a:lnTo>
                    <a:pt y="400" x="146"/>
                  </a:lnTo>
                  <a:lnTo>
                    <a:pt y="407" x="140"/>
                  </a:lnTo>
                  <a:lnTo>
                    <a:pt y="415" x="135"/>
                  </a:lnTo>
                  <a:lnTo>
                    <a:pt y="423" x="130"/>
                  </a:lnTo>
                  <a:lnTo>
                    <a:pt y="431" x="128"/>
                  </a:lnTo>
                  <a:lnTo>
                    <a:pt y="440" x="127"/>
                  </a:lnTo>
                  <a:lnTo>
                    <a:pt y="449" x="128"/>
                  </a:lnTo>
                  <a:close/>
                  <a:moveTo>
                    <a:pt y="363" x="206"/>
                  </a:moveTo>
                  <a:lnTo>
                    <a:pt y="355" x="219"/>
                  </a:lnTo>
                  <a:lnTo>
                    <a:pt y="350" x="227"/>
                  </a:lnTo>
                  <a:lnTo>
                    <a:pt y="346" x="232"/>
                  </a:lnTo>
                  <a:lnTo>
                    <a:pt y="342" x="235"/>
                  </a:lnTo>
                  <a:lnTo>
                    <a:pt y="339" x="236"/>
                  </a:lnTo>
                  <a:lnTo>
                    <a:pt y="335" x="238"/>
                  </a:lnTo>
                  <a:lnTo>
                    <a:pt y="331" x="241"/>
                  </a:lnTo>
                  <a:lnTo>
                    <a:pt y="326" x="247"/>
                  </a:lnTo>
                  <a:lnTo>
                    <a:pt y="325" x="246"/>
                  </a:lnTo>
                  <a:lnTo>
                    <a:pt y="325" x="244"/>
                  </a:lnTo>
                  <a:lnTo>
                    <a:pt y="325" x="241"/>
                  </a:lnTo>
                  <a:lnTo>
                    <a:pt y="326" x="240"/>
                  </a:lnTo>
                  <a:lnTo>
                    <a:pt y="329" x="236"/>
                  </a:lnTo>
                  <a:lnTo>
                    <a:pt y="330" x="232"/>
                  </a:lnTo>
                  <a:lnTo>
                    <a:pt y="334" x="232"/>
                  </a:lnTo>
                  <a:lnTo>
                    <a:pt y="335" x="231"/>
                  </a:lnTo>
                  <a:lnTo>
                    <a:pt y="337" x="230"/>
                  </a:lnTo>
                  <a:lnTo>
                    <a:pt y="337" x="228"/>
                  </a:lnTo>
                  <a:lnTo>
                    <a:pt y="335" x="225"/>
                  </a:lnTo>
                  <a:lnTo>
                    <a:pt y="334" x="223"/>
                  </a:lnTo>
                  <a:lnTo>
                    <a:pt y="338" x="219"/>
                  </a:lnTo>
                  <a:lnTo>
                    <a:pt y="341" x="214"/>
                  </a:lnTo>
                  <a:lnTo>
                    <a:pt y="342" x="212"/>
                  </a:lnTo>
                  <a:lnTo>
                    <a:pt y="346" x="210"/>
                  </a:lnTo>
                  <a:lnTo>
                    <a:pt y="354" x="208"/>
                  </a:lnTo>
                  <a:lnTo>
                    <a:pt y="363" x="206"/>
                  </a:lnTo>
                  <a:close/>
                  <a:moveTo>
                    <a:pt y="343" x="190"/>
                  </a:moveTo>
                  <a:lnTo>
                    <a:pt y="338" x="199"/>
                  </a:lnTo>
                  <a:lnTo>
                    <a:pt y="335" x="208"/>
                  </a:lnTo>
                  <a:lnTo>
                    <a:pt y="333" x="213"/>
                  </a:lnTo>
                  <a:lnTo>
                    <a:pt y="331" x="217"/>
                  </a:lnTo>
                  <a:lnTo>
                    <a:pt y="329" x="221"/>
                  </a:lnTo>
                  <a:lnTo>
                    <a:pt y="325" x="224"/>
                  </a:lnTo>
                  <a:lnTo>
                    <a:pt y="319" x="224"/>
                  </a:lnTo>
                  <a:lnTo>
                    <a:pt y="314" x="226"/>
                  </a:lnTo>
                  <a:lnTo>
                    <a:pt y="313" x="226"/>
                  </a:lnTo>
                  <a:lnTo>
                    <a:pt y="310" x="227"/>
                  </a:lnTo>
                  <a:lnTo>
                    <a:pt y="309" x="226"/>
                  </a:lnTo>
                  <a:lnTo>
                    <a:pt y="308" x="224"/>
                  </a:lnTo>
                  <a:lnTo>
                    <a:pt y="314" x="211"/>
                  </a:lnTo>
                  <a:lnTo>
                    <a:pt y="319" x="198"/>
                  </a:lnTo>
                  <a:lnTo>
                    <a:pt y="323" x="193"/>
                  </a:lnTo>
                  <a:lnTo>
                    <a:pt y="327" x="187"/>
                  </a:lnTo>
                  <a:lnTo>
                    <a:pt y="333" x="183"/>
                  </a:lnTo>
                  <a:lnTo>
                    <a:pt y="339" x="180"/>
                  </a:lnTo>
                  <a:lnTo>
                    <a:pt y="343" x="179"/>
                  </a:lnTo>
                  <a:lnTo>
                    <a:pt y="346" x="179"/>
                  </a:lnTo>
                  <a:lnTo>
                    <a:pt y="346" x="179"/>
                  </a:lnTo>
                  <a:lnTo>
                    <a:pt y="347" x="181"/>
                  </a:lnTo>
                  <a:lnTo>
                    <a:pt y="346" x="185"/>
                  </a:lnTo>
                  <a:lnTo>
                    <a:pt y="343" x="190"/>
                  </a:lnTo>
                  <a:close/>
                  <a:moveTo>
                    <a:pt y="313" x="197"/>
                  </a:moveTo>
                  <a:lnTo>
                    <a:pt y="306" x="212"/>
                  </a:lnTo>
                  <a:lnTo>
                    <a:pt y="298" x="227"/>
                  </a:lnTo>
                  <a:lnTo>
                    <a:pt y="293" x="230"/>
                  </a:lnTo>
                  <a:lnTo>
                    <a:pt y="288" x="233"/>
                  </a:lnTo>
                  <a:lnTo>
                    <a:pt y="285" x="235"/>
                  </a:lnTo>
                  <a:lnTo>
                    <a:pt y="282" x="235"/>
                  </a:lnTo>
                  <a:lnTo>
                    <a:pt y="281" x="235"/>
                  </a:lnTo>
                  <a:lnTo>
                    <a:pt y="280" x="234"/>
                  </a:lnTo>
                  <a:lnTo>
                    <a:pt y="285" x="224"/>
                  </a:lnTo>
                  <a:lnTo>
                    <a:pt y="292" x="217"/>
                  </a:lnTo>
                  <a:lnTo>
                    <a:pt y="300" x="208"/>
                  </a:lnTo>
                  <a:lnTo>
                    <a:pt y="305" x="198"/>
                  </a:lnTo>
                  <a:lnTo>
                    <a:pt y="308" x="196"/>
                  </a:lnTo>
                  <a:lnTo>
                    <a:pt y="310" x="195"/>
                  </a:lnTo>
                  <a:lnTo>
                    <a:pt y="313" x="195"/>
                  </a:lnTo>
                  <a:lnTo>
                    <a:pt y="313" x="197"/>
                  </a:lnTo>
                  <a:close/>
                  <a:moveTo>
                    <a:pt y="290" x="172"/>
                  </a:moveTo>
                  <a:lnTo>
                    <a:pt y="289" x="177"/>
                  </a:lnTo>
                  <a:lnTo>
                    <a:pt y="286" x="181"/>
                  </a:lnTo>
                  <a:lnTo>
                    <a:pt y="285" x="183"/>
                  </a:lnTo>
                  <a:lnTo>
                    <a:pt y="282" x="184"/>
                  </a:lnTo>
                  <a:lnTo>
                    <a:pt y="280" x="184"/>
                  </a:lnTo>
                  <a:lnTo>
                    <a:pt y="276" x="184"/>
                  </a:lnTo>
                  <a:lnTo>
                    <a:pt y="273" x="184"/>
                  </a:lnTo>
                  <a:lnTo>
                    <a:pt y="272" x="184"/>
                  </a:lnTo>
                  <a:lnTo>
                    <a:pt y="272" x="183"/>
                  </a:lnTo>
                  <a:lnTo>
                    <a:pt y="273" x="181"/>
                  </a:lnTo>
                  <a:lnTo>
                    <a:pt y="276" x="177"/>
                  </a:lnTo>
                  <a:lnTo>
                    <a:pt y="280" x="173"/>
                  </a:lnTo>
                  <a:lnTo>
                    <a:pt y="282" x="172"/>
                  </a:lnTo>
                  <a:lnTo>
                    <a:pt y="285" x="172"/>
                  </a:lnTo>
                  <a:lnTo>
                    <a:pt y="288" x="171"/>
                  </a:lnTo>
                  <a:lnTo>
                    <a:pt y="290" x="172"/>
                  </a:lnTo>
                  <a:close/>
                  <a:moveTo>
                    <a:pt y="380" x="115"/>
                  </a:moveTo>
                  <a:lnTo>
                    <a:pt y="375" x="116"/>
                  </a:lnTo>
                  <a:lnTo>
                    <a:pt y="371" x="116"/>
                  </a:lnTo>
                  <a:lnTo>
                    <a:pt y="367" x="115"/>
                  </a:lnTo>
                  <a:lnTo>
                    <a:pt y="362" x="115"/>
                  </a:lnTo>
                  <a:lnTo>
                    <a:pt y="361" x="114"/>
                  </a:lnTo>
                  <a:lnTo>
                    <a:pt y="361" x="113"/>
                  </a:lnTo>
                  <a:lnTo>
                    <a:pt y="361" x="112"/>
                  </a:lnTo>
                  <a:lnTo>
                    <a:pt y="362" x="112"/>
                  </a:lnTo>
                  <a:lnTo>
                    <a:pt y="366" x="110"/>
                  </a:lnTo>
                  <a:lnTo>
                    <a:pt y="368" x="109"/>
                  </a:lnTo>
                  <a:lnTo>
                    <a:pt y="375" x="111"/>
                  </a:lnTo>
                  <a:lnTo>
                    <a:pt y="380" x="115"/>
                  </a:lnTo>
                  <a:close/>
                  <a:moveTo>
                    <a:pt y="363" x="98"/>
                  </a:moveTo>
                  <a:lnTo>
                    <a:pt y="366" x="96"/>
                  </a:lnTo>
                  <a:lnTo>
                    <a:pt y="370" x="95"/>
                  </a:lnTo>
                  <a:lnTo>
                    <a:pt y="371" x="94"/>
                  </a:lnTo>
                  <a:lnTo>
                    <a:pt y="372" x="93"/>
                  </a:lnTo>
                  <a:lnTo>
                    <a:pt y="371" x="91"/>
                  </a:lnTo>
                  <a:lnTo>
                    <a:pt y="371" x="89"/>
                  </a:lnTo>
                  <a:lnTo>
                    <a:pt y="353" x="90"/>
                  </a:lnTo>
                  <a:lnTo>
                    <a:pt y="335" x="89"/>
                  </a:lnTo>
                  <a:lnTo>
                    <a:pt y="343" x="90"/>
                  </a:lnTo>
                  <a:lnTo>
                    <a:pt y="350" x="93"/>
                  </a:lnTo>
                  <a:lnTo>
                    <a:pt y="358" x="95"/>
                  </a:lnTo>
                  <a:lnTo>
                    <a:pt y="363" x="98"/>
                  </a:lnTo>
                  <a:close/>
                  <a:moveTo>
                    <a:pt y="432" x="86"/>
                  </a:moveTo>
                  <a:lnTo>
                    <a:pt y="436" x="85"/>
                  </a:lnTo>
                  <a:lnTo>
                    <a:pt y="440" x="84"/>
                  </a:lnTo>
                  <a:lnTo>
                    <a:pt y="441" x="83"/>
                  </a:lnTo>
                  <a:lnTo>
                    <a:pt y="443" x="82"/>
                  </a:lnTo>
                  <a:lnTo>
                    <a:pt y="444" x="80"/>
                  </a:lnTo>
                  <a:lnTo>
                    <a:pt y="444" x="77"/>
                  </a:lnTo>
                  <a:lnTo>
                    <a:pt y="444" x="75"/>
                  </a:lnTo>
                  <a:lnTo>
                    <a:pt y="444" x="74"/>
                  </a:lnTo>
                  <a:lnTo>
                    <a:pt y="443" x="73"/>
                  </a:lnTo>
                  <a:lnTo>
                    <a:pt y="440" x="72"/>
                  </a:lnTo>
                  <a:lnTo>
                    <a:pt y="407" x="69"/>
                  </a:lnTo>
                  <a:lnTo>
                    <a:pt y="374" x="67"/>
                  </a:lnTo>
                  <a:lnTo>
                    <a:pt y="357" x="64"/>
                  </a:lnTo>
                  <a:lnTo>
                    <a:pt y="342" x="62"/>
                  </a:lnTo>
                  <a:lnTo>
                    <a:pt y="334" x="60"/>
                  </a:lnTo>
                  <a:lnTo>
                    <a:pt y="329" x="58"/>
                  </a:lnTo>
                  <a:lnTo>
                    <a:pt y="322" x="55"/>
                  </a:lnTo>
                  <a:lnTo>
                    <a:pt y="317" x="50"/>
                  </a:lnTo>
                  <a:lnTo>
                    <a:pt y="309" x="49"/>
                  </a:lnTo>
                  <a:lnTo>
                    <a:pt y="301" x="48"/>
                  </a:lnTo>
                  <a:lnTo>
                    <a:pt y="297" x="47"/>
                  </a:lnTo>
                  <a:lnTo>
                    <a:pt y="293" x="47"/>
                  </a:lnTo>
                  <a:lnTo>
                    <a:pt y="292" x="48"/>
                  </a:lnTo>
                  <a:lnTo>
                    <a:pt y="290" x="50"/>
                  </a:lnTo>
                  <a:lnTo>
                    <a:pt y="293" x="58"/>
                  </a:lnTo>
                  <a:lnTo>
                    <a:pt y="297" x="63"/>
                  </a:lnTo>
                  <a:lnTo>
                    <a:pt y="300" x="67"/>
                  </a:lnTo>
                  <a:lnTo>
                    <a:pt y="302" x="69"/>
                  </a:lnTo>
                  <a:lnTo>
                    <a:pt y="309" x="72"/>
                  </a:lnTo>
                  <a:lnTo>
                    <a:pt y="315" x="76"/>
                  </a:lnTo>
                  <a:lnTo>
                    <a:pt y="318" x="79"/>
                  </a:lnTo>
                  <a:lnTo>
                    <a:pt y="322" x="82"/>
                  </a:lnTo>
                  <a:lnTo>
                    <a:pt y="346" x="83"/>
                  </a:lnTo>
                  <a:lnTo>
                    <a:pt y="366" x="83"/>
                  </a:lnTo>
                  <a:lnTo>
                    <a:pt y="386" x="83"/>
                  </a:lnTo>
                  <a:lnTo>
                    <a:pt y="411" x="83"/>
                  </a:lnTo>
                  <a:lnTo>
                    <a:pt y="416" x="84"/>
                  </a:lnTo>
                  <a:lnTo>
                    <a:pt y="421" x="85"/>
                  </a:lnTo>
                  <a:lnTo>
                    <a:pt y="425" x="87"/>
                  </a:lnTo>
                  <a:lnTo>
                    <a:pt y="432" x="86"/>
                  </a:lnTo>
                  <a:close/>
                  <a:moveTo>
                    <a:pt y="350" x="105"/>
                  </a:moveTo>
                  <a:lnTo>
                    <a:pt y="354" x="107"/>
                  </a:lnTo>
                  <a:lnTo>
                    <a:pt y="354" x="109"/>
                  </a:lnTo>
                  <a:lnTo>
                    <a:pt y="354" x="110"/>
                  </a:lnTo>
                  <a:lnTo>
                    <a:pt y="350" x="111"/>
                  </a:lnTo>
                  <a:lnTo>
                    <a:pt y="341" x="111"/>
                  </a:lnTo>
                  <a:lnTo>
                    <a:pt y="331" x="112"/>
                  </a:lnTo>
                  <a:lnTo>
                    <a:pt y="326" x="112"/>
                  </a:lnTo>
                  <a:lnTo>
                    <a:pt y="322" x="111"/>
                  </a:lnTo>
                  <a:lnTo>
                    <a:pt y="317" x="110"/>
                  </a:lnTo>
                  <a:lnTo>
                    <a:pt y="313" x="107"/>
                  </a:lnTo>
                  <a:lnTo>
                    <a:pt y="306" x="105"/>
                  </a:lnTo>
                  <a:lnTo>
                    <a:pt y="300" x="104"/>
                  </a:lnTo>
                  <a:lnTo>
                    <a:pt y="297" x="103"/>
                  </a:lnTo>
                  <a:lnTo>
                    <a:pt y="294" x="102"/>
                  </a:lnTo>
                  <a:lnTo>
                    <a:pt y="293" x="100"/>
                  </a:lnTo>
                  <a:lnTo>
                    <a:pt y="292" x="98"/>
                  </a:lnTo>
                  <a:lnTo>
                    <a:pt y="293" x="96"/>
                  </a:lnTo>
                  <a:lnTo>
                    <a:pt y="292" x="94"/>
                  </a:lnTo>
                  <a:lnTo>
                    <a:pt y="292" x="94"/>
                  </a:lnTo>
                  <a:lnTo>
                    <a:pt y="293" x="93"/>
                  </a:lnTo>
                  <a:lnTo>
                    <a:pt y="296" x="93"/>
                  </a:lnTo>
                  <a:lnTo>
                    <a:pt y="300" x="93"/>
                  </a:lnTo>
                  <a:lnTo>
                    <a:pt y="306" x="93"/>
                  </a:lnTo>
                  <a:lnTo>
                    <a:pt y="314" x="93"/>
                  </a:lnTo>
                  <a:lnTo>
                    <a:pt y="319" x="95"/>
                  </a:lnTo>
                  <a:lnTo>
                    <a:pt y="326" x="97"/>
                  </a:lnTo>
                  <a:lnTo>
                    <a:pt y="338" x="101"/>
                  </a:lnTo>
                  <a:lnTo>
                    <a:pt y="350" x="105"/>
                  </a:lnTo>
                  <a:close/>
                  <a:moveTo>
                    <a:pt y="296" x="138"/>
                  </a:moveTo>
                  <a:lnTo>
                    <a:pt y="293" x="141"/>
                  </a:lnTo>
                  <a:lnTo>
                    <a:pt y="289" x="144"/>
                  </a:lnTo>
                  <a:lnTo>
                    <a:pt y="285" x="145"/>
                  </a:lnTo>
                  <a:lnTo>
                    <a:pt y="280" x="146"/>
                  </a:lnTo>
                  <a:lnTo>
                    <a:pt y="269" x="146"/>
                  </a:lnTo>
                  <a:lnTo>
                    <a:pt y="260" x="149"/>
                  </a:lnTo>
                  <a:lnTo>
                    <a:pt y="253" x="150"/>
                  </a:lnTo>
                  <a:lnTo>
                    <a:pt y="248" x="149"/>
                  </a:lnTo>
                  <a:lnTo>
                    <a:pt y="243" x="149"/>
                  </a:lnTo>
                  <a:lnTo>
                    <a:pt y="237" x="148"/>
                  </a:lnTo>
                  <a:lnTo>
                    <a:pt y="228" x="144"/>
                  </a:lnTo>
                  <a:lnTo>
                    <a:pt y="219" x="142"/>
                  </a:lnTo>
                  <a:lnTo>
                    <a:pt y="224" x="138"/>
                  </a:lnTo>
                  <a:lnTo>
                    <a:pt y="229" x="136"/>
                  </a:lnTo>
                  <a:lnTo>
                    <a:pt y="236" x="135"/>
                  </a:lnTo>
                  <a:lnTo>
                    <a:pt y="241" x="134"/>
                  </a:lnTo>
                  <a:lnTo>
                    <a:pt y="253" x="134"/>
                  </a:lnTo>
                  <a:lnTo>
                    <a:pt y="265" x="132"/>
                  </a:lnTo>
                  <a:lnTo>
                    <a:pt y="274" x="132"/>
                  </a:lnTo>
                  <a:lnTo>
                    <a:pt y="282" x="134"/>
                  </a:lnTo>
                  <a:lnTo>
                    <a:pt y="288" x="134"/>
                  </a:lnTo>
                  <a:lnTo>
                    <a:pt y="290" x="135"/>
                  </a:lnTo>
                  <a:lnTo>
                    <a:pt y="294" x="136"/>
                  </a:lnTo>
                  <a:lnTo>
                    <a:pt y="296" x="138"/>
                  </a:lnTo>
                  <a:close/>
                  <a:moveTo>
                    <a:pt y="318" x="127"/>
                  </a:moveTo>
                  <a:lnTo>
                    <a:pt y="292" x="128"/>
                  </a:lnTo>
                  <a:lnTo>
                    <a:pt y="265" x="127"/>
                  </a:lnTo>
                  <a:lnTo>
                    <a:pt y="252" x="126"/>
                  </a:lnTo>
                  <a:lnTo>
                    <a:pt y="237" x="125"/>
                  </a:lnTo>
                  <a:lnTo>
                    <a:pt y="223" x="123"/>
                  </a:lnTo>
                  <a:lnTo>
                    <a:pt y="208" x="119"/>
                  </a:lnTo>
                  <a:lnTo>
                    <a:pt y="200" x="121"/>
                  </a:lnTo>
                  <a:lnTo>
                    <a:pt y="194" x="121"/>
                  </a:lnTo>
                  <a:lnTo>
                    <a:pt y="188" x="119"/>
                  </a:lnTo>
                  <a:lnTo>
                    <a:pt y="184" x="117"/>
                  </a:lnTo>
                  <a:lnTo>
                    <a:pt y="179" x="112"/>
                  </a:lnTo>
                  <a:lnTo>
                    <a:pt y="172" x="108"/>
                  </a:lnTo>
                  <a:lnTo>
                    <a:pt y="186" x="103"/>
                  </a:lnTo>
                  <a:lnTo>
                    <a:pt y="200" x="100"/>
                  </a:lnTo>
                  <a:lnTo>
                    <a:pt y="213" x="99"/>
                  </a:lnTo>
                  <a:lnTo>
                    <a:pt y="229" x="100"/>
                  </a:lnTo>
                  <a:lnTo>
                    <a:pt y="244" x="102"/>
                  </a:lnTo>
                  <a:lnTo>
                    <a:pt y="257" x="105"/>
                  </a:lnTo>
                  <a:lnTo>
                    <a:pt y="272" x="109"/>
                  </a:lnTo>
                  <a:lnTo>
                    <a:pt y="285" x="113"/>
                  </a:lnTo>
                  <a:lnTo>
                    <a:pt y="305" x="122"/>
                  </a:lnTo>
                  <a:lnTo>
                    <a:pt y="318" x="127"/>
                  </a:lnTo>
                  <a:close/>
                  <a:moveTo>
                    <a:pt y="223" x="90"/>
                  </a:moveTo>
                  <a:lnTo>
                    <a:pt y="227" x="90"/>
                  </a:lnTo>
                  <a:lnTo>
                    <a:pt y="229" x="89"/>
                  </a:lnTo>
                  <a:lnTo>
                    <a:pt y="228" x="87"/>
                  </a:lnTo>
                  <a:lnTo>
                    <a:pt y="224" x="86"/>
                  </a:lnTo>
                  <a:lnTo>
                    <a:pt y="209" x="79"/>
                  </a:lnTo>
                  <a:lnTo>
                    <a:pt y="191" x="71"/>
                  </a:lnTo>
                  <a:lnTo>
                    <a:pt y="182" x="69"/>
                  </a:lnTo>
                  <a:lnTo>
                    <a:pt y="172" x="67"/>
                  </a:lnTo>
                  <a:lnTo>
                    <a:pt y="168" x="67"/>
                  </a:lnTo>
                  <a:lnTo>
                    <a:pt y="164" x="67"/>
                  </a:lnTo>
                  <a:lnTo>
                    <a:pt y="160" x="68"/>
                  </a:lnTo>
                  <a:lnTo>
                    <a:pt y="158" x="70"/>
                  </a:lnTo>
                  <a:lnTo>
                    <a:pt y="156" x="71"/>
                  </a:lnTo>
                  <a:lnTo>
                    <a:pt y="156" x="74"/>
                  </a:lnTo>
                  <a:lnTo>
                    <a:pt y="160" x="77"/>
                  </a:lnTo>
                  <a:lnTo>
                    <a:pt y="164" x="81"/>
                  </a:lnTo>
                  <a:lnTo>
                    <a:pt y="170" x="83"/>
                  </a:lnTo>
                  <a:lnTo>
                    <a:pt y="175" x="86"/>
                  </a:lnTo>
                  <a:lnTo>
                    <a:pt y="180" x="87"/>
                  </a:lnTo>
                  <a:lnTo>
                    <a:pt y="186" x="88"/>
                  </a:lnTo>
                  <a:lnTo>
                    <a:pt y="204" x="89"/>
                  </a:lnTo>
                  <a:lnTo>
                    <a:pt y="223" x="90"/>
                  </a:lnTo>
                  <a:close/>
                  <a:moveTo>
                    <a:pt y="281" x="101"/>
                  </a:moveTo>
                  <a:lnTo>
                    <a:pt y="284" x="102"/>
                  </a:lnTo>
                  <a:lnTo>
                    <a:pt y="285" x="102"/>
                  </a:lnTo>
                  <a:lnTo>
                    <a:pt y="285" x="101"/>
                  </a:lnTo>
                  <a:lnTo>
                    <a:pt y="285" x="100"/>
                  </a:lnTo>
                  <a:lnTo>
                    <a:pt y="285" x="97"/>
                  </a:lnTo>
                  <a:lnTo>
                    <a:pt y="285" x="95"/>
                  </a:lnTo>
                  <a:lnTo>
                    <a:pt y="278" x="89"/>
                  </a:lnTo>
                  <a:lnTo>
                    <a:pt y="270" x="86"/>
                  </a:lnTo>
                  <a:lnTo>
                    <a:pt y="262" x="84"/>
                  </a:lnTo>
                  <a:lnTo>
                    <a:pt y="255" x="81"/>
                  </a:lnTo>
                  <a:lnTo>
                    <a:pt y="260" x="82"/>
                  </a:lnTo>
                  <a:lnTo>
                    <a:pt y="265" x="83"/>
                  </a:lnTo>
                  <a:lnTo>
                    <a:pt y="269" x="82"/>
                  </a:lnTo>
                  <a:lnTo>
                    <a:pt y="272" x="81"/>
                  </a:lnTo>
                  <a:lnTo>
                    <a:pt y="274" x="81"/>
                  </a:lnTo>
                  <a:lnTo>
                    <a:pt y="276" x="80"/>
                  </a:lnTo>
                  <a:lnTo>
                    <a:pt y="274" x="77"/>
                  </a:lnTo>
                  <a:lnTo>
                    <a:pt y="273" x="74"/>
                  </a:lnTo>
                  <a:lnTo>
                    <a:pt y="268" x="69"/>
                  </a:lnTo>
                  <a:lnTo>
                    <a:pt y="264" x="64"/>
                  </a:lnTo>
                  <a:lnTo>
                    <a:pt y="273" x="73"/>
                  </a:lnTo>
                  <a:lnTo>
                    <a:pt y="284" x="81"/>
                  </a:lnTo>
                  <a:lnTo>
                    <a:pt y="289" x="83"/>
                  </a:lnTo>
                  <a:lnTo>
                    <a:pt y="294" x="85"/>
                  </a:lnTo>
                  <a:lnTo>
                    <a:pt y="301" x="87"/>
                  </a:lnTo>
                  <a:lnTo>
                    <a:pt y="306" x="87"/>
                  </a:lnTo>
                  <a:lnTo>
                    <a:pt y="302" x="81"/>
                  </a:lnTo>
                  <a:lnTo>
                    <a:pt y="298" x="75"/>
                  </a:lnTo>
                  <a:lnTo>
                    <a:pt y="292" x="71"/>
                  </a:lnTo>
                  <a:lnTo>
                    <a:pt y="284" x="68"/>
                  </a:lnTo>
                  <a:lnTo>
                    <a:pt y="269" x="60"/>
                  </a:lnTo>
                  <a:lnTo>
                    <a:pt y="253" x="54"/>
                  </a:lnTo>
                  <a:lnTo>
                    <a:pt y="251" x="55"/>
                  </a:lnTo>
                  <a:lnTo>
                    <a:pt y="248" x="58"/>
                  </a:lnTo>
                  <a:lnTo>
                    <a:pt y="247" x="55"/>
                  </a:lnTo>
                  <a:lnTo>
                    <a:pt y="245" x="52"/>
                  </a:lnTo>
                  <a:lnTo>
                    <a:pt y="243" x="48"/>
                  </a:lnTo>
                  <a:lnTo>
                    <a:pt y="236" x="44"/>
                  </a:lnTo>
                  <a:lnTo>
                    <a:pt y="233" x="44"/>
                  </a:lnTo>
                  <a:lnTo>
                    <a:pt y="231" x="43"/>
                  </a:lnTo>
                  <a:lnTo>
                    <a:pt y="229" x="41"/>
                  </a:lnTo>
                  <a:lnTo>
                    <a:pt y="228" x="39"/>
                  </a:lnTo>
                  <a:lnTo>
                    <a:pt y="220" x="38"/>
                  </a:lnTo>
                  <a:lnTo>
                    <a:pt y="215" x="36"/>
                  </a:lnTo>
                  <a:lnTo>
                    <a:pt y="211" x="38"/>
                  </a:lnTo>
                  <a:lnTo>
                    <a:pt y="208" x="38"/>
                  </a:lnTo>
                  <a:lnTo>
                    <a:pt y="203" x="41"/>
                  </a:lnTo>
                  <a:lnTo>
                    <a:pt y="196" x="42"/>
                  </a:lnTo>
                  <a:lnTo>
                    <a:pt y="190" x="44"/>
                  </a:lnTo>
                  <a:lnTo>
                    <a:pt y="182" x="44"/>
                  </a:lnTo>
                  <a:lnTo>
                    <a:pt y="178" x="45"/>
                  </a:lnTo>
                  <a:lnTo>
                    <a:pt y="175" x="46"/>
                  </a:lnTo>
                  <a:lnTo>
                    <a:pt y="174" x="48"/>
                  </a:lnTo>
                  <a:lnTo>
                    <a:pt y="174" x="50"/>
                  </a:lnTo>
                  <a:lnTo>
                    <a:pt y="174" x="54"/>
                  </a:lnTo>
                  <a:lnTo>
                    <a:pt y="175" x="56"/>
                  </a:lnTo>
                  <a:lnTo>
                    <a:pt y="178" x="58"/>
                  </a:lnTo>
                  <a:lnTo>
                    <a:pt y="180" x="59"/>
                  </a:lnTo>
                  <a:lnTo>
                    <a:pt y="187" x="63"/>
                  </a:lnTo>
                  <a:lnTo>
                    <a:pt y="194" x="68"/>
                  </a:lnTo>
                  <a:lnTo>
                    <a:pt y="205" x="71"/>
                  </a:lnTo>
                  <a:lnTo>
                    <a:pt y="216" x="75"/>
                  </a:lnTo>
                  <a:lnTo>
                    <a:pt y="221" x="79"/>
                  </a:lnTo>
                  <a:lnTo>
                    <a:pt y="228" x="80"/>
                  </a:lnTo>
                  <a:lnTo>
                    <a:pt y="233" x="82"/>
                  </a:lnTo>
                  <a:lnTo>
                    <a:pt y="239" x="82"/>
                  </a:lnTo>
                  <a:lnTo>
                    <a:pt y="243" x="87"/>
                  </a:lnTo>
                  <a:lnTo>
                    <a:pt y="248" x="91"/>
                  </a:lnTo>
                  <a:lnTo>
                    <a:pt y="253" x="95"/>
                  </a:lnTo>
                  <a:lnTo>
                    <a:pt y="258" x="97"/>
                  </a:lnTo>
                  <a:lnTo>
                    <a:pt y="269" x="100"/>
                  </a:lnTo>
                  <a:lnTo>
                    <a:pt y="281" x="101"/>
                  </a:lnTo>
                  <a:close/>
                  <a:moveTo>
                    <a:pt y="277" x="55"/>
                  </a:moveTo>
                  <a:lnTo>
                    <a:pt y="280" x="56"/>
                  </a:lnTo>
                  <a:lnTo>
                    <a:pt y="281" x="56"/>
                  </a:lnTo>
                  <a:lnTo>
                    <a:pt y="282" x="56"/>
                  </a:lnTo>
                  <a:lnTo>
                    <a:pt y="284" x="54"/>
                  </a:lnTo>
                  <a:lnTo>
                    <a:pt y="282" x="50"/>
                  </a:lnTo>
                  <a:lnTo>
                    <a:pt y="278" x="47"/>
                  </a:lnTo>
                  <a:lnTo>
                    <a:pt y="273" x="44"/>
                  </a:lnTo>
                  <a:lnTo>
                    <a:pt y="269" x="42"/>
                  </a:lnTo>
                  <a:lnTo>
                    <a:pt y="265" x="41"/>
                  </a:lnTo>
                  <a:lnTo>
                    <a:pt y="260" x="40"/>
                  </a:lnTo>
                  <a:lnTo>
                    <a:pt y="258" x="40"/>
                  </a:lnTo>
                  <a:lnTo>
                    <a:pt y="256" x="40"/>
                  </a:lnTo>
                  <a:lnTo>
                    <a:pt y="255" x="41"/>
                  </a:lnTo>
                  <a:lnTo>
                    <a:pt y="253" x="42"/>
                  </a:lnTo>
                  <a:lnTo>
                    <a:pt y="265" x="48"/>
                  </a:lnTo>
                  <a:lnTo>
                    <a:pt y="277" x="55"/>
                  </a:lnTo>
                  <a:close/>
                  <a:moveTo>
                    <a:pt y="164" x="56"/>
                  </a:moveTo>
                  <a:lnTo>
                    <a:pt y="164" x="58"/>
                  </a:lnTo>
                  <a:lnTo>
                    <a:pt y="162" x="59"/>
                  </a:lnTo>
                  <a:lnTo>
                    <a:pt y="160" x="58"/>
                  </a:lnTo>
                  <a:lnTo>
                    <a:pt y="159" x="58"/>
                  </a:lnTo>
                  <a:lnTo>
                    <a:pt y="152" x="58"/>
                  </a:lnTo>
                  <a:lnTo>
                    <a:pt y="146" x="58"/>
                  </a:lnTo>
                  <a:lnTo>
                    <a:pt y="142" x="58"/>
                  </a:lnTo>
                  <a:lnTo>
                    <a:pt y="139" x="57"/>
                  </a:lnTo>
                  <a:lnTo>
                    <a:pt y="135" x="56"/>
                  </a:lnTo>
                  <a:lnTo>
                    <a:pt y="133" x="53"/>
                  </a:lnTo>
                  <a:lnTo>
                    <a:pt y="130" x="50"/>
                  </a:lnTo>
                  <a:lnTo>
                    <a:pt y="131" x="49"/>
                  </a:lnTo>
                  <a:lnTo>
                    <a:pt y="134" x="48"/>
                  </a:lnTo>
                  <a:lnTo>
                    <a:pt y="135" x="48"/>
                  </a:lnTo>
                  <a:lnTo>
                    <a:pt y="143" x="49"/>
                  </a:lnTo>
                  <a:lnTo>
                    <a:pt y="151" x="50"/>
                  </a:lnTo>
                  <a:lnTo>
                    <a:pt y="155" x="50"/>
                  </a:lnTo>
                  <a:lnTo>
                    <a:pt y="159" x="52"/>
                  </a:lnTo>
                  <a:lnTo>
                    <a:pt y="162" x="54"/>
                  </a:lnTo>
                  <a:lnTo>
                    <a:pt y="164" x="56"/>
                  </a:lnTo>
                  <a:close/>
                  <a:moveTo>
                    <a:pt y="187" x="97"/>
                  </a:moveTo>
                  <a:lnTo>
                    <a:pt y="180" x="98"/>
                  </a:lnTo>
                  <a:lnTo>
                    <a:pt y="172" x="99"/>
                  </a:lnTo>
                  <a:lnTo>
                    <a:pt y="166" x="98"/>
                  </a:lnTo>
                  <a:lnTo>
                    <a:pt y="158" x="96"/>
                  </a:lnTo>
                  <a:lnTo>
                    <a:pt y="142" x="91"/>
                  </a:lnTo>
                  <a:lnTo>
                    <a:pt y="126" x="89"/>
                  </a:lnTo>
                  <a:lnTo>
                    <a:pt y="122" x="88"/>
                  </a:lnTo>
                  <a:lnTo>
                    <a:pt y="119" x="88"/>
                  </a:lnTo>
                  <a:lnTo>
                    <a:pt y="117" x="87"/>
                  </a:lnTo>
                  <a:lnTo>
                    <a:pt y="115" x="85"/>
                  </a:lnTo>
                  <a:lnTo>
                    <a:pt y="115" x="84"/>
                  </a:lnTo>
                  <a:lnTo>
                    <a:pt y="117" x="83"/>
                  </a:lnTo>
                  <a:lnTo>
                    <a:pt y="118" x="82"/>
                  </a:lnTo>
                  <a:lnTo>
                    <a:pt y="119" x="81"/>
                  </a:lnTo>
                  <a:lnTo>
                    <a:pt y="123" x="79"/>
                  </a:lnTo>
                  <a:lnTo>
                    <a:pt y="126" x="79"/>
                  </a:lnTo>
                  <a:lnTo>
                    <a:pt y="130" x="79"/>
                  </a:lnTo>
                  <a:lnTo>
                    <a:pt y="133" x="79"/>
                  </a:lnTo>
                  <a:lnTo>
                    <a:pt y="141" x="80"/>
                  </a:lnTo>
                  <a:lnTo>
                    <a:pt y="147" x="81"/>
                  </a:lnTo>
                  <a:lnTo>
                    <a:pt y="152" x="81"/>
                  </a:lnTo>
                  <a:lnTo>
                    <a:pt y="156" x="82"/>
                  </a:lnTo>
                  <a:lnTo>
                    <a:pt y="162" x="84"/>
                  </a:lnTo>
                  <a:lnTo>
                    <a:pt y="166" x="87"/>
                  </a:lnTo>
                  <a:lnTo>
                    <a:pt y="176" x="93"/>
                  </a:lnTo>
                  <a:lnTo>
                    <a:pt y="187" x="97"/>
                  </a:lnTo>
                  <a:close/>
                  <a:moveTo>
                    <a:pt y="418" x="34"/>
                  </a:moveTo>
                  <a:lnTo>
                    <a:pt y="423" x="30"/>
                  </a:lnTo>
                  <a:lnTo>
                    <a:pt y="429" x="26"/>
                  </a:lnTo>
                  <a:lnTo>
                    <a:pt y="432" x="23"/>
                  </a:lnTo>
                  <a:lnTo>
                    <a:pt y="433" x="21"/>
                  </a:lnTo>
                  <a:lnTo>
                    <a:pt y="433" x="19"/>
                  </a:lnTo>
                  <a:lnTo>
                    <a:pt y="431" x="17"/>
                  </a:lnTo>
                  <a:lnTo>
                    <a:pt y="423" x="16"/>
                  </a:lnTo>
                  <a:lnTo>
                    <a:pt y="414" x="16"/>
                  </a:lnTo>
                  <a:lnTo>
                    <a:pt y="404" x="17"/>
                  </a:lnTo>
                  <a:lnTo>
                    <a:pt y="394" x="19"/>
                  </a:lnTo>
                  <a:lnTo>
                    <a:pt y="386" x="22"/>
                  </a:lnTo>
                  <a:lnTo>
                    <a:pt y="378" x="26"/>
                  </a:lnTo>
                  <a:lnTo>
                    <a:pt y="372" x="30"/>
                  </a:lnTo>
                  <a:lnTo>
                    <a:pt y="368" x="34"/>
                  </a:lnTo>
                  <a:lnTo>
                    <a:pt y="418" x="34"/>
                  </a:lnTo>
                  <a:close/>
                  <a:moveTo>
                    <a:pt y="252" x="34"/>
                  </a:moveTo>
                  <a:lnTo>
                    <a:pt y="258" x="31"/>
                  </a:lnTo>
                  <a:lnTo>
                    <a:pt y="264" x="28"/>
                  </a:lnTo>
                  <a:lnTo>
                    <a:pt y="261" x="25"/>
                  </a:lnTo>
                  <a:lnTo>
                    <a:pt y="258" x="23"/>
                  </a:lnTo>
                  <a:lnTo>
                    <a:pt y="255" x="22"/>
                  </a:lnTo>
                  <a:lnTo>
                    <a:pt y="252" x="21"/>
                  </a:lnTo>
                  <a:lnTo>
                    <a:pt y="244" x="21"/>
                  </a:lnTo>
                  <a:lnTo>
                    <a:pt y="236" x="23"/>
                  </a:lnTo>
                  <a:lnTo>
                    <a:pt y="232" x="27"/>
                  </a:lnTo>
                  <a:lnTo>
                    <a:pt y="228" x="30"/>
                  </a:lnTo>
                  <a:lnTo>
                    <a:pt y="227" x="33"/>
                  </a:lnTo>
                  <a:lnTo>
                    <a:pt y="228" x="34"/>
                  </a:lnTo>
                  <a:lnTo>
                    <a:pt y="252" x="34"/>
                  </a:lnTo>
                  <a:close/>
                  <a:moveTo>
                    <a:pt y="84" x="8"/>
                  </a:moveTo>
                  <a:lnTo>
                    <a:pt y="85" x="11"/>
                  </a:lnTo>
                  <a:lnTo>
                    <a:pt y="88" x="13"/>
                  </a:lnTo>
                  <a:lnTo>
                    <a:pt y="89" x="15"/>
                  </a:lnTo>
                  <a:lnTo>
                    <a:pt y="93" x="16"/>
                  </a:lnTo>
                  <a:lnTo>
                    <a:pt y="90" x="17"/>
                  </a:lnTo>
                  <a:lnTo>
                    <a:pt y="86" x="19"/>
                  </a:lnTo>
                  <a:lnTo>
                    <a:pt y="85" x="20"/>
                  </a:lnTo>
                  <a:lnTo>
                    <a:pt y="85" x="21"/>
                  </a:lnTo>
                  <a:lnTo>
                    <a:pt y="85" x="22"/>
                  </a:lnTo>
                  <a:lnTo>
                    <a:pt y="85" x="23"/>
                  </a:lnTo>
                  <a:lnTo>
                    <a:pt y="92" x="25"/>
                  </a:lnTo>
                  <a:lnTo>
                    <a:pt y="101" x="23"/>
                  </a:lnTo>
                  <a:lnTo>
                    <a:pt y="105" x="23"/>
                  </a:lnTo>
                  <a:lnTo>
                    <a:pt y="107" x="25"/>
                  </a:lnTo>
                  <a:lnTo>
                    <a:pt y="106" x="27"/>
                  </a:lnTo>
                  <a:lnTo>
                    <a:pt y="103" x="31"/>
                  </a:lnTo>
                  <a:lnTo>
                    <a:pt y="88" x="32"/>
                  </a:lnTo>
                  <a:lnTo>
                    <a:pt y="73" x="35"/>
                  </a:lnTo>
                  <a:lnTo>
                    <a:pt y="76" x="29"/>
                  </a:lnTo>
                  <a:lnTo>
                    <a:pt y="77" x="22"/>
                  </a:lnTo>
                  <a:lnTo>
                    <a:pt y="68" x="26"/>
                  </a:lnTo>
                  <a:lnTo>
                    <a:pt y="56" x="29"/>
                  </a:lnTo>
                  <a:lnTo>
                    <a:pt y="53" x="28"/>
                  </a:lnTo>
                  <a:lnTo>
                    <a:pt y="50" x="28"/>
                  </a:lnTo>
                  <a:lnTo>
                    <a:pt y="48" x="27"/>
                  </a:lnTo>
                  <a:lnTo>
                    <a:pt y="46" x="23"/>
                  </a:lnTo>
                  <a:lnTo>
                    <a:pt y="46" x="20"/>
                  </a:lnTo>
                  <a:lnTo>
                    <a:pt y="49" x="18"/>
                  </a:lnTo>
                  <a:lnTo>
                    <a:pt y="53" x="17"/>
                  </a:lnTo>
                  <a:lnTo>
                    <a:pt y="56" x="15"/>
                  </a:lnTo>
                  <a:lnTo>
                    <a:pt y="60" x="17"/>
                  </a:lnTo>
                  <a:lnTo>
                    <a:pt y="62" x="18"/>
                  </a:lnTo>
                  <a:lnTo>
                    <a:pt y="64" x="17"/>
                  </a:lnTo>
                  <a:lnTo>
                    <a:pt y="66" x="15"/>
                  </a:lnTo>
                  <a:lnTo>
                    <a:pt y="69" x="13"/>
                  </a:lnTo>
                  <a:lnTo>
                    <a:pt y="72" x="11"/>
                  </a:lnTo>
                  <a:lnTo>
                    <a:pt y="77" x="9"/>
                  </a:lnTo>
                  <a:lnTo>
                    <a:pt y="84" x="8"/>
                  </a:lnTo>
                  <a:close/>
                  <a:moveTo>
                    <a:pt y="580" x="322"/>
                  </a:moveTo>
                  <a:lnTo>
                    <a:pt y="575" x="337"/>
                  </a:lnTo>
                  <a:lnTo>
                    <a:pt y="571" x="354"/>
                  </a:lnTo>
                  <a:lnTo>
                    <a:pt y="571" x="348"/>
                  </a:lnTo>
                  <a:lnTo>
                    <a:pt y="571" x="343"/>
                  </a:lnTo>
                  <a:lnTo>
                    <a:pt y="567" x="343"/>
                  </a:lnTo>
                  <a:lnTo>
                    <a:pt y="565" x="344"/>
                  </a:lnTo>
                  <a:lnTo>
                    <a:pt y="562" x="346"/>
                  </a:lnTo>
                  <a:lnTo>
                    <a:pt y="559" x="348"/>
                  </a:lnTo>
                  <a:lnTo>
                    <a:pt y="562" x="344"/>
                  </a:lnTo>
                  <a:lnTo>
                    <a:pt y="567" x="340"/>
                  </a:lnTo>
                  <a:lnTo>
                    <a:pt y="570" x="333"/>
                  </a:lnTo>
                  <a:lnTo>
                    <a:pt y="571" x="324"/>
                  </a:lnTo>
                  <a:lnTo>
                    <a:pt y="573" x="314"/>
                  </a:lnTo>
                  <a:lnTo>
                    <a:pt y="575" x="304"/>
                  </a:lnTo>
                  <a:lnTo>
                    <a:pt y="575" x="301"/>
                  </a:lnTo>
                  <a:lnTo>
                    <a:pt y="575" x="297"/>
                  </a:lnTo>
                  <a:lnTo>
                    <a:pt y="575" x="295"/>
                  </a:lnTo>
                  <a:lnTo>
                    <a:pt y="573" x="295"/>
                  </a:lnTo>
                  <a:lnTo>
                    <a:pt y="570" x="295"/>
                  </a:lnTo>
                  <a:lnTo>
                    <a:pt y="567" x="297"/>
                  </a:lnTo>
                  <a:lnTo>
                    <a:pt y="566" x="300"/>
                  </a:lnTo>
                  <a:lnTo>
                    <a:pt y="565" x="303"/>
                  </a:lnTo>
                  <a:lnTo>
                    <a:pt y="563" x="311"/>
                  </a:lnTo>
                  <a:lnTo>
                    <a:pt y="562" x="318"/>
                  </a:lnTo>
                  <a:lnTo>
                    <a:pt y="562" x="311"/>
                  </a:lnTo>
                  <a:lnTo>
                    <a:pt y="563" x="303"/>
                  </a:lnTo>
                  <a:lnTo>
                    <a:pt y="563" x="300"/>
                  </a:lnTo>
                  <a:lnTo>
                    <a:pt y="562" x="296"/>
                  </a:lnTo>
                  <a:lnTo>
                    <a:pt y="562" x="294"/>
                  </a:lnTo>
                  <a:lnTo>
                    <a:pt y="559" x="293"/>
                  </a:lnTo>
                  <a:lnTo>
                    <a:pt y="558" x="293"/>
                  </a:lnTo>
                  <a:lnTo>
                    <a:pt y="557" x="294"/>
                  </a:lnTo>
                  <a:lnTo>
                    <a:pt y="555" x="296"/>
                  </a:lnTo>
                  <a:lnTo>
                    <a:pt y="555" x="299"/>
                  </a:lnTo>
                  <a:lnTo>
                    <a:pt y="554" x="304"/>
                  </a:lnTo>
                  <a:lnTo>
                    <a:pt y="553" x="309"/>
                  </a:lnTo>
                  <a:lnTo>
                    <a:pt y="553" x="306"/>
                  </a:lnTo>
                  <a:lnTo>
                    <a:pt y="553" x="302"/>
                  </a:lnTo>
                  <a:lnTo>
                    <a:pt y="551" x="299"/>
                  </a:lnTo>
                  <a:lnTo>
                    <a:pt y="549" x="296"/>
                  </a:lnTo>
                  <a:lnTo>
                    <a:pt y="545" x="297"/>
                  </a:lnTo>
                  <a:lnTo>
                    <a:pt y="541" x="301"/>
                  </a:lnTo>
                  <a:lnTo>
                    <a:pt y="538" x="304"/>
                  </a:lnTo>
                  <a:lnTo>
                    <a:pt y="534" x="308"/>
                  </a:lnTo>
                  <a:lnTo>
                    <a:pt y="538" x="302"/>
                  </a:lnTo>
                  <a:lnTo>
                    <a:pt y="539" x="297"/>
                  </a:lnTo>
                  <a:lnTo>
                    <a:pt y="539" x="295"/>
                  </a:lnTo>
                  <a:lnTo>
                    <a:pt y="537" x="294"/>
                  </a:lnTo>
                  <a:lnTo>
                    <a:pt y="530" x="297"/>
                  </a:lnTo>
                  <a:lnTo>
                    <a:pt y="520" x="303"/>
                  </a:lnTo>
                  <a:lnTo>
                    <a:pt y="531" x="291"/>
                  </a:lnTo>
                  <a:lnTo>
                    <a:pt y="545" x="277"/>
                  </a:lnTo>
                  <a:lnTo>
                    <a:pt y="550" x="271"/>
                  </a:lnTo>
                  <a:lnTo>
                    <a:pt y="554" x="263"/>
                  </a:lnTo>
                  <a:lnTo>
                    <a:pt y="554" x="260"/>
                  </a:lnTo>
                  <a:lnTo>
                    <a:pt y="554" x="256"/>
                  </a:lnTo>
                  <a:lnTo>
                    <a:pt y="554" x="254"/>
                  </a:lnTo>
                  <a:lnTo>
                    <a:pt y="553" x="251"/>
                  </a:lnTo>
                  <a:lnTo>
                    <a:pt y="538" x="259"/>
                  </a:lnTo>
                  <a:lnTo>
                    <a:pt y="525" x="268"/>
                  </a:lnTo>
                  <a:lnTo>
                    <a:pt y="512" x="279"/>
                  </a:lnTo>
                  <a:lnTo>
                    <a:pt y="498" x="289"/>
                  </a:lnTo>
                  <a:lnTo>
                    <a:pt y="488" x="300"/>
                  </a:lnTo>
                  <a:lnTo>
                    <a:pt y="481" x="307"/>
                  </a:lnTo>
                  <a:lnTo>
                    <a:pt y="478" x="313"/>
                  </a:lnTo>
                  <a:lnTo>
                    <a:pt y="476" x="320"/>
                  </a:lnTo>
                  <a:lnTo>
                    <a:pt y="474" x="332"/>
                  </a:lnTo>
                  <a:lnTo>
                    <a:pt y="472" x="350"/>
                  </a:lnTo>
                  <a:lnTo>
                    <a:pt y="472" x="345"/>
                  </a:lnTo>
                  <a:lnTo>
                    <a:pt y="472" x="338"/>
                  </a:lnTo>
                  <a:lnTo>
                    <a:pt y="472" x="336"/>
                  </a:lnTo>
                  <a:lnTo>
                    <a:pt y="471" x="334"/>
                  </a:lnTo>
                  <a:lnTo>
                    <a:pt y="469" x="332"/>
                  </a:lnTo>
                  <a:lnTo>
                    <a:pt y="468" x="332"/>
                  </a:lnTo>
                  <a:lnTo>
                    <a:pt y="463" x="333"/>
                  </a:lnTo>
                  <a:lnTo>
                    <a:pt y="457" x="335"/>
                  </a:lnTo>
                  <a:lnTo>
                    <a:pt y="453" x="338"/>
                  </a:lnTo>
                  <a:lnTo>
                    <a:pt y="449" x="342"/>
                  </a:lnTo>
                  <a:lnTo>
                    <a:pt y="441" x="351"/>
                  </a:lnTo>
                  <a:lnTo>
                    <a:pt y="435" x="361"/>
                  </a:lnTo>
                  <a:lnTo>
                    <a:pt y="441" x="349"/>
                  </a:lnTo>
                  <a:lnTo>
                    <a:pt y="448" x="338"/>
                  </a:lnTo>
                  <a:lnTo>
                    <a:pt y="447" x="337"/>
                  </a:lnTo>
                  <a:lnTo>
                    <a:pt y="444" x="336"/>
                  </a:lnTo>
                  <a:lnTo>
                    <a:pt y="440" x="336"/>
                  </a:lnTo>
                  <a:lnTo>
                    <a:pt y="436" x="337"/>
                  </a:lnTo>
                  <a:lnTo>
                    <a:pt y="448" x="333"/>
                  </a:lnTo>
                  <a:lnTo>
                    <a:pt y="460" x="330"/>
                  </a:lnTo>
                  <a:lnTo>
                    <a:pt y="465" x="326"/>
                  </a:lnTo>
                  <a:lnTo>
                    <a:pt y="471" x="321"/>
                  </a:lnTo>
                  <a:lnTo>
                    <a:pt y="473" x="314"/>
                  </a:lnTo>
                  <a:lnTo>
                    <a:pt y="476" x="304"/>
                  </a:lnTo>
                  <a:lnTo>
                    <a:pt y="473" x="304"/>
                  </a:lnTo>
                  <a:lnTo>
                    <a:pt y="471" x="304"/>
                  </a:lnTo>
                  <a:lnTo>
                    <a:pt y="468" x="304"/>
                  </a:lnTo>
                  <a:lnTo>
                    <a:pt y="465" x="305"/>
                  </a:lnTo>
                  <a:lnTo>
                    <a:pt y="460" x="308"/>
                  </a:lnTo>
                  <a:lnTo>
                    <a:pt y="453" x="313"/>
                  </a:lnTo>
                  <a:lnTo>
                    <a:pt y="440" x="323"/>
                  </a:lnTo>
                  <a:lnTo>
                    <a:pt y="428" x="332"/>
                  </a:lnTo>
                  <a:lnTo>
                    <a:pt y="437" x="323"/>
                  </a:lnTo>
                  <a:lnTo>
                    <a:pt y="443" x="318"/>
                  </a:lnTo>
                  <a:lnTo>
                    <a:pt y="443" x="317"/>
                  </a:lnTo>
                  <a:lnTo>
                    <a:pt y="440" x="316"/>
                  </a:lnTo>
                  <a:lnTo>
                    <a:pt y="436" x="318"/>
                  </a:lnTo>
                  <a:lnTo>
                    <a:pt y="429" x="320"/>
                  </a:lnTo>
                  <a:lnTo>
                    <a:pt y="436" x="315"/>
                  </a:lnTo>
                  <a:lnTo>
                    <a:pt y="444" x="311"/>
                  </a:lnTo>
                  <a:lnTo>
                    <a:pt y="447" x="308"/>
                  </a:lnTo>
                  <a:lnTo>
                    <a:pt y="449" x="305"/>
                  </a:lnTo>
                  <a:lnTo>
                    <a:pt y="451" x="301"/>
                  </a:lnTo>
                  <a:lnTo>
                    <a:pt y="451" x="294"/>
                  </a:lnTo>
                  <a:lnTo>
                    <a:pt y="447" x="293"/>
                  </a:lnTo>
                  <a:lnTo>
                    <a:pt y="443" x="293"/>
                  </a:lnTo>
                  <a:lnTo>
                    <a:pt y="440" x="294"/>
                  </a:lnTo>
                  <a:lnTo>
                    <a:pt y="436" x="295"/>
                  </a:lnTo>
                  <a:lnTo>
                    <a:pt y="429" x="301"/>
                  </a:lnTo>
                  <a:lnTo>
                    <a:pt y="423" x="305"/>
                  </a:lnTo>
                  <a:lnTo>
                    <a:pt y="424" x="303"/>
                  </a:lnTo>
                  <a:lnTo>
                    <a:pt y="428" x="300"/>
                  </a:lnTo>
                  <a:lnTo>
                    <a:pt y="428" x="299"/>
                  </a:lnTo>
                  <a:lnTo>
                    <a:pt y="429" x="297"/>
                  </a:lnTo>
                  <a:lnTo>
                    <a:pt y="429" x="295"/>
                  </a:lnTo>
                  <a:lnTo>
                    <a:pt y="427" x="294"/>
                  </a:lnTo>
                  <a:lnTo>
                    <a:pt y="423" x="292"/>
                  </a:lnTo>
                  <a:lnTo>
                    <a:pt y="418" x="293"/>
                  </a:lnTo>
                  <a:lnTo>
                    <a:pt y="412" x="294"/>
                  </a:lnTo>
                  <a:lnTo>
                    <a:pt y="406" x="297"/>
                  </a:lnTo>
                  <a:lnTo>
                    <a:pt y="394" x="304"/>
                  </a:lnTo>
                  <a:lnTo>
                    <a:pt y="382" x="311"/>
                  </a:lnTo>
                  <a:lnTo>
                    <a:pt y="382" x="300"/>
                  </a:lnTo>
                  <a:lnTo>
                    <a:pt y="383" x="287"/>
                  </a:lnTo>
                  <a:lnTo>
                    <a:pt y="383" x="276"/>
                  </a:lnTo>
                  <a:lnTo>
                    <a:pt y="380" x="272"/>
                  </a:lnTo>
                  <a:lnTo>
                    <a:pt y="379" x="271"/>
                  </a:lnTo>
                  <a:lnTo>
                    <a:pt y="376" x="272"/>
                  </a:lnTo>
                  <a:lnTo>
                    <a:pt y="375" x="273"/>
                  </a:lnTo>
                  <a:lnTo>
                    <a:pt y="375" x="275"/>
                  </a:lnTo>
                  <a:lnTo>
                    <a:pt y="372" x="279"/>
                  </a:lnTo>
                  <a:lnTo>
                    <a:pt y="371" x="283"/>
                  </a:lnTo>
                  <a:lnTo>
                    <a:pt y="372" x="273"/>
                  </a:lnTo>
                  <a:lnTo>
                    <a:pt y="376" x="261"/>
                  </a:lnTo>
                  <a:lnTo>
                    <a:pt y="376" x="254"/>
                  </a:lnTo>
                  <a:lnTo>
                    <a:pt y="376" x="249"/>
                  </a:lnTo>
                  <a:lnTo>
                    <a:pt y="374" x="245"/>
                  </a:lnTo>
                  <a:lnTo>
                    <a:pt y="368" x="241"/>
                  </a:lnTo>
                  <a:lnTo>
                    <a:pt y="374" x="239"/>
                  </a:lnTo>
                  <a:lnTo>
                    <a:pt y="379" x="235"/>
                  </a:lnTo>
                  <a:lnTo>
                    <a:pt y="383" x="230"/>
                  </a:lnTo>
                  <a:lnTo>
                    <a:pt y="386" x="223"/>
                  </a:lnTo>
                  <a:lnTo>
                    <a:pt y="388" x="217"/>
                  </a:lnTo>
                  <a:lnTo>
                    <a:pt y="390" x="211"/>
                  </a:lnTo>
                  <a:lnTo>
                    <a:pt y="390" x="207"/>
                  </a:lnTo>
                  <a:lnTo>
                    <a:pt y="388" x="206"/>
                  </a:lnTo>
                  <a:lnTo>
                    <a:pt y="382" x="207"/>
                  </a:lnTo>
                  <a:lnTo>
                    <a:pt y="375" x="209"/>
                  </a:lnTo>
                  <a:lnTo>
                    <a:pt y="368" x="213"/>
                  </a:lnTo>
                  <a:lnTo>
                    <a:pt y="363" x="218"/>
                  </a:lnTo>
                  <a:lnTo>
                    <a:pt y="354" x="231"/>
                  </a:lnTo>
                  <a:lnTo>
                    <a:pt y="347" x="242"/>
                  </a:lnTo>
                  <a:lnTo>
                    <a:pt y="350" x="251"/>
                  </a:lnTo>
                  <a:lnTo>
                    <a:pt y="351" x="259"/>
                  </a:lnTo>
                  <a:lnTo>
                    <a:pt y="351" x="266"/>
                  </a:lnTo>
                  <a:lnTo>
                    <a:pt y="351" x="274"/>
                  </a:lnTo>
                  <a:lnTo>
                    <a:pt y="350" x="279"/>
                  </a:lnTo>
                  <a:lnTo>
                    <a:pt y="347" x="285"/>
                  </a:lnTo>
                  <a:lnTo>
                    <a:pt y="343" x="289"/>
                  </a:lnTo>
                  <a:lnTo>
                    <a:pt y="339" x="293"/>
                  </a:lnTo>
                  <a:lnTo>
                    <a:pt y="345" x="286"/>
                  </a:lnTo>
                  <a:lnTo>
                    <a:pt y="347" x="277"/>
                  </a:lnTo>
                  <a:lnTo>
                    <a:pt y="349" x="269"/>
                  </a:lnTo>
                  <a:lnTo>
                    <a:pt y="347" x="262"/>
                  </a:lnTo>
                  <a:lnTo>
                    <a:pt y="346" x="255"/>
                  </a:lnTo>
                  <a:lnTo>
                    <a:pt y="345" x="250"/>
                  </a:lnTo>
                  <a:lnTo>
                    <a:pt y="342" x="246"/>
                  </a:lnTo>
                  <a:lnTo>
                    <a:pt y="339" x="244"/>
                  </a:lnTo>
                  <a:lnTo>
                    <a:pt y="337" x="245"/>
                  </a:lnTo>
                  <a:lnTo>
                    <a:pt y="334" x="248"/>
                  </a:lnTo>
                  <a:lnTo>
                    <a:pt y="331" x="252"/>
                  </a:lnTo>
                  <a:lnTo>
                    <a:pt y="330" x="258"/>
                  </a:lnTo>
                  <a:lnTo>
                    <a:pt y="326" x="269"/>
                  </a:lnTo>
                  <a:lnTo>
                    <a:pt y="322" x="280"/>
                  </a:lnTo>
                  <a:lnTo>
                    <a:pt y="323" x="273"/>
                  </a:lnTo>
                  <a:lnTo>
                    <a:pt y="325" x="264"/>
                  </a:lnTo>
                  <a:lnTo>
                    <a:pt y="326" x="260"/>
                  </a:lnTo>
                  <a:lnTo>
                    <a:pt y="326" x="256"/>
                  </a:lnTo>
                  <a:lnTo>
                    <a:pt y="325" x="254"/>
                  </a:lnTo>
                  <a:lnTo>
                    <a:pt y="323" x="253"/>
                  </a:lnTo>
                  <a:lnTo>
                    <a:pt y="322" x="252"/>
                  </a:lnTo>
                  <a:lnTo>
                    <a:pt y="321" x="253"/>
                  </a:lnTo>
                  <a:lnTo>
                    <a:pt y="319" x="254"/>
                  </a:lnTo>
                  <a:lnTo>
                    <a:pt y="318" x="256"/>
                  </a:lnTo>
                  <a:lnTo>
                    <a:pt y="315" x="261"/>
                  </a:lnTo>
                  <a:lnTo>
                    <a:pt y="313" x="265"/>
                  </a:lnTo>
                  <a:lnTo>
                    <a:pt y="315" x="256"/>
                  </a:lnTo>
                  <a:lnTo>
                    <a:pt y="319" x="248"/>
                  </a:lnTo>
                  <a:lnTo>
                    <a:pt y="321" x="244"/>
                  </a:lnTo>
                  <a:lnTo>
                    <a:pt y="322" x="240"/>
                  </a:lnTo>
                  <a:lnTo>
                    <a:pt y="321" x="236"/>
                  </a:lnTo>
                  <a:lnTo>
                    <a:pt y="319" x="234"/>
                  </a:lnTo>
                  <a:lnTo>
                    <a:pt y="317" x="232"/>
                  </a:lnTo>
                  <a:lnTo>
                    <a:pt y="313" x="232"/>
                  </a:lnTo>
                  <a:lnTo>
                    <a:pt y="309" x="233"/>
                  </a:lnTo>
                  <a:lnTo>
                    <a:pt y="305" x="236"/>
                  </a:lnTo>
                  <a:lnTo>
                    <a:pt y="296" x="242"/>
                  </a:lnTo>
                  <a:lnTo>
                    <a:pt y="288" x="248"/>
                  </a:lnTo>
                  <a:lnTo>
                    <a:pt y="290" x="245"/>
                  </a:lnTo>
                  <a:lnTo>
                    <a:pt y="293" x="242"/>
                  </a:lnTo>
                  <a:lnTo>
                    <a:pt y="293" x="241"/>
                  </a:lnTo>
                  <a:lnTo>
                    <a:pt y="293" x="240"/>
                  </a:lnTo>
                  <a:lnTo>
                    <a:pt y="293" x="239"/>
                  </a:lnTo>
                  <a:lnTo>
                    <a:pt y="292" x="238"/>
                  </a:lnTo>
                  <a:lnTo>
                    <a:pt y="288" x="238"/>
                  </a:lnTo>
                  <a:lnTo>
                    <a:pt y="284" x="239"/>
                  </a:lnTo>
                  <a:lnTo>
                    <a:pt y="280" x="241"/>
                  </a:lnTo>
                  <a:lnTo>
                    <a:pt y="276" x="244"/>
                  </a:lnTo>
                  <a:lnTo>
                    <a:pt y="268" x="251"/>
                  </a:lnTo>
                  <a:lnTo>
                    <a:pt y="261" x="259"/>
                  </a:lnTo>
                  <a:lnTo>
                    <a:pt y="264" x="250"/>
                  </a:lnTo>
                  <a:lnTo>
                    <a:pt y="268" x="241"/>
                  </a:lnTo>
                  <a:lnTo>
                    <a:pt y="273" x="234"/>
                  </a:lnTo>
                  <a:lnTo>
                    <a:pt y="278" x="226"/>
                  </a:lnTo>
                  <a:lnTo>
                    <a:pt y="290" x="212"/>
                  </a:lnTo>
                  <a:lnTo>
                    <a:pt y="300" x="197"/>
                  </a:lnTo>
                  <a:lnTo>
                    <a:pt y="306" x="194"/>
                  </a:lnTo>
                  <a:lnTo>
                    <a:pt y="311" x="191"/>
                  </a:lnTo>
                  <a:lnTo>
                    <a:pt y="317" x="186"/>
                  </a:lnTo>
                  <a:lnTo>
                    <a:pt y="322" x="183"/>
                  </a:lnTo>
                  <a:lnTo>
                    <a:pt y="329" x="179"/>
                  </a:lnTo>
                  <a:lnTo>
                    <a:pt y="335" x="176"/>
                  </a:lnTo>
                  <a:lnTo>
                    <a:pt y="345" x="172"/>
                  </a:lnTo>
                  <a:lnTo>
                    <a:pt y="355" x="170"/>
                  </a:lnTo>
                  <a:lnTo>
                    <a:pt y="362" x="167"/>
                  </a:lnTo>
                  <a:lnTo>
                    <a:pt y="367" x="163"/>
                  </a:lnTo>
                  <a:lnTo>
                    <a:pt y="371" x="157"/>
                  </a:lnTo>
                  <a:lnTo>
                    <a:pt y="376" x="152"/>
                  </a:lnTo>
                  <a:lnTo>
                    <a:pt y="380" x="145"/>
                  </a:lnTo>
                  <a:lnTo>
                    <a:pt y="384" x="139"/>
                  </a:lnTo>
                  <a:lnTo>
                    <a:pt y="390" x="135"/>
                  </a:lnTo>
                  <a:lnTo>
                    <a:pt y="395" x="130"/>
                  </a:lnTo>
                  <a:lnTo>
                    <a:pt y="391" x="128"/>
                  </a:lnTo>
                  <a:lnTo>
                    <a:pt y="386" x="128"/>
                  </a:lnTo>
                  <a:lnTo>
                    <a:pt y="379" x="128"/>
                  </a:lnTo>
                  <a:lnTo>
                    <a:pt y="371" x="129"/>
                  </a:lnTo>
                  <a:lnTo>
                    <a:pt y="354" x="134"/>
                  </a:lnTo>
                  <a:lnTo>
                    <a:pt y="337" x="136"/>
                  </a:lnTo>
                  <a:lnTo>
                    <a:pt y="329" x="145"/>
                  </a:lnTo>
                  <a:lnTo>
                    <a:pt y="319" x="154"/>
                  </a:lnTo>
                  <a:lnTo>
                    <a:pt y="310" x="160"/>
                  </a:lnTo>
                  <a:lnTo>
                    <a:pt y="301" x="168"/>
                  </a:lnTo>
                  <a:lnTo>
                    <a:pt y="297" x="177"/>
                  </a:lnTo>
                  <a:lnTo>
                    <a:pt y="292" x="183"/>
                  </a:lnTo>
                  <a:lnTo>
                    <a:pt y="285" x="189"/>
                  </a:lnTo>
                  <a:lnTo>
                    <a:pt y="280" x="195"/>
                  </a:lnTo>
                  <a:lnTo>
                    <a:pt y="274" x="200"/>
                  </a:lnTo>
                  <a:lnTo>
                    <a:pt y="270" x="208"/>
                  </a:lnTo>
                  <a:lnTo>
                    <a:pt y="268" x="217"/>
                  </a:lnTo>
                  <a:lnTo>
                    <a:pt y="266" x="227"/>
                  </a:lnTo>
                  <a:lnTo>
                    <a:pt y="265" x="220"/>
                  </a:lnTo>
                  <a:lnTo>
                    <a:pt y="266" x="213"/>
                  </a:lnTo>
                  <a:lnTo>
                    <a:pt y="268" x="207"/>
                  </a:lnTo>
                  <a:lnTo>
                    <a:pt y="270" x="201"/>
                  </a:lnTo>
                  <a:lnTo>
                    <a:pt y="272" x="196"/>
                  </a:lnTo>
                  <a:lnTo>
                    <a:pt y="273" x="193"/>
                  </a:lnTo>
                  <a:lnTo>
                    <a:pt y="273" x="192"/>
                  </a:lnTo>
                  <a:lnTo>
                    <a:pt y="273" x="192"/>
                  </a:lnTo>
                  <a:lnTo>
                    <a:pt y="272" x="192"/>
                  </a:lnTo>
                  <a:lnTo>
                    <a:pt y="269" x="192"/>
                  </a:lnTo>
                  <a:lnTo>
                    <a:pt y="265" x="192"/>
                  </a:lnTo>
                  <a:lnTo>
                    <a:pt y="261" x="194"/>
                  </a:lnTo>
                  <a:lnTo>
                    <a:pt y="257" x="195"/>
                  </a:lnTo>
                  <a:lnTo>
                    <a:pt y="253" x="198"/>
                  </a:lnTo>
                  <a:lnTo>
                    <a:pt y="247" x="206"/>
                  </a:lnTo>
                  <a:lnTo>
                    <a:pt y="241" x="214"/>
                  </a:lnTo>
                  <a:lnTo>
                    <a:pt y="229" x="233"/>
                  </a:lnTo>
                  <a:lnTo>
                    <a:pt y="216" x="251"/>
                  </a:lnTo>
                  <a:lnTo>
                    <a:pt y="227" x="234"/>
                  </a:lnTo>
                  <a:lnTo>
                    <a:pt y="235" x="219"/>
                  </a:lnTo>
                  <a:lnTo>
                    <a:pt y="237" x="212"/>
                  </a:lnTo>
                  <a:lnTo>
                    <a:pt y="239" x="207"/>
                  </a:lnTo>
                  <a:lnTo>
                    <a:pt y="240" x="203"/>
                  </a:lnTo>
                  <a:lnTo>
                    <a:pt y="240" x="199"/>
                  </a:lnTo>
                  <a:lnTo>
                    <a:pt y="232" x="199"/>
                  </a:lnTo>
                  <a:lnTo>
                    <a:pt y="225" x="200"/>
                  </a:lnTo>
                  <a:lnTo>
                    <a:pt y="219" x="204"/>
                  </a:lnTo>
                  <a:lnTo>
                    <a:pt y="212" x="207"/>
                  </a:lnTo>
                  <a:lnTo>
                    <a:pt y="205" x="212"/>
                  </a:lnTo>
                  <a:lnTo>
                    <a:pt y="199" x="218"/>
                  </a:lnTo>
                  <a:lnTo>
                    <a:pt y="194" x="224"/>
                  </a:lnTo>
                  <a:lnTo>
                    <a:pt y="187" x="231"/>
                  </a:lnTo>
                  <a:lnTo>
                    <a:pt y="194" x="221"/>
                  </a:lnTo>
                  <a:lnTo>
                    <a:pt y="200" x="213"/>
                  </a:lnTo>
                  <a:lnTo>
                    <a:pt y="207" x="207"/>
                  </a:lnTo>
                  <a:lnTo>
                    <a:pt y="215" x="201"/>
                  </a:lnTo>
                  <a:lnTo>
                    <a:pt y="223" x="198"/>
                  </a:lnTo>
                  <a:lnTo>
                    <a:pt y="231" x="195"/>
                  </a:lnTo>
                  <a:lnTo>
                    <a:pt y="240" x="194"/>
                  </a:lnTo>
                  <a:lnTo>
                    <a:pt y="251" x="192"/>
                  </a:lnTo>
                  <a:lnTo>
                    <a:pt y="262" x="184"/>
                  </a:lnTo>
                  <a:lnTo>
                    <a:pt y="273" x="175"/>
                  </a:lnTo>
                  <a:lnTo>
                    <a:pt y="278" x="171"/>
                  </a:lnTo>
                  <a:lnTo>
                    <a:pt y="284" x="167"/>
                  </a:lnTo>
                  <a:lnTo>
                    <a:pt y="290" x="165"/>
                  </a:lnTo>
                  <a:lnTo>
                    <a:pt y="298" x="165"/>
                  </a:lnTo>
                  <a:lnTo>
                    <a:pt y="306" x="158"/>
                  </a:lnTo>
                  <a:lnTo>
                    <a:pt y="315" x="151"/>
                  </a:lnTo>
                  <a:lnTo>
                    <a:pt y="319" x="148"/>
                  </a:lnTo>
                  <a:lnTo>
                    <a:pt y="322" x="144"/>
                  </a:lnTo>
                  <a:lnTo>
                    <a:pt y="322" x="142"/>
                  </a:lnTo>
                  <a:lnTo>
                    <a:pt y="321" x="140"/>
                  </a:lnTo>
                  <a:lnTo>
                    <a:pt y="309" x="145"/>
                  </a:lnTo>
                  <a:lnTo>
                    <a:pt y="296" x="149"/>
                  </a:lnTo>
                  <a:lnTo>
                    <a:pt y="282" x="151"/>
                  </a:lnTo>
                  <a:lnTo>
                    <a:pt y="268" x="153"/>
                  </a:lnTo>
                  <a:lnTo>
                    <a:pt y="253" x="154"/>
                  </a:lnTo>
                  <a:lnTo>
                    <a:pt y="239" x="156"/>
                  </a:lnTo>
                  <a:lnTo>
                    <a:pt y="224" x="160"/>
                  </a:lnTo>
                  <a:lnTo>
                    <a:pt y="211" x="166"/>
                  </a:lnTo>
                  <a:lnTo>
                    <a:pt y="217" x="162"/>
                  </a:lnTo>
                  <a:lnTo>
                    <a:pt y="227" x="157"/>
                  </a:lnTo>
                  <a:lnTo>
                    <a:pt y="231" x="155"/>
                  </a:lnTo>
                  <a:lnTo>
                    <a:pt y="232" x="153"/>
                  </a:lnTo>
                  <a:lnTo>
                    <a:pt y="233" x="151"/>
                  </a:lnTo>
                  <a:lnTo>
                    <a:pt y="231" x="149"/>
                  </a:lnTo>
                  <a:lnTo>
                    <a:pt y="227" x="148"/>
                  </a:lnTo>
                  <a:lnTo>
                    <a:pt y="221" x="146"/>
                  </a:lnTo>
                  <a:lnTo>
                    <a:pt y="217" x="146"/>
                  </a:lnTo>
                  <a:lnTo>
                    <a:pt y="212" x="146"/>
                  </a:lnTo>
                  <a:lnTo>
                    <a:pt y="204" x="149"/>
                  </a:lnTo>
                  <a:lnTo>
                    <a:pt y="196" x="153"/>
                  </a:lnTo>
                  <a:lnTo>
                    <a:pt y="182" x="164"/>
                  </a:lnTo>
                  <a:lnTo>
                    <a:pt y="167" x="172"/>
                  </a:lnTo>
                  <a:lnTo>
                    <a:pt y="176" x="166"/>
                  </a:lnTo>
                  <a:lnTo>
                    <a:pt y="186" x="158"/>
                  </a:lnTo>
                  <a:lnTo>
                    <a:pt y="190" x="155"/>
                  </a:lnTo>
                  <a:lnTo>
                    <a:pt y="192" x="152"/>
                  </a:lnTo>
                  <a:lnTo>
                    <a:pt y="195" x="150"/>
                  </a:lnTo>
                  <a:lnTo>
                    <a:pt y="195" x="148"/>
                  </a:lnTo>
                  <a:lnTo>
                    <a:pt y="179" x="152"/>
                  </a:lnTo>
                  <a:lnTo>
                    <a:pt y="166" x="157"/>
                  </a:lnTo>
                  <a:lnTo>
                    <a:pt y="158" x="159"/>
                  </a:lnTo>
                  <a:lnTo>
                    <a:pt y="151" x="162"/>
                  </a:lnTo>
                  <a:lnTo>
                    <a:pt y="143" x="163"/>
                  </a:lnTo>
                  <a:lnTo>
                    <a:pt y="134" x="164"/>
                  </a:lnTo>
                  <a:lnTo>
                    <a:pt y="145" x="162"/>
                  </a:lnTo>
                  <a:lnTo>
                    <a:pt y="155" x="158"/>
                  </a:lnTo>
                  <a:lnTo>
                    <a:pt y="163" x="155"/>
                  </a:lnTo>
                  <a:lnTo>
                    <a:pt y="171" x="150"/>
                  </a:lnTo>
                  <a:lnTo>
                    <a:pt y="171" x="148"/>
                  </a:lnTo>
                  <a:lnTo>
                    <a:pt y="168" x="146"/>
                  </a:lnTo>
                  <a:lnTo>
                    <a:pt y="164" x="146"/>
                  </a:lnTo>
                  <a:lnTo>
                    <a:pt y="159" x="146"/>
                  </a:lnTo>
                  <a:lnTo>
                    <a:pt y="147" x="146"/>
                  </a:lnTo>
                  <a:lnTo>
                    <a:pt y="135" x="148"/>
                  </a:lnTo>
                  <a:lnTo>
                    <a:pt y="147" x="144"/>
                  </a:lnTo>
                  <a:lnTo>
                    <a:pt y="158" x="144"/>
                  </a:lnTo>
                  <a:lnTo>
                    <a:pt y="168" x="144"/>
                  </a:lnTo>
                  <a:lnTo>
                    <a:pt y="179" x="144"/>
                  </a:lnTo>
                  <a:lnTo>
                    <a:pt y="191" x="143"/>
                  </a:lnTo>
                  <a:lnTo>
                    <a:pt y="202" x="142"/>
                  </a:lnTo>
                  <a:lnTo>
                    <a:pt y="208" x="140"/>
                  </a:lnTo>
                  <a:lnTo>
                    <a:pt y="215" x="137"/>
                  </a:lnTo>
                  <a:lnTo>
                    <a:pt y="221" x="134"/>
                  </a:lnTo>
                  <a:lnTo>
                    <a:pt y="229" x="129"/>
                  </a:lnTo>
                  <a:lnTo>
                    <a:pt y="220" x="127"/>
                  </a:lnTo>
                  <a:lnTo>
                    <a:pt y="212" x="126"/>
                  </a:lnTo>
                  <a:lnTo>
                    <a:pt y="205" x="125"/>
                  </a:lnTo>
                  <a:lnTo>
                    <a:pt y="198" x="125"/>
                  </a:lnTo>
                  <a:lnTo>
                    <a:pt y="184" x="126"/>
                  </a:lnTo>
                  <a:lnTo>
                    <a:pt y="172" x="128"/>
                  </a:lnTo>
                  <a:lnTo>
                    <a:pt y="147" x="134"/>
                  </a:lnTo>
                  <a:lnTo>
                    <a:pt y="122" x="139"/>
                  </a:lnTo>
                  <a:lnTo>
                    <a:pt y="137" x="135"/>
                  </a:lnTo>
                  <a:lnTo>
                    <a:pt y="151" x="129"/>
                  </a:lnTo>
                  <a:lnTo>
                    <a:pt y="166" x="125"/>
                  </a:lnTo>
                  <a:lnTo>
                    <a:pt y="180" x="121"/>
                  </a:lnTo>
                  <a:lnTo>
                    <a:pt y="176" x="118"/>
                  </a:lnTo>
                  <a:lnTo>
                    <a:pt y="171" x="117"/>
                  </a:lnTo>
                  <a:lnTo>
                    <a:pt y="164" x="117"/>
                  </a:lnTo>
                  <a:lnTo>
                    <a:pt y="155" x="117"/>
                  </a:lnTo>
                  <a:lnTo>
                    <a:pt y="147" x="117"/>
                  </a:lnTo>
                  <a:lnTo>
                    <a:pt y="137" x="117"/>
                  </a:lnTo>
                  <a:lnTo>
                    <a:pt y="127" x="115"/>
                  </a:lnTo>
                  <a:lnTo>
                    <a:pt y="119" x="112"/>
                  </a:lnTo>
                  <a:lnTo>
                    <a:pt y="133" x="114"/>
                  </a:lnTo>
                  <a:lnTo>
                    <a:pt y="147" x="115"/>
                  </a:lnTo>
                  <a:lnTo>
                    <a:pt y="154" x="114"/>
                  </a:lnTo>
                  <a:lnTo>
                    <a:pt y="158" x="112"/>
                  </a:lnTo>
                  <a:lnTo>
                    <a:pt y="160" x="111"/>
                  </a:lnTo>
                  <a:lnTo>
                    <a:pt y="162" x="109"/>
                  </a:lnTo>
                  <a:lnTo>
                    <a:pt y="162" x="107"/>
                  </a:lnTo>
                  <a:lnTo>
                    <a:pt y="162" x="103"/>
                  </a:lnTo>
                  <a:lnTo>
                    <a:pt y="155" x="100"/>
                  </a:lnTo>
                  <a:lnTo>
                    <a:pt y="146" x="97"/>
                  </a:lnTo>
                  <a:lnTo>
                    <a:pt y="135" x="95"/>
                  </a:lnTo>
                  <a:lnTo>
                    <a:pt y="123" x="93"/>
                  </a:lnTo>
                  <a:lnTo>
                    <a:pt y="110" x="93"/>
                  </a:lnTo>
                  <a:lnTo>
                    <a:pt y="98" x="93"/>
                  </a:lnTo>
                  <a:lnTo>
                    <a:pt y="86" x="93"/>
                  </a:lnTo>
                  <a:lnTo>
                    <a:pt y="77" x="95"/>
                  </a:lnTo>
                  <a:lnTo>
                    <a:pt y="88" x="90"/>
                  </a:lnTo>
                  <a:lnTo>
                    <a:pt y="99" x="88"/>
                  </a:lnTo>
                  <a:lnTo>
                    <a:pt y="105" x="87"/>
                  </a:lnTo>
                  <a:lnTo>
                    <a:pt y="109" x="85"/>
                  </a:lnTo>
                  <a:lnTo>
                    <a:pt y="111" x="84"/>
                  </a:lnTo>
                  <a:lnTo>
                    <a:pt y="111" x="81"/>
                  </a:lnTo>
                  <a:lnTo>
                    <a:pt y="109" x="79"/>
                  </a:lnTo>
                  <a:lnTo>
                    <a:pt y="105" x="77"/>
                  </a:lnTo>
                  <a:lnTo>
                    <a:pt y="99" x="76"/>
                  </a:lnTo>
                  <a:lnTo>
                    <a:pt y="93" x="76"/>
                  </a:lnTo>
                  <a:lnTo>
                    <a:pt y="78" x="77"/>
                  </a:lnTo>
                  <a:lnTo>
                    <a:pt y="65" x="76"/>
                  </a:lnTo>
                  <a:lnTo>
                    <a:pt y="73" x="76"/>
                  </a:lnTo>
                  <a:lnTo>
                    <a:pt y="82" x="75"/>
                  </a:lnTo>
                  <a:lnTo>
                    <a:pt y="85" x="75"/>
                  </a:lnTo>
                  <a:lnTo>
                    <a:pt y="89" x="74"/>
                  </a:lnTo>
                  <a:lnTo>
                    <a:pt y="90" x="73"/>
                  </a:lnTo>
                  <a:lnTo>
                    <a:pt y="92" x="72"/>
                  </a:lnTo>
                  <a:lnTo>
                    <a:pt y="92" x="70"/>
                  </a:lnTo>
                  <a:lnTo>
                    <a:pt y="89" x="69"/>
                  </a:lnTo>
                  <a:lnTo>
                    <a:pt y="86" x="67"/>
                  </a:lnTo>
                  <a:lnTo>
                    <a:pt y="84" x="66"/>
                  </a:lnTo>
                  <a:lnTo>
                    <a:pt y="76" x="63"/>
                  </a:lnTo>
                  <a:lnTo>
                    <a:pt y="66" x="62"/>
                  </a:lnTo>
                  <a:lnTo>
                    <a:pt y="76" x="62"/>
                  </a:lnTo>
                  <a:lnTo>
                    <a:pt y="85" x="63"/>
                  </a:lnTo>
                  <a:lnTo>
                    <a:pt y="92" x="66"/>
                  </a:lnTo>
                  <a:lnTo>
                    <a:pt y="98" x="69"/>
                  </a:lnTo>
                  <a:lnTo>
                    <a:pt y="105" x="71"/>
                  </a:lnTo>
                  <a:lnTo>
                    <a:pt y="111" x="73"/>
                  </a:lnTo>
                  <a:lnTo>
                    <a:pt y="118" x="74"/>
                  </a:lnTo>
                  <a:lnTo>
                    <a:pt y="126" x="73"/>
                  </a:lnTo>
                  <a:lnTo>
                    <a:pt y="133" x="75"/>
                  </a:lnTo>
                  <a:lnTo>
                    <a:pt y="139" x="75"/>
                  </a:lnTo>
                  <a:lnTo>
                    <a:pt y="143" x="74"/>
                  </a:lnTo>
                  <a:lnTo>
                    <a:pt y="146" x="72"/>
                  </a:lnTo>
                  <a:lnTo>
                    <a:pt y="145" x="69"/>
                  </a:lnTo>
                  <a:lnTo>
                    <a:pt y="141" x="64"/>
                  </a:lnTo>
                  <a:lnTo>
                    <a:pt y="133" x="60"/>
                  </a:lnTo>
                  <a:lnTo>
                    <a:pt y="121" x="55"/>
                  </a:lnTo>
                  <a:lnTo>
                    <a:pt y="117" x="48"/>
                  </a:lnTo>
                  <a:lnTo>
                    <a:pt y="111" x="44"/>
                  </a:lnTo>
                  <a:lnTo>
                    <a:pt y="106" x="40"/>
                  </a:lnTo>
                  <a:lnTo>
                    <a:pt y="99" x="36"/>
                  </a:lnTo>
                  <a:lnTo>
                    <a:pt y="93" x="35"/>
                  </a:lnTo>
                  <a:lnTo>
                    <a:pt y="86" x="34"/>
                  </a:lnTo>
                  <a:lnTo>
                    <a:pt y="78" x="34"/>
                  </a:lnTo>
                  <a:lnTo>
                    <a:pt y="72" x="36"/>
                  </a:lnTo>
                  <a:lnTo>
                    <a:pt y="73" x="31"/>
                  </a:lnTo>
                  <a:lnTo>
                    <a:pt y="72" x="29"/>
                  </a:lnTo>
                  <a:lnTo>
                    <a:pt y="70" x="29"/>
                  </a:lnTo>
                  <a:lnTo>
                    <a:pt y="66" x="30"/>
                  </a:lnTo>
                  <a:lnTo>
                    <a:pt y="62" x="32"/>
                  </a:lnTo>
                  <a:lnTo>
                    <a:pt y="56" x="33"/>
                  </a:lnTo>
                  <a:lnTo>
                    <a:pt y="49" x="34"/>
                  </a:lnTo>
                  <a:lnTo>
                    <a:pt y="40" x="33"/>
                  </a:lnTo>
                  <a:lnTo>
                    <a:pt y="41" x="29"/>
                  </a:lnTo>
                  <a:lnTo>
                    <a:pt y="41" x="26"/>
                  </a:lnTo>
                  <a:lnTo>
                    <a:pt y="40" x="25"/>
                  </a:lnTo>
                  <a:lnTo>
                    <a:pt y="36" x="25"/>
                  </a:lnTo>
                  <a:lnTo>
                    <a:pt y="29" x="26"/>
                  </a:lnTo>
                  <a:lnTo>
                    <a:pt y="21" x="28"/>
                  </a:lnTo>
                  <a:lnTo>
                    <a:pt y="24" x="26"/>
                  </a:lnTo>
                  <a:lnTo>
                    <a:pt y="25" x="22"/>
                  </a:lnTo>
                  <a:lnTo>
                    <a:pt y="25" x="20"/>
                  </a:lnTo>
                  <a:lnTo>
                    <a:pt y="25" x="17"/>
                  </a:lnTo>
                  <a:lnTo>
                    <a:pt y="20" x="15"/>
                  </a:lnTo>
                  <a:lnTo>
                    <a:pt y="13" x="13"/>
                  </a:lnTo>
                  <a:lnTo>
                    <a:pt y="8" x="11"/>
                  </a:lnTo>
                  <a:lnTo>
                    <a:pt y="0" x="11"/>
                  </a:lnTo>
                  <a:lnTo>
                    <a:pt y="15" x="6"/>
                  </a:lnTo>
                  <a:lnTo>
                    <a:pt y="29" x="0"/>
                  </a:lnTo>
                  <a:lnTo>
                    <a:pt y="36" x="0"/>
                  </a:lnTo>
                  <a:lnTo>
                    <a:pt y="28" x="5"/>
                  </a:lnTo>
                  <a:lnTo>
                    <a:pt y="21" x="9"/>
                  </a:lnTo>
                  <a:lnTo>
                    <a:pt y="23" x="13"/>
                  </a:lnTo>
                  <a:lnTo>
                    <a:pt y="27" x="15"/>
                  </a:lnTo>
                  <a:lnTo>
                    <a:pt y="31" x="16"/>
                  </a:lnTo>
                  <a:lnTo>
                    <a:pt y="35" x="17"/>
                  </a:lnTo>
                  <a:lnTo>
                    <a:pt y="40" x="16"/>
                  </a:lnTo>
                  <a:lnTo>
                    <a:pt y="44" x="15"/>
                  </a:lnTo>
                  <a:lnTo>
                    <a:pt y="48" x="13"/>
                  </a:lnTo>
                  <a:lnTo>
                    <a:pt y="50" x="9"/>
                  </a:lnTo>
                  <a:lnTo>
                    <a:pt y="48" x="8"/>
                  </a:lnTo>
                  <a:lnTo>
                    <a:pt y="44" x="7"/>
                  </a:lnTo>
                  <a:lnTo>
                    <a:pt y="43" x="7"/>
                  </a:lnTo>
                  <a:lnTo>
                    <a:pt y="43" x="6"/>
                  </a:lnTo>
                  <a:lnTo>
                    <a:pt y="43" x="5"/>
                  </a:lnTo>
                  <a:lnTo>
                    <a:pt y="44" x="3"/>
                  </a:lnTo>
                  <a:lnTo>
                    <a:pt y="53" x="4"/>
                  </a:lnTo>
                  <a:lnTo>
                    <a:pt y="61" x="4"/>
                  </a:lnTo>
                  <a:lnTo>
                    <a:pt y="66" x="5"/>
                  </a:lnTo>
                  <a:lnTo>
                    <a:pt y="73" x="4"/>
                  </a:lnTo>
                  <a:lnTo>
                    <a:pt y="80" x="3"/>
                  </a:lnTo>
                  <a:lnTo>
                    <a:pt y="86" x="2"/>
                  </a:lnTo>
                  <a:lnTo>
                    <a:pt y="101" x="3"/>
                  </a:lnTo>
                  <a:lnTo>
                    <a:pt y="97" x="5"/>
                  </a:lnTo>
                  <a:lnTo>
                    <a:pt y="92" x="6"/>
                  </a:lnTo>
                  <a:lnTo>
                    <a:pt y="93" x="9"/>
                  </a:lnTo>
                  <a:lnTo>
                    <a:pt y="96" x="11"/>
                  </a:lnTo>
                  <a:lnTo>
                    <a:pt y="99" x="12"/>
                  </a:lnTo>
                  <a:lnTo>
                    <a:pt y="103" x="13"/>
                  </a:lnTo>
                  <a:lnTo>
                    <a:pt y="113" x="12"/>
                  </a:lnTo>
                  <a:lnTo>
                    <a:pt y="121" x="13"/>
                  </a:lnTo>
                  <a:lnTo>
                    <a:pt y="130" x="7"/>
                  </a:lnTo>
                  <a:lnTo>
                    <a:pt y="133" x="4"/>
                  </a:lnTo>
                  <a:lnTo>
                    <a:pt y="151" x="5"/>
                  </a:lnTo>
                  <a:lnTo>
                    <a:pt y="145" x="7"/>
                  </a:lnTo>
                  <a:lnTo>
                    <a:pt y="139" x="9"/>
                  </a:lnTo>
                  <a:lnTo>
                    <a:pt y="138" x="12"/>
                  </a:lnTo>
                  <a:lnTo>
                    <a:pt y="139" x="13"/>
                  </a:lnTo>
                  <a:lnTo>
                    <a:pt y="141" x="13"/>
                  </a:lnTo>
                  <a:lnTo>
                    <a:pt y="142" x="13"/>
                  </a:lnTo>
                  <a:lnTo>
                    <a:pt y="149" x="12"/>
                  </a:lnTo>
                  <a:lnTo>
                    <a:pt y="155" x="9"/>
                  </a:lnTo>
                  <a:lnTo>
                    <a:pt y="160" x="7"/>
                  </a:lnTo>
                  <a:lnTo>
                    <a:pt y="166" x="5"/>
                  </a:lnTo>
                  <a:lnTo>
                    <a:pt y="183" x="6"/>
                  </a:lnTo>
                  <a:lnTo>
                    <a:pt y="175" x="8"/>
                  </a:lnTo>
                  <a:lnTo>
                    <a:pt y="166" x="12"/>
                  </a:lnTo>
                  <a:lnTo>
                    <a:pt y="152" x="15"/>
                  </a:lnTo>
                  <a:lnTo>
                    <a:pt y="135" x="18"/>
                  </a:lnTo>
                  <a:lnTo>
                    <a:pt y="127" x="18"/>
                  </a:lnTo>
                  <a:lnTo>
                    <a:pt y="122" x="18"/>
                  </a:lnTo>
                  <a:lnTo>
                    <a:pt y="117" x="20"/>
                  </a:lnTo>
                  <a:lnTo>
                    <a:pt y="114" x="22"/>
                  </a:lnTo>
                  <a:lnTo>
                    <a:pt y="113" x="25"/>
                  </a:lnTo>
                  <a:lnTo>
                    <a:pt y="113" x="28"/>
                  </a:lnTo>
                  <a:lnTo>
                    <a:pt y="115" x="31"/>
                  </a:lnTo>
                  <a:lnTo>
                    <a:pt y="119" x="34"/>
                  </a:lnTo>
                  <a:lnTo>
                    <a:pt y="125" x="38"/>
                  </a:lnTo>
                  <a:lnTo>
                    <a:pt y="131" x="40"/>
                  </a:lnTo>
                  <a:lnTo>
                    <a:pt y="138" x="42"/>
                  </a:lnTo>
                  <a:lnTo>
                    <a:pt y="146" x="44"/>
                  </a:lnTo>
                  <a:lnTo>
                    <a:pt y="152" x="44"/>
                  </a:lnTo>
                  <a:lnTo>
                    <a:pt y="162" x="43"/>
                  </a:lnTo>
                  <a:lnTo>
                    <a:pt y="170" x="40"/>
                  </a:lnTo>
                  <a:lnTo>
                    <a:pt y="180" x="34"/>
                  </a:lnTo>
                  <a:lnTo>
                    <a:pt y="199" x="22"/>
                  </a:lnTo>
                  <a:lnTo>
                    <a:pt y="207" x="16"/>
                  </a:lnTo>
                  <a:lnTo>
                    <a:pt y="209" x="11"/>
                  </a:lnTo>
                  <a:lnTo>
                    <a:pt y="209" x="7"/>
                  </a:lnTo>
                  <a:lnTo>
                    <a:pt y="220" x="7"/>
                  </a:lnTo>
                  <a:lnTo>
                    <a:pt y="219" x="9"/>
                  </a:lnTo>
                  <a:lnTo>
                    <a:pt y="219" x="13"/>
                  </a:lnTo>
                  <a:lnTo>
                    <a:pt y="217" x="15"/>
                  </a:lnTo>
                  <a:lnTo>
                    <a:pt y="219" x="15"/>
                  </a:lnTo>
                  <a:lnTo>
                    <a:pt y="220" x="15"/>
                  </a:lnTo>
                  <a:lnTo>
                    <a:pt y="223" x="15"/>
                  </a:lnTo>
                  <a:lnTo>
                    <a:pt y="231" x="14"/>
                  </a:lnTo>
                  <a:lnTo>
                    <a:pt y="240" x="13"/>
                  </a:lnTo>
                  <a:lnTo>
                    <a:pt y="248" x="12"/>
                  </a:lnTo>
                  <a:lnTo>
                    <a:pt y="255" x="8"/>
                  </a:lnTo>
                  <a:lnTo>
                    <a:pt y="270" x="9"/>
                  </a:lnTo>
                  <a:lnTo>
                    <a:pt y="264" x="13"/>
                  </a:lnTo>
                  <a:lnTo>
                    <a:pt y="258" x="15"/>
                  </a:lnTo>
                  <a:lnTo>
                    <a:pt y="262" x="17"/>
                  </a:lnTo>
                  <a:lnTo>
                    <a:pt y="268" x="19"/>
                  </a:lnTo>
                  <a:lnTo>
                    <a:pt y="270" x="19"/>
                  </a:lnTo>
                  <a:lnTo>
                    <a:pt y="272" x="19"/>
                  </a:lnTo>
                  <a:lnTo>
                    <a:pt y="274" x="17"/>
                  </a:lnTo>
                  <a:lnTo>
                    <a:pt y="277" x="16"/>
                  </a:lnTo>
                  <a:lnTo>
                    <a:pt y="282" x="14"/>
                  </a:lnTo>
                  <a:lnTo>
                    <a:pt y="288" x="9"/>
                  </a:lnTo>
                  <a:lnTo>
                    <a:pt y="298" x="11"/>
                  </a:lnTo>
                  <a:lnTo>
                    <a:pt y="296" x="13"/>
                  </a:lnTo>
                  <a:lnTo>
                    <a:pt y="296" x="14"/>
                  </a:lnTo>
                  <a:lnTo>
                    <a:pt y="296" x="15"/>
                  </a:lnTo>
                  <a:lnTo>
                    <a:pt y="298" x="16"/>
                  </a:lnTo>
                  <a:lnTo>
                    <a:pt y="302" x="15"/>
                  </a:lnTo>
                  <a:lnTo>
                    <a:pt y="308" x="13"/>
                  </a:lnTo>
                  <a:lnTo>
                    <a:pt y="310" x="12"/>
                  </a:lnTo>
                  <a:lnTo>
                    <a:pt y="313" x="12"/>
                  </a:lnTo>
                  <a:lnTo>
                    <a:pt y="314" x="12"/>
                  </a:lnTo>
                  <a:lnTo>
                    <a:pt y="317" x="14"/>
                  </a:lnTo>
                  <a:lnTo>
                    <a:pt y="314" x="15"/>
                  </a:lnTo>
                  <a:lnTo>
                    <a:pt y="313" x="16"/>
                  </a:lnTo>
                  <a:lnTo>
                    <a:pt y="311" x="17"/>
                  </a:lnTo>
                  <a:lnTo>
                    <a:pt y="311" x="19"/>
                  </a:lnTo>
                  <a:lnTo>
                    <a:pt y="329" x="26"/>
                  </a:lnTo>
                  <a:lnTo>
                    <a:pt y="347" x="32"/>
                  </a:lnTo>
                  <a:lnTo>
                    <a:pt y="351" x="32"/>
                  </a:lnTo>
                  <a:lnTo>
                    <a:pt y="355" x="31"/>
                  </a:lnTo>
                  <a:lnTo>
                    <a:pt y="359" x="29"/>
                  </a:lnTo>
                  <a:lnTo>
                    <a:pt y="365" x="26"/>
                  </a:lnTo>
                  <a:lnTo>
                    <a:pt y="372" x="19"/>
                  </a:lnTo>
                  <a:lnTo>
                    <a:pt y="382" x="14"/>
                  </a:lnTo>
                  <a:lnTo>
                    <a:pt y="457" x="16"/>
                  </a:lnTo>
                  <a:lnTo>
                    <a:pt y="453" x="19"/>
                  </a:lnTo>
                  <a:lnTo>
                    <a:pt y="451" x="23"/>
                  </a:lnTo>
                  <a:lnTo>
                    <a:pt y="451" x="26"/>
                  </a:lnTo>
                  <a:lnTo>
                    <a:pt y="453" x="28"/>
                  </a:lnTo>
                  <a:lnTo>
                    <a:pt y="453" x="31"/>
                  </a:lnTo>
                  <a:lnTo>
                    <a:pt y="452" x="34"/>
                  </a:lnTo>
                  <a:lnTo>
                    <a:pt y="484" x="44"/>
                  </a:lnTo>
                  <a:lnTo>
                    <a:pt y="506" x="52"/>
                  </a:lnTo>
                  <a:lnTo>
                    <a:pt y="517" x="57"/>
                  </a:lnTo>
                  <a:lnTo>
                    <a:pt y="527" x="62"/>
                  </a:lnTo>
                  <a:lnTo>
                    <a:pt y="539" x="71"/>
                  </a:lnTo>
                  <a:lnTo>
                    <a:pt y="553" x="82"/>
                  </a:lnTo>
                  <a:lnTo>
                    <a:pt y="561" x="83"/>
                  </a:lnTo>
                  <a:lnTo>
                    <a:pt y="570" x="85"/>
                  </a:lnTo>
                  <a:lnTo>
                    <a:pt y="574" x="86"/>
                  </a:lnTo>
                  <a:lnTo>
                    <a:pt y="578" x="88"/>
                  </a:lnTo>
                  <a:lnTo>
                    <a:pt y="580" x="90"/>
                  </a:lnTo>
                  <a:lnTo>
                    <a:pt y="580" x="94"/>
                  </a:lnTo>
                  <a:lnTo>
                    <a:pt y="580" x="115"/>
                  </a:lnTo>
                  <a:lnTo>
                    <a:pt y="571" x="118"/>
                  </a:lnTo>
                  <a:lnTo>
                    <a:pt y="559" x="122"/>
                  </a:lnTo>
                  <a:lnTo>
                    <a:pt y="551" x="124"/>
                  </a:lnTo>
                  <a:lnTo>
                    <a:pt y="541" x="125"/>
                  </a:lnTo>
                  <a:lnTo>
                    <a:pt y="529" x="126"/>
                  </a:lnTo>
                  <a:lnTo>
                    <a:pt y="514" x="126"/>
                  </a:lnTo>
                  <a:lnTo>
                    <a:pt y="497" x="127"/>
                  </a:lnTo>
                  <a:lnTo>
                    <a:pt y="482" x="131"/>
                  </a:lnTo>
                  <a:lnTo>
                    <a:pt y="474" x="134"/>
                  </a:lnTo>
                  <a:lnTo>
                    <a:pt y="469" x="139"/>
                  </a:lnTo>
                  <a:lnTo>
                    <a:pt y="468" x="141"/>
                  </a:lnTo>
                  <a:lnTo>
                    <a:pt y="465" x="144"/>
                  </a:lnTo>
                  <a:lnTo>
                    <a:pt y="465" x="149"/>
                  </a:lnTo>
                  <a:lnTo>
                    <a:pt y="464" x="153"/>
                  </a:lnTo>
                  <a:lnTo>
                    <a:pt y="460" x="156"/>
                  </a:lnTo>
                  <a:lnTo>
                    <a:pt y="457" x="160"/>
                  </a:lnTo>
                  <a:lnTo>
                    <a:pt y="455" x="165"/>
                  </a:lnTo>
                  <a:lnTo>
                    <a:pt y="453" x="169"/>
                  </a:lnTo>
                  <a:lnTo>
                    <a:pt y="449" x="178"/>
                  </a:lnTo>
                  <a:lnTo>
                    <a:pt y="445" x="186"/>
                  </a:lnTo>
                  <a:lnTo>
                    <a:pt y="441" x="191"/>
                  </a:lnTo>
                  <a:lnTo>
                    <a:pt y="437" x="192"/>
                  </a:lnTo>
                  <a:lnTo>
                    <a:pt y="432" x="193"/>
                  </a:lnTo>
                  <a:lnTo>
                    <a:pt y="428" x="193"/>
                  </a:lnTo>
                  <a:lnTo>
                    <a:pt y="421" x="194"/>
                  </a:lnTo>
                  <a:lnTo>
                    <a:pt y="416" x="195"/>
                  </a:lnTo>
                  <a:lnTo>
                    <a:pt y="410" x="198"/>
                  </a:lnTo>
                  <a:lnTo>
                    <a:pt y="402" x="204"/>
                  </a:lnTo>
                  <a:lnTo>
                    <a:pt y="395" x="214"/>
                  </a:lnTo>
                  <a:lnTo>
                    <a:pt y="390" x="226"/>
                  </a:lnTo>
                  <a:lnTo>
                    <a:pt y="388" x="232"/>
                  </a:lnTo>
                  <a:lnTo>
                    <a:pt y="387" x="237"/>
                  </a:lnTo>
                  <a:lnTo>
                    <a:pt y="388" x="241"/>
                  </a:lnTo>
                  <a:lnTo>
                    <a:pt y="390" x="245"/>
                  </a:lnTo>
                  <a:lnTo>
                    <a:pt y="386" x="247"/>
                  </a:lnTo>
                  <a:lnTo>
                    <a:pt y="383" x="250"/>
                  </a:lnTo>
                  <a:lnTo>
                    <a:pt y="382" x="253"/>
                  </a:lnTo>
                  <a:lnTo>
                    <a:pt y="380" x="256"/>
                  </a:lnTo>
                  <a:lnTo>
                    <a:pt y="383" x="265"/>
                  </a:lnTo>
                  <a:lnTo>
                    <a:pt y="387" x="274"/>
                  </a:lnTo>
                  <a:lnTo>
                    <a:pt y="388" x="276"/>
                  </a:lnTo>
                  <a:lnTo>
                    <a:pt y="391" x="276"/>
                  </a:lnTo>
                  <a:lnTo>
                    <a:pt y="392" x="276"/>
                  </a:lnTo>
                  <a:lnTo>
                    <a:pt y="395" x="276"/>
                  </a:lnTo>
                  <a:lnTo>
                    <a:pt y="391" x="278"/>
                  </a:lnTo>
                  <a:lnTo>
                    <a:pt y="388" x="281"/>
                  </a:lnTo>
                  <a:lnTo>
                    <a:pt y="387" x="285"/>
                  </a:lnTo>
                  <a:lnTo>
                    <a:pt y="386" x="289"/>
                  </a:lnTo>
                  <a:lnTo>
                    <a:pt y="383" x="299"/>
                  </a:lnTo>
                  <a:lnTo>
                    <a:pt y="383" x="308"/>
                  </a:lnTo>
                  <a:lnTo>
                    <a:pt y="390" x="303"/>
                  </a:lnTo>
                  <a:lnTo>
                    <a:pt y="395" x="297"/>
                  </a:lnTo>
                  <a:lnTo>
                    <a:pt y="402" x="294"/>
                  </a:lnTo>
                  <a:lnTo>
                    <a:pt y="407" x="292"/>
                  </a:lnTo>
                  <a:lnTo>
                    <a:pt y="416" x="289"/>
                  </a:lnTo>
                  <a:lnTo>
                    <a:pt y="425" x="288"/>
                  </a:lnTo>
                  <a:lnTo>
                    <a:pt y="433" x="287"/>
                  </a:lnTo>
                  <a:lnTo>
                    <a:pt y="440" x="287"/>
                  </a:lnTo>
                  <a:lnTo>
                    <a:pt y="443" x="286"/>
                  </a:lnTo>
                  <a:lnTo>
                    <a:pt y="447" x="285"/>
                  </a:lnTo>
                  <a:lnTo>
                    <a:pt y="449" x="282"/>
                  </a:lnTo>
                  <a:lnTo>
                    <a:pt y="452" x="279"/>
                  </a:lnTo>
                  <a:lnTo>
                    <a:pt y="455" x="267"/>
                  </a:lnTo>
                  <a:lnTo>
                    <a:pt y="459" x="258"/>
                  </a:lnTo>
                  <a:lnTo>
                    <a:pt y="464" x="251"/>
                  </a:lnTo>
                  <a:lnTo>
                    <a:pt y="468" x="246"/>
                  </a:lnTo>
                  <a:lnTo>
                    <a:pt y="472" x="241"/>
                  </a:lnTo>
                  <a:lnTo>
                    <a:pt y="474" x="237"/>
                  </a:lnTo>
                  <a:lnTo>
                    <a:pt y="476" x="232"/>
                  </a:lnTo>
                  <a:lnTo>
                    <a:pt y="477" x="225"/>
                  </a:lnTo>
                  <a:lnTo>
                    <a:pt y="484" x="222"/>
                  </a:lnTo>
                  <a:lnTo>
                    <a:pt y="492" x="219"/>
                  </a:lnTo>
                  <a:lnTo>
                    <a:pt y="498" x="218"/>
                  </a:lnTo>
                  <a:lnTo>
                    <a:pt y="505" x="217"/>
                  </a:lnTo>
                  <a:lnTo>
                    <a:pt y="512" x="217"/>
                  </a:lnTo>
                  <a:lnTo>
                    <a:pt y="516" x="215"/>
                  </a:lnTo>
                  <a:lnTo>
                    <a:pt y="518" x="214"/>
                  </a:lnTo>
                  <a:lnTo>
                    <a:pt y="520" x="213"/>
                  </a:lnTo>
                  <a:lnTo>
                    <a:pt y="520" x="211"/>
                  </a:lnTo>
                  <a:lnTo>
                    <a:pt y="520" x="209"/>
                  </a:lnTo>
                  <a:lnTo>
                    <a:pt y="527" x="206"/>
                  </a:lnTo>
                  <a:lnTo>
                    <a:pt y="533" x="203"/>
                  </a:lnTo>
                  <a:lnTo>
                    <a:pt y="535" x="199"/>
                  </a:lnTo>
                  <a:lnTo>
                    <a:pt y="537" x="194"/>
                  </a:lnTo>
                  <a:lnTo>
                    <a:pt y="539" x="187"/>
                  </a:lnTo>
                  <a:lnTo>
                    <a:pt y="542" x="178"/>
                  </a:lnTo>
                  <a:lnTo>
                    <a:pt y="547" x="167"/>
                  </a:lnTo>
                  <a:lnTo>
                    <a:pt y="555" x="151"/>
                  </a:lnTo>
                  <a:lnTo>
                    <a:pt y="561" x="145"/>
                  </a:lnTo>
                  <a:lnTo>
                    <a:pt y="567" x="141"/>
                  </a:lnTo>
                  <a:lnTo>
                    <a:pt y="574" x="136"/>
                  </a:lnTo>
                  <a:lnTo>
                    <a:pt y="580" x="131"/>
                  </a:lnTo>
                  <a:lnTo>
                    <a:pt y="580" x="145"/>
                  </a:lnTo>
                  <a:lnTo>
                    <a:pt y="574" x="154"/>
                  </a:lnTo>
                  <a:lnTo>
                    <a:pt y="562" x="165"/>
                  </a:lnTo>
                  <a:lnTo>
                    <a:pt y="561" x="176"/>
                  </a:lnTo>
                  <a:lnTo>
                    <a:pt y="561" x="184"/>
                  </a:lnTo>
                  <a:lnTo>
                    <a:pt y="561" x="190"/>
                  </a:lnTo>
                  <a:lnTo>
                    <a:pt y="562" x="194"/>
                  </a:lnTo>
                  <a:lnTo>
                    <a:pt y="565" x="199"/>
                  </a:lnTo>
                  <a:lnTo>
                    <a:pt y="567" x="208"/>
                  </a:lnTo>
                  <a:lnTo>
                    <a:pt y="571" x="208"/>
                  </a:lnTo>
                  <a:lnTo>
                    <a:pt y="575" x="209"/>
                  </a:lnTo>
                  <a:lnTo>
                    <a:pt y="579" x="210"/>
                  </a:lnTo>
                  <a:lnTo>
                    <a:pt y="580" x="212"/>
                  </a:lnTo>
                  <a:lnTo>
                    <a:pt y="580" x="220"/>
                  </a:lnTo>
                  <a:lnTo>
                    <a:pt y="578" x="219"/>
                  </a:lnTo>
                  <a:lnTo>
                    <a:pt y="575" x="219"/>
                  </a:lnTo>
                  <a:lnTo>
                    <a:pt y="571" x="220"/>
                  </a:lnTo>
                  <a:lnTo>
                    <a:pt y="567" x="222"/>
                  </a:lnTo>
                  <a:lnTo>
                    <a:pt y="567" x="226"/>
                  </a:lnTo>
                  <a:lnTo>
                    <a:pt y="566" x="231"/>
                  </a:lnTo>
                  <a:lnTo>
                    <a:pt y="565" x="234"/>
                  </a:lnTo>
                  <a:lnTo>
                    <a:pt y="566" x="236"/>
                  </a:lnTo>
                  <a:lnTo>
                    <a:pt y="567" x="237"/>
                  </a:lnTo>
                  <a:lnTo>
                    <a:pt y="570" x="237"/>
                  </a:lnTo>
                  <a:lnTo>
                    <a:pt y="575" x="236"/>
                  </a:lnTo>
                  <a:lnTo>
                    <a:pt y="580" x="234"/>
                  </a:lnTo>
                  <a:lnTo>
                    <a:pt y="580" x="241"/>
                  </a:lnTo>
                  <a:lnTo>
                    <a:pt y="575" x="245"/>
                  </a:lnTo>
                  <a:lnTo>
                    <a:pt y="569" x="249"/>
                  </a:lnTo>
                  <a:lnTo>
                    <a:pt y="565" x="250"/>
                  </a:lnTo>
                  <a:lnTo>
                    <a:pt y="563" x="252"/>
                  </a:lnTo>
                  <a:lnTo>
                    <a:pt y="562" x="254"/>
                  </a:lnTo>
                  <a:lnTo>
                    <a:pt y="563" x="258"/>
                  </a:lnTo>
                  <a:lnTo>
                    <a:pt y="565" x="261"/>
                  </a:lnTo>
                  <a:lnTo>
                    <a:pt y="566" x="263"/>
                  </a:lnTo>
                  <a:lnTo>
                    <a:pt y="569" x="265"/>
                  </a:lnTo>
                  <a:lnTo>
                    <a:pt y="571" x="266"/>
                  </a:lnTo>
                  <a:lnTo>
                    <a:pt y="573" x="266"/>
                  </a:lnTo>
                  <a:lnTo>
                    <a:pt y="575" x="265"/>
                  </a:lnTo>
                  <a:lnTo>
                    <a:pt y="578" x="264"/>
                  </a:lnTo>
                  <a:lnTo>
                    <a:pt y="580" x="262"/>
                  </a:lnTo>
                  <a:lnTo>
                    <a:pt y="580" x="282"/>
                  </a:lnTo>
                  <a:lnTo>
                    <a:pt y="579" x="285"/>
                  </a:lnTo>
                  <a:lnTo>
                    <a:pt y="579" x="288"/>
                  </a:lnTo>
                  <a:lnTo>
                    <a:pt y="580" x="292"/>
                  </a:lnTo>
                  <a:lnTo>
                    <a:pt y="580" x="296"/>
                  </a:lnTo>
                  <a:lnTo>
                    <a:pt y="580" x="322"/>
                  </a:lnTo>
                  <a:close/>
                  <a:moveTo>
                    <a:pt y="580" x="41"/>
                  </a:moveTo>
                  <a:lnTo>
                    <a:pt y="580" x="32"/>
                  </a:lnTo>
                  <a:lnTo>
                    <a:pt y="569" x="30"/>
                  </a:lnTo>
                  <a:lnTo>
                    <a:pt y="554" x="28"/>
                  </a:lnTo>
                  <a:lnTo>
                    <a:pt y="538" x="26"/>
                  </a:lnTo>
                  <a:lnTo>
                    <a:pt y="525" x="25"/>
                  </a:lnTo>
                  <a:lnTo>
                    <a:pt y="517" x="22"/>
                  </a:lnTo>
                  <a:lnTo>
                    <a:pt y="509" x="18"/>
                  </a:lnTo>
                  <a:lnTo>
                    <a:pt y="496" x="18"/>
                  </a:lnTo>
                  <a:lnTo>
                    <a:pt y="500" x="23"/>
                  </a:lnTo>
                  <a:lnTo>
                    <a:pt y="505" x="27"/>
                  </a:lnTo>
                  <a:lnTo>
                    <a:pt y="510" x="30"/>
                  </a:lnTo>
                  <a:lnTo>
                    <a:pt y="517" x="32"/>
                  </a:lnTo>
                  <a:lnTo>
                    <a:pt y="531" x="34"/>
                  </a:lnTo>
                  <a:lnTo>
                    <a:pt y="550" x="38"/>
                  </a:lnTo>
                  <a:lnTo>
                    <a:pt y="559" x="36"/>
                  </a:lnTo>
                  <a:lnTo>
                    <a:pt y="567" x="36"/>
                  </a:lnTo>
                  <a:lnTo>
                    <a:pt y="574" x="38"/>
                  </a:lnTo>
                  <a:lnTo>
                    <a:pt y="580" x="41"/>
                  </a:lnTo>
                  <a:close/>
                  <a:moveTo>
                    <a:pt y="272" x="30"/>
                  </a:moveTo>
                  <a:lnTo>
                    <a:pt y="276" x="27"/>
                  </a:lnTo>
                  <a:lnTo>
                    <a:pt y="281" x="26"/>
                  </a:lnTo>
                  <a:lnTo>
                    <a:pt y="285" x="25"/>
                  </a:lnTo>
                  <a:lnTo>
                    <a:pt y="292" x="23"/>
                  </a:lnTo>
                  <a:lnTo>
                    <a:pt y="302" x="26"/>
                  </a:lnTo>
                  <a:lnTo>
                    <a:pt y="314" x="29"/>
                  </a:lnTo>
                  <a:lnTo>
                    <a:pt y="326" x="33"/>
                  </a:lnTo>
                  <a:lnTo>
                    <a:pt y="337" x="39"/>
                  </a:lnTo>
                  <a:lnTo>
                    <a:pt y="346" x="44"/>
                  </a:lnTo>
                  <a:lnTo>
                    <a:pt y="354" x="49"/>
                  </a:lnTo>
                  <a:lnTo>
                    <a:pt y="351" x="50"/>
                  </a:lnTo>
                  <a:lnTo>
                    <a:pt y="347" x="50"/>
                  </a:lnTo>
                  <a:lnTo>
                    <a:pt y="333" x="46"/>
                  </a:lnTo>
                  <a:lnTo>
                    <a:pt y="315" x="43"/>
                  </a:lnTo>
                  <a:lnTo>
                    <a:pt y="297" x="40"/>
                  </a:lnTo>
                  <a:lnTo>
                    <a:pt y="281" x="39"/>
                  </a:lnTo>
                  <a:lnTo>
                    <a:pt y="272" x="3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904" name="Shape 904"/>
            <p:cNvSpPr/>
            <p:nvPr/>
          </p:nvSpPr>
          <p:spPr>
            <a:xfrm>
              <a:off y="4818062" x="7493000"/>
              <a:ext cy="247650" cx="204786"/>
            </a:xfrm>
            <a:custGeom>
              <a:pathLst>
                <a:path w="387" extrusionOk="0" h="624">
                  <a:moveTo>
                    <a:pt y="602" x="49"/>
                  </a:moveTo>
                  <a:lnTo>
                    <a:pt y="606" x="54"/>
                  </a:lnTo>
                  <a:lnTo>
                    <a:pt y="609" x="58"/>
                  </a:lnTo>
                  <a:lnTo>
                    <a:pt y="610" x="60"/>
                  </a:lnTo>
                  <a:lnTo>
                    <a:pt y="611" x="64"/>
                  </a:lnTo>
                  <a:lnTo>
                    <a:pt y="611" x="66"/>
                  </a:lnTo>
                  <a:lnTo>
                    <a:pt y="611" x="69"/>
                  </a:lnTo>
                  <a:lnTo>
                    <a:pt y="607" x="67"/>
                  </a:lnTo>
                  <a:lnTo>
                    <a:pt y="605" x="65"/>
                  </a:lnTo>
                  <a:lnTo>
                    <a:pt y="603" x="62"/>
                  </a:lnTo>
                  <a:lnTo>
                    <a:pt y="602" x="60"/>
                  </a:lnTo>
                  <a:lnTo>
                    <a:pt y="603" x="55"/>
                  </a:lnTo>
                  <a:lnTo>
                    <a:pt y="602" x="49"/>
                  </a:lnTo>
                  <a:close/>
                  <a:moveTo>
                    <a:pt y="602" x="106"/>
                  </a:moveTo>
                  <a:lnTo>
                    <a:pt y="603" x="104"/>
                  </a:lnTo>
                  <a:lnTo>
                    <a:pt y="606" x="104"/>
                  </a:lnTo>
                  <a:lnTo>
                    <a:pt y="609" x="104"/>
                  </a:lnTo>
                  <a:lnTo>
                    <a:pt y="610" x="106"/>
                  </a:lnTo>
                  <a:lnTo>
                    <a:pt y="617" x="109"/>
                  </a:lnTo>
                  <a:lnTo>
                    <a:pt y="622" x="110"/>
                  </a:lnTo>
                  <a:lnTo>
                    <a:pt y="621" x="112"/>
                  </a:lnTo>
                  <a:lnTo>
                    <a:pt y="619" x="114"/>
                  </a:lnTo>
                  <a:lnTo>
                    <a:pt y="617" x="115"/>
                  </a:lnTo>
                  <a:lnTo>
                    <a:pt y="614" x="116"/>
                  </a:lnTo>
                  <a:lnTo>
                    <a:pt y="610" x="113"/>
                  </a:lnTo>
                  <a:lnTo>
                    <a:pt y="605" x="111"/>
                  </a:lnTo>
                  <a:lnTo>
                    <a:pt y="603" x="110"/>
                  </a:lnTo>
                  <a:lnTo>
                    <a:pt y="601" x="108"/>
                  </a:lnTo>
                  <a:lnTo>
                    <a:pt y="601" x="107"/>
                  </a:lnTo>
                  <a:lnTo>
                    <a:pt y="602" x="106"/>
                  </a:lnTo>
                  <a:close/>
                  <a:moveTo>
                    <a:pt y="606" x="135"/>
                  </a:moveTo>
                  <a:lnTo>
                    <a:pt y="606" x="136"/>
                  </a:lnTo>
                  <a:lnTo>
                    <a:pt y="606" x="138"/>
                  </a:lnTo>
                  <a:lnTo>
                    <a:pt y="605" x="139"/>
                  </a:lnTo>
                  <a:lnTo>
                    <a:pt y="601" x="139"/>
                  </a:lnTo>
                  <a:lnTo>
                    <a:pt y="595" x="135"/>
                  </a:lnTo>
                  <a:lnTo>
                    <a:pt y="587" x="130"/>
                  </a:lnTo>
                  <a:lnTo>
                    <a:pt y="585" x="128"/>
                  </a:lnTo>
                  <a:lnTo>
                    <a:pt y="582" x="126"/>
                  </a:lnTo>
                  <a:lnTo>
                    <a:pt y="582" x="124"/>
                  </a:lnTo>
                  <a:lnTo>
                    <a:pt y="582" x="121"/>
                  </a:lnTo>
                  <a:lnTo>
                    <a:pt y="585" x="117"/>
                  </a:lnTo>
                  <a:lnTo>
                    <a:pt y="587" x="114"/>
                  </a:lnTo>
                  <a:lnTo>
                    <a:pt y="590" x="113"/>
                  </a:lnTo>
                  <a:lnTo>
                    <a:pt y="593" x="112"/>
                  </a:lnTo>
                  <a:lnTo>
                    <a:pt y="595" x="112"/>
                  </a:lnTo>
                  <a:lnTo>
                    <a:pt y="598" x="113"/>
                  </a:lnTo>
                  <a:lnTo>
                    <a:pt y="601" x="115"/>
                  </a:lnTo>
                  <a:lnTo>
                    <a:pt y="605" x="117"/>
                  </a:lnTo>
                  <a:lnTo>
                    <a:pt y="605" x="125"/>
                  </a:lnTo>
                  <a:lnTo>
                    <a:pt y="606" x="135"/>
                  </a:lnTo>
                  <a:close/>
                  <a:moveTo>
                    <a:pt y="589" x="143"/>
                  </a:moveTo>
                  <a:lnTo>
                    <a:pt y="586" x="142"/>
                  </a:lnTo>
                  <a:lnTo>
                    <a:pt y="583" x="143"/>
                  </a:lnTo>
                  <a:lnTo>
                    <a:pt y="583" x="147"/>
                  </a:lnTo>
                  <a:lnTo>
                    <a:pt y="583" x="150"/>
                  </a:lnTo>
                  <a:lnTo>
                    <a:pt y="583" x="154"/>
                  </a:lnTo>
                  <a:lnTo>
                    <a:pt y="585" x="160"/>
                  </a:lnTo>
                  <a:lnTo>
                    <a:pt y="589" x="162"/>
                  </a:lnTo>
                  <a:lnTo>
                    <a:pt y="594" x="163"/>
                  </a:lnTo>
                  <a:lnTo>
                    <a:pt y="597" x="163"/>
                  </a:lnTo>
                  <a:lnTo>
                    <a:pt y="601" x="161"/>
                  </a:lnTo>
                  <a:lnTo>
                    <a:pt y="607" x="157"/>
                  </a:lnTo>
                  <a:lnTo>
                    <a:pt y="614" x="154"/>
                  </a:lnTo>
                  <a:lnTo>
                    <a:pt y="601" x="148"/>
                  </a:lnTo>
                  <a:lnTo>
                    <a:pt y="589" x="143"/>
                  </a:lnTo>
                  <a:close/>
                  <a:moveTo>
                    <a:pt y="585" x="109"/>
                  </a:moveTo>
                  <a:lnTo>
                    <a:pt y="583" x="110"/>
                  </a:lnTo>
                  <a:lnTo>
                    <a:pt y="582" x="110"/>
                  </a:lnTo>
                  <a:lnTo>
                    <a:pt y="581" x="109"/>
                  </a:lnTo>
                  <a:lnTo>
                    <a:pt y="579" x="108"/>
                  </a:lnTo>
                  <a:lnTo>
                    <a:pt y="577" x="104"/>
                  </a:lnTo>
                  <a:lnTo>
                    <a:pt y="573" x="101"/>
                  </a:lnTo>
                  <a:lnTo>
                    <a:pt y="573" x="98"/>
                  </a:lnTo>
                  <a:lnTo>
                    <a:pt y="571" x="96"/>
                  </a:lnTo>
                  <a:lnTo>
                    <a:pt y="569" x="93"/>
                  </a:lnTo>
                  <a:lnTo>
                    <a:pt y="566" x="90"/>
                  </a:lnTo>
                  <a:lnTo>
                    <a:pt y="565" x="88"/>
                  </a:lnTo>
                  <a:lnTo>
                    <a:pt y="564" x="86"/>
                  </a:lnTo>
                  <a:lnTo>
                    <a:pt y="564" x="85"/>
                  </a:lnTo>
                  <a:lnTo>
                    <a:pt y="566" x="84"/>
                  </a:lnTo>
                  <a:lnTo>
                    <a:pt y="571" x="85"/>
                  </a:lnTo>
                  <a:lnTo>
                    <a:pt y="577" x="88"/>
                  </a:lnTo>
                  <a:lnTo>
                    <a:pt y="581" x="90"/>
                  </a:lnTo>
                  <a:lnTo>
                    <a:pt y="583" x="94"/>
                  </a:lnTo>
                  <a:lnTo>
                    <a:pt y="585" x="97"/>
                  </a:lnTo>
                  <a:lnTo>
                    <a:pt y="586" x="100"/>
                  </a:lnTo>
                  <a:lnTo>
                    <a:pt y="586" x="104"/>
                  </a:lnTo>
                  <a:lnTo>
                    <a:pt y="585" x="109"/>
                  </a:lnTo>
                  <a:close/>
                  <a:moveTo>
                    <a:pt y="554" x="135"/>
                  </a:moveTo>
                  <a:lnTo>
                    <a:pt y="554" x="131"/>
                  </a:lnTo>
                  <a:lnTo>
                    <a:pt y="554" x="129"/>
                  </a:lnTo>
                  <a:lnTo>
                    <a:pt y="557" x="129"/>
                  </a:lnTo>
                  <a:lnTo>
                    <a:pt y="558" x="130"/>
                  </a:lnTo>
                  <a:lnTo>
                    <a:pt y="564" x="135"/>
                  </a:lnTo>
                  <a:lnTo>
                    <a:pt y="570" x="138"/>
                  </a:lnTo>
                  <a:lnTo>
                    <a:pt y="573" x="140"/>
                  </a:lnTo>
                  <a:lnTo>
                    <a:pt y="574" x="142"/>
                  </a:lnTo>
                  <a:lnTo>
                    <a:pt y="577" x="144"/>
                  </a:lnTo>
                  <a:lnTo>
                    <a:pt y="577" x="149"/>
                  </a:lnTo>
                  <a:lnTo>
                    <a:pt y="577" x="154"/>
                  </a:lnTo>
                  <a:lnTo>
                    <a:pt y="577" x="160"/>
                  </a:lnTo>
                  <a:lnTo>
                    <a:pt y="575" x="162"/>
                  </a:lnTo>
                  <a:lnTo>
                    <a:pt y="575" x="164"/>
                  </a:lnTo>
                  <a:lnTo>
                    <a:pt y="573" x="166"/>
                  </a:lnTo>
                  <a:lnTo>
                    <a:pt y="570" x="167"/>
                  </a:lnTo>
                  <a:lnTo>
                    <a:pt y="568" x="165"/>
                  </a:lnTo>
                  <a:lnTo>
                    <a:pt y="564" x="164"/>
                  </a:lnTo>
                  <a:lnTo>
                    <a:pt y="561" x="164"/>
                  </a:lnTo>
                  <a:lnTo>
                    <a:pt y="558" x="164"/>
                  </a:lnTo>
                  <a:lnTo>
                    <a:pt y="554" x="163"/>
                  </a:lnTo>
                  <a:lnTo>
                    <a:pt y="552" x="162"/>
                  </a:lnTo>
                  <a:lnTo>
                    <a:pt y="549" x="160"/>
                  </a:lnTo>
                  <a:lnTo>
                    <a:pt y="546" x="154"/>
                  </a:lnTo>
                  <a:lnTo>
                    <a:pt y="550" x="152"/>
                  </a:lnTo>
                  <a:lnTo>
                    <a:pt y="553" x="150"/>
                  </a:lnTo>
                  <a:lnTo>
                    <a:pt y="554" x="148"/>
                  </a:lnTo>
                  <a:lnTo>
                    <a:pt y="554" x="144"/>
                  </a:lnTo>
                  <a:lnTo>
                    <a:pt y="554" x="140"/>
                  </a:lnTo>
                  <a:lnTo>
                    <a:pt y="554" x="135"/>
                  </a:lnTo>
                  <a:close/>
                  <a:moveTo>
                    <a:pt y="556" x="180"/>
                  </a:moveTo>
                  <a:lnTo>
                    <a:pt y="553" x="177"/>
                  </a:lnTo>
                  <a:lnTo>
                    <a:pt y="553" x="176"/>
                  </a:lnTo>
                  <a:lnTo>
                    <a:pt y="554" x="175"/>
                  </a:lnTo>
                  <a:lnTo>
                    <a:pt y="558" x="175"/>
                  </a:lnTo>
                  <a:lnTo>
                    <a:pt y="562" x="174"/>
                  </a:lnTo>
                  <a:lnTo>
                    <a:pt y="568" x="174"/>
                  </a:lnTo>
                  <a:lnTo>
                    <a:pt y="569" x="175"/>
                  </a:lnTo>
                  <a:lnTo>
                    <a:pt y="570" x="175"/>
                  </a:lnTo>
                  <a:lnTo>
                    <a:pt y="571" x="177"/>
                  </a:lnTo>
                  <a:lnTo>
                    <a:pt y="570" x="179"/>
                  </a:lnTo>
                  <a:lnTo>
                    <a:pt y="569" x="183"/>
                  </a:lnTo>
                  <a:lnTo>
                    <a:pt y="568" x="189"/>
                  </a:lnTo>
                  <a:lnTo>
                    <a:pt y="566" x="193"/>
                  </a:lnTo>
                  <a:lnTo>
                    <a:pt y="564" x="194"/>
                  </a:lnTo>
                  <a:lnTo>
                    <a:pt y="562" x="194"/>
                  </a:lnTo>
                  <a:lnTo>
                    <a:pt y="561" x="193"/>
                  </a:lnTo>
                  <a:lnTo>
                    <a:pt y="560" x="191"/>
                  </a:lnTo>
                  <a:lnTo>
                    <a:pt y="558" x="189"/>
                  </a:lnTo>
                  <a:lnTo>
                    <a:pt y="557" x="184"/>
                  </a:lnTo>
                  <a:lnTo>
                    <a:pt y="556" x="180"/>
                  </a:lnTo>
                  <a:close/>
                  <a:moveTo>
                    <a:pt y="553" x="294"/>
                  </a:moveTo>
                  <a:lnTo>
                    <a:pt y="549" x="291"/>
                  </a:lnTo>
                  <a:lnTo>
                    <a:pt y="545" x="290"/>
                  </a:lnTo>
                  <a:lnTo>
                    <a:pt y="540" x="290"/>
                  </a:lnTo>
                  <a:lnTo>
                    <a:pt y="536" x="292"/>
                  </a:lnTo>
                  <a:lnTo>
                    <a:pt y="526" x="295"/>
                  </a:lnTo>
                  <a:lnTo>
                    <a:pt y="516" x="299"/>
                  </a:lnTo>
                  <a:lnTo>
                    <a:pt y="511" x="305"/>
                  </a:lnTo>
                  <a:lnTo>
                    <a:pt y="511" x="306"/>
                  </a:lnTo>
                  <a:lnTo>
                    <a:pt y="515" x="306"/>
                  </a:lnTo>
                  <a:lnTo>
                    <a:pt y="517" x="306"/>
                  </a:lnTo>
                  <a:lnTo>
                    <a:pt y="522" x="307"/>
                  </a:lnTo>
                  <a:lnTo>
                    <a:pt y="528" x="306"/>
                  </a:lnTo>
                  <a:lnTo>
                    <a:pt y="532" x="305"/>
                  </a:lnTo>
                  <a:lnTo>
                    <a:pt y="536" x="303"/>
                  </a:lnTo>
                  <a:lnTo>
                    <a:pt y="544" x="298"/>
                  </a:lnTo>
                  <a:lnTo>
                    <a:pt y="553" x="294"/>
                  </a:lnTo>
                  <a:close/>
                  <a:moveTo>
                    <a:pt y="528" x="108"/>
                  </a:moveTo>
                  <a:lnTo>
                    <a:pt y="525" x="101"/>
                  </a:lnTo>
                  <a:lnTo>
                    <a:pt y="522" x="97"/>
                  </a:lnTo>
                  <a:lnTo>
                    <a:pt y="518" x="94"/>
                  </a:lnTo>
                  <a:lnTo>
                    <a:pt y="516" x="93"/>
                  </a:lnTo>
                  <a:lnTo>
                    <a:pt y="509" x="92"/>
                  </a:lnTo>
                  <a:lnTo>
                    <a:pt y="503" x="89"/>
                  </a:lnTo>
                  <a:lnTo>
                    <a:pt y="508" x="88"/>
                  </a:lnTo>
                  <a:lnTo>
                    <a:pt y="511" x="87"/>
                  </a:lnTo>
                  <a:lnTo>
                    <a:pt y="511" x="84"/>
                  </a:lnTo>
                  <a:lnTo>
                    <a:pt y="509" x="81"/>
                  </a:lnTo>
                  <a:lnTo>
                    <a:pt y="507" x="76"/>
                  </a:lnTo>
                  <a:lnTo>
                    <a:pt y="501" x="73"/>
                  </a:lnTo>
                  <a:lnTo>
                    <a:pt y="497" x="71"/>
                  </a:lnTo>
                  <a:lnTo>
                    <a:pt y="492" x="70"/>
                  </a:lnTo>
                  <a:lnTo>
                    <a:pt y="481" x="67"/>
                  </a:lnTo>
                  <a:lnTo>
                    <a:pt y="472" x="62"/>
                  </a:lnTo>
                  <a:lnTo>
                    <a:pt y="471" x="72"/>
                  </a:lnTo>
                  <a:lnTo>
                    <a:pt y="471" x="79"/>
                  </a:lnTo>
                  <a:lnTo>
                    <a:pt y="473" x="84"/>
                  </a:lnTo>
                  <a:lnTo>
                    <a:pt y="476" x="88"/>
                  </a:lnTo>
                  <a:lnTo>
                    <a:pt y="484" x="94"/>
                  </a:lnTo>
                  <a:lnTo>
                    <a:pt y="492" x="101"/>
                  </a:lnTo>
                  <a:lnTo>
                    <a:pt y="511" x="106"/>
                  </a:lnTo>
                  <a:lnTo>
                    <a:pt y="528" x="108"/>
                  </a:lnTo>
                  <a:close/>
                  <a:moveTo>
                    <a:pt y="477" x="100"/>
                  </a:moveTo>
                  <a:lnTo>
                    <a:pt y="492" x="106"/>
                  </a:lnTo>
                  <a:lnTo>
                    <a:pt y="507" x="112"/>
                  </a:lnTo>
                  <a:lnTo>
                    <a:pt y="521" x="117"/>
                  </a:lnTo>
                  <a:lnTo>
                    <a:pt y="536" x="121"/>
                  </a:lnTo>
                  <a:lnTo>
                    <a:pt y="540" x="121"/>
                  </a:lnTo>
                  <a:lnTo>
                    <a:pt y="542" x="123"/>
                  </a:lnTo>
                  <a:lnTo>
                    <a:pt y="545" x="126"/>
                  </a:lnTo>
                  <a:lnTo>
                    <a:pt y="546" x="129"/>
                  </a:lnTo>
                  <a:lnTo>
                    <a:pt y="548" x="133"/>
                  </a:lnTo>
                  <a:lnTo>
                    <a:pt y="548" x="137"/>
                  </a:lnTo>
                  <a:lnTo>
                    <a:pt y="548" x="140"/>
                  </a:lnTo>
                  <a:lnTo>
                    <a:pt y="546" x="143"/>
                  </a:lnTo>
                  <a:lnTo>
                    <a:pt y="537" x="151"/>
                  </a:lnTo>
                  <a:lnTo>
                    <a:pt y="529" x="157"/>
                  </a:lnTo>
                  <a:lnTo>
                    <a:pt y="513" x="152"/>
                  </a:lnTo>
                  <a:lnTo>
                    <a:pt y="496" x="147"/>
                  </a:lnTo>
                  <a:lnTo>
                    <a:pt y="496" x="138"/>
                  </a:lnTo>
                  <a:lnTo>
                    <a:pt y="493" x="133"/>
                  </a:lnTo>
                  <a:lnTo>
                    <a:pt y="491" x="128"/>
                  </a:lnTo>
                  <a:lnTo>
                    <a:pt y="488" x="126"/>
                  </a:lnTo>
                  <a:lnTo>
                    <a:pt y="485" x="122"/>
                  </a:lnTo>
                  <a:lnTo>
                    <a:pt y="481" x="117"/>
                  </a:lnTo>
                  <a:lnTo>
                    <a:pt y="479" x="111"/>
                  </a:lnTo>
                  <a:lnTo>
                    <a:pt y="477" x="100"/>
                  </a:lnTo>
                  <a:close/>
                  <a:moveTo>
                    <a:pt y="532" x="169"/>
                  </a:moveTo>
                  <a:lnTo>
                    <a:pt y="532" x="167"/>
                  </a:lnTo>
                  <a:lnTo>
                    <a:pt y="530" x="166"/>
                  </a:lnTo>
                  <a:lnTo>
                    <a:pt y="530" x="165"/>
                  </a:lnTo>
                  <a:lnTo>
                    <a:pt y="528" x="164"/>
                  </a:lnTo>
                  <a:lnTo>
                    <a:pt y="522" x="162"/>
                  </a:lnTo>
                  <a:lnTo>
                    <a:pt y="517" x="161"/>
                  </a:lnTo>
                  <a:lnTo>
                    <a:pt y="509" x="160"/>
                  </a:lnTo>
                  <a:lnTo>
                    <a:pt y="501" x="157"/>
                  </a:lnTo>
                  <a:lnTo>
                    <a:pt y="495" x="154"/>
                  </a:lnTo>
                  <a:lnTo>
                    <a:pt y="487" x="150"/>
                  </a:lnTo>
                  <a:lnTo>
                    <a:pt y="487" x="142"/>
                  </a:lnTo>
                  <a:lnTo>
                    <a:pt y="485" x="137"/>
                  </a:lnTo>
                  <a:lnTo>
                    <a:pt y="483" x="131"/>
                  </a:lnTo>
                  <a:lnTo>
                    <a:pt y="479" x="127"/>
                  </a:lnTo>
                  <a:lnTo>
                    <a:pt y="475" x="122"/>
                  </a:lnTo>
                  <a:lnTo>
                    <a:pt y="471" x="113"/>
                  </a:lnTo>
                  <a:lnTo>
                    <a:pt y="467" x="103"/>
                  </a:lnTo>
                  <a:lnTo>
                    <a:pt y="465" x="89"/>
                  </a:lnTo>
                  <a:lnTo>
                    <a:pt y="463" x="86"/>
                  </a:lnTo>
                  <a:lnTo>
                    <a:pt y="459" x="84"/>
                  </a:lnTo>
                  <a:lnTo>
                    <a:pt y="456" x="83"/>
                  </a:lnTo>
                  <a:lnTo>
                    <a:pt y="452" x="81"/>
                  </a:lnTo>
                  <a:lnTo>
                    <a:pt y="446" x="80"/>
                  </a:lnTo>
                  <a:lnTo>
                    <a:pt y="436" x="80"/>
                  </a:lnTo>
                  <a:lnTo>
                    <a:pt y="427" x="78"/>
                  </a:lnTo>
                  <a:lnTo>
                    <a:pt y="416" x="73"/>
                  </a:lnTo>
                  <a:lnTo>
                    <a:pt y="411" x="70"/>
                  </a:lnTo>
                  <a:lnTo>
                    <a:pt y="406" x="66"/>
                  </a:lnTo>
                  <a:lnTo>
                    <a:pt y="401" x="60"/>
                  </a:lnTo>
                  <a:lnTo>
                    <a:pt y="394" x="54"/>
                  </a:lnTo>
                  <a:lnTo>
                    <a:pt y="393" x="65"/>
                  </a:lnTo>
                  <a:lnTo>
                    <a:pt y="394" x="75"/>
                  </a:lnTo>
                  <a:lnTo>
                    <a:pt y="395" x="80"/>
                  </a:lnTo>
                  <a:lnTo>
                    <a:pt y="397" x="84"/>
                  </a:lnTo>
                  <a:lnTo>
                    <a:pt y="399" x="87"/>
                  </a:lnTo>
                  <a:lnTo>
                    <a:pt y="403" x="89"/>
                  </a:lnTo>
                  <a:lnTo>
                    <a:pt y="401" x="89"/>
                  </a:lnTo>
                  <a:lnTo>
                    <a:pt y="399" x="89"/>
                  </a:lnTo>
                  <a:lnTo>
                    <a:pt y="397" x="89"/>
                  </a:lnTo>
                  <a:lnTo>
                    <a:pt y="395" x="92"/>
                  </a:lnTo>
                  <a:lnTo>
                    <a:pt y="391" x="96"/>
                  </a:lnTo>
                  <a:lnTo>
                    <a:pt y="389" x="101"/>
                  </a:lnTo>
                  <a:lnTo>
                    <a:pt y="387" x="106"/>
                  </a:lnTo>
                  <a:lnTo>
                    <a:pt y="386" x="110"/>
                  </a:lnTo>
                  <a:lnTo>
                    <a:pt y="386" x="113"/>
                  </a:lnTo>
                  <a:lnTo>
                    <a:pt y="387" x="117"/>
                  </a:lnTo>
                  <a:lnTo>
                    <a:pt y="390" x="121"/>
                  </a:lnTo>
                  <a:lnTo>
                    <a:pt y="394" x="123"/>
                  </a:lnTo>
                  <a:lnTo>
                    <a:pt y="393" x="127"/>
                  </a:lnTo>
                  <a:lnTo>
                    <a:pt y="391" x="131"/>
                  </a:lnTo>
                  <a:lnTo>
                    <a:pt y="391" x="137"/>
                  </a:lnTo>
                  <a:lnTo>
                    <a:pt y="393" x="143"/>
                  </a:lnTo>
                  <a:lnTo>
                    <a:pt y="397" x="156"/>
                  </a:lnTo>
                  <a:lnTo>
                    <a:pt y="403" x="168"/>
                  </a:lnTo>
                  <a:lnTo>
                    <a:pt y="411" x="175"/>
                  </a:lnTo>
                  <a:lnTo>
                    <a:pt y="418" x="178"/>
                  </a:lnTo>
                  <a:lnTo>
                    <a:pt y="424" x="180"/>
                  </a:lnTo>
                  <a:lnTo>
                    <a:pt y="431" x="181"/>
                  </a:lnTo>
                  <a:lnTo>
                    <a:pt y="436" x="182"/>
                  </a:lnTo>
                  <a:lnTo>
                    <a:pt y="440" x="183"/>
                  </a:lnTo>
                  <a:lnTo>
                    <a:pt y="446" x="185"/>
                  </a:lnTo>
                  <a:lnTo>
                    <a:pt y="450" x="190"/>
                  </a:lnTo>
                  <a:lnTo>
                    <a:pt y="452" x="199"/>
                  </a:lnTo>
                  <a:lnTo>
                    <a:pt y="455" x="209"/>
                  </a:lnTo>
                  <a:lnTo>
                    <a:pt y="456" x="213"/>
                  </a:lnTo>
                  <a:lnTo>
                    <a:pt y="459" x="219"/>
                  </a:lnTo>
                  <a:lnTo>
                    <a:pt y="462" x="223"/>
                  </a:lnTo>
                  <a:lnTo>
                    <a:pt y="465" x="227"/>
                  </a:lnTo>
                  <a:lnTo>
                    <a:pt y="465" x="232"/>
                  </a:lnTo>
                  <a:lnTo>
                    <a:pt y="467" x="236"/>
                  </a:lnTo>
                  <a:lnTo>
                    <a:pt y="468" x="239"/>
                  </a:lnTo>
                  <a:lnTo>
                    <a:pt y="471" x="243"/>
                  </a:lnTo>
                  <a:lnTo>
                    <a:pt y="476" x="248"/>
                  </a:lnTo>
                  <a:lnTo>
                    <a:pt y="483" x="252"/>
                  </a:lnTo>
                  <a:lnTo>
                    <a:pt y="491" x="254"/>
                  </a:lnTo>
                  <a:lnTo>
                    <a:pt y="500" x="257"/>
                  </a:lnTo>
                  <a:lnTo>
                    <a:pt y="508" x="259"/>
                  </a:lnTo>
                  <a:lnTo>
                    <a:pt y="517" x="260"/>
                  </a:lnTo>
                  <a:lnTo>
                    <a:pt y="538" x="261"/>
                  </a:lnTo>
                  <a:lnTo>
                    <a:pt y="554" x="264"/>
                  </a:lnTo>
                  <a:lnTo>
                    <a:pt y="566" x="267"/>
                  </a:lnTo>
                  <a:lnTo>
                    <a:pt y="575" x="271"/>
                  </a:lnTo>
                  <a:lnTo>
                    <a:pt y="582" x="274"/>
                  </a:lnTo>
                  <a:lnTo>
                    <a:pt y="589" x="276"/>
                  </a:lnTo>
                  <a:lnTo>
                    <a:pt y="595" x="277"/>
                  </a:lnTo>
                  <a:lnTo>
                    <a:pt y="603" x="276"/>
                  </a:lnTo>
                  <a:lnTo>
                    <a:pt y="605" x="274"/>
                  </a:lnTo>
                  <a:lnTo>
                    <a:pt y="603" x="272"/>
                  </a:lnTo>
                  <a:lnTo>
                    <a:pt y="603" x="270"/>
                  </a:lnTo>
                  <a:lnTo>
                    <a:pt y="602" x="267"/>
                  </a:lnTo>
                  <a:lnTo>
                    <a:pt y="597" x="263"/>
                  </a:lnTo>
                  <a:lnTo>
                    <a:pt y="590" x="258"/>
                  </a:lnTo>
                  <a:lnTo>
                    <a:pt y="583" x="252"/>
                  </a:lnTo>
                  <a:lnTo>
                    <a:pt y="577" x="247"/>
                  </a:lnTo>
                  <a:lnTo>
                    <a:pt y="570" x="241"/>
                  </a:lnTo>
                  <a:lnTo>
                    <a:pt y="565" x="235"/>
                  </a:lnTo>
                  <a:lnTo>
                    <a:pt y="558" x="218"/>
                  </a:lnTo>
                  <a:lnTo>
                    <a:pt y="553" x="197"/>
                  </a:lnTo>
                  <a:lnTo>
                    <a:pt y="550" x="189"/>
                  </a:lnTo>
                  <a:lnTo>
                    <a:pt y="546" x="181"/>
                  </a:lnTo>
                  <a:lnTo>
                    <a:pt y="544" x="176"/>
                  </a:lnTo>
                  <a:lnTo>
                    <a:pt y="541" x="174"/>
                  </a:lnTo>
                  <a:lnTo>
                    <a:pt y="533" x="178"/>
                  </a:lnTo>
                  <a:lnTo>
                    <a:pt y="525" x="180"/>
                  </a:lnTo>
                  <a:lnTo>
                    <a:pt y="516" x="181"/>
                  </a:lnTo>
                  <a:lnTo>
                    <a:pt y="508" x="182"/>
                  </a:lnTo>
                  <a:lnTo>
                    <a:pt y="499" x="181"/>
                  </a:lnTo>
                  <a:lnTo>
                    <a:pt y="488" x="179"/>
                  </a:lnTo>
                  <a:lnTo>
                    <a:pt y="479" x="176"/>
                  </a:lnTo>
                  <a:lnTo>
                    <a:pt y="468" x="171"/>
                  </a:lnTo>
                  <a:lnTo>
                    <a:pt y="477" x="175"/>
                  </a:lnTo>
                  <a:lnTo>
                    <a:pt y="487" x="176"/>
                  </a:lnTo>
                  <a:lnTo>
                    <a:pt y="496" x="178"/>
                  </a:lnTo>
                  <a:lnTo>
                    <a:pt y="504" x="178"/>
                  </a:lnTo>
                  <a:lnTo>
                    <a:pt y="512" x="178"/>
                  </a:lnTo>
                  <a:lnTo>
                    <a:pt y="520" x="176"/>
                  </a:lnTo>
                  <a:lnTo>
                    <a:pt y="526" x="174"/>
                  </a:lnTo>
                  <a:lnTo>
                    <a:pt y="532" x="169"/>
                  </a:lnTo>
                  <a:close/>
                  <a:moveTo>
                    <a:pt y="505" x="323"/>
                  </a:moveTo>
                  <a:lnTo>
                    <a:pt y="491" x="322"/>
                  </a:lnTo>
                  <a:lnTo>
                    <a:pt y="477" x="323"/>
                  </a:lnTo>
                  <a:lnTo>
                    <a:pt y="475" x="325"/>
                  </a:lnTo>
                  <a:lnTo>
                    <a:pt y="473" x="327"/>
                  </a:lnTo>
                  <a:lnTo>
                    <a:pt y="472" x="329"/>
                  </a:lnTo>
                  <a:lnTo>
                    <a:pt y="472" x="330"/>
                  </a:lnTo>
                  <a:lnTo>
                    <a:pt y="475" x="332"/>
                  </a:lnTo>
                  <a:lnTo>
                    <a:pt y="479" x="333"/>
                  </a:lnTo>
                  <a:lnTo>
                    <a:pt y="492" x="330"/>
                  </a:lnTo>
                  <a:lnTo>
                    <a:pt y="505" x="323"/>
                  </a:lnTo>
                  <a:close/>
                  <a:moveTo>
                    <a:pt y="465" x="369"/>
                  </a:moveTo>
                  <a:lnTo>
                    <a:pt y="462" x="366"/>
                  </a:lnTo>
                  <a:lnTo>
                    <a:pt y="460" x="362"/>
                  </a:lnTo>
                  <a:lnTo>
                    <a:pt y="460" x="358"/>
                  </a:lnTo>
                  <a:lnTo>
                    <a:pt y="460" x="355"/>
                  </a:lnTo>
                  <a:lnTo>
                    <a:pt y="460" x="353"/>
                  </a:lnTo>
                  <a:lnTo>
                    <a:pt y="459" x="349"/>
                  </a:lnTo>
                  <a:lnTo>
                    <a:pt y="455" x="347"/>
                  </a:lnTo>
                  <a:lnTo>
                    <a:pt y="450" x="346"/>
                  </a:lnTo>
                  <a:lnTo>
                    <a:pt y="440" x="346"/>
                  </a:lnTo>
                  <a:lnTo>
                    <a:pt y="431" x="346"/>
                  </a:lnTo>
                  <a:lnTo>
                    <a:pt y="422" x="347"/>
                  </a:lnTo>
                  <a:lnTo>
                    <a:pt y="411" x="348"/>
                  </a:lnTo>
                  <a:lnTo>
                    <a:pt y="393" x="353"/>
                  </a:lnTo>
                  <a:lnTo>
                    <a:pt y="374" x="357"/>
                  </a:lnTo>
                  <a:lnTo>
                    <a:pt y="383" x="362"/>
                  </a:lnTo>
                  <a:lnTo>
                    <a:pt y="391" x="366"/>
                  </a:lnTo>
                  <a:lnTo>
                    <a:pt y="401" x="367"/>
                  </a:lnTo>
                  <a:lnTo>
                    <a:pt y="409" x="368"/>
                  </a:lnTo>
                  <a:lnTo>
                    <a:pt y="424" x="367"/>
                  </a:lnTo>
                  <a:lnTo>
                    <a:pt y="439" x="369"/>
                  </a:lnTo>
                  <a:lnTo>
                    <a:pt y="447" x="372"/>
                  </a:lnTo>
                  <a:lnTo>
                    <a:pt y="454" x="373"/>
                  </a:lnTo>
                  <a:lnTo>
                    <a:pt y="456" x="373"/>
                  </a:lnTo>
                  <a:lnTo>
                    <a:pt y="460" x="372"/>
                  </a:lnTo>
                  <a:lnTo>
                    <a:pt y="463" x="371"/>
                  </a:lnTo>
                  <a:lnTo>
                    <a:pt y="465" x="369"/>
                  </a:lnTo>
                  <a:close/>
                  <a:moveTo>
                    <a:pt y="455" x="336"/>
                  </a:moveTo>
                  <a:lnTo>
                    <a:pt y="462" x="331"/>
                  </a:lnTo>
                  <a:lnTo>
                    <a:pt y="464" x="328"/>
                  </a:lnTo>
                  <a:lnTo>
                    <a:pt y="464" x="328"/>
                  </a:lnTo>
                  <a:lnTo>
                    <a:pt y="463" x="327"/>
                  </a:lnTo>
                  <a:lnTo>
                    <a:pt y="460" x="327"/>
                  </a:lnTo>
                  <a:lnTo>
                    <a:pt y="458" x="327"/>
                  </a:lnTo>
                  <a:lnTo>
                    <a:pt y="454" x="325"/>
                  </a:lnTo>
                  <a:lnTo>
                    <a:pt y="446" x="323"/>
                  </a:lnTo>
                  <a:lnTo>
                    <a:pt y="435" x="323"/>
                  </a:lnTo>
                  <a:lnTo>
                    <a:pt y="422" x="323"/>
                  </a:lnTo>
                  <a:lnTo>
                    <a:pt y="391" x="325"/>
                  </a:lnTo>
                  <a:lnTo>
                    <a:pt y="363" x="326"/>
                  </a:lnTo>
                  <a:lnTo>
                    <a:pt y="355" x="335"/>
                  </a:lnTo>
                  <a:lnTo>
                    <a:pt y="350" x="343"/>
                  </a:lnTo>
                  <a:lnTo>
                    <a:pt y="361" x="343"/>
                  </a:lnTo>
                  <a:lnTo>
                    <a:pt y="373" x="344"/>
                  </a:lnTo>
                  <a:lnTo>
                    <a:pt y="378" x="344"/>
                  </a:lnTo>
                  <a:lnTo>
                    <a:pt y="383" x="344"/>
                  </a:lnTo>
                  <a:lnTo>
                    <a:pt y="387" x="343"/>
                  </a:lnTo>
                  <a:lnTo>
                    <a:pt y="391" x="341"/>
                  </a:lnTo>
                  <a:lnTo>
                    <a:pt y="407" x="340"/>
                  </a:lnTo>
                  <a:lnTo>
                    <a:pt y="424" x="337"/>
                  </a:lnTo>
                  <a:lnTo>
                    <a:pt y="432" x="336"/>
                  </a:lnTo>
                  <a:lnTo>
                    <a:pt y="440" x="336"/>
                  </a:lnTo>
                  <a:lnTo>
                    <a:pt y="447" x="335"/>
                  </a:lnTo>
                  <a:lnTo>
                    <a:pt y="455" x="336"/>
                  </a:lnTo>
                  <a:close/>
                  <a:moveTo>
                    <a:pt y="458" x="311"/>
                  </a:moveTo>
                  <a:lnTo>
                    <a:pt y="465" x="311"/>
                  </a:lnTo>
                  <a:lnTo>
                    <a:pt y="473" x="308"/>
                  </a:lnTo>
                  <a:lnTo>
                    <a:pt y="480" x="304"/>
                  </a:lnTo>
                  <a:lnTo>
                    <a:pt y="487" x="300"/>
                  </a:lnTo>
                  <a:lnTo>
                    <a:pt y="495" x="295"/>
                  </a:lnTo>
                  <a:lnTo>
                    <a:pt y="503" x="290"/>
                  </a:lnTo>
                  <a:lnTo>
                    <a:pt y="512" x="286"/>
                  </a:lnTo>
                  <a:lnTo>
                    <a:pt y="524" x="284"/>
                  </a:lnTo>
                  <a:lnTo>
                    <a:pt y="528" x="281"/>
                  </a:lnTo>
                  <a:lnTo>
                    <a:pt y="529" x="280"/>
                  </a:lnTo>
                  <a:lnTo>
                    <a:pt y="528" x="279"/>
                  </a:lnTo>
                  <a:lnTo>
                    <a:pt y="526" x="279"/>
                  </a:lnTo>
                  <a:lnTo>
                    <a:pt y="521" x="278"/>
                  </a:lnTo>
                  <a:lnTo>
                    <a:pt y="517" x="277"/>
                  </a:lnTo>
                  <a:lnTo>
                    <a:pt y="505" x="274"/>
                  </a:lnTo>
                  <a:lnTo>
                    <a:pt y="493" x="272"/>
                  </a:lnTo>
                  <a:lnTo>
                    <a:pt y="480" x="270"/>
                  </a:lnTo>
                  <a:lnTo>
                    <a:pt y="465" x="268"/>
                  </a:lnTo>
                  <a:lnTo>
                    <a:pt y="438" x="267"/>
                  </a:lnTo>
                  <a:lnTo>
                    <a:pt y="409" x="268"/>
                  </a:lnTo>
                  <a:lnTo>
                    <a:pt y="390" x="272"/>
                  </a:lnTo>
                  <a:lnTo>
                    <a:pt y="375" x="276"/>
                  </a:lnTo>
                  <a:lnTo>
                    <a:pt y="370" x="278"/>
                  </a:lnTo>
                  <a:lnTo>
                    <a:pt y="367" x="279"/>
                  </a:lnTo>
                  <a:lnTo>
                    <a:pt y="370" x="281"/>
                  </a:lnTo>
                  <a:lnTo>
                    <a:pt y="375" x="284"/>
                  </a:lnTo>
                  <a:lnTo>
                    <a:pt y="382" x="287"/>
                  </a:lnTo>
                  <a:lnTo>
                    <a:pt y="390" x="289"/>
                  </a:lnTo>
                  <a:lnTo>
                    <a:pt y="398" x="289"/>
                  </a:lnTo>
                  <a:lnTo>
                    <a:pt y="406" x="289"/>
                  </a:lnTo>
                  <a:lnTo>
                    <a:pt y="414" x="289"/>
                  </a:lnTo>
                  <a:lnTo>
                    <a:pt y="422" x="289"/>
                  </a:lnTo>
                  <a:lnTo>
                    <a:pt y="431" x="290"/>
                  </a:lnTo>
                  <a:lnTo>
                    <a:pt y="439" x="292"/>
                  </a:lnTo>
                  <a:lnTo>
                    <a:pt y="448" x="302"/>
                  </a:lnTo>
                  <a:lnTo>
                    <a:pt y="458" x="311"/>
                  </a:lnTo>
                  <a:close/>
                  <a:moveTo>
                    <a:pt y="448" x="252"/>
                  </a:moveTo>
                  <a:lnTo>
                    <a:pt y="452" x="252"/>
                  </a:lnTo>
                  <a:lnTo>
                    <a:pt y="455" x="251"/>
                  </a:lnTo>
                  <a:lnTo>
                    <a:pt y="455" x="250"/>
                  </a:lnTo>
                  <a:lnTo>
                    <a:pt y="456" x="249"/>
                  </a:lnTo>
                  <a:lnTo>
                    <a:pt y="455" x="246"/>
                  </a:lnTo>
                  <a:lnTo>
                    <a:pt y="455" x="243"/>
                  </a:lnTo>
                  <a:lnTo>
                    <a:pt y="450" x="235"/>
                  </a:lnTo>
                  <a:lnTo>
                    <a:pt y="447" x="226"/>
                  </a:lnTo>
                  <a:lnTo>
                    <a:pt y="444" x="219"/>
                  </a:lnTo>
                  <a:lnTo>
                    <a:pt y="443" x="211"/>
                  </a:lnTo>
                  <a:lnTo>
                    <a:pt y="442" x="205"/>
                  </a:lnTo>
                  <a:lnTo>
                    <a:pt y="440" x="199"/>
                  </a:lnTo>
                  <a:lnTo>
                    <a:pt y="436" x="195"/>
                  </a:lnTo>
                  <a:lnTo>
                    <a:pt y="432" x="192"/>
                  </a:lnTo>
                  <a:lnTo>
                    <a:pt y="422" x="188"/>
                  </a:lnTo>
                  <a:lnTo>
                    <a:pt y="410" x="183"/>
                  </a:lnTo>
                  <a:lnTo>
                    <a:pt y="405" x="181"/>
                  </a:lnTo>
                  <a:lnTo>
                    <a:pt y="399" x="180"/>
                  </a:lnTo>
                  <a:lnTo>
                    <a:pt y="395" x="180"/>
                  </a:lnTo>
                  <a:lnTo>
                    <a:pt y="393" x="181"/>
                  </a:lnTo>
                  <a:lnTo>
                    <a:pt y="387" x="184"/>
                  </a:lnTo>
                  <a:lnTo>
                    <a:pt y="385" x="185"/>
                  </a:lnTo>
                  <a:lnTo>
                    <a:pt y="386" x="184"/>
                  </a:lnTo>
                  <a:lnTo>
                    <a:pt y="387" x="183"/>
                  </a:lnTo>
                  <a:lnTo>
                    <a:pt y="387" x="181"/>
                  </a:lnTo>
                  <a:lnTo>
                    <a:pt y="387" x="178"/>
                  </a:lnTo>
                  <a:lnTo>
                    <a:pt y="386" x="176"/>
                  </a:lnTo>
                  <a:lnTo>
                    <a:pt y="379" x="175"/>
                  </a:lnTo>
                  <a:lnTo>
                    <a:pt y="373" x="175"/>
                  </a:lnTo>
                  <a:lnTo>
                    <a:pt y="366" x="174"/>
                  </a:lnTo>
                  <a:lnTo>
                    <a:pt y="359" x="171"/>
                  </a:lnTo>
                  <a:lnTo>
                    <a:pt y="354" x="170"/>
                  </a:lnTo>
                  <a:lnTo>
                    <a:pt y="349" x="168"/>
                  </a:lnTo>
                  <a:lnTo>
                    <a:pt y="346" x="167"/>
                  </a:lnTo>
                  <a:lnTo>
                    <a:pt y="344" x="168"/>
                  </a:lnTo>
                  <a:lnTo>
                    <a:pt y="342" x="169"/>
                  </a:lnTo>
                  <a:lnTo>
                    <a:pt y="341" x="174"/>
                  </a:lnTo>
                  <a:lnTo>
                    <a:pt y="342" x="178"/>
                  </a:lnTo>
                  <a:lnTo>
                    <a:pt y="345" x="183"/>
                  </a:lnTo>
                  <a:lnTo>
                    <a:pt y="349" x="189"/>
                  </a:lnTo>
                  <a:lnTo>
                    <a:pt y="358" x="198"/>
                  </a:lnTo>
                  <a:lnTo>
                    <a:pt y="369" x="206"/>
                  </a:lnTo>
                  <a:lnTo>
                    <a:pt y="377" x="219"/>
                  </a:lnTo>
                  <a:lnTo>
                    <a:pt y="386" x="234"/>
                  </a:lnTo>
                  <a:lnTo>
                    <a:pt y="385" x="230"/>
                  </a:lnTo>
                  <a:lnTo>
                    <a:pt y="385" x="226"/>
                  </a:lnTo>
                  <a:lnTo>
                    <a:pt y="385" x="224"/>
                  </a:lnTo>
                  <a:lnTo>
                    <a:pt y="386" x="221"/>
                  </a:lnTo>
                  <a:lnTo>
                    <a:pt y="389" x="217"/>
                  </a:lnTo>
                  <a:lnTo>
                    <a:pt y="390" x="211"/>
                  </a:lnTo>
                  <a:lnTo>
                    <a:pt y="393" x="221"/>
                  </a:lnTo>
                  <a:lnTo>
                    <a:pt y="397" x="230"/>
                  </a:lnTo>
                  <a:lnTo>
                    <a:pt y="403" x="237"/>
                  </a:lnTo>
                  <a:lnTo>
                    <a:pt y="410" x="244"/>
                  </a:lnTo>
                  <a:lnTo>
                    <a:pt y="419" x="249"/>
                  </a:lnTo>
                  <a:lnTo>
                    <a:pt y="428" x="252"/>
                  </a:lnTo>
                  <a:lnTo>
                    <a:pt y="432" x="253"/>
                  </a:lnTo>
                  <a:lnTo>
                    <a:pt y="438" x="253"/>
                  </a:lnTo>
                  <a:lnTo>
                    <a:pt y="443" x="253"/>
                  </a:lnTo>
                  <a:lnTo>
                    <a:pt y="448" x="252"/>
                  </a:lnTo>
                  <a:close/>
                  <a:moveTo>
                    <a:pt y="362" x="164"/>
                  </a:moveTo>
                  <a:lnTo>
                    <a:pt y="355" x="149"/>
                  </a:lnTo>
                  <a:lnTo>
                    <a:pt y="350" x="140"/>
                  </a:lnTo>
                  <a:lnTo>
                    <a:pt y="345" x="135"/>
                  </a:lnTo>
                  <a:lnTo>
                    <a:pt y="342" x="131"/>
                  </a:lnTo>
                  <a:lnTo>
                    <a:pt y="338" x="129"/>
                  </a:lnTo>
                  <a:lnTo>
                    <a:pt y="336" x="127"/>
                  </a:lnTo>
                  <a:lnTo>
                    <a:pt y="332" x="124"/>
                  </a:lnTo>
                  <a:lnTo>
                    <a:pt y="326" x="117"/>
                  </a:lnTo>
                  <a:lnTo>
                    <a:pt y="325" x="119"/>
                  </a:lnTo>
                  <a:lnTo>
                    <a:pt y="325" x="121"/>
                  </a:lnTo>
                  <a:lnTo>
                    <a:pt y="325" x="122"/>
                  </a:lnTo>
                  <a:lnTo>
                    <a:pt y="325" x="124"/>
                  </a:lnTo>
                  <a:lnTo>
                    <a:pt y="328" x="128"/>
                  </a:lnTo>
                  <a:lnTo>
                    <a:pt y="329" x="133"/>
                  </a:lnTo>
                  <a:lnTo>
                    <a:pt y="333" x="134"/>
                  </a:lnTo>
                  <a:lnTo>
                    <a:pt y="334" x="135"/>
                  </a:lnTo>
                  <a:lnTo>
                    <a:pt y="336" x="136"/>
                  </a:lnTo>
                  <a:lnTo>
                    <a:pt y="336" x="137"/>
                  </a:lnTo>
                  <a:lnTo>
                    <a:pt y="333" x="140"/>
                  </a:lnTo>
                  <a:lnTo>
                    <a:pt y="333" x="143"/>
                  </a:lnTo>
                  <a:lnTo>
                    <a:pt y="337" x="149"/>
                  </a:lnTo>
                  <a:lnTo>
                    <a:pt y="338" x="153"/>
                  </a:lnTo>
                  <a:lnTo>
                    <a:pt y="341" x="155"/>
                  </a:lnTo>
                  <a:lnTo>
                    <a:pt y="345" x="158"/>
                  </a:lnTo>
                  <a:lnTo>
                    <a:pt y="352" x="161"/>
                  </a:lnTo>
                  <a:lnTo>
                    <a:pt y="362" x="164"/>
                  </a:lnTo>
                  <a:close/>
                  <a:moveTo>
                    <a:pt y="338" x="180"/>
                  </a:moveTo>
                  <a:lnTo>
                    <a:pt y="334" x="169"/>
                  </a:lnTo>
                  <a:lnTo>
                    <a:pt y="332" x="158"/>
                  </a:lnTo>
                  <a:lnTo>
                    <a:pt y="330" x="154"/>
                  </a:lnTo>
                  <a:lnTo>
                    <a:pt y="329" x="150"/>
                  </a:lnTo>
                  <a:lnTo>
                    <a:pt y="326" x="145"/>
                  </a:lnTo>
                  <a:lnTo>
                    <a:pt y="322" x="141"/>
                  </a:lnTo>
                  <a:lnTo>
                    <a:pt y="317" x="141"/>
                  </a:lnTo>
                  <a:lnTo>
                    <a:pt y="312" x="139"/>
                  </a:lnTo>
                  <a:lnTo>
                    <a:pt y="309" x="138"/>
                  </a:lnTo>
                  <a:lnTo>
                    <a:pt y="306" x="137"/>
                  </a:lnTo>
                  <a:lnTo>
                    <a:pt y="305" x="138"/>
                  </a:lnTo>
                  <a:lnTo>
                    <a:pt y="304" x="141"/>
                  </a:lnTo>
                  <a:lnTo>
                    <a:pt y="309" x="154"/>
                  </a:lnTo>
                  <a:lnTo>
                    <a:pt y="314" x="168"/>
                  </a:lnTo>
                  <a:lnTo>
                    <a:pt y="317" x="175"/>
                  </a:lnTo>
                  <a:lnTo>
                    <a:pt y="321" x="181"/>
                  </a:lnTo>
                  <a:lnTo>
                    <a:pt y="326" x="186"/>
                  </a:lnTo>
                  <a:lnTo>
                    <a:pt y="334" x="191"/>
                  </a:lnTo>
                  <a:lnTo>
                    <a:pt y="338" x="192"/>
                  </a:lnTo>
                  <a:lnTo>
                    <a:pt y="340" x="192"/>
                  </a:lnTo>
                  <a:lnTo>
                    <a:pt y="341" x="191"/>
                  </a:lnTo>
                  <a:lnTo>
                    <a:pt y="342" x="190"/>
                  </a:lnTo>
                  <a:lnTo>
                    <a:pt y="341" x="184"/>
                  </a:lnTo>
                  <a:lnTo>
                    <a:pt y="338" x="180"/>
                  </a:lnTo>
                  <a:close/>
                  <a:moveTo>
                    <a:pt y="308" x="169"/>
                  </a:moveTo>
                  <a:lnTo>
                    <a:pt y="305" x="161"/>
                  </a:lnTo>
                  <a:lnTo>
                    <a:pt y="301" x="153"/>
                  </a:lnTo>
                  <a:lnTo>
                    <a:pt y="299" x="145"/>
                  </a:lnTo>
                  <a:lnTo>
                    <a:pt y="295" x="137"/>
                  </a:lnTo>
                  <a:lnTo>
                    <a:pt y="289" x="134"/>
                  </a:lnTo>
                  <a:lnTo>
                    <a:pt y="284" x="129"/>
                  </a:lnTo>
                  <a:lnTo>
                    <a:pt y="280" x="127"/>
                  </a:lnTo>
                  <a:lnTo>
                    <a:pt y="279" x="126"/>
                  </a:lnTo>
                  <a:lnTo>
                    <a:pt y="276" x="126"/>
                  </a:lnTo>
                  <a:lnTo>
                    <a:pt y="275" x="127"/>
                  </a:lnTo>
                  <a:lnTo>
                    <a:pt y="280" x="138"/>
                  </a:lnTo>
                  <a:lnTo>
                    <a:pt y="287" x="148"/>
                  </a:lnTo>
                  <a:lnTo>
                    <a:pt y="293" x="157"/>
                  </a:lnTo>
                  <a:lnTo>
                    <a:pt y="299" x="168"/>
                  </a:lnTo>
                  <a:lnTo>
                    <a:pt y="301" x="170"/>
                  </a:lnTo>
                  <a:lnTo>
                    <a:pt y="304" x="171"/>
                  </a:lnTo>
                  <a:lnTo>
                    <a:pt y="306" x="171"/>
                  </a:lnTo>
                  <a:lnTo>
                    <a:pt y="308" x="169"/>
                  </a:lnTo>
                  <a:close/>
                  <a:moveTo>
                    <a:pt y="349" x="331"/>
                  </a:moveTo>
                  <a:lnTo>
                    <a:pt y="349" x="328"/>
                  </a:lnTo>
                  <a:lnTo>
                    <a:pt y="348" x="327"/>
                  </a:lnTo>
                  <a:lnTo>
                    <a:pt y="346" x="327"/>
                  </a:lnTo>
                  <a:lnTo>
                    <a:pt y="344" x="329"/>
                  </a:lnTo>
                  <a:lnTo>
                    <a:pt y="326" x="331"/>
                  </a:lnTo>
                  <a:lnTo>
                    <a:pt y="313" x="334"/>
                  </a:lnTo>
                  <a:lnTo>
                    <a:pt y="305" x="336"/>
                  </a:lnTo>
                  <a:lnTo>
                    <a:pt y="299" x="339"/>
                  </a:lnTo>
                  <a:lnTo>
                    <a:pt y="291" x="345"/>
                  </a:lnTo>
                  <a:lnTo>
                    <a:pt y="280" x="353"/>
                  </a:lnTo>
                  <a:lnTo>
                    <a:pt y="275" x="355"/>
                  </a:lnTo>
                  <a:lnTo>
                    <a:pt y="269" x="359"/>
                  </a:lnTo>
                  <a:lnTo>
                    <a:pt y="268" x="361"/>
                  </a:lnTo>
                  <a:lnTo>
                    <a:pt y="267" x="363"/>
                  </a:lnTo>
                  <a:lnTo>
                    <a:pt y="268" x="364"/>
                  </a:lnTo>
                  <a:lnTo>
                    <a:pt y="269" x="366"/>
                  </a:lnTo>
                  <a:lnTo>
                    <a:pt y="280" x="362"/>
                  </a:lnTo>
                  <a:lnTo>
                    <a:pt y="289" x="361"/>
                  </a:lnTo>
                  <a:lnTo>
                    <a:pt y="295" x="360"/>
                  </a:lnTo>
                  <a:lnTo>
                    <a:pt y="299" x="359"/>
                  </a:lnTo>
                  <a:lnTo>
                    <a:pt y="301" x="358"/>
                  </a:lnTo>
                  <a:lnTo>
                    <a:pt y="302" x="356"/>
                  </a:lnTo>
                  <a:lnTo>
                    <a:pt y="316" x="350"/>
                  </a:lnTo>
                  <a:lnTo>
                    <a:pt y="329" x="346"/>
                  </a:lnTo>
                  <a:lnTo>
                    <a:pt y="336" x="344"/>
                  </a:lnTo>
                  <a:lnTo>
                    <a:pt y="341" x="341"/>
                  </a:lnTo>
                  <a:lnTo>
                    <a:pt y="346" x="336"/>
                  </a:lnTo>
                  <a:lnTo>
                    <a:pt y="349" x="331"/>
                  </a:lnTo>
                  <a:close/>
                  <a:moveTo>
                    <a:pt y="371" x="263"/>
                  </a:moveTo>
                  <a:lnTo>
                    <a:pt y="366" x="261"/>
                  </a:lnTo>
                  <a:lnTo>
                    <a:pt y="362" x="261"/>
                  </a:lnTo>
                  <a:lnTo>
                    <a:pt y="357" x="261"/>
                  </a:lnTo>
                  <a:lnTo>
                    <a:pt y="352" x="261"/>
                  </a:lnTo>
                  <a:lnTo>
                    <a:pt y="350" x="262"/>
                  </a:lnTo>
                  <a:lnTo>
                    <a:pt y="350" x="263"/>
                  </a:lnTo>
                  <a:lnTo>
                    <a:pt y="350" x="264"/>
                  </a:lnTo>
                  <a:lnTo>
                    <a:pt y="352" x="265"/>
                  </a:lnTo>
                  <a:lnTo>
                    <a:pt y="355" x="267"/>
                  </a:lnTo>
                  <a:lnTo>
                    <a:pt y="358" x="270"/>
                  </a:lnTo>
                  <a:lnTo>
                    <a:pt y="366" x="266"/>
                  </a:lnTo>
                  <a:lnTo>
                    <a:pt y="371" x="263"/>
                  </a:lnTo>
                  <a:close/>
                  <a:moveTo>
                    <a:pt y="352" x="280"/>
                  </a:moveTo>
                  <a:lnTo>
                    <a:pt y="355" x="282"/>
                  </a:lnTo>
                  <a:lnTo>
                    <a:pt y="358" x="285"/>
                  </a:lnTo>
                  <a:lnTo>
                    <a:pt y="359" x="286"/>
                  </a:lnTo>
                  <a:lnTo>
                    <a:pt y="361" x="287"/>
                  </a:lnTo>
                  <a:lnTo>
                    <a:pt y="359" x="288"/>
                  </a:lnTo>
                  <a:lnTo>
                    <a:pt y="358" x="289"/>
                  </a:lnTo>
                  <a:lnTo>
                    <a:pt y="340" x="288"/>
                  </a:lnTo>
                  <a:lnTo>
                    <a:pt y="320" x="288"/>
                  </a:lnTo>
                  <a:lnTo>
                    <a:pt y="329" x="287"/>
                  </a:lnTo>
                  <a:lnTo>
                    <a:pt y="337" x="286"/>
                  </a:lnTo>
                  <a:lnTo>
                    <a:pt y="345" x="284"/>
                  </a:lnTo>
                  <a:lnTo>
                    <a:pt y="352" x="280"/>
                  </a:lnTo>
                  <a:close/>
                  <a:moveTo>
                    <a:pt y="424" x="296"/>
                  </a:moveTo>
                  <a:lnTo>
                    <a:pt y="428" x="299"/>
                  </a:lnTo>
                  <a:lnTo>
                    <a:pt y="432" x="300"/>
                  </a:lnTo>
                  <a:lnTo>
                    <a:pt y="435" x="301"/>
                  </a:lnTo>
                  <a:lnTo>
                    <a:pt y="436" x="303"/>
                  </a:lnTo>
                  <a:lnTo>
                    <a:pt y="438" x="305"/>
                  </a:lnTo>
                  <a:lnTo>
                    <a:pt y="438" x="308"/>
                  </a:lnTo>
                  <a:lnTo>
                    <a:pt y="436" x="309"/>
                  </a:lnTo>
                  <a:lnTo>
                    <a:pt y="436" x="311"/>
                  </a:lnTo>
                  <a:lnTo>
                    <a:pt y="435" x="312"/>
                  </a:lnTo>
                  <a:lnTo>
                    <a:pt y="432" x="313"/>
                  </a:lnTo>
                  <a:lnTo>
                    <a:pt y="397" x="315"/>
                  </a:lnTo>
                  <a:lnTo>
                    <a:pt y="359" x="315"/>
                  </a:lnTo>
                  <a:lnTo>
                    <a:pt y="341" x="316"/>
                  </a:lnTo>
                  <a:lnTo>
                    <a:pt y="325" x="318"/>
                  </a:lnTo>
                  <a:lnTo>
                    <a:pt y="317" x="319"/>
                  </a:lnTo>
                  <a:lnTo>
                    <a:pt y="309" x="321"/>
                  </a:lnTo>
                  <a:lnTo>
                    <a:pt y="302" x="325"/>
                  </a:lnTo>
                  <a:lnTo>
                    <a:pt y="297" x="328"/>
                  </a:lnTo>
                  <a:lnTo>
                    <a:pt y="288" x="329"/>
                  </a:lnTo>
                  <a:lnTo>
                    <a:pt y="279" x="330"/>
                  </a:lnTo>
                  <a:lnTo>
                    <a:pt y="275" x="331"/>
                  </a:lnTo>
                  <a:lnTo>
                    <a:pt y="271" x="330"/>
                  </a:lnTo>
                  <a:lnTo>
                    <a:pt y="269" x="329"/>
                  </a:lnTo>
                  <a:lnTo>
                    <a:pt y="268" x="327"/>
                  </a:lnTo>
                  <a:lnTo>
                    <a:pt y="272" x="318"/>
                  </a:lnTo>
                  <a:lnTo>
                    <a:pt y="276" x="313"/>
                  </a:lnTo>
                  <a:lnTo>
                    <a:pt y="280" x="309"/>
                  </a:lnTo>
                  <a:lnTo>
                    <a:pt y="284" x="307"/>
                  </a:lnTo>
                  <a:lnTo>
                    <a:pt y="291" x="305"/>
                  </a:lnTo>
                  <a:lnTo>
                    <a:pt y="299" x="301"/>
                  </a:lnTo>
                  <a:lnTo>
                    <a:pt y="301" x="298"/>
                  </a:lnTo>
                  <a:lnTo>
                    <a:pt y="305" x="295"/>
                  </a:lnTo>
                  <a:lnTo>
                    <a:pt y="332" x="295"/>
                  </a:lnTo>
                  <a:lnTo>
                    <a:pt y="353" x="296"/>
                  </a:lnTo>
                  <a:lnTo>
                    <a:pt y="374" x="299"/>
                  </a:lnTo>
                  <a:lnTo>
                    <a:pt y="402" x="300"/>
                  </a:lnTo>
                  <a:lnTo>
                    <a:pt y="407" x="299"/>
                  </a:lnTo>
                  <a:lnTo>
                    <a:pt y="412" x="298"/>
                  </a:lnTo>
                  <a:lnTo>
                    <a:pt y="418" x="296"/>
                  </a:lnTo>
                  <a:lnTo>
                    <a:pt y="424" x="296"/>
                  </a:lnTo>
                  <a:close/>
                  <a:moveTo>
                    <a:pt y="338" x="272"/>
                  </a:moveTo>
                  <a:lnTo>
                    <a:pt y="342" x="271"/>
                  </a:lnTo>
                  <a:lnTo>
                    <a:pt y="344" x="268"/>
                  </a:lnTo>
                  <a:lnTo>
                    <a:pt y="342" x="266"/>
                  </a:lnTo>
                  <a:lnTo>
                    <a:pt y="338" x="265"/>
                  </a:lnTo>
                  <a:lnTo>
                    <a:pt y="329" x="264"/>
                  </a:lnTo>
                  <a:lnTo>
                    <a:pt y="318" x="263"/>
                  </a:lnTo>
                  <a:lnTo>
                    <a:pt y="313" x="262"/>
                  </a:lnTo>
                  <a:lnTo>
                    <a:pt y="308" x="263"/>
                  </a:lnTo>
                  <a:lnTo>
                    <a:pt y="302" x="264"/>
                  </a:lnTo>
                  <a:lnTo>
                    <a:pt y="297" x="267"/>
                  </a:lnTo>
                  <a:lnTo>
                    <a:pt y="291" x="268"/>
                  </a:lnTo>
                  <a:lnTo>
                    <a:pt y="284" x="270"/>
                  </a:lnTo>
                  <a:lnTo>
                    <a:pt y="280" x="271"/>
                  </a:lnTo>
                  <a:lnTo>
                    <a:pt y="277" x="272"/>
                  </a:lnTo>
                  <a:lnTo>
                    <a:pt y="276" x="273"/>
                  </a:lnTo>
                  <a:lnTo>
                    <a:pt y="275" x="275"/>
                  </a:lnTo>
                  <a:lnTo>
                    <a:pt y="275" x="277"/>
                  </a:lnTo>
                  <a:lnTo>
                    <a:pt y="275" x="279"/>
                  </a:lnTo>
                  <a:lnTo>
                    <a:pt y="275" x="280"/>
                  </a:lnTo>
                  <a:lnTo>
                    <a:pt y="275" x="281"/>
                  </a:lnTo>
                  <a:lnTo>
                    <a:pt y="277" x="281"/>
                  </a:lnTo>
                  <a:lnTo>
                    <a:pt y="283" x="282"/>
                  </a:lnTo>
                  <a:lnTo>
                    <a:pt y="291" x="282"/>
                  </a:lnTo>
                  <a:lnTo>
                    <a:pt y="297" x="282"/>
                  </a:lnTo>
                  <a:lnTo>
                    <a:pt y="305" x="281"/>
                  </a:lnTo>
                  <a:lnTo>
                    <a:pt y="312" x="279"/>
                  </a:lnTo>
                  <a:lnTo>
                    <a:pt y="325" x="275"/>
                  </a:lnTo>
                  <a:lnTo>
                    <a:pt y="338" x="272"/>
                  </a:lnTo>
                  <a:close/>
                  <a:moveTo>
                    <a:pt y="283" x="233"/>
                  </a:moveTo>
                  <a:lnTo>
                    <a:pt y="280" x="229"/>
                  </a:lnTo>
                  <a:lnTo>
                    <a:pt y="276" x="225"/>
                  </a:lnTo>
                  <a:lnTo>
                    <a:pt y="272" x="224"/>
                  </a:lnTo>
                  <a:lnTo>
                    <a:pt y="267" x="222"/>
                  </a:lnTo>
                  <a:lnTo>
                    <a:pt y="255" x="221"/>
                  </a:lnTo>
                  <a:lnTo>
                    <a:pt y="244" x="219"/>
                  </a:lnTo>
                  <a:lnTo>
                    <a:pt y="238" x="218"/>
                  </a:lnTo>
                  <a:lnTo>
                    <a:pt y="231" x="218"/>
                  </a:lnTo>
                  <a:lnTo>
                    <a:pt y="226" x="218"/>
                  </a:lnTo>
                  <a:lnTo>
                    <a:pt y="220" x="219"/>
                  </a:lnTo>
                  <a:lnTo>
                    <a:pt y="210" x="221"/>
                  </a:lnTo>
                  <a:lnTo>
                    <a:pt y="199" x="223"/>
                  </a:lnTo>
                  <a:lnTo>
                    <a:pt y="204" x="227"/>
                  </a:lnTo>
                  <a:lnTo>
                    <a:pt y="211" x="231"/>
                  </a:lnTo>
                  <a:lnTo>
                    <a:pt y="216" x="233"/>
                  </a:lnTo>
                  <a:lnTo>
                    <a:pt y="223" x="234"/>
                  </a:lnTo>
                  <a:lnTo>
                    <a:pt y="236" x="235"/>
                  </a:lnTo>
                  <a:lnTo>
                    <a:pt y="249" x="236"/>
                  </a:lnTo>
                  <a:lnTo>
                    <a:pt y="259" x="236"/>
                  </a:lnTo>
                  <a:lnTo>
                    <a:pt y="268" x="237"/>
                  </a:lnTo>
                  <a:lnTo>
                    <a:pt y="273" x="237"/>
                  </a:lnTo>
                  <a:lnTo>
                    <a:pt y="277" x="236"/>
                  </a:lnTo>
                  <a:lnTo>
                    <a:pt y="280" x="235"/>
                  </a:lnTo>
                  <a:lnTo>
                    <a:pt y="283" x="233"/>
                  </a:lnTo>
                  <a:close/>
                  <a:moveTo>
                    <a:pt y="306" x="246"/>
                  </a:moveTo>
                  <a:lnTo>
                    <a:pt y="277" x="244"/>
                  </a:lnTo>
                  <a:lnTo>
                    <a:pt y="248" x="241"/>
                  </a:lnTo>
                  <a:lnTo>
                    <a:pt y="234" x="243"/>
                  </a:lnTo>
                  <a:lnTo>
                    <a:pt y="218" x="243"/>
                  </a:lnTo>
                  <a:lnTo>
                    <a:pt y="203" x="245"/>
                  </a:lnTo>
                  <a:lnTo>
                    <a:pt y="187" x="246"/>
                  </a:lnTo>
                  <a:lnTo>
                    <a:pt y="177" x="245"/>
                  </a:lnTo>
                  <a:lnTo>
                    <a:pt y="170" x="245"/>
                  </a:lnTo>
                  <a:lnTo>
                    <a:pt y="165" x="246"/>
                  </a:lnTo>
                  <a:lnTo>
                    <a:pt y="161" x="248"/>
                  </a:lnTo>
                  <a:lnTo>
                    <a:pt y="154" x="252"/>
                  </a:lnTo>
                  <a:lnTo>
                    <a:pt y="146" x="257"/>
                  </a:lnTo>
                  <a:lnTo>
                    <a:pt y="153" x="260"/>
                  </a:lnTo>
                  <a:lnTo>
                    <a:pt y="159" x="263"/>
                  </a:lnTo>
                  <a:lnTo>
                    <a:pt y="167" x="265"/>
                  </a:lnTo>
                  <a:lnTo>
                    <a:pt y="175" x="266"/>
                  </a:lnTo>
                  <a:lnTo>
                    <a:pt y="190" x="268"/>
                  </a:lnTo>
                  <a:lnTo>
                    <a:pt y="207" x="270"/>
                  </a:lnTo>
                  <a:lnTo>
                    <a:pt y="223" x="267"/>
                  </a:lnTo>
                  <a:lnTo>
                    <a:pt y="239" x="265"/>
                  </a:lnTo>
                  <a:lnTo>
                    <a:pt y="253" x="263"/>
                  </a:lnTo>
                  <a:lnTo>
                    <a:pt y="268" x="259"/>
                  </a:lnTo>
                  <a:lnTo>
                    <a:pt y="292" x="251"/>
                  </a:lnTo>
                  <a:lnTo>
                    <a:pt y="306" x="246"/>
                  </a:lnTo>
                  <a:close/>
                  <a:moveTo>
                    <a:pt y="198" x="279"/>
                  </a:moveTo>
                  <a:lnTo>
                    <a:pt y="203" x="279"/>
                  </a:lnTo>
                  <a:lnTo>
                    <a:pt y="206" x="281"/>
                  </a:lnTo>
                  <a:lnTo>
                    <a:pt y="206" x="281"/>
                  </a:lnTo>
                  <a:lnTo>
                    <a:pt y="206" x="282"/>
                  </a:lnTo>
                  <a:lnTo>
                    <a:pt y="203" x="284"/>
                  </a:lnTo>
                  <a:lnTo>
                    <a:pt y="200" x="285"/>
                  </a:lnTo>
                  <a:lnTo>
                    <a:pt y="183" x="291"/>
                  </a:lnTo>
                  <a:lnTo>
                    <a:pt y="163" x="298"/>
                  </a:lnTo>
                  <a:lnTo>
                    <a:pt y="153" x="300"/>
                  </a:lnTo>
                  <a:lnTo>
                    <a:pt y="142" x="301"/>
                  </a:lnTo>
                  <a:lnTo>
                    <a:pt y="138" x="301"/>
                  </a:lnTo>
                  <a:lnTo>
                    <a:pt y="134" x="301"/>
                  </a:lnTo>
                  <a:lnTo>
                    <a:pt y="130" x="300"/>
                  </a:lnTo>
                  <a:lnTo>
                    <a:pt y="126" x="298"/>
                  </a:lnTo>
                  <a:lnTo>
                    <a:pt y="125" x="295"/>
                  </a:lnTo>
                  <a:lnTo>
                    <a:pt y="126" x="292"/>
                  </a:lnTo>
                  <a:lnTo>
                    <a:pt y="130" x="290"/>
                  </a:lnTo>
                  <a:lnTo>
                    <a:pt y="134" x="287"/>
                  </a:lnTo>
                  <a:lnTo>
                    <a:pt y="141" x="284"/>
                  </a:lnTo>
                  <a:lnTo>
                    <a:pt y="146" x="281"/>
                  </a:lnTo>
                  <a:lnTo>
                    <a:pt y="153" x="279"/>
                  </a:lnTo>
                  <a:lnTo>
                    <a:pt y="158" x="279"/>
                  </a:lnTo>
                  <a:lnTo>
                    <a:pt y="169" x="279"/>
                  </a:lnTo>
                  <a:lnTo>
                    <a:pt y="178" x="279"/>
                  </a:lnTo>
                  <a:lnTo>
                    <a:pt y="187" x="279"/>
                  </a:lnTo>
                  <a:lnTo>
                    <a:pt y="198" x="279"/>
                  </a:lnTo>
                  <a:close/>
                  <a:moveTo>
                    <a:pt y="263" x="272"/>
                  </a:moveTo>
                  <a:lnTo>
                    <a:pt y="265" x="271"/>
                  </a:lnTo>
                  <a:lnTo>
                    <a:pt y="267" x="271"/>
                  </a:lnTo>
                  <a:lnTo>
                    <a:pt y="268" x="272"/>
                  </a:lnTo>
                  <a:lnTo>
                    <a:pt y="268" x="273"/>
                  </a:lnTo>
                  <a:lnTo>
                    <a:pt y="267" x="276"/>
                  </a:lnTo>
                  <a:lnTo>
                    <a:pt y="267" x="278"/>
                  </a:lnTo>
                  <a:lnTo>
                    <a:pt y="259" x="284"/>
                  </a:lnTo>
                  <a:lnTo>
                    <a:pt y="251" x="287"/>
                  </a:lnTo>
                  <a:lnTo>
                    <a:pt y="242" x="289"/>
                  </a:lnTo>
                  <a:lnTo>
                    <a:pt y="232" x="292"/>
                  </a:lnTo>
                  <a:lnTo>
                    <a:pt y="239" x="291"/>
                  </a:lnTo>
                  <a:lnTo>
                    <a:pt y="243" x="290"/>
                  </a:lnTo>
                  <a:lnTo>
                    <a:pt y="248" x="291"/>
                  </a:lnTo>
                  <a:lnTo>
                    <a:pt y="251" x="293"/>
                  </a:lnTo>
                  <a:lnTo>
                    <a:pt y="255" x="293"/>
                  </a:lnTo>
                  <a:lnTo>
                    <a:pt y="255" x="294"/>
                  </a:lnTo>
                  <a:lnTo>
                    <a:pt y="253" x="296"/>
                  </a:lnTo>
                  <a:lnTo>
                    <a:pt y="252" x="300"/>
                  </a:lnTo>
                  <a:lnTo>
                    <a:pt y="246" x="305"/>
                  </a:lnTo>
                  <a:lnTo>
                    <a:pt y="240" x="311"/>
                  </a:lnTo>
                  <a:lnTo>
                    <a:pt y="252" x="302"/>
                  </a:lnTo>
                  <a:lnTo>
                    <a:pt y="264" x="294"/>
                  </a:lnTo>
                  <a:lnTo>
                    <a:pt y="271" x="291"/>
                  </a:lnTo>
                  <a:lnTo>
                    <a:pt y="276" x="289"/>
                  </a:lnTo>
                  <a:lnTo>
                    <a:pt y="283" x="288"/>
                  </a:lnTo>
                  <a:lnTo>
                    <a:pt y="289" x="289"/>
                  </a:lnTo>
                  <a:lnTo>
                    <a:pt y="284" x="295"/>
                  </a:lnTo>
                  <a:lnTo>
                    <a:pt y="279" x="301"/>
                  </a:lnTo>
                  <a:lnTo>
                    <a:pt y="272" x="305"/>
                  </a:lnTo>
                  <a:lnTo>
                    <a:pt y="263" x="308"/>
                  </a:lnTo>
                  <a:lnTo>
                    <a:pt y="246" x="315"/>
                  </a:lnTo>
                  <a:lnTo>
                    <a:pt y="230" x="321"/>
                  </a:lnTo>
                  <a:lnTo>
                    <a:pt y="227" x="320"/>
                  </a:lnTo>
                  <a:lnTo>
                    <a:pt y="226" x="319"/>
                  </a:lnTo>
                  <a:lnTo>
                    <a:pt y="224" x="318"/>
                  </a:lnTo>
                  <a:lnTo>
                    <a:pt y="223" x="315"/>
                  </a:lnTo>
                  <a:lnTo>
                    <a:pt y="220" x="319"/>
                  </a:lnTo>
                  <a:lnTo>
                    <a:pt y="219" x="322"/>
                  </a:lnTo>
                  <a:lnTo>
                    <a:pt y="218" x="325"/>
                  </a:lnTo>
                  <a:lnTo>
                    <a:pt y="216" x="327"/>
                  </a:lnTo>
                  <a:lnTo>
                    <a:pt y="212" x="328"/>
                  </a:lnTo>
                  <a:lnTo>
                    <a:pt y="208" x="330"/>
                  </a:lnTo>
                  <a:lnTo>
                    <a:pt y="206" x="330"/>
                  </a:lnTo>
                  <a:lnTo>
                    <a:pt y="203" x="331"/>
                  </a:lnTo>
                  <a:lnTo>
                    <a:pt y="202" x="333"/>
                  </a:lnTo>
                  <a:lnTo>
                    <a:pt y="199" x="335"/>
                  </a:lnTo>
                  <a:lnTo>
                    <a:pt y="191" x="336"/>
                  </a:lnTo>
                  <a:lnTo>
                    <a:pt y="186" x="336"/>
                  </a:lnTo>
                  <a:lnTo>
                    <a:pt y="181" x="336"/>
                  </a:lnTo>
                  <a:lnTo>
                    <a:pt y="178" x="335"/>
                  </a:lnTo>
                  <a:lnTo>
                    <a:pt y="173" x="332"/>
                  </a:lnTo>
                  <a:lnTo>
                    <a:pt y="165" x="330"/>
                  </a:lnTo>
                  <a:lnTo>
                    <a:pt y="158" x="328"/>
                  </a:lnTo>
                  <a:lnTo>
                    <a:pt y="150" x="327"/>
                  </a:lnTo>
                  <a:lnTo>
                    <a:pt y="146" x="326"/>
                  </a:lnTo>
                  <a:lnTo>
                    <a:pt y="143" x="325"/>
                  </a:lnTo>
                  <a:lnTo>
                    <a:pt y="142" x="322"/>
                  </a:lnTo>
                  <a:lnTo>
                    <a:pt y="142" x="319"/>
                  </a:lnTo>
                  <a:lnTo>
                    <a:pt y="142" x="316"/>
                  </a:lnTo>
                  <a:lnTo>
                    <a:pt y="145" x="314"/>
                  </a:lnTo>
                  <a:lnTo>
                    <a:pt y="147" x="312"/>
                  </a:lnTo>
                  <a:lnTo>
                    <a:pt y="150" x="309"/>
                  </a:lnTo>
                  <a:lnTo>
                    <a:pt y="158" x="306"/>
                  </a:lnTo>
                  <a:lnTo>
                    <a:pt y="165" x="302"/>
                  </a:lnTo>
                  <a:lnTo>
                    <a:pt y="179" x="299"/>
                  </a:lnTo>
                  <a:lnTo>
                    <a:pt y="191" x="294"/>
                  </a:lnTo>
                  <a:lnTo>
                    <a:pt y="196" x="292"/>
                  </a:lnTo>
                  <a:lnTo>
                    <a:pt y="203" x="291"/>
                  </a:lnTo>
                  <a:lnTo>
                    <a:pt y="210" x="290"/>
                  </a:lnTo>
                  <a:lnTo>
                    <a:pt y="216" x="289"/>
                  </a:lnTo>
                  <a:lnTo>
                    <a:pt y="220" x="284"/>
                  </a:lnTo>
                  <a:lnTo>
                    <a:pt y="226" x="279"/>
                  </a:lnTo>
                  <a:lnTo>
                    <a:pt y="232" x="277"/>
                  </a:lnTo>
                  <a:lnTo>
                    <a:pt y="238" x="274"/>
                  </a:lnTo>
                  <a:lnTo>
                    <a:pt y="251" x="272"/>
                  </a:lnTo>
                  <a:lnTo>
                    <a:pt y="263" x="272"/>
                  </a:lnTo>
                  <a:close/>
                  <a:moveTo>
                    <a:pt y="253" x="320"/>
                  </a:moveTo>
                  <a:lnTo>
                    <a:pt y="255" x="322"/>
                  </a:lnTo>
                  <a:lnTo>
                    <a:pt y="256" x="325"/>
                  </a:lnTo>
                  <a:lnTo>
                    <a:pt y="255" x="327"/>
                  </a:lnTo>
                  <a:lnTo>
                    <a:pt y="253" x="329"/>
                  </a:lnTo>
                  <a:lnTo>
                    <a:pt y="249" x="332"/>
                  </a:lnTo>
                  <a:lnTo>
                    <a:pt y="244" x="334"/>
                  </a:lnTo>
                  <a:lnTo>
                    <a:pt y="240" x="335"/>
                  </a:lnTo>
                  <a:lnTo>
                    <a:pt y="235" x="336"/>
                  </a:lnTo>
                  <a:lnTo>
                    <a:pt y="232" x="336"/>
                  </a:lnTo>
                  <a:lnTo>
                    <a:pt y="230" x="336"/>
                  </a:lnTo>
                  <a:lnTo>
                    <a:pt y="228" x="335"/>
                  </a:lnTo>
                  <a:lnTo>
                    <a:pt y="227" x="333"/>
                  </a:lnTo>
                  <a:lnTo>
                    <a:pt y="240" x="327"/>
                  </a:lnTo>
                  <a:lnTo>
                    <a:pt y="253" x="320"/>
                  </a:lnTo>
                  <a:close/>
                  <a:moveTo>
                    <a:pt y="223" x="347"/>
                  </a:moveTo>
                  <a:lnTo>
                    <a:pt y="230" x="346"/>
                  </a:lnTo>
                  <a:lnTo>
                    <a:pt y="231" x="347"/>
                  </a:lnTo>
                  <a:lnTo>
                    <a:pt y="230" x="349"/>
                  </a:lnTo>
                  <a:lnTo>
                    <a:pt y="226" x="352"/>
                  </a:lnTo>
                  <a:lnTo>
                    <a:pt y="212" x="359"/>
                  </a:lnTo>
                  <a:lnTo>
                    <a:pt y="196" x="367"/>
                  </a:lnTo>
                  <a:lnTo>
                    <a:pt y="194" x="367"/>
                  </a:lnTo>
                  <a:lnTo>
                    <a:pt y="191" x="368"/>
                  </a:lnTo>
                  <a:lnTo>
                    <a:pt y="190" x="368"/>
                  </a:lnTo>
                  <a:lnTo>
                    <a:pt y="189" x="368"/>
                  </a:lnTo>
                  <a:lnTo>
                    <a:pt y="189" x="367"/>
                  </a:lnTo>
                  <a:lnTo>
                    <a:pt y="187" x="366"/>
                  </a:lnTo>
                  <a:lnTo>
                    <a:pt y="189" x="359"/>
                  </a:lnTo>
                  <a:lnTo>
                    <a:pt y="191" x="356"/>
                  </a:lnTo>
                  <a:lnTo>
                    <a:pt y="194" x="354"/>
                  </a:lnTo>
                  <a:lnTo>
                    <a:pt y="196" x="350"/>
                  </a:lnTo>
                  <a:lnTo>
                    <a:pt y="200" x="348"/>
                  </a:lnTo>
                  <a:lnTo>
                    <a:pt y="203" x="347"/>
                  </a:lnTo>
                  <a:lnTo>
                    <a:pt y="207" x="346"/>
                  </a:lnTo>
                  <a:lnTo>
                    <a:pt y="210" x="346"/>
                  </a:lnTo>
                  <a:lnTo>
                    <a:pt y="216" x="347"/>
                  </a:lnTo>
                  <a:lnTo>
                    <a:pt y="223" x="347"/>
                  </a:lnTo>
                  <a:close/>
                  <a:moveTo>
                    <a:pt y="133" x="313"/>
                  </a:moveTo>
                  <a:lnTo>
                    <a:pt y="133" x="309"/>
                  </a:lnTo>
                  <a:lnTo>
                    <a:pt y="130" x="309"/>
                  </a:lnTo>
                  <a:lnTo>
                    <a:pt y="129" x="309"/>
                  </a:lnTo>
                  <a:lnTo>
                    <a:pt y="126" x="309"/>
                  </a:lnTo>
                  <a:lnTo>
                    <a:pt y="120" x="311"/>
                  </a:lnTo>
                  <a:lnTo>
                    <a:pt y="112" x="309"/>
                  </a:lnTo>
                  <a:lnTo>
                    <a:pt y="109" x="309"/>
                  </a:lnTo>
                  <a:lnTo>
                    <a:pt y="105" x="311"/>
                  </a:lnTo>
                  <a:lnTo>
                    <a:pt y="101" x="312"/>
                  </a:lnTo>
                  <a:lnTo>
                    <a:pt y="98" x="314"/>
                  </a:lnTo>
                  <a:lnTo>
                    <a:pt y="96" x="316"/>
                  </a:lnTo>
                  <a:lnTo>
                    <a:pt y="96" x="317"/>
                  </a:lnTo>
                  <a:lnTo>
                    <a:pt y="96" x="317"/>
                  </a:lnTo>
                  <a:lnTo>
                    <a:pt y="96" x="318"/>
                  </a:lnTo>
                  <a:lnTo>
                    <a:pt y="98" x="318"/>
                  </a:lnTo>
                  <a:lnTo>
                    <a:pt y="100" x="319"/>
                  </a:lnTo>
                  <a:lnTo>
                    <a:pt y="109" x="318"/>
                  </a:lnTo>
                  <a:lnTo>
                    <a:pt y="118" x="318"/>
                  </a:lnTo>
                  <a:lnTo>
                    <a:pt y="122" x="318"/>
                  </a:lnTo>
                  <a:lnTo>
                    <a:pt y="126" x="317"/>
                  </a:lnTo>
                  <a:lnTo>
                    <a:pt y="130" x="315"/>
                  </a:lnTo>
                  <a:lnTo>
                    <a:pt y="133" x="313"/>
                  </a:lnTo>
                  <a:close/>
                  <a:moveTo>
                    <a:pt y="162" x="337"/>
                  </a:moveTo>
                  <a:lnTo>
                    <a:pt y="155" x="335"/>
                  </a:lnTo>
                  <a:lnTo>
                    <a:pt y="149" x="332"/>
                  </a:lnTo>
                  <a:lnTo>
                    <a:pt y="145" x="330"/>
                  </a:lnTo>
                  <a:lnTo>
                    <a:pt y="141" x="330"/>
                  </a:lnTo>
                  <a:lnTo>
                    <a:pt y="137" x="329"/>
                  </a:lnTo>
                  <a:lnTo>
                    <a:pt y="130" x="330"/>
                  </a:lnTo>
                  <a:lnTo>
                    <a:pt y="124" x="331"/>
                  </a:lnTo>
                  <a:lnTo>
                    <a:pt y="117" x="334"/>
                  </a:lnTo>
                  <a:lnTo>
                    <a:pt y="113" x="339"/>
                  </a:lnTo>
                  <a:lnTo>
                    <a:pt y="109" x="344"/>
                  </a:lnTo>
                  <a:lnTo>
                    <a:pt y="109" x="347"/>
                  </a:lnTo>
                  <a:lnTo>
                    <a:pt y="112" x="348"/>
                  </a:lnTo>
                  <a:lnTo>
                    <a:pt y="116" x="349"/>
                  </a:lnTo>
                  <a:lnTo>
                    <a:pt y="120" x="348"/>
                  </a:lnTo>
                  <a:lnTo>
                    <a:pt y="129" x="346"/>
                  </a:lnTo>
                  <a:lnTo>
                    <a:pt y="137" x="345"/>
                  </a:lnTo>
                  <a:lnTo>
                    <a:pt y="140" x="343"/>
                  </a:lnTo>
                  <a:lnTo>
                    <a:pt y="142" x="342"/>
                  </a:lnTo>
                  <a:lnTo>
                    <a:pt y="145" x="341"/>
                  </a:lnTo>
                  <a:lnTo>
                    <a:pt y="149" x="340"/>
                  </a:lnTo>
                  <a:lnTo>
                    <a:pt y="155" x="339"/>
                  </a:lnTo>
                  <a:lnTo>
                    <a:pt y="162" x="337"/>
                  </a:lnTo>
                  <a:close/>
                  <a:moveTo>
                    <a:pt y="162" x="271"/>
                  </a:moveTo>
                  <a:lnTo>
                    <a:pt y="154" x="267"/>
                  </a:lnTo>
                  <a:lnTo>
                    <a:pt y="146" x="267"/>
                  </a:lnTo>
                  <a:lnTo>
                    <a:pt y="138" x="267"/>
                  </a:lnTo>
                  <a:lnTo>
                    <a:pt y="129" x="268"/>
                  </a:lnTo>
                  <a:lnTo>
                    <a:pt y="112" x="273"/>
                  </a:lnTo>
                  <a:lnTo>
                    <a:pt y="93" x="274"/>
                  </a:lnTo>
                  <a:lnTo>
                    <a:pt y="89" x="275"/>
                  </a:lnTo>
                  <a:lnTo>
                    <a:pt y="87" x="275"/>
                  </a:lnTo>
                  <a:lnTo>
                    <a:pt y="84" x="276"/>
                  </a:lnTo>
                  <a:lnTo>
                    <a:pt y="83" x="277"/>
                  </a:lnTo>
                  <a:lnTo>
                    <a:pt y="83" x="279"/>
                  </a:lnTo>
                  <a:lnTo>
                    <a:pt y="84" x="280"/>
                  </a:lnTo>
                  <a:lnTo>
                    <a:pt y="85" x="282"/>
                  </a:lnTo>
                  <a:lnTo>
                    <a:pt y="87" x="284"/>
                  </a:lnTo>
                  <a:lnTo>
                    <a:pt y="90" x="285"/>
                  </a:lnTo>
                  <a:lnTo>
                    <a:pt y="93" x="286"/>
                  </a:lnTo>
                  <a:lnTo>
                    <a:pt y="97" x="286"/>
                  </a:lnTo>
                  <a:lnTo>
                    <a:pt y="101" x="286"/>
                  </a:lnTo>
                  <a:lnTo>
                    <a:pt y="109" x="285"/>
                  </a:lnTo>
                  <a:lnTo>
                    <a:pt y="117" x="285"/>
                  </a:lnTo>
                  <a:lnTo>
                    <a:pt y="122" x="285"/>
                  </a:lnTo>
                  <a:lnTo>
                    <a:pt y="128" x="284"/>
                  </a:lnTo>
                  <a:lnTo>
                    <a:pt y="133" x="281"/>
                  </a:lnTo>
                  <a:lnTo>
                    <a:pt y="138" x="279"/>
                  </a:lnTo>
                  <a:lnTo>
                    <a:pt y="149" x="274"/>
                  </a:lnTo>
                  <a:lnTo>
                    <a:pt y="162" x="271"/>
                  </a:lnTo>
                  <a:close/>
                  <a:moveTo>
                    <a:pt y="540" x="387"/>
                  </a:moveTo>
                  <a:lnTo>
                    <a:pt y="534" x="377"/>
                  </a:lnTo>
                  <a:lnTo>
                    <a:pt y="528" x="377"/>
                  </a:lnTo>
                  <a:lnTo>
                    <a:pt y="518" x="380"/>
                  </a:lnTo>
                  <a:lnTo>
                    <a:pt y="509" x="382"/>
                  </a:lnTo>
                  <a:lnTo>
                    <a:pt y="501" x="385"/>
                  </a:lnTo>
                  <a:lnTo>
                    <a:pt y="426" x="383"/>
                  </a:lnTo>
                  <a:lnTo>
                    <a:pt y="428" x="381"/>
                  </a:lnTo>
                  <a:lnTo>
                    <a:pt y="430" x="380"/>
                  </a:lnTo>
                  <a:lnTo>
                    <a:pt y="430" x="377"/>
                  </a:lnTo>
                  <a:lnTo>
                    <a:pt y="428" x="376"/>
                  </a:lnTo>
                  <a:lnTo>
                    <a:pt y="420" x="375"/>
                  </a:lnTo>
                  <a:lnTo>
                    <a:pt y="414" x="375"/>
                  </a:lnTo>
                  <a:lnTo>
                    <a:pt y="406" x="375"/>
                  </a:lnTo>
                  <a:lnTo>
                    <a:pt y="398" x="372"/>
                  </a:lnTo>
                  <a:lnTo>
                    <a:pt y="397" x="373"/>
                  </a:lnTo>
                  <a:lnTo>
                    <a:pt y="394" x="374"/>
                  </a:lnTo>
                  <a:lnTo>
                    <a:pt y="393" x="375"/>
                  </a:lnTo>
                  <a:lnTo>
                    <a:pt y="387" x="375"/>
                  </a:lnTo>
                  <a:lnTo>
                    <a:pt y="385" x="375"/>
                  </a:lnTo>
                  <a:lnTo>
                    <a:pt y="383" x="375"/>
                  </a:lnTo>
                  <a:lnTo>
                    <a:pt y="382" x="374"/>
                  </a:lnTo>
                  <a:lnTo>
                    <a:pt y="382" x="372"/>
                  </a:lnTo>
                  <a:lnTo>
                    <a:pt y="382" x="370"/>
                  </a:lnTo>
                  <a:lnTo>
                    <a:pt y="382" x="368"/>
                  </a:lnTo>
                  <a:lnTo>
                    <a:pt y="381" x="367"/>
                  </a:lnTo>
                  <a:lnTo>
                    <a:pt y="378" x="364"/>
                  </a:lnTo>
                  <a:lnTo>
                    <a:pt y="369" x="362"/>
                  </a:lnTo>
                  <a:lnTo>
                    <a:pt y="359" x="362"/>
                  </a:lnTo>
                  <a:lnTo>
                    <a:pt y="357" x="363"/>
                  </a:lnTo>
                  <a:lnTo>
                    <a:pt y="353" x="366"/>
                  </a:lnTo>
                  <a:lnTo>
                    <a:pt y="350" x="368"/>
                  </a:lnTo>
                  <a:lnTo>
                    <a:pt y="348" x="372"/>
                  </a:lnTo>
                  <a:lnTo>
                    <a:pt y="345" x="375"/>
                  </a:lnTo>
                  <a:lnTo>
                    <a:pt y="342" x="380"/>
                  </a:lnTo>
                  <a:lnTo>
                    <a:pt y="332" x="378"/>
                  </a:lnTo>
                  <a:lnTo>
                    <a:pt y="334" x="376"/>
                  </a:lnTo>
                  <a:lnTo>
                    <a:pt y="337" x="375"/>
                  </a:lnTo>
                  <a:lnTo>
                    <a:pt y="338" x="373"/>
                  </a:lnTo>
                  <a:lnTo>
                    <a:pt y="337" x="372"/>
                  </a:lnTo>
                  <a:lnTo>
                    <a:pt y="334" x="372"/>
                  </a:lnTo>
                  <a:lnTo>
                    <a:pt y="333" x="372"/>
                  </a:lnTo>
                  <a:lnTo>
                    <a:pt y="329" x="372"/>
                  </a:lnTo>
                  <a:lnTo>
                    <a:pt y="325" x="373"/>
                  </a:lnTo>
                  <a:lnTo>
                    <a:pt y="320" x="375"/>
                  </a:lnTo>
                  <a:lnTo>
                    <a:pt y="314" x="378"/>
                  </a:lnTo>
                  <a:lnTo>
                    <a:pt y="300" x="377"/>
                  </a:lnTo>
                  <a:lnTo>
                    <a:pt y="306" x="374"/>
                  </a:lnTo>
                  <a:lnTo>
                    <a:pt y="312" x="369"/>
                  </a:lnTo>
                  <a:lnTo>
                    <a:pt y="314" x="367"/>
                  </a:lnTo>
                  <a:lnTo>
                    <a:pt y="314" x="366"/>
                  </a:lnTo>
                  <a:lnTo>
                    <a:pt y="313" x="364"/>
                  </a:lnTo>
                  <a:lnTo>
                    <a:pt y="310" x="364"/>
                  </a:lnTo>
                  <a:lnTo>
                    <a:pt y="306" x="364"/>
                  </a:lnTo>
                  <a:lnTo>
                    <a:pt y="301" x="366"/>
                  </a:lnTo>
                  <a:lnTo>
                    <a:pt y="297" x="367"/>
                  </a:lnTo>
                  <a:lnTo>
                    <a:pt y="292" x="369"/>
                  </a:lnTo>
                  <a:lnTo>
                    <a:pt y="288" x="370"/>
                  </a:lnTo>
                  <a:lnTo>
                    <a:pt y="283" x="371"/>
                  </a:lnTo>
                  <a:lnTo>
                    <a:pt y="276" x="372"/>
                  </a:lnTo>
                  <a:lnTo>
                    <a:pt y="268" x="372"/>
                  </a:lnTo>
                  <a:lnTo>
                    <a:pt y="265" x="374"/>
                  </a:lnTo>
                  <a:lnTo>
                    <a:pt y="264" x="376"/>
                  </a:lnTo>
                  <a:lnTo>
                    <a:pt y="253" x="376"/>
                  </a:lnTo>
                  <a:lnTo>
                    <a:pt y="253" x="372"/>
                  </a:lnTo>
                  <a:lnTo>
                    <a:pt y="253" x="369"/>
                  </a:lnTo>
                  <a:lnTo>
                    <a:pt y="251" x="367"/>
                  </a:lnTo>
                  <a:lnTo>
                    <a:pt y="249" x="367"/>
                  </a:lnTo>
                  <a:lnTo>
                    <a:pt y="242" x="369"/>
                  </a:lnTo>
                  <a:lnTo>
                    <a:pt y="227" x="375"/>
                  </a:lnTo>
                  <a:lnTo>
                    <a:pt y="210" x="374"/>
                  </a:lnTo>
                  <a:lnTo>
                    <a:pt y="219" x="372"/>
                  </a:lnTo>
                  <a:lnTo>
                    <a:pt y="230" x="369"/>
                  </a:lnTo>
                  <a:lnTo>
                    <a:pt y="240" x="362"/>
                  </a:lnTo>
                  <a:lnTo>
                    <a:pt y="252" x="358"/>
                  </a:lnTo>
                  <a:lnTo>
                    <a:pt y="257" x="356"/>
                  </a:lnTo>
                  <a:lnTo>
                    <a:pt y="263" x="353"/>
                  </a:lnTo>
                  <a:lnTo>
                    <a:pt y="267" x="350"/>
                  </a:lnTo>
                  <a:lnTo>
                    <a:pt y="271" x="346"/>
                  </a:lnTo>
                  <a:lnTo>
                    <a:pt y="271" x="345"/>
                  </a:lnTo>
                  <a:lnTo>
                    <a:pt y="269" x="343"/>
                  </a:lnTo>
                  <a:lnTo>
                    <a:pt y="269" x="342"/>
                  </a:lnTo>
                  <a:lnTo>
                    <a:pt y="268" x="342"/>
                  </a:lnTo>
                  <a:lnTo>
                    <a:pt y="267" x="342"/>
                  </a:lnTo>
                  <a:lnTo>
                    <a:pt y="265" x="344"/>
                  </a:lnTo>
                  <a:lnTo>
                    <a:pt y="257" x="345"/>
                  </a:lnTo>
                  <a:lnTo>
                    <a:pt y="249" x="346"/>
                  </a:lnTo>
                  <a:lnTo>
                    <a:pt y="246" x="347"/>
                  </a:lnTo>
                  <a:lnTo>
                    <a:pt y="240" x="349"/>
                  </a:lnTo>
                  <a:lnTo>
                    <a:pt y="236" x="353"/>
                  </a:lnTo>
                  <a:lnTo>
                    <a:pt y="230" x="357"/>
                  </a:lnTo>
                  <a:lnTo>
                    <a:pt y="211" x="364"/>
                  </a:lnTo>
                  <a:lnTo>
                    <a:pt y="195" x="374"/>
                  </a:lnTo>
                  <a:lnTo>
                    <a:pt y="177" x="373"/>
                  </a:lnTo>
                  <a:lnTo>
                    <a:pt y="179" x="370"/>
                  </a:lnTo>
                  <a:lnTo>
                    <a:pt y="181" x="368"/>
                  </a:lnTo>
                  <a:lnTo>
                    <a:pt y="181" x="366"/>
                  </a:lnTo>
                  <a:lnTo>
                    <a:pt y="179" x="364"/>
                  </a:lnTo>
                  <a:lnTo>
                    <a:pt y="175" x="363"/>
                  </a:lnTo>
                  <a:lnTo>
                    <a:pt y="169" x="364"/>
                  </a:lnTo>
                  <a:lnTo>
                    <a:pt y="154" x="369"/>
                  </a:lnTo>
                  <a:lnTo>
                    <a:pt y="145" x="372"/>
                  </a:lnTo>
                  <a:lnTo>
                    <a:pt y="129" x="371"/>
                  </a:lnTo>
                  <a:lnTo>
                    <a:pt y="141" x="368"/>
                  </a:lnTo>
                  <a:lnTo>
                    <a:pt y="153" x="363"/>
                  </a:lnTo>
                  <a:lnTo>
                    <a:pt y="167" x="359"/>
                  </a:lnTo>
                  <a:lnTo>
                    <a:pt y="185" x="353"/>
                  </a:lnTo>
                  <a:lnTo>
                    <a:pt y="185" x="350"/>
                  </a:lnTo>
                  <a:lnTo>
                    <a:pt y="185" x="348"/>
                  </a:lnTo>
                  <a:lnTo>
                    <a:pt y="185" x="348"/>
                  </a:lnTo>
                  <a:lnTo>
                    <a:pt y="185" x="347"/>
                  </a:lnTo>
                  <a:lnTo>
                    <a:pt y="183" x="347"/>
                  </a:lnTo>
                  <a:lnTo>
                    <a:pt y="179" x="347"/>
                  </a:lnTo>
                  <a:lnTo>
                    <a:pt y="169" x="348"/>
                  </a:lnTo>
                  <a:lnTo>
                    <a:pt y="158" x="349"/>
                  </a:lnTo>
                  <a:lnTo>
                    <a:pt y="146" x="350"/>
                  </a:lnTo>
                  <a:lnTo>
                    <a:pt y="134" x="349"/>
                  </a:lnTo>
                  <a:lnTo>
                    <a:pt y="129" x="353"/>
                  </a:lnTo>
                  <a:lnTo>
                    <a:pt y="121" x="354"/>
                  </a:lnTo>
                  <a:lnTo>
                    <a:pt y="112" x="356"/>
                  </a:lnTo>
                  <a:lnTo>
                    <a:pt y="104" x="358"/>
                  </a:lnTo>
                  <a:lnTo>
                    <a:pt y="102" x="360"/>
                  </a:lnTo>
                  <a:lnTo>
                    <a:pt y="101" x="361"/>
                  </a:lnTo>
                  <a:lnTo>
                    <a:pt y="100" x="362"/>
                  </a:lnTo>
                  <a:lnTo>
                    <a:pt y="98" x="363"/>
                  </a:lnTo>
                  <a:lnTo>
                    <a:pt y="94" x="363"/>
                  </a:lnTo>
                  <a:lnTo>
                    <a:pt y="90" x="363"/>
                  </a:lnTo>
                  <a:lnTo>
                    <a:pt y="85" x="367"/>
                  </a:lnTo>
                  <a:lnTo>
                    <a:pt y="81" x="369"/>
                  </a:lnTo>
                  <a:lnTo>
                    <a:pt y="73" x="369"/>
                  </a:lnTo>
                  <a:lnTo>
                    <a:pt y="83" x="363"/>
                  </a:lnTo>
                  <a:lnTo>
                    <a:pt y="92" x="358"/>
                  </a:lnTo>
                  <a:lnTo>
                    <a:pt y="100" x="354"/>
                  </a:lnTo>
                  <a:lnTo>
                    <a:pt y="104" x="348"/>
                  </a:lnTo>
                  <a:lnTo>
                    <a:pt y="102" x="347"/>
                  </a:lnTo>
                  <a:lnTo>
                    <a:pt y="96" x="347"/>
                  </a:lnTo>
                  <a:lnTo>
                    <a:pt y="87" x="347"/>
                  </a:lnTo>
                  <a:lnTo>
                    <a:pt y="76" x="348"/>
                  </a:lnTo>
                  <a:lnTo>
                    <a:pt y="65" x="350"/>
                  </a:lnTo>
                  <a:lnTo>
                    <a:pt y="56" x="353"/>
                  </a:lnTo>
                  <a:lnTo>
                    <a:pt y="52" x="354"/>
                  </a:lnTo>
                  <a:lnTo>
                    <a:pt y="49" x="356"/>
                  </a:lnTo>
                  <a:lnTo>
                    <a:pt y="47" x="357"/>
                  </a:lnTo>
                  <a:lnTo>
                    <a:pt y="45" x="359"/>
                  </a:lnTo>
                  <a:lnTo>
                    <a:pt y="45" x="361"/>
                  </a:lnTo>
                  <a:lnTo>
                    <a:pt y="47" x="363"/>
                  </a:lnTo>
                  <a:lnTo>
                    <a:pt y="47" x="364"/>
                  </a:lnTo>
                  <a:lnTo>
                    <a:pt y="49" x="366"/>
                  </a:lnTo>
                  <a:lnTo>
                    <a:pt y="55" x="364"/>
                  </a:lnTo>
                  <a:lnTo>
                    <a:pt y="63" x="362"/>
                  </a:lnTo>
                  <a:lnTo>
                    <a:pt y="56" x="364"/>
                  </a:lnTo>
                  <a:lnTo>
                    <a:pt y="52" x="366"/>
                  </a:lnTo>
                  <a:lnTo>
                    <a:pt y="48" x="367"/>
                  </a:lnTo>
                  <a:lnTo>
                    <a:pt y="44" x="366"/>
                  </a:lnTo>
                  <a:lnTo>
                    <a:pt y="43" x="364"/>
                  </a:lnTo>
                  <a:lnTo>
                    <a:pt y="41" x="362"/>
                  </a:lnTo>
                  <a:lnTo>
                    <a:pt y="41" x="358"/>
                  </a:lnTo>
                  <a:lnTo>
                    <a:pt y="41" x="354"/>
                  </a:lnTo>
                  <a:lnTo>
                    <a:pt y="36" x="354"/>
                  </a:lnTo>
                  <a:lnTo>
                    <a:pt y="31" x="355"/>
                  </a:lnTo>
                  <a:lnTo>
                    <a:pt y="26" x="356"/>
                  </a:lnTo>
                  <a:lnTo>
                    <a:pt y="20" x="358"/>
                  </a:lnTo>
                  <a:lnTo>
                    <a:pt y="10" x="362"/>
                  </a:lnTo>
                  <a:lnTo>
                    <a:pt y="0" x="367"/>
                  </a:lnTo>
                  <a:lnTo>
                    <a:pt y="14" x="359"/>
                  </a:lnTo>
                  <a:lnTo>
                    <a:pt y="19" x="356"/>
                  </a:lnTo>
                  <a:lnTo>
                    <a:pt y="18" x="354"/>
                  </a:lnTo>
                  <a:lnTo>
                    <a:pt y="15" x="353"/>
                  </a:lnTo>
                  <a:lnTo>
                    <a:pt y="10" x="352"/>
                  </a:lnTo>
                  <a:lnTo>
                    <a:pt y="3" x="349"/>
                  </a:lnTo>
                  <a:lnTo>
                    <a:pt y="14" x="352"/>
                  </a:lnTo>
                  <a:lnTo>
                    <a:pt y="30" x="352"/>
                  </a:lnTo>
                  <a:lnTo>
                    <a:pt y="48" x="350"/>
                  </a:lnTo>
                  <a:lnTo>
                    <a:pt y="67" x="347"/>
                  </a:lnTo>
                  <a:lnTo>
                    <a:pt y="84" x="344"/>
                  </a:lnTo>
                  <a:lnTo>
                    <a:pt y="98" x="340"/>
                  </a:lnTo>
                  <a:lnTo>
                    <a:pt y="105" x="337"/>
                  </a:lnTo>
                  <a:lnTo>
                    <a:pt y="109" x="335"/>
                  </a:lnTo>
                  <a:lnTo>
                    <a:pt y="112" x="332"/>
                  </a:lnTo>
                  <a:lnTo>
                    <a:pt y="113" x="330"/>
                  </a:lnTo>
                  <a:lnTo>
                    <a:pt y="112" x="329"/>
                  </a:lnTo>
                  <a:lnTo>
                    <a:pt y="109" x="328"/>
                  </a:lnTo>
                  <a:lnTo>
                    <a:pt y="105" x="328"/>
                  </a:lnTo>
                  <a:lnTo>
                    <a:pt y="101" x="328"/>
                  </a:lnTo>
                  <a:lnTo>
                    <a:pt y="88" x="329"/>
                  </a:lnTo>
                  <a:lnTo>
                    <a:pt y="73" x="331"/>
                  </a:lnTo>
                  <a:lnTo>
                    <a:pt y="41" x="336"/>
                  </a:lnTo>
                  <a:lnTo>
                    <a:pt y="11" x="340"/>
                  </a:lnTo>
                  <a:lnTo>
                    <a:pt y="27" x="336"/>
                  </a:lnTo>
                  <a:lnTo>
                    <a:pt y="35" x="334"/>
                  </a:lnTo>
                  <a:lnTo>
                    <a:pt y="36" x="333"/>
                  </a:lnTo>
                  <a:lnTo>
                    <a:pt y="35" x="331"/>
                  </a:lnTo>
                  <a:lnTo>
                    <a:pt y="34" x="330"/>
                  </a:lnTo>
                  <a:lnTo>
                    <a:pt y="30" x="328"/>
                  </a:lnTo>
                  <a:lnTo>
                    <a:pt y="37" x="330"/>
                  </a:lnTo>
                  <a:lnTo>
                    <a:pt y="45" x="331"/>
                  </a:lnTo>
                  <a:lnTo>
                    <a:pt y="53" x="331"/>
                  </a:lnTo>
                  <a:lnTo>
                    <a:pt y="61" x="329"/>
                  </a:lnTo>
                  <a:lnTo>
                    <a:pt y="68" x="327"/>
                  </a:lnTo>
                  <a:lnTo>
                    <a:pt y="75" x="322"/>
                  </a:lnTo>
                  <a:lnTo>
                    <a:pt y="80" x="317"/>
                  </a:lnTo>
                  <a:lnTo>
                    <a:pt y="85" x="312"/>
                  </a:lnTo>
                  <a:lnTo>
                    <a:pt y="98" x="306"/>
                  </a:lnTo>
                  <a:lnTo>
                    <a:pt y="108" x="302"/>
                  </a:lnTo>
                  <a:lnTo>
                    <a:pt y="113" x="298"/>
                  </a:lnTo>
                  <a:lnTo>
                    <a:pt y="114" x="294"/>
                  </a:lnTo>
                  <a:lnTo>
                    <a:pt y="112" x="292"/>
                  </a:lnTo>
                  <a:lnTo>
                    <a:pt y="108" x="290"/>
                  </a:lnTo>
                  <a:lnTo>
                    <a:pt y="101" x="290"/>
                  </a:lnTo>
                  <a:lnTo>
                    <a:pt y="92" x="291"/>
                  </a:lnTo>
                  <a:lnTo>
                    <a:pt y="84" x="290"/>
                  </a:lnTo>
                  <a:lnTo>
                    <a:pt y="77" x="291"/>
                  </a:lnTo>
                  <a:lnTo>
                    <a:pt y="69" x="292"/>
                  </a:lnTo>
                  <a:lnTo>
                    <a:pt y="63" x="294"/>
                  </a:lnTo>
                  <a:lnTo>
                    <a:pt y="55" x="298"/>
                  </a:lnTo>
                  <a:lnTo>
                    <a:pt y="47" x="299"/>
                  </a:lnTo>
                  <a:lnTo>
                    <a:pt y="37" x="300"/>
                  </a:lnTo>
                  <a:lnTo>
                    <a:pt y="28" x="300"/>
                  </a:lnTo>
                  <a:lnTo>
                    <a:pt y="36" x="299"/>
                  </a:lnTo>
                  <a:lnTo>
                    <a:pt y="45" x="298"/>
                  </a:lnTo>
                  <a:lnTo>
                    <a:pt y="49" x="295"/>
                  </a:lnTo>
                  <a:lnTo>
                    <a:pt y="52" x="294"/>
                  </a:lnTo>
                  <a:lnTo>
                    <a:pt y="55" x="292"/>
                  </a:lnTo>
                  <a:lnTo>
                    <a:pt y="56" x="291"/>
                  </a:lnTo>
                  <a:lnTo>
                    <a:pt y="55" x="289"/>
                  </a:lnTo>
                  <a:lnTo>
                    <a:pt y="52" x="288"/>
                  </a:lnTo>
                  <a:lnTo>
                    <a:pt y="49" x="287"/>
                  </a:lnTo>
                  <a:lnTo>
                    <a:pt y="45" x="286"/>
                  </a:lnTo>
                  <a:lnTo>
                    <a:pt y="36" x="285"/>
                  </a:lnTo>
                  <a:lnTo>
                    <a:pt y="27" x="285"/>
                  </a:lnTo>
                  <a:lnTo>
                    <a:pt y="41" x="285"/>
                  </a:lnTo>
                  <a:lnTo>
                    <a:pt y="57" x="286"/>
                  </a:lnTo>
                  <a:lnTo>
                    <a:pt y="64" x="286"/>
                  </a:lnTo>
                  <a:lnTo>
                    <a:pt y="71" x="286"/>
                  </a:lnTo>
                  <a:lnTo>
                    <a:pt y="75" x="285"/>
                  </a:lnTo>
                  <a:lnTo>
                    <a:pt y="77" x="282"/>
                  </a:lnTo>
                  <a:lnTo>
                    <a:pt y="79" x="281"/>
                  </a:lnTo>
                  <a:lnTo>
                    <a:pt y="79" x="279"/>
                  </a:lnTo>
                  <a:lnTo>
                    <a:pt y="77" x="278"/>
                  </a:lnTo>
                  <a:lnTo>
                    <a:pt y="76" x="277"/>
                  </a:lnTo>
                  <a:lnTo>
                    <a:pt y="72" x="275"/>
                  </a:lnTo>
                  <a:lnTo>
                    <a:pt y="67" x="274"/>
                  </a:lnTo>
                  <a:lnTo>
                    <a:pt y="53" x="271"/>
                  </a:lnTo>
                  <a:lnTo>
                    <a:pt y="43" x="265"/>
                  </a:lnTo>
                  <a:lnTo>
                    <a:pt y="52" x="267"/>
                  </a:lnTo>
                  <a:lnTo>
                    <a:pt y="64" x="270"/>
                  </a:lnTo>
                  <a:lnTo>
                    <a:pt y="77" x="271"/>
                  </a:lnTo>
                  <a:lnTo>
                    <a:pt y="92" x="270"/>
                  </a:lnTo>
                  <a:lnTo>
                    <a:pt y="105" x="270"/>
                  </a:lnTo>
                  <a:lnTo>
                    <a:pt y="117" x="267"/>
                  </a:lnTo>
                  <a:lnTo>
                    <a:pt y="128" x="265"/>
                  </a:lnTo>
                  <a:lnTo>
                    <a:pt y="134" x="261"/>
                  </a:lnTo>
                  <a:lnTo>
                    <a:pt y="134" x="258"/>
                  </a:lnTo>
                  <a:lnTo>
                    <a:pt y="134" x="256"/>
                  </a:lnTo>
                  <a:lnTo>
                    <a:pt y="133" x="253"/>
                  </a:lnTo>
                  <a:lnTo>
                    <a:pt y="132" x="251"/>
                  </a:lnTo>
                  <a:lnTo>
                    <a:pt y="126" x="249"/>
                  </a:lnTo>
                  <a:lnTo>
                    <a:pt y="120" x="248"/>
                  </a:lnTo>
                  <a:lnTo>
                    <a:pt y="105" x="248"/>
                  </a:lnTo>
                  <a:lnTo>
                    <a:pt y="89" x="249"/>
                  </a:lnTo>
                  <a:lnTo>
                    <a:pt y="98" x="246"/>
                  </a:lnTo>
                  <a:lnTo>
                    <a:pt y="109" x="245"/>
                  </a:lnTo>
                  <a:lnTo>
                    <a:pt y="120" x="245"/>
                  </a:lnTo>
                  <a:lnTo>
                    <a:pt y="129" x="246"/>
                  </a:lnTo>
                  <a:lnTo>
                    <a:pt y="138" x="247"/>
                  </a:lnTo>
                  <a:lnTo>
                    <a:pt y="146" x="247"/>
                  </a:lnTo>
                  <a:lnTo>
                    <a:pt y="151" x="246"/>
                  </a:lnTo>
                  <a:lnTo>
                    <a:pt y="155" x="244"/>
                  </a:lnTo>
                  <a:lnTo>
                    <a:pt y="141" x="238"/>
                  </a:lnTo>
                  <a:lnTo>
                    <a:pt y="125" x="232"/>
                  </a:lnTo>
                  <a:lnTo>
                    <a:pt y="110" x="226"/>
                  </a:lnTo>
                  <a:lnTo>
                    <a:pt y="94" x="220"/>
                  </a:lnTo>
                  <a:lnTo>
                    <a:pt y="122" x="227"/>
                  </a:lnTo>
                  <a:lnTo>
                    <a:pt y="147" x="235"/>
                  </a:lnTo>
                  <a:lnTo>
                    <a:pt y="161" x="239"/>
                  </a:lnTo>
                  <a:lnTo>
                    <a:pt y="175" x="240"/>
                  </a:lnTo>
                  <a:lnTo>
                    <a:pt y="183" x="240"/>
                  </a:lnTo>
                  <a:lnTo>
                    <a:pt y="191" x="240"/>
                  </a:lnTo>
                  <a:lnTo>
                    <a:pt y="200" x="239"/>
                  </a:lnTo>
                  <a:lnTo>
                    <a:pt y="210" x="237"/>
                  </a:lnTo>
                  <a:lnTo>
                    <a:pt y="202" x="233"/>
                  </a:lnTo>
                  <a:lnTo>
                    <a:pt y="195" x="229"/>
                  </a:lnTo>
                  <a:lnTo>
                    <a:pt y="189" x="225"/>
                  </a:lnTo>
                  <a:lnTo>
                    <a:pt y="182" x="222"/>
                  </a:lnTo>
                  <a:lnTo>
                    <a:pt y="170" x="220"/>
                  </a:lnTo>
                  <a:lnTo>
                    <a:pt y="158" x="219"/>
                  </a:lnTo>
                  <a:lnTo>
                    <a:pt y="146" x="218"/>
                  </a:lnTo>
                  <a:lnTo>
                    <a:pt y="134" x="218"/>
                  </a:lnTo>
                  <a:lnTo>
                    <a:pt y="122" x="216"/>
                  </a:lnTo>
                  <a:lnTo>
                    <a:pt y="110" x="211"/>
                  </a:lnTo>
                  <a:lnTo>
                    <a:pt y="122" x="213"/>
                  </a:lnTo>
                  <a:lnTo>
                    <a:pt y="136" x="215"/>
                  </a:lnTo>
                  <a:lnTo>
                    <a:pt y="141" x="215"/>
                  </a:lnTo>
                  <a:lnTo>
                    <a:pt y="145" x="215"/>
                  </a:lnTo>
                  <a:lnTo>
                    <a:pt y="149" x="213"/>
                  </a:lnTo>
                  <a:lnTo>
                    <a:pt y="149" x="212"/>
                  </a:lnTo>
                  <a:lnTo>
                    <a:pt y="141" x="206"/>
                  </a:lnTo>
                  <a:lnTo>
                    <a:pt y="132" x="200"/>
                  </a:lnTo>
                  <a:lnTo>
                    <a:pt y="122" x="197"/>
                  </a:lnTo>
                  <a:lnTo>
                    <a:pt y="110" x="194"/>
                  </a:lnTo>
                  <a:lnTo>
                    <a:pt y="120" x="195"/>
                  </a:lnTo>
                  <a:lnTo>
                    <a:pt y="129" x="197"/>
                  </a:lnTo>
                  <a:lnTo>
                    <a:pt y="137" x="200"/>
                  </a:lnTo>
                  <a:lnTo>
                    <a:pt y="143" x="204"/>
                  </a:lnTo>
                  <a:lnTo>
                    <a:pt y="158" x="210"/>
                  </a:lnTo>
                  <a:lnTo>
                    <a:pt y="174" x="216"/>
                  </a:lnTo>
                  <a:lnTo>
                    <a:pt y="174" x="213"/>
                  </a:lnTo>
                  <a:lnTo>
                    <a:pt y="173" x="210"/>
                  </a:lnTo>
                  <a:lnTo>
                    <a:pt y="170" x="207"/>
                  </a:lnTo>
                  <a:lnTo>
                    <a:pt y="166" x="203"/>
                  </a:lnTo>
                  <a:lnTo>
                    <a:pt y="155" x="194"/>
                  </a:lnTo>
                  <a:lnTo>
                    <a:pt y="146" x="186"/>
                  </a:lnTo>
                  <a:lnTo>
                    <a:pt y="162" x="197"/>
                  </a:lnTo>
                  <a:lnTo>
                    <a:pt y="177" x="209"/>
                  </a:lnTo>
                  <a:lnTo>
                    <a:pt y="185" x="215"/>
                  </a:lnTo>
                  <a:lnTo>
                    <a:pt y="194" x="218"/>
                  </a:lnTo>
                  <a:lnTo>
                    <a:pt y="198" x="219"/>
                  </a:lnTo>
                  <a:lnTo>
                    <a:pt y="203" x="219"/>
                  </a:lnTo>
                  <a:lnTo>
                    <a:pt y="208" x="218"/>
                  </a:lnTo>
                  <a:lnTo>
                    <a:pt y="214" x="217"/>
                  </a:lnTo>
                  <a:lnTo>
                    <a:pt y="216" x="215"/>
                  </a:lnTo>
                  <a:lnTo>
                    <a:pt y="215" x="212"/>
                  </a:lnTo>
                  <a:lnTo>
                    <a:pt y="214" x="210"/>
                  </a:lnTo>
                  <a:lnTo>
                    <a:pt y="210" x="207"/>
                  </a:lnTo>
                  <a:lnTo>
                    <a:pt y="200" x="202"/>
                  </a:lnTo>
                  <a:lnTo>
                    <a:pt y="194" x="196"/>
                  </a:lnTo>
                  <a:lnTo>
                    <a:pt y="200" x="200"/>
                  </a:lnTo>
                  <a:lnTo>
                    <a:pt y="208" x="204"/>
                  </a:lnTo>
                  <a:lnTo>
                    <a:pt y="215" x="206"/>
                  </a:lnTo>
                  <a:lnTo>
                    <a:pt y="223" x="208"/>
                  </a:lnTo>
                  <a:lnTo>
                    <a:pt y="239" x="212"/>
                  </a:lnTo>
                  <a:lnTo>
                    <a:pt y="253" x="215"/>
                  </a:lnTo>
                  <a:lnTo>
                    <a:pt y="269" x="218"/>
                  </a:lnTo>
                  <a:lnTo>
                    <a:pt y="284" x="221"/>
                  </a:lnTo>
                  <a:lnTo>
                    <a:pt y="291" x="223"/>
                  </a:lnTo>
                  <a:lnTo>
                    <a:pt y="297" x="225"/>
                  </a:lnTo>
                  <a:lnTo>
                    <a:pt y="304" x="229"/>
                  </a:lnTo>
                  <a:lnTo>
                    <a:pt y="310" x="233"/>
                  </a:lnTo>
                  <a:lnTo>
                    <a:pt y="312" x="230"/>
                  </a:lnTo>
                  <a:lnTo>
                    <a:pt y="312" x="226"/>
                  </a:lnTo>
                  <a:lnTo>
                    <a:pt y="309" x="223"/>
                  </a:lnTo>
                  <a:lnTo>
                    <a:pt y="305" x="220"/>
                  </a:lnTo>
                  <a:lnTo>
                    <a:pt y="296" x="211"/>
                  </a:lnTo>
                  <a:lnTo>
                    <a:pt y="288" x="204"/>
                  </a:lnTo>
                  <a:lnTo>
                    <a:pt y="259" x="172"/>
                  </a:lnTo>
                  <a:lnTo>
                    <a:pt y="261" x="174"/>
                  </a:lnTo>
                  <a:lnTo>
                    <a:pt y="263" x="174"/>
                  </a:lnTo>
                  <a:lnTo>
                    <a:pt y="263" x="172"/>
                  </a:lnTo>
                  <a:lnTo>
                    <a:pt y="264" x="171"/>
                  </a:lnTo>
                  <a:lnTo>
                    <a:pt y="263" x="167"/>
                  </a:lnTo>
                  <a:lnTo>
                    <a:pt y="261" x="163"/>
                  </a:lnTo>
                  <a:lnTo>
                    <a:pt y="259" x="156"/>
                  </a:lnTo>
                  <a:lnTo>
                    <a:pt y="257" x="150"/>
                  </a:lnTo>
                  <a:lnTo>
                    <a:pt y="257" x="142"/>
                  </a:lnTo>
                  <a:lnTo>
                    <a:pt y="260" x="135"/>
                  </a:lnTo>
                  <a:lnTo>
                    <a:pt y="259" x="143"/>
                  </a:lnTo>
                  <a:lnTo>
                    <a:pt y="260" x="153"/>
                  </a:lnTo>
                  <a:lnTo>
                    <a:pt y="264" x="162"/>
                  </a:lnTo>
                  <a:lnTo>
                    <a:pt y="268" x="170"/>
                  </a:lnTo>
                  <a:lnTo>
                    <a:pt y="273" x="179"/>
                  </a:lnTo>
                  <a:lnTo>
                    <a:pt y="279" x="186"/>
                  </a:lnTo>
                  <a:lnTo>
                    <a:pt y="285" x="194"/>
                  </a:lnTo>
                  <a:lnTo>
                    <a:pt y="292" x="200"/>
                  </a:lnTo>
                  <a:lnTo>
                    <a:pt y="301" x="209"/>
                  </a:lnTo>
                  <a:lnTo>
                    <a:pt y="309" x="217"/>
                  </a:lnTo>
                  <a:lnTo>
                    <a:pt y="318" x="226"/>
                  </a:lnTo>
                  <a:lnTo>
                    <a:pt y="326" x="237"/>
                  </a:lnTo>
                  <a:lnTo>
                    <a:pt y="345" x="241"/>
                  </a:lnTo>
                  <a:lnTo>
                    <a:pt y="363" x="247"/>
                  </a:lnTo>
                  <a:lnTo>
                    <a:pt y="371" x="248"/>
                  </a:lnTo>
                  <a:lnTo>
                    <a:pt y="379" x="249"/>
                  </a:lnTo>
                  <a:lnTo>
                    <a:pt y="382" x="249"/>
                  </a:lnTo>
                  <a:lnTo>
                    <a:pt y="385" x="249"/>
                  </a:lnTo>
                  <a:lnTo>
                    <a:pt y="387" x="248"/>
                  </a:lnTo>
                  <a:lnTo>
                    <a:pt y="389" x="247"/>
                  </a:lnTo>
                  <a:lnTo>
                    <a:pt y="383" x="243"/>
                  </a:lnTo>
                  <a:lnTo>
                    <a:pt y="379" x="237"/>
                  </a:lnTo>
                  <a:lnTo>
                    <a:pt y="375" x="231"/>
                  </a:lnTo>
                  <a:lnTo>
                    <a:pt y="371" x="223"/>
                  </a:lnTo>
                  <a:lnTo>
                    <a:pt y="366" x="217"/>
                  </a:lnTo>
                  <a:lnTo>
                    <a:pt y="362" x="210"/>
                  </a:lnTo>
                  <a:lnTo>
                    <a:pt y="357" x="205"/>
                  </a:lnTo>
                  <a:lnTo>
                    <a:pt y="350" x="202"/>
                  </a:lnTo>
                  <a:lnTo>
                    <a:pt y="338" x="198"/>
                  </a:lnTo>
                  <a:lnTo>
                    <a:pt y="329" x="195"/>
                  </a:lnTo>
                  <a:lnTo>
                    <a:pt y="321" x="191"/>
                  </a:lnTo>
                  <a:lnTo>
                    <a:pt y="316" x="185"/>
                  </a:lnTo>
                  <a:lnTo>
                    <a:pt y="310" x="181"/>
                  </a:lnTo>
                  <a:lnTo>
                    <a:pt y="305" x="177"/>
                  </a:lnTo>
                  <a:lnTo>
                    <a:pt y="300" x="172"/>
                  </a:lnTo>
                  <a:lnTo>
                    <a:pt y="292" x="169"/>
                  </a:lnTo>
                  <a:lnTo>
                    <a:pt y="284" x="152"/>
                  </a:lnTo>
                  <a:lnTo>
                    <a:pt y="273" x="136"/>
                  </a:lnTo>
                  <a:lnTo>
                    <a:pt y="268" x="127"/>
                  </a:lnTo>
                  <a:lnTo>
                    <a:pt y="263" x="119"/>
                  </a:lnTo>
                  <a:lnTo>
                    <a:pt y="259" x="110"/>
                  </a:lnTo>
                  <a:lnTo>
                    <a:pt y="256" x="100"/>
                  </a:lnTo>
                  <a:lnTo>
                    <a:pt y="263" x="109"/>
                  </a:lnTo>
                  <a:lnTo>
                    <a:pt y="271" x="116"/>
                  </a:lnTo>
                  <a:lnTo>
                    <a:pt y="275" x="120"/>
                  </a:lnTo>
                  <a:lnTo>
                    <a:pt y="280" x="123"/>
                  </a:lnTo>
                  <a:lnTo>
                    <a:pt y="284" x="124"/>
                  </a:lnTo>
                  <a:lnTo>
                    <a:pt y="287" x="124"/>
                  </a:lnTo>
                  <a:lnTo>
                    <a:pt y="289" x="123"/>
                  </a:lnTo>
                  <a:lnTo>
                    <a:pt y="289" x="122"/>
                  </a:lnTo>
                  <a:lnTo>
                    <a:pt y="289" x="121"/>
                  </a:lnTo>
                  <a:lnTo>
                    <a:pt y="289" x="120"/>
                  </a:lnTo>
                  <a:lnTo>
                    <a:pt y="287" x="116"/>
                  </a:lnTo>
                  <a:lnTo>
                    <a:pt y="284" x="113"/>
                  </a:lnTo>
                  <a:lnTo>
                    <a:pt y="293" x="120"/>
                  </a:lnTo>
                  <a:lnTo>
                    <a:pt y="301" x="127"/>
                  </a:lnTo>
                  <a:lnTo>
                    <a:pt y="306" x="130"/>
                  </a:lnTo>
                  <a:lnTo>
                    <a:pt y="310" x="133"/>
                  </a:lnTo>
                  <a:lnTo>
                    <a:pt y="314" x="133"/>
                  </a:lnTo>
                  <a:lnTo>
                    <a:pt y="318" x="130"/>
                  </a:lnTo>
                  <a:lnTo>
                    <a:pt y="320" x="127"/>
                  </a:lnTo>
                  <a:lnTo>
                    <a:pt y="320" x="124"/>
                  </a:lnTo>
                  <a:lnTo>
                    <a:pt y="320" x="120"/>
                  </a:lnTo>
                  <a:lnTo>
                    <a:pt y="318" x="115"/>
                  </a:lnTo>
                  <a:lnTo>
                    <a:pt y="316" x="106"/>
                  </a:lnTo>
                  <a:lnTo>
                    <a:pt y="313" x="96"/>
                  </a:lnTo>
                  <a:lnTo>
                    <a:pt y="316" x="100"/>
                  </a:lnTo>
                  <a:lnTo>
                    <a:pt y="318" x="106"/>
                  </a:lnTo>
                  <a:lnTo>
                    <a:pt y="320" x="108"/>
                  </a:lnTo>
                  <a:lnTo>
                    <a:pt y="321" x="110"/>
                  </a:lnTo>
                  <a:lnTo>
                    <a:pt y="322" x="110"/>
                  </a:lnTo>
                  <a:lnTo>
                    <a:pt y="324" x="110"/>
                  </a:lnTo>
                  <a:lnTo>
                    <a:pt y="326" x="109"/>
                  </a:lnTo>
                  <a:lnTo>
                    <a:pt y="326" x="106"/>
                  </a:lnTo>
                  <a:lnTo>
                    <a:pt y="326" x="102"/>
                  </a:lnTo>
                  <a:lnTo>
                    <a:pt y="326" x="98"/>
                  </a:lnTo>
                  <a:lnTo>
                    <a:pt y="326" x="89"/>
                  </a:lnTo>
                  <a:lnTo>
                    <a:pt y="325" x="81"/>
                  </a:lnTo>
                  <a:lnTo>
                    <a:pt y="329" x="93"/>
                  </a:lnTo>
                  <a:lnTo>
                    <a:pt y="332" x="106"/>
                  </a:lnTo>
                  <a:lnTo>
                    <a:pt y="333" x="112"/>
                  </a:lnTo>
                  <a:lnTo>
                    <a:pt y="334" x="116"/>
                  </a:lnTo>
                  <a:lnTo>
                    <a:pt y="337" x="120"/>
                  </a:lnTo>
                  <a:lnTo>
                    <a:pt y="340" x="122"/>
                  </a:lnTo>
                  <a:lnTo>
                    <a:pt y="342" x="120"/>
                  </a:lnTo>
                  <a:lnTo>
                    <a:pt y="346" x="115"/>
                  </a:lnTo>
                  <a:lnTo>
                    <a:pt y="349" x="109"/>
                  </a:lnTo>
                  <a:lnTo>
                    <a:pt y="350" x="102"/>
                  </a:lnTo>
                  <a:lnTo>
                    <a:pt y="352" x="94"/>
                  </a:lnTo>
                  <a:lnTo>
                    <a:pt y="352" x="85"/>
                  </a:lnTo>
                  <a:lnTo>
                    <a:pt y="349" x="76"/>
                  </a:lnTo>
                  <a:lnTo>
                    <a:pt y="345" x="68"/>
                  </a:lnTo>
                  <a:lnTo>
                    <a:pt y="349" x="72"/>
                  </a:lnTo>
                  <a:lnTo>
                    <a:pt y="353" x="78"/>
                  </a:lnTo>
                  <a:lnTo>
                    <a:pt y="354" x="83"/>
                  </a:lnTo>
                  <a:lnTo>
                    <a:pt y="355" x="89"/>
                  </a:lnTo>
                  <a:lnTo>
                    <a:pt y="355" x="97"/>
                  </a:lnTo>
                  <a:lnTo>
                    <a:pt y="354" x="106"/>
                  </a:lnTo>
                  <a:lnTo>
                    <a:pt y="352" x="113"/>
                  </a:lnTo>
                  <a:lnTo>
                    <a:pt y="349" x="123"/>
                  </a:lnTo>
                  <a:lnTo>
                    <a:pt y="354" x="137"/>
                  </a:lnTo>
                  <a:lnTo>
                    <a:pt y="363" x="150"/>
                  </a:lnTo>
                  <a:lnTo>
                    <a:pt y="369" x="156"/>
                  </a:lnTo>
                  <a:lnTo>
                    <a:pt y="375" x="161"/>
                  </a:lnTo>
                  <a:lnTo>
                    <a:pt y="382" x="164"/>
                  </a:lnTo>
                  <a:lnTo>
                    <a:pt y="390" x="165"/>
                  </a:lnTo>
                  <a:lnTo>
                    <a:pt y="391" x="164"/>
                  </a:lnTo>
                  <a:lnTo>
                    <a:pt y="391" x="160"/>
                  </a:lnTo>
                  <a:lnTo>
                    <a:pt y="390" x="153"/>
                  </a:lnTo>
                  <a:lnTo>
                    <a:pt y="389" x="147"/>
                  </a:lnTo>
                  <a:lnTo>
                    <a:pt y="386" x="139"/>
                  </a:lnTo>
                  <a:lnTo>
                    <a:pt y="382" x="133"/>
                  </a:lnTo>
                  <a:lnTo>
                    <a:pt y="379" x="130"/>
                  </a:lnTo>
                  <a:lnTo>
                    <a:pt y="377" x="128"/>
                  </a:lnTo>
                  <a:lnTo>
                    <a:pt y="374" x="126"/>
                  </a:lnTo>
                  <a:lnTo>
                    <a:pt y="371" x="125"/>
                  </a:lnTo>
                  <a:lnTo>
                    <a:pt y="375" x="124"/>
                  </a:lnTo>
                  <a:lnTo>
                    <a:pt y="377" x="122"/>
                  </a:lnTo>
                  <a:lnTo>
                    <a:pt y="379" x="120"/>
                  </a:lnTo>
                  <a:lnTo>
                    <a:pt y="381" x="117"/>
                  </a:lnTo>
                  <a:lnTo>
                    <a:pt y="382" x="112"/>
                  </a:lnTo>
                  <a:lnTo>
                    <a:pt y="381" x="106"/>
                  </a:lnTo>
                  <a:lnTo>
                    <a:pt y="379" x="93"/>
                  </a:lnTo>
                  <a:lnTo>
                    <a:pt y="378" x="80"/>
                  </a:lnTo>
                  <a:lnTo>
                    <a:pt y="379" x="85"/>
                  </a:lnTo>
                  <a:lnTo>
                    <a:pt y="381" x="90"/>
                  </a:lnTo>
                  <a:lnTo>
                    <a:pt y="382" x="93"/>
                  </a:lnTo>
                  <a:lnTo>
                    <a:pt y="383" x="94"/>
                  </a:lnTo>
                  <a:lnTo>
                    <a:pt y="385" x="95"/>
                  </a:lnTo>
                  <a:lnTo>
                    <a:pt y="387" x="94"/>
                  </a:lnTo>
                  <a:lnTo>
                    <a:pt y="389" x="93"/>
                  </a:lnTo>
                  <a:lnTo>
                    <a:pt y="390" x="88"/>
                  </a:lnTo>
                  <a:lnTo>
                    <a:pt y="391" x="83"/>
                  </a:lnTo>
                  <a:lnTo>
                    <a:pt y="391" x="78"/>
                  </a:lnTo>
                  <a:lnTo>
                    <a:pt y="391" x="64"/>
                  </a:lnTo>
                  <a:lnTo>
                    <a:pt y="393" x="51"/>
                  </a:lnTo>
                  <a:lnTo>
                    <a:pt y="405" x="59"/>
                  </a:lnTo>
                  <a:lnTo>
                    <a:pt y="416" x="68"/>
                  </a:lnTo>
                  <a:lnTo>
                    <a:pt y="423" x="71"/>
                  </a:lnTo>
                  <a:lnTo>
                    <a:pt y="430" x="73"/>
                  </a:lnTo>
                  <a:lnTo>
                    <a:pt y="435" x="73"/>
                  </a:lnTo>
                  <a:lnTo>
                    <a:pt y="440" x="72"/>
                  </a:lnTo>
                  <a:lnTo>
                    <a:pt y="442" x="71"/>
                  </a:lnTo>
                  <a:lnTo>
                    <a:pt y="442" x="69"/>
                  </a:lnTo>
                  <a:lnTo>
                    <a:pt y="442" x="68"/>
                  </a:lnTo>
                  <a:lnTo>
                    <a:pt y="440" x="66"/>
                  </a:lnTo>
                  <a:lnTo>
                    <a:pt y="438" x="62"/>
                  </a:lnTo>
                  <a:lnTo>
                    <a:pt y="435" x="59"/>
                  </a:lnTo>
                  <a:lnTo>
                    <a:pt y="443" x="66"/>
                  </a:lnTo>
                  <a:lnTo>
                    <a:pt y="450" x="71"/>
                  </a:lnTo>
                  <a:lnTo>
                    <a:pt y="454" x="73"/>
                  </a:lnTo>
                  <a:lnTo>
                    <a:pt y="458" x="74"/>
                  </a:lnTo>
                  <a:lnTo>
                    <a:pt y="462" x="74"/>
                  </a:lnTo>
                  <a:lnTo>
                    <a:pt y="465" x="73"/>
                  </a:lnTo>
                  <a:lnTo>
                    <a:pt y="465" x="67"/>
                  </a:lnTo>
                  <a:lnTo>
                    <a:pt y="465" x="62"/>
                  </a:lnTo>
                  <a:lnTo>
                    <a:pt y="463" x="58"/>
                  </a:lnTo>
                  <a:lnTo>
                    <a:pt y="460" x="55"/>
                  </a:lnTo>
                  <a:lnTo>
                    <a:pt y="452" x="51"/>
                  </a:lnTo>
                  <a:lnTo>
                    <a:pt y="446" x="44"/>
                  </a:lnTo>
                  <a:lnTo>
                    <a:pt y="452" x="47"/>
                  </a:lnTo>
                  <a:lnTo>
                    <a:pt y="456" x="49"/>
                  </a:lnTo>
                  <a:lnTo>
                    <a:pt y="459" x="49"/>
                  </a:lnTo>
                  <a:lnTo>
                    <a:pt y="459" x="47"/>
                  </a:lnTo>
                  <a:lnTo>
                    <a:pt y="454" x="42"/>
                  </a:lnTo>
                  <a:lnTo>
                    <a:pt y="444" x="31"/>
                  </a:lnTo>
                  <a:lnTo>
                    <a:pt y="456" x="42"/>
                  </a:lnTo>
                  <a:lnTo>
                    <a:pt y="469" x="54"/>
                  </a:lnTo>
                  <a:lnTo>
                    <a:pt y="476" x="59"/>
                  </a:lnTo>
                  <a:lnTo>
                    <a:pt y="483" x="64"/>
                  </a:lnTo>
                  <a:lnTo>
                    <a:pt y="485" x="65"/>
                  </a:lnTo>
                  <a:lnTo>
                    <a:pt y="488" x="65"/>
                  </a:lnTo>
                  <a:lnTo>
                    <a:pt y="491" x="65"/>
                  </a:lnTo>
                  <a:lnTo>
                    <a:pt y="493" x="65"/>
                  </a:lnTo>
                  <a:lnTo>
                    <a:pt y="492" x="54"/>
                  </a:lnTo>
                  <a:lnTo>
                    <a:pt y="489" x="46"/>
                  </a:lnTo>
                  <a:lnTo>
                    <a:pt y="484" x="41"/>
                  </a:lnTo>
                  <a:lnTo>
                    <a:pt y="479" x="37"/>
                  </a:lnTo>
                  <a:lnTo>
                    <a:pt y="465" x="31"/>
                  </a:lnTo>
                  <a:lnTo>
                    <a:pt y="454" x="27"/>
                  </a:lnTo>
                  <a:lnTo>
                    <a:pt y="458" x="28"/>
                  </a:lnTo>
                  <a:lnTo>
                    <a:pt y="462" x="28"/>
                  </a:lnTo>
                  <a:lnTo>
                    <a:pt y="464" x="27"/>
                  </a:lnTo>
                  <a:lnTo>
                    <a:pt y="467" x="26"/>
                  </a:lnTo>
                  <a:lnTo>
                    <a:pt y="460" x="13"/>
                  </a:lnTo>
                  <a:lnTo>
                    <a:pt y="455" x="0"/>
                  </a:lnTo>
                  <a:lnTo>
                    <a:pt y="462" x="12"/>
                  </a:lnTo>
                  <a:lnTo>
                    <a:pt y="468" x="21"/>
                  </a:lnTo>
                  <a:lnTo>
                    <a:pt y="472" x="26"/>
                  </a:lnTo>
                  <a:lnTo>
                    <a:pt y="477" x="30"/>
                  </a:lnTo>
                  <a:lnTo>
                    <a:pt y="481" x="32"/>
                  </a:lnTo>
                  <a:lnTo>
                    <a:pt y="487" x="34"/>
                  </a:lnTo>
                  <a:lnTo>
                    <a:pt y="489" x="33"/>
                  </a:lnTo>
                  <a:lnTo>
                    <a:pt y="491" x="32"/>
                  </a:lnTo>
                  <a:lnTo>
                    <a:pt y="492" x="30"/>
                  </a:lnTo>
                  <a:lnTo>
                    <a:pt y="492" x="27"/>
                  </a:lnTo>
                  <a:lnTo>
                    <a:pt y="493" x="20"/>
                  </a:lnTo>
                  <a:lnTo>
                    <a:pt y="495" x="14"/>
                  </a:lnTo>
                  <a:lnTo>
                    <a:pt y="495" x="33"/>
                  </a:lnTo>
                  <a:lnTo>
                    <a:pt y="496" x="47"/>
                  </a:lnTo>
                  <a:lnTo>
                    <a:pt y="497" x="56"/>
                  </a:lnTo>
                  <a:lnTo>
                    <a:pt y="499" x="61"/>
                  </a:lnTo>
                  <a:lnTo>
                    <a:pt y="505" x="70"/>
                  </a:lnTo>
                  <a:lnTo>
                    <a:pt y="516" x="83"/>
                  </a:lnTo>
                  <a:lnTo>
                    <a:pt y="530" x="95"/>
                  </a:lnTo>
                  <a:lnTo>
                    <a:pt y="544" x="107"/>
                  </a:lnTo>
                  <a:lnTo>
                    <a:pt y="557" x="117"/>
                  </a:lnTo>
                  <a:lnTo>
                    <a:pt y="570" x="126"/>
                  </a:lnTo>
                  <a:lnTo>
                    <a:pt y="573" x="124"/>
                  </a:lnTo>
                  <a:lnTo>
                    <a:pt y="574" x="121"/>
                  </a:lnTo>
                  <a:lnTo>
                    <a:pt y="574" x="117"/>
                  </a:lnTo>
                  <a:lnTo>
                    <a:pt y="573" x="114"/>
                  </a:lnTo>
                  <a:lnTo>
                    <a:pt y="570" x="106"/>
                  </a:lnTo>
                  <a:lnTo>
                    <a:pt y="565" x="98"/>
                  </a:lnTo>
                  <a:lnTo>
                    <a:pt y="553" x="82"/>
                  </a:lnTo>
                  <a:lnTo>
                    <a:pt y="541" x="69"/>
                  </a:lnTo>
                  <a:lnTo>
                    <a:pt y="546" x="73"/>
                  </a:lnTo>
                  <a:lnTo>
                    <a:pt y="550" x="75"/>
                  </a:lnTo>
                  <a:lnTo>
                    <a:pt y="556" x="78"/>
                  </a:lnTo>
                  <a:lnTo>
                    <a:pt y="558" x="79"/>
                  </a:lnTo>
                  <a:lnTo>
                    <a:pt y="561" x="79"/>
                  </a:lnTo>
                  <a:lnTo>
                    <a:pt y="562" x="75"/>
                  </a:lnTo>
                  <a:lnTo>
                    <a:pt y="561" x="71"/>
                  </a:lnTo>
                  <a:lnTo>
                    <a:pt y="557" x="65"/>
                  </a:lnTo>
                  <a:lnTo>
                    <a:pt y="560" x="68"/>
                  </a:lnTo>
                  <a:lnTo>
                    <a:pt y="564" x="72"/>
                  </a:lnTo>
                  <a:lnTo>
                    <a:pt y="566" x="76"/>
                  </a:lnTo>
                  <a:lnTo>
                    <a:pt y="570" x="78"/>
                  </a:lnTo>
                  <a:lnTo>
                    <a:pt y="574" x="75"/>
                  </a:lnTo>
                  <a:lnTo>
                    <a:pt y="575" x="72"/>
                  </a:lnTo>
                  <a:lnTo>
                    <a:pt y="575" x="68"/>
                  </a:lnTo>
                  <a:lnTo>
                    <a:pt y="575" x="64"/>
                  </a:lnTo>
                  <a:lnTo>
                    <a:pt y="577" x="69"/>
                  </a:lnTo>
                  <a:lnTo>
                    <a:pt y="578" x="75"/>
                  </a:lnTo>
                  <a:lnTo>
                    <a:pt y="578" x="79"/>
                  </a:lnTo>
                  <a:lnTo>
                    <a:pt y="579" x="81"/>
                  </a:lnTo>
                  <a:lnTo>
                    <a:pt y="581" x="82"/>
                  </a:lnTo>
                  <a:lnTo>
                    <a:pt y="582" x="82"/>
                  </a:lnTo>
                  <a:lnTo>
                    <a:pt y="585" x="81"/>
                  </a:lnTo>
                  <a:lnTo>
                    <a:pt y="586" x="79"/>
                  </a:lnTo>
                  <a:lnTo>
                    <a:pt y="587" x="75"/>
                  </a:lnTo>
                  <a:lnTo>
                    <a:pt y="587" x="71"/>
                  </a:lnTo>
                  <a:lnTo>
                    <a:pt y="587" x="62"/>
                  </a:lnTo>
                  <a:lnTo>
                    <a:pt y="587" x="55"/>
                  </a:lnTo>
                  <a:lnTo>
                    <a:pt y="589" x="62"/>
                  </a:lnTo>
                  <a:lnTo>
                    <a:pt y="589" x="71"/>
                  </a:lnTo>
                  <a:lnTo>
                    <a:pt y="590" x="75"/>
                  </a:lnTo>
                  <a:lnTo>
                    <a:pt y="591" x="78"/>
                  </a:lnTo>
                  <a:lnTo>
                    <a:pt y="594" x="80"/>
                  </a:lnTo>
                  <a:lnTo>
                    <a:pt y="597" x="81"/>
                  </a:lnTo>
                  <a:lnTo>
                    <a:pt y="599" x="80"/>
                  </a:lnTo>
                  <a:lnTo>
                    <a:pt y="601" x="79"/>
                  </a:lnTo>
                  <a:lnTo>
                    <a:pt y="601" x="75"/>
                  </a:lnTo>
                  <a:lnTo>
                    <a:pt y="601" x="71"/>
                  </a:lnTo>
                  <a:lnTo>
                    <a:pt y="598" x="60"/>
                  </a:lnTo>
                  <a:lnTo>
                    <a:pt y="598" x="48"/>
                  </a:lnTo>
                  <a:lnTo>
                    <a:pt y="598" x="44"/>
                  </a:lnTo>
                  <a:lnTo>
                    <a:pt y="598" x="40"/>
                  </a:lnTo>
                  <a:lnTo>
                    <a:pt y="597" x="35"/>
                  </a:lnTo>
                  <a:lnTo>
                    <a:pt y="595" x="32"/>
                  </a:lnTo>
                  <a:lnTo>
                    <a:pt y="591" x="27"/>
                  </a:lnTo>
                  <a:lnTo>
                    <a:pt y="587" x="23"/>
                  </a:lnTo>
                  <a:lnTo>
                    <a:pt y="590" x="25"/>
                  </a:lnTo>
                  <a:lnTo>
                    <a:pt y="593" x="27"/>
                  </a:lnTo>
                  <a:lnTo>
                    <a:pt y="597" x="28"/>
                  </a:lnTo>
                  <a:lnTo>
                    <a:pt y="599" x="28"/>
                  </a:lnTo>
                  <a:lnTo>
                    <a:pt y="601" x="24"/>
                  </a:lnTo>
                  <a:lnTo>
                    <a:pt y="602" x="17"/>
                  </a:lnTo>
                  <a:lnTo>
                    <a:pt y="603" x="32"/>
                  </a:lnTo>
                  <a:lnTo>
                    <a:pt y="607" x="46"/>
                  </a:lnTo>
                  <a:lnTo>
                    <a:pt y="610" x="53"/>
                  </a:lnTo>
                  <a:lnTo>
                    <a:pt y="614" x="59"/>
                  </a:lnTo>
                  <a:lnTo>
                    <a:pt y="618" x="64"/>
                  </a:lnTo>
                  <a:lnTo>
                    <a:pt y="624" x="68"/>
                  </a:lnTo>
                  <a:lnTo>
                    <a:pt y="624" x="79"/>
                  </a:lnTo>
                  <a:lnTo>
                    <a:pt y="621" x="78"/>
                  </a:lnTo>
                  <a:lnTo>
                    <a:pt y="618" x="75"/>
                  </a:lnTo>
                  <a:lnTo>
                    <a:pt y="617" x="73"/>
                  </a:lnTo>
                  <a:lnTo>
                    <a:pt y="615" x="73"/>
                  </a:lnTo>
                  <a:lnTo>
                    <a:pt y="613" x="73"/>
                  </a:lnTo>
                  <a:lnTo>
                    <a:pt y="611" x="73"/>
                  </a:lnTo>
                  <a:lnTo>
                    <a:pt y="609" x="76"/>
                  </a:lnTo>
                  <a:lnTo>
                    <a:pt y="605" x="80"/>
                  </a:lnTo>
                  <a:lnTo>
                    <a:pt y="602" x="85"/>
                  </a:lnTo>
                  <a:lnTo>
                    <a:pt y="601" x="89"/>
                  </a:lnTo>
                  <a:lnTo>
                    <a:pt y="602" x="93"/>
                  </a:lnTo>
                  <a:lnTo>
                    <a:pt y="603" x="95"/>
                  </a:lnTo>
                  <a:lnTo>
                    <a:pt y="615" x="99"/>
                  </a:lnTo>
                  <a:lnTo>
                    <a:pt y="624" x="104"/>
                  </a:lnTo>
                  <a:lnTo>
                    <a:pt y="624" x="117"/>
                  </a:lnTo>
                  <a:lnTo>
                    <a:pt y="619" x="120"/>
                  </a:lnTo>
                  <a:lnTo>
                    <a:pt y="615" x="123"/>
                  </a:lnTo>
                  <a:lnTo>
                    <a:pt y="614" x="126"/>
                  </a:lnTo>
                  <a:lnTo>
                    <a:pt y="614" x="130"/>
                  </a:lnTo>
                  <a:lnTo>
                    <a:pt y="614" x="135"/>
                  </a:lnTo>
                  <a:lnTo>
                    <a:pt y="617" x="138"/>
                  </a:lnTo>
                  <a:lnTo>
                    <a:pt y="621" x="141"/>
                  </a:lnTo>
                  <a:lnTo>
                    <a:pt y="624" x="143"/>
                  </a:lnTo>
                  <a:lnTo>
                    <a:pt y="624" x="172"/>
                  </a:lnTo>
                  <a:lnTo>
                    <a:pt y="623" x="170"/>
                  </a:lnTo>
                  <a:lnTo>
                    <a:pt y="621" x="168"/>
                  </a:lnTo>
                  <a:lnTo>
                    <a:pt y="619" x="167"/>
                  </a:lnTo>
                  <a:lnTo>
                    <a:pt y="617" x="167"/>
                  </a:lnTo>
                  <a:lnTo>
                    <a:pt y="611" x="167"/>
                  </a:lnTo>
                  <a:lnTo>
                    <a:pt y="606" x="168"/>
                  </a:lnTo>
                  <a:lnTo>
                    <a:pt y="594" x="171"/>
                  </a:lnTo>
                  <a:lnTo>
                    <a:pt y="582" x="175"/>
                  </a:lnTo>
                  <a:lnTo>
                    <a:pt y="579" x="183"/>
                  </a:lnTo>
                  <a:lnTo>
                    <a:pt y="575" x="190"/>
                  </a:lnTo>
                  <a:lnTo>
                    <a:pt y="574" x="194"/>
                  </a:lnTo>
                  <a:lnTo>
                    <a:pt y="573" x="200"/>
                  </a:lnTo>
                  <a:lnTo>
                    <a:pt y="573" x="209"/>
                  </a:lnTo>
                  <a:lnTo>
                    <a:pt y="573" x="221"/>
                  </a:lnTo>
                  <a:lnTo>
                    <a:pt y="577" x="229"/>
                  </a:lnTo>
                  <a:lnTo>
                    <a:pt y="582" x="235"/>
                  </a:lnTo>
                  <a:lnTo>
                    <a:pt y="589" x="240"/>
                  </a:lnTo>
                  <a:lnTo>
                    <a:pt y="594" x="245"/>
                  </a:lnTo>
                  <a:lnTo>
                    <a:pt y="601" x="248"/>
                  </a:lnTo>
                  <a:lnTo>
                    <a:pt y="606" x="252"/>
                  </a:lnTo>
                  <a:lnTo>
                    <a:pt y="611" x="258"/>
                  </a:lnTo>
                  <a:lnTo>
                    <a:pt y="615" x="264"/>
                  </a:lnTo>
                  <a:lnTo>
                    <a:pt y="621" x="266"/>
                  </a:lnTo>
                  <a:lnTo>
                    <a:pt y="624" x="270"/>
                  </a:lnTo>
                  <a:lnTo>
                    <a:pt y="624" x="301"/>
                  </a:lnTo>
                  <a:lnTo>
                    <a:pt y="621" x="301"/>
                  </a:lnTo>
                  <a:lnTo>
                    <a:pt y="615" x="301"/>
                  </a:lnTo>
                  <a:lnTo>
                    <a:pt y="613" x="299"/>
                  </a:lnTo>
                  <a:lnTo>
                    <a:pt y="609" x="296"/>
                  </a:lnTo>
                  <a:lnTo>
                    <a:pt y="606" x="295"/>
                  </a:lnTo>
                  <a:lnTo>
                    <a:pt y="602" x="295"/>
                  </a:lnTo>
                  <a:lnTo>
                    <a:pt y="595" x="295"/>
                  </a:lnTo>
                  <a:lnTo>
                    <a:pt y="587" x="298"/>
                  </a:lnTo>
                  <a:lnTo>
                    <a:pt y="571" x="305"/>
                  </a:lnTo>
                  <a:lnTo>
                    <a:pt y="556" x="309"/>
                  </a:lnTo>
                  <a:lnTo>
                    <a:pt y="540" x="320"/>
                  </a:lnTo>
                  <a:lnTo>
                    <a:pt y="522" x="330"/>
                  </a:lnTo>
                  <a:lnTo>
                    <a:pt y="513" x="334"/>
                  </a:lnTo>
                  <a:lnTo>
                    <a:pt y="504" x="339"/>
                  </a:lnTo>
                  <a:lnTo>
                    <a:pt y="495" x="342"/>
                  </a:lnTo>
                  <a:lnTo>
                    <a:pt y="484" x="343"/>
                  </a:lnTo>
                  <a:lnTo>
                    <a:pt y="480" x="344"/>
                  </a:lnTo>
                  <a:lnTo>
                    <a:pt y="477" x="347"/>
                  </a:lnTo>
                  <a:lnTo>
                    <a:pt y="476" x="352"/>
                  </a:lnTo>
                  <a:lnTo>
                    <a:pt y="475" x="356"/>
                  </a:lnTo>
                  <a:lnTo>
                    <a:pt y="476" x="359"/>
                  </a:lnTo>
                  <a:lnTo>
                    <a:pt y="477" x="363"/>
                  </a:lnTo>
                  <a:lnTo>
                    <a:pt y="480" x="364"/>
                  </a:lnTo>
                  <a:lnTo>
                    <a:pt y="484" x="364"/>
                  </a:lnTo>
                  <a:lnTo>
                    <a:pt y="497" x="360"/>
                  </a:lnTo>
                  <a:lnTo>
                    <a:pt y="512" x="355"/>
                  </a:lnTo>
                  <a:lnTo>
                    <a:pt y="518" x="353"/>
                  </a:lnTo>
                  <a:lnTo>
                    <a:pt y="525" x="352"/>
                  </a:lnTo>
                  <a:lnTo>
                    <a:pt y="533" x="350"/>
                  </a:lnTo>
                  <a:lnTo>
                    <a:pt y="540" x="350"/>
                  </a:lnTo>
                  <a:lnTo>
                    <a:pt y="550" x="354"/>
                  </a:lnTo>
                  <a:lnTo>
                    <a:pt y="560" x="354"/>
                  </a:lnTo>
                  <a:lnTo>
                    <a:pt y="570" x="354"/>
                  </a:lnTo>
                  <a:lnTo>
                    <a:pt y="579" x="352"/>
                  </a:lnTo>
                  <a:lnTo>
                    <a:pt y="589" x="348"/>
                  </a:lnTo>
                  <a:lnTo>
                    <a:pt y="598" x="344"/>
                  </a:lnTo>
                  <a:lnTo>
                    <a:pt y="606" x="339"/>
                  </a:lnTo>
                  <a:lnTo>
                    <a:pt y="611" x="332"/>
                  </a:lnTo>
                  <a:lnTo>
                    <a:pt y="615" x="327"/>
                  </a:lnTo>
                  <a:lnTo>
                    <a:pt y="617" x="322"/>
                  </a:lnTo>
                  <a:lnTo>
                    <a:pt y="619" x="318"/>
                  </a:lnTo>
                  <a:lnTo>
                    <a:pt y="624" x="315"/>
                  </a:lnTo>
                  <a:lnTo>
                    <a:pt y="624" x="342"/>
                  </a:lnTo>
                  <a:lnTo>
                    <a:pt y="615" x="349"/>
                  </a:lnTo>
                  <a:lnTo>
                    <a:pt y="606" x="356"/>
                  </a:lnTo>
                  <a:lnTo>
                    <a:pt y="595" x="361"/>
                  </a:lnTo>
                  <a:lnTo>
                    <a:pt y="582" x="364"/>
                  </a:lnTo>
                  <a:lnTo>
                    <a:pt y="577" x="367"/>
                  </a:lnTo>
                  <a:lnTo>
                    <a:pt y="571" x="369"/>
                  </a:lnTo>
                  <a:lnTo>
                    <a:pt y="565" x="369"/>
                  </a:lnTo>
                  <a:lnTo>
                    <a:pt y="560" x="368"/>
                  </a:lnTo>
                  <a:lnTo>
                    <a:pt y="548" x="364"/>
                  </a:lnTo>
                  <a:lnTo>
                    <a:pt y="536" x="363"/>
                  </a:lnTo>
                  <a:lnTo>
                    <a:pt y="528" x="363"/>
                  </a:lnTo>
                  <a:lnTo>
                    <a:pt y="521" x="364"/>
                  </a:lnTo>
                  <a:lnTo>
                    <a:pt y="518" x="367"/>
                  </a:lnTo>
                  <a:lnTo>
                    <a:pt y="517" x="368"/>
                  </a:lnTo>
                  <a:lnTo>
                    <a:pt y="516" x="370"/>
                  </a:lnTo>
                  <a:lnTo>
                    <a:pt y="515" x="373"/>
                  </a:lnTo>
                  <a:lnTo>
                    <a:pt y="525" x="372"/>
                  </a:lnTo>
                  <a:lnTo>
                    <a:pt y="541" x="371"/>
                  </a:lnTo>
                  <a:lnTo>
                    <a:pt y="542" x="376"/>
                  </a:lnTo>
                  <a:lnTo>
                    <a:pt y="545" x="381"/>
                  </a:lnTo>
                  <a:lnTo>
                    <a:pt y="549" x="385"/>
                  </a:lnTo>
                  <a:lnTo>
                    <a:pt y="554" x="387"/>
                  </a:lnTo>
                  <a:lnTo>
                    <a:pt y="540" x="38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905" name="Shape 905"/>
            <p:cNvSpPr/>
            <p:nvPr/>
          </p:nvSpPr>
          <p:spPr>
            <a:xfrm>
              <a:off y="5021262" x="6499225"/>
              <a:ext cy="311149" cx="234949"/>
            </a:xfrm>
            <a:custGeom>
              <a:pathLst>
                <a:path w="444" extrusionOk="0" h="783">
                  <a:moveTo>
                    <a:pt y="225" x="230"/>
                  </a:moveTo>
                  <a:lnTo>
                    <a:pt y="221" x="215"/>
                  </a:lnTo>
                  <a:lnTo>
                    <a:pt y="216" x="204"/>
                  </a:lnTo>
                  <a:lnTo>
                    <a:pt y="210" x="196"/>
                  </a:lnTo>
                  <a:lnTo>
                    <a:pt y="204" x="188"/>
                  </a:lnTo>
                  <a:lnTo>
                    <a:pt y="191" x="177"/>
                  </a:lnTo>
                  <a:lnTo>
                    <a:pt y="177" x="164"/>
                  </a:lnTo>
                  <a:lnTo>
                    <a:pt y="175" x="156"/>
                  </a:lnTo>
                  <a:lnTo>
                    <a:pt y="173" x="146"/>
                  </a:lnTo>
                  <a:lnTo>
                    <a:pt y="172" x="142"/>
                  </a:lnTo>
                  <a:lnTo>
                    <a:pt y="169" x="138"/>
                  </a:lnTo>
                  <a:lnTo>
                    <a:pt y="164" x="135"/>
                  </a:lnTo>
                  <a:lnTo>
                    <a:pt y="156" x="132"/>
                  </a:lnTo>
                  <a:lnTo>
                    <a:pt y="161" x="131"/>
                  </a:lnTo>
                  <a:lnTo>
                    <a:pt y="165" x="130"/>
                  </a:lnTo>
                  <a:lnTo>
                    <a:pt y="168" x="128"/>
                  </a:lnTo>
                  <a:lnTo>
                    <a:pt y="169" x="126"/>
                  </a:lnTo>
                  <a:lnTo>
                    <a:pt y="171" x="121"/>
                  </a:lnTo>
                  <a:lnTo>
                    <a:pt y="169" x="116"/>
                  </a:lnTo>
                  <a:lnTo>
                    <a:pt y="156" x="119"/>
                  </a:lnTo>
                  <a:lnTo>
                    <a:pt y="143" x="124"/>
                  </a:lnTo>
                  <a:lnTo>
                    <a:pt y="132" x="135"/>
                  </a:lnTo>
                  <a:lnTo>
                    <a:pt y="126" x="145"/>
                  </a:lnTo>
                  <a:lnTo>
                    <a:pt y="123" x="149"/>
                  </a:lnTo>
                  <a:lnTo>
                    <a:pt y="120" x="155"/>
                  </a:lnTo>
                  <a:lnTo>
                    <a:pt y="118" x="162"/>
                  </a:lnTo>
                  <a:lnTo>
                    <a:pt y="116" x="171"/>
                  </a:lnTo>
                  <a:lnTo>
                    <a:pt y="118" x="174"/>
                  </a:lnTo>
                  <a:lnTo>
                    <a:pt y="120" x="176"/>
                  </a:lnTo>
                  <a:lnTo>
                    <a:pt y="124" x="178"/>
                  </a:lnTo>
                  <a:lnTo>
                    <a:pt y="130" x="179"/>
                  </a:lnTo>
                  <a:lnTo>
                    <a:pt y="142" x="179"/>
                  </a:lnTo>
                  <a:lnTo>
                    <a:pt y="152" x="182"/>
                  </a:lnTo>
                  <a:lnTo>
                    <a:pt y="153" x="187"/>
                  </a:lnTo>
                  <a:lnTo>
                    <a:pt y="156" x="190"/>
                  </a:lnTo>
                  <a:lnTo>
                    <a:pt y="160" x="192"/>
                  </a:lnTo>
                  <a:lnTo>
                    <a:pt y="165" x="195"/>
                  </a:lnTo>
                  <a:lnTo>
                    <a:pt y="172" x="198"/>
                  </a:lnTo>
                  <a:lnTo>
                    <a:pt y="179" x="200"/>
                  </a:lnTo>
                  <a:lnTo>
                    <a:pt y="185" x="204"/>
                  </a:lnTo>
                  <a:lnTo>
                    <a:pt y="192" x="211"/>
                  </a:lnTo>
                  <a:lnTo>
                    <a:pt y="200" x="217"/>
                  </a:lnTo>
                  <a:lnTo>
                    <a:pt y="208" x="223"/>
                  </a:lnTo>
                  <a:lnTo>
                    <a:pt y="217" x="226"/>
                  </a:lnTo>
                  <a:lnTo>
                    <a:pt y="225" x="230"/>
                  </a:lnTo>
                  <a:close/>
                  <a:moveTo>
                    <a:pt y="229" x="259"/>
                  </a:moveTo>
                  <a:lnTo>
                    <a:pt y="230" x="255"/>
                  </a:lnTo>
                  <a:lnTo>
                    <a:pt y="229" x="252"/>
                  </a:lnTo>
                  <a:lnTo>
                    <a:pt y="226" x="250"/>
                  </a:lnTo>
                  <a:lnTo>
                    <a:pt y="224" x="250"/>
                  </a:lnTo>
                  <a:lnTo>
                    <a:pt y="220" x="250"/>
                  </a:lnTo>
                  <a:lnTo>
                    <a:pt y="214" x="251"/>
                  </a:lnTo>
                  <a:lnTo>
                    <a:pt y="209" x="253"/>
                  </a:lnTo>
                  <a:lnTo>
                    <a:pt y="204" x="256"/>
                  </a:lnTo>
                  <a:lnTo>
                    <a:pt y="202" x="252"/>
                  </a:lnTo>
                  <a:lnTo>
                    <a:pt y="200" x="247"/>
                  </a:lnTo>
                  <a:lnTo>
                    <a:pt y="197" x="245"/>
                  </a:lnTo>
                  <a:lnTo>
                    <a:pt y="193" x="243"/>
                  </a:lnTo>
                  <a:lnTo>
                    <a:pt y="184" x="241"/>
                  </a:lnTo>
                  <a:lnTo>
                    <a:pt y="172" x="240"/>
                  </a:lnTo>
                  <a:lnTo>
                    <a:pt y="160" x="240"/>
                  </a:lnTo>
                  <a:lnTo>
                    <a:pt y="145" x="239"/>
                  </a:lnTo>
                  <a:lnTo>
                    <a:pt y="132" x="238"/>
                  </a:lnTo>
                  <a:lnTo>
                    <a:pt y="119" x="236"/>
                  </a:lnTo>
                  <a:lnTo>
                    <a:pt y="114" x="231"/>
                  </a:lnTo>
                  <a:lnTo>
                    <a:pt y="108" x="226"/>
                  </a:lnTo>
                  <a:lnTo>
                    <a:pt y="104" x="220"/>
                  </a:lnTo>
                  <a:lnTo>
                    <a:pt y="102" x="216"/>
                  </a:lnTo>
                  <a:lnTo>
                    <a:pt y="98" x="211"/>
                  </a:lnTo>
                  <a:lnTo>
                    <a:pt y="94" x="206"/>
                  </a:lnTo>
                  <a:lnTo>
                    <a:pt y="90" x="203"/>
                  </a:lnTo>
                  <a:lnTo>
                    <a:pt y="85" x="201"/>
                  </a:lnTo>
                  <a:lnTo>
                    <a:pt y="69" x="209"/>
                  </a:lnTo>
                  <a:lnTo>
                    <a:pt y="49" x="216"/>
                  </a:lnTo>
                  <a:lnTo>
                    <a:pt y="41" x="219"/>
                  </a:lnTo>
                  <a:lnTo>
                    <a:pt y="34" x="224"/>
                  </a:lnTo>
                  <a:lnTo>
                    <a:pt y="33" x="226"/>
                  </a:lnTo>
                  <a:lnTo>
                    <a:pt y="32" x="228"/>
                  </a:lnTo>
                  <a:lnTo>
                    <a:pt y="33" x="230"/>
                  </a:lnTo>
                  <a:lnTo>
                    <a:pt y="34" x="233"/>
                  </a:lnTo>
                  <a:lnTo>
                    <a:pt y="39" x="237"/>
                  </a:lnTo>
                  <a:lnTo>
                    <a:pt y="46" x="240"/>
                  </a:lnTo>
                  <a:lnTo>
                    <a:pt y="51" x="242"/>
                  </a:lnTo>
                  <a:lnTo>
                    <a:pt y="57" x="243"/>
                  </a:lnTo>
                  <a:lnTo>
                    <a:pt y="62" x="243"/>
                  </a:lnTo>
                  <a:lnTo>
                    <a:pt y="67" x="243"/>
                  </a:lnTo>
                  <a:lnTo>
                    <a:pt y="73" x="242"/>
                  </a:lnTo>
                  <a:lnTo>
                    <a:pt y="77" x="240"/>
                  </a:lnTo>
                  <a:lnTo>
                    <a:pt y="77" x="243"/>
                  </a:lnTo>
                  <a:lnTo>
                    <a:pt y="78" x="247"/>
                  </a:lnTo>
                  <a:lnTo>
                    <a:pt y="81" x="252"/>
                  </a:lnTo>
                  <a:lnTo>
                    <a:pt y="85" x="256"/>
                  </a:lnTo>
                  <a:lnTo>
                    <a:pt y="92" x="266"/>
                  </a:lnTo>
                  <a:lnTo>
                    <a:pt y="100" x="275"/>
                  </a:lnTo>
                  <a:lnTo>
                    <a:pt y="102" x="272"/>
                  </a:lnTo>
                  <a:lnTo>
                    <a:pt y="103" x="269"/>
                  </a:lnTo>
                  <a:lnTo>
                    <a:pt y="115" x="281"/>
                  </a:lnTo>
                  <a:lnTo>
                    <a:pt y="127" x="293"/>
                  </a:lnTo>
                  <a:lnTo>
                    <a:pt y="140" x="302"/>
                  </a:lnTo>
                  <a:lnTo>
                    <a:pt y="153" x="312"/>
                  </a:lnTo>
                  <a:lnTo>
                    <a:pt y="167" x="321"/>
                  </a:lnTo>
                  <a:lnTo>
                    <a:pt y="183" x="328"/>
                  </a:lnTo>
                  <a:lnTo>
                    <a:pt y="197" x="336"/>
                  </a:lnTo>
                  <a:lnTo>
                    <a:pt y="213" x="341"/>
                  </a:lnTo>
                  <a:lnTo>
                    <a:pt y="217" x="340"/>
                  </a:lnTo>
                  <a:lnTo>
                    <a:pt y="221" x="337"/>
                  </a:lnTo>
                  <a:lnTo>
                    <a:pt y="225" x="335"/>
                  </a:lnTo>
                  <a:lnTo>
                    <a:pt y="225" x="333"/>
                  </a:lnTo>
                  <a:lnTo>
                    <a:pt y="210" x="328"/>
                  </a:lnTo>
                  <a:lnTo>
                    <a:pt y="201" x="324"/>
                  </a:lnTo>
                  <a:lnTo>
                    <a:pt y="195" x="319"/>
                  </a:lnTo>
                  <a:lnTo>
                    <a:pt y="188" x="312"/>
                  </a:lnTo>
                  <a:lnTo>
                    <a:pt y="181" x="310"/>
                  </a:lnTo>
                  <a:lnTo>
                    <a:pt y="177" x="308"/>
                  </a:lnTo>
                  <a:lnTo>
                    <a:pt y="172" x="306"/>
                  </a:lnTo>
                  <a:lnTo>
                    <a:pt y="168" x="302"/>
                  </a:lnTo>
                  <a:lnTo>
                    <a:pt y="160" x="296"/>
                  </a:lnTo>
                  <a:lnTo>
                    <a:pt y="153" x="289"/>
                  </a:lnTo>
                  <a:lnTo>
                    <a:pt y="160" x="295"/>
                  </a:lnTo>
                  <a:lnTo>
                    <a:pt y="168" x="300"/>
                  </a:lnTo>
                  <a:lnTo>
                    <a:pt y="172" x="301"/>
                  </a:lnTo>
                  <a:lnTo>
                    <a:pt y="176" x="303"/>
                  </a:lnTo>
                  <a:lnTo>
                    <a:pt y="179" x="303"/>
                  </a:lnTo>
                  <a:lnTo>
                    <a:pt y="183" x="302"/>
                  </a:lnTo>
                  <a:lnTo>
                    <a:pt y="184" x="301"/>
                  </a:lnTo>
                  <a:lnTo>
                    <a:pt y="184" x="299"/>
                  </a:lnTo>
                  <a:lnTo>
                    <a:pt y="184" x="295"/>
                  </a:lnTo>
                  <a:lnTo>
                    <a:pt y="181" x="291"/>
                  </a:lnTo>
                  <a:lnTo>
                    <a:pt y="179" x="286"/>
                  </a:lnTo>
                  <a:lnTo>
                    <a:pt y="173" x="283"/>
                  </a:lnTo>
                  <a:lnTo>
                    <a:pt y="167" x="280"/>
                  </a:lnTo>
                  <a:lnTo>
                    <a:pt y="159" x="279"/>
                  </a:lnTo>
                  <a:lnTo>
                    <a:pt y="164" x="279"/>
                  </a:lnTo>
                  <a:lnTo>
                    <a:pt y="169" x="279"/>
                  </a:lnTo>
                  <a:lnTo>
                    <a:pt y="173" x="280"/>
                  </a:lnTo>
                  <a:lnTo>
                    <a:pt y="177" x="282"/>
                  </a:lnTo>
                  <a:lnTo>
                    <a:pt y="183" x="286"/>
                  </a:lnTo>
                  <a:lnTo>
                    <a:pt y="188" x="292"/>
                  </a:lnTo>
                  <a:lnTo>
                    <a:pt y="192" x="297"/>
                  </a:lnTo>
                  <a:lnTo>
                    <a:pt y="195" x="301"/>
                  </a:lnTo>
                  <a:lnTo>
                    <a:pt y="196" x="302"/>
                  </a:lnTo>
                  <a:lnTo>
                    <a:pt y="197" x="303"/>
                  </a:lnTo>
                  <a:lnTo>
                    <a:pt y="198" x="305"/>
                  </a:lnTo>
                  <a:lnTo>
                    <a:pt y="200" x="303"/>
                  </a:lnTo>
                  <a:lnTo>
                    <a:pt y="202" x="298"/>
                  </a:lnTo>
                  <a:lnTo>
                    <a:pt y="204" x="292"/>
                  </a:lnTo>
                  <a:lnTo>
                    <a:pt y="202" x="285"/>
                  </a:lnTo>
                  <a:lnTo>
                    <a:pt y="200" x="279"/>
                  </a:lnTo>
                  <a:lnTo>
                    <a:pt y="198" x="275"/>
                  </a:lnTo>
                  <a:lnTo>
                    <a:pt y="196" x="272"/>
                  </a:lnTo>
                  <a:lnTo>
                    <a:pt y="192" x="269"/>
                  </a:lnTo>
                  <a:lnTo>
                    <a:pt y="188" x="267"/>
                  </a:lnTo>
                  <a:lnTo>
                    <a:pt y="184" x="265"/>
                  </a:lnTo>
                  <a:lnTo>
                    <a:pt y="177" x="263"/>
                  </a:lnTo>
                  <a:lnTo>
                    <a:pt y="171" x="260"/>
                  </a:lnTo>
                  <a:lnTo>
                    <a:pt y="164" x="259"/>
                  </a:lnTo>
                  <a:lnTo>
                    <a:pt y="180" x="260"/>
                  </a:lnTo>
                  <a:lnTo>
                    <a:pt y="191" x="264"/>
                  </a:lnTo>
                  <a:lnTo>
                    <a:pt y="196" x="265"/>
                  </a:lnTo>
                  <a:lnTo>
                    <a:pt y="200" x="267"/>
                  </a:lnTo>
                  <a:lnTo>
                    <a:pt y="202" x="269"/>
                  </a:lnTo>
                  <a:lnTo>
                    <a:pt y="205" x="272"/>
                  </a:lnTo>
                  <a:lnTo>
                    <a:pt y="208" x="278"/>
                  </a:lnTo>
                  <a:lnTo>
                    <a:pt y="210" x="285"/>
                  </a:lnTo>
                  <a:lnTo>
                    <a:pt y="212" x="293"/>
                  </a:lnTo>
                  <a:lnTo>
                    <a:pt y="213" x="301"/>
                  </a:lnTo>
                  <a:lnTo>
                    <a:pt y="216" x="305"/>
                  </a:lnTo>
                  <a:lnTo>
                    <a:pt y="221" x="306"/>
                  </a:lnTo>
                  <a:lnTo>
                    <a:pt y="226" x="306"/>
                  </a:lnTo>
                  <a:lnTo>
                    <a:pt y="230" x="307"/>
                  </a:lnTo>
                  <a:lnTo>
                    <a:pt y="233" x="301"/>
                  </a:lnTo>
                  <a:lnTo>
                    <a:pt y="234" x="296"/>
                  </a:lnTo>
                  <a:lnTo>
                    <a:pt y="234" x="292"/>
                  </a:lnTo>
                  <a:lnTo>
                    <a:pt y="233" x="287"/>
                  </a:lnTo>
                  <a:lnTo>
                    <a:pt y="229" x="278"/>
                  </a:lnTo>
                  <a:lnTo>
                    <a:pt y="226" x="269"/>
                  </a:lnTo>
                  <a:lnTo>
                    <a:pt y="224" x="265"/>
                  </a:lnTo>
                  <a:lnTo>
                    <a:pt y="221" x="263"/>
                  </a:lnTo>
                  <a:lnTo>
                    <a:pt y="221" x="261"/>
                  </a:lnTo>
                  <a:lnTo>
                    <a:pt y="222" x="260"/>
                  </a:lnTo>
                  <a:lnTo>
                    <a:pt y="225" x="259"/>
                  </a:lnTo>
                  <a:lnTo>
                    <a:pt y="229" x="259"/>
                  </a:lnTo>
                  <a:close/>
                  <a:moveTo>
                    <a:pt y="71" x="190"/>
                  </a:moveTo>
                  <a:lnTo>
                    <a:pt y="67" x="189"/>
                  </a:lnTo>
                  <a:lnTo>
                    <a:pt y="62" x="189"/>
                  </a:lnTo>
                  <a:lnTo>
                    <a:pt y="55" x="191"/>
                  </a:lnTo>
                  <a:lnTo>
                    <a:pt y="49" x="193"/>
                  </a:lnTo>
                  <a:lnTo>
                    <a:pt y="41" x="196"/>
                  </a:lnTo>
                  <a:lnTo>
                    <a:pt y="33" x="198"/>
                  </a:lnTo>
                  <a:lnTo>
                    <a:pt y="24" x="199"/>
                  </a:lnTo>
                  <a:lnTo>
                    <a:pt y="16" x="198"/>
                  </a:lnTo>
                  <a:lnTo>
                    <a:pt y="12" x="199"/>
                  </a:lnTo>
                  <a:lnTo>
                    <a:pt y="10" x="200"/>
                  </a:lnTo>
                  <a:lnTo>
                    <a:pt y="10" x="203"/>
                  </a:lnTo>
                  <a:lnTo>
                    <a:pt y="13" x="205"/>
                  </a:lnTo>
                  <a:lnTo>
                    <a:pt y="17" x="211"/>
                  </a:lnTo>
                  <a:lnTo>
                    <a:pt y="22" x="215"/>
                  </a:lnTo>
                  <a:lnTo>
                    <a:pt y="34" x="210"/>
                  </a:lnTo>
                  <a:lnTo>
                    <a:pt y="51" x="203"/>
                  </a:lnTo>
                  <a:lnTo>
                    <a:pt y="61" x="200"/>
                  </a:lnTo>
                  <a:lnTo>
                    <a:pt y="67" x="197"/>
                  </a:lnTo>
                  <a:lnTo>
                    <a:pt y="69" x="195"/>
                  </a:lnTo>
                  <a:lnTo>
                    <a:pt y="71" x="193"/>
                  </a:lnTo>
                  <a:lnTo>
                    <a:pt y="71" x="191"/>
                  </a:lnTo>
                  <a:lnTo>
                    <a:pt y="71" x="190"/>
                  </a:lnTo>
                  <a:close/>
                  <a:moveTo>
                    <a:pt y="17" x="254"/>
                  </a:moveTo>
                  <a:lnTo>
                    <a:pt y="17" x="250"/>
                  </a:lnTo>
                  <a:lnTo>
                    <a:pt y="18" x="245"/>
                  </a:lnTo>
                  <a:lnTo>
                    <a:pt y="20" x="244"/>
                  </a:lnTo>
                  <a:lnTo>
                    <a:pt y="22" x="244"/>
                  </a:lnTo>
                  <a:lnTo>
                    <a:pt y="24" x="244"/>
                  </a:lnTo>
                  <a:lnTo>
                    <a:pt y="28" x="245"/>
                  </a:lnTo>
                  <a:lnTo>
                    <a:pt y="41" x="250"/>
                  </a:lnTo>
                  <a:lnTo>
                    <a:pt y="51" x="254"/>
                  </a:lnTo>
                  <a:lnTo>
                    <a:pt y="61" x="258"/>
                  </a:lnTo>
                  <a:lnTo>
                    <a:pt y="69" x="264"/>
                  </a:lnTo>
                  <a:lnTo>
                    <a:pt y="78" x="271"/>
                  </a:lnTo>
                  <a:lnTo>
                    <a:pt y="87" x="280"/>
                  </a:lnTo>
                  <a:lnTo>
                    <a:pt y="96" x="291"/>
                  </a:lnTo>
                  <a:lnTo>
                    <a:pt y="110" x="306"/>
                  </a:lnTo>
                  <a:lnTo>
                    <a:pt y="112" x="309"/>
                  </a:lnTo>
                  <a:lnTo>
                    <a:pt y="120" x="314"/>
                  </a:lnTo>
                  <a:lnTo>
                    <a:pt y="123" x="316"/>
                  </a:lnTo>
                  <a:lnTo>
                    <a:pt y="124" x="319"/>
                  </a:lnTo>
                  <a:lnTo>
                    <a:pt y="120" x="321"/>
                  </a:lnTo>
                  <a:lnTo>
                    <a:pt y="112" x="322"/>
                  </a:lnTo>
                  <a:lnTo>
                    <a:pt y="104" x="320"/>
                  </a:lnTo>
                  <a:lnTo>
                    <a:pt y="98" x="320"/>
                  </a:lnTo>
                  <a:lnTo>
                    <a:pt y="90" x="321"/>
                  </a:lnTo>
                  <a:lnTo>
                    <a:pt y="83" x="321"/>
                  </a:lnTo>
                  <a:lnTo>
                    <a:pt y="79" x="321"/>
                  </a:lnTo>
                  <a:lnTo>
                    <a:pt y="74" x="321"/>
                  </a:lnTo>
                  <a:lnTo>
                    <a:pt y="73" x="321"/>
                  </a:lnTo>
                  <a:lnTo>
                    <a:pt y="70" x="320"/>
                  </a:lnTo>
                  <a:lnTo>
                    <a:pt y="69" x="319"/>
                  </a:lnTo>
                  <a:lnTo>
                    <a:pt y="66" x="316"/>
                  </a:lnTo>
                  <a:lnTo>
                    <a:pt y="55" x="308"/>
                  </a:lnTo>
                  <a:lnTo>
                    <a:pt y="43" x="298"/>
                  </a:lnTo>
                  <a:lnTo>
                    <a:pt y="38" x="294"/>
                  </a:lnTo>
                  <a:lnTo>
                    <a:pt y="33" x="291"/>
                  </a:lnTo>
                  <a:lnTo>
                    <a:pt y="28" x="288"/>
                  </a:lnTo>
                  <a:lnTo>
                    <a:pt y="24" x="286"/>
                  </a:lnTo>
                  <a:lnTo>
                    <a:pt y="21" x="285"/>
                  </a:lnTo>
                  <a:lnTo>
                    <a:pt y="18" x="284"/>
                  </a:lnTo>
                  <a:lnTo>
                    <a:pt y="18" x="281"/>
                  </a:lnTo>
                  <a:lnTo>
                    <a:pt y="17" x="277"/>
                  </a:lnTo>
                  <a:lnTo>
                    <a:pt y="16" x="269"/>
                  </a:lnTo>
                  <a:lnTo>
                    <a:pt y="16" x="265"/>
                  </a:lnTo>
                  <a:lnTo>
                    <a:pt y="14" x="260"/>
                  </a:lnTo>
                  <a:lnTo>
                    <a:pt y="17" x="254"/>
                  </a:lnTo>
                  <a:close/>
                  <a:moveTo>
                    <a:pt y="269" x="268"/>
                  </a:moveTo>
                  <a:lnTo>
                    <a:pt y="262" x="264"/>
                  </a:lnTo>
                  <a:lnTo>
                    <a:pt y="254" x="260"/>
                  </a:lnTo>
                  <a:lnTo>
                    <a:pt y="249" x="260"/>
                  </a:lnTo>
                  <a:lnTo>
                    <a:pt y="245" x="259"/>
                  </a:lnTo>
                  <a:lnTo>
                    <a:pt y="242" x="260"/>
                  </a:lnTo>
                  <a:lnTo>
                    <a:pt y="238" x="260"/>
                  </a:lnTo>
                  <a:lnTo>
                    <a:pt y="238" x="265"/>
                  </a:lnTo>
                  <a:lnTo>
                    <a:pt y="238" x="268"/>
                  </a:lnTo>
                  <a:lnTo>
                    <a:pt y="240" x="272"/>
                  </a:lnTo>
                  <a:lnTo>
                    <a:pt y="241" x="275"/>
                  </a:lnTo>
                  <a:lnTo>
                    <a:pt y="245" x="283"/>
                  </a:lnTo>
                  <a:lnTo>
                    <a:pt y="248" x="293"/>
                  </a:lnTo>
                  <a:lnTo>
                    <a:pt y="253" x="298"/>
                  </a:lnTo>
                  <a:lnTo>
                    <a:pt y="259" x="302"/>
                  </a:lnTo>
                  <a:lnTo>
                    <a:pt y="266" x="306"/>
                  </a:lnTo>
                  <a:lnTo>
                    <a:pt y="273" x="309"/>
                  </a:lnTo>
                  <a:lnTo>
                    <a:pt y="275" x="303"/>
                  </a:lnTo>
                  <a:lnTo>
                    <a:pt y="277" x="298"/>
                  </a:lnTo>
                  <a:lnTo>
                    <a:pt y="275" x="294"/>
                  </a:lnTo>
                  <a:lnTo>
                    <a:pt y="274" x="291"/>
                  </a:lnTo>
                  <a:lnTo>
                    <a:pt y="273" x="286"/>
                  </a:lnTo>
                  <a:lnTo>
                    <a:pt y="270" x="281"/>
                  </a:lnTo>
                  <a:lnTo>
                    <a:pt y="269" x="275"/>
                  </a:lnTo>
                  <a:lnTo>
                    <a:pt y="269" x="268"/>
                  </a:lnTo>
                  <a:close/>
                  <a:moveTo>
                    <a:pt y="261" x="313"/>
                  </a:moveTo>
                  <a:lnTo>
                    <a:pt y="263" x="323"/>
                  </a:lnTo>
                  <a:lnTo>
                    <a:pt y="265" x="333"/>
                  </a:lnTo>
                  <a:lnTo>
                    <a:pt y="266" x="342"/>
                  </a:lnTo>
                  <a:lnTo>
                    <a:pt y="266" x="353"/>
                  </a:lnTo>
                  <a:lnTo>
                    <a:pt y="273" x="355"/>
                  </a:lnTo>
                  <a:lnTo>
                    <a:pt y="281" x="357"/>
                  </a:lnTo>
                  <a:lnTo>
                    <a:pt y="286" x="359"/>
                  </a:lnTo>
                  <a:lnTo>
                    <a:pt y="293" x="360"/>
                  </a:lnTo>
                  <a:lnTo>
                    <a:pt y="298" x="360"/>
                  </a:lnTo>
                  <a:lnTo>
                    <a:pt y="303" x="359"/>
                  </a:lnTo>
                  <a:lnTo>
                    <a:pt y="307" x="357"/>
                  </a:lnTo>
                  <a:lnTo>
                    <a:pt y="311" x="355"/>
                  </a:lnTo>
                  <a:lnTo>
                    <a:pt y="306" x="350"/>
                  </a:lnTo>
                  <a:lnTo>
                    <a:pt y="303" x="343"/>
                  </a:lnTo>
                  <a:lnTo>
                    <a:pt y="302" x="338"/>
                  </a:lnTo>
                  <a:lnTo>
                    <a:pt y="299" x="332"/>
                  </a:lnTo>
                  <a:lnTo>
                    <a:pt y="290" x="328"/>
                  </a:lnTo>
                  <a:lnTo>
                    <a:pt y="281" x="325"/>
                  </a:lnTo>
                  <a:lnTo>
                    <a:pt y="275" x="323"/>
                  </a:lnTo>
                  <a:lnTo>
                    <a:pt y="271" x="321"/>
                  </a:lnTo>
                  <a:lnTo>
                    <a:pt y="266" x="318"/>
                  </a:lnTo>
                  <a:lnTo>
                    <a:pt y="261" x="313"/>
                  </a:lnTo>
                  <a:close/>
                  <a:moveTo>
                    <a:pt y="251" x="330"/>
                  </a:moveTo>
                  <a:lnTo>
                    <a:pt y="254" x="325"/>
                  </a:lnTo>
                  <a:lnTo>
                    <a:pt y="254" x="321"/>
                  </a:lnTo>
                  <a:lnTo>
                    <a:pt y="253" x="319"/>
                  </a:lnTo>
                  <a:lnTo>
                    <a:pt y="249" x="316"/>
                  </a:lnTo>
                  <a:lnTo>
                    <a:pt y="240" x="313"/>
                  </a:lnTo>
                  <a:lnTo>
                    <a:pt y="230" x="311"/>
                  </a:lnTo>
                  <a:lnTo>
                    <a:pt y="217" x="311"/>
                  </a:lnTo>
                  <a:lnTo>
                    <a:pt y="206" x="312"/>
                  </a:lnTo>
                  <a:lnTo>
                    <a:pt y="204" x="313"/>
                  </a:lnTo>
                  <a:lnTo>
                    <a:pt y="202" x="314"/>
                  </a:lnTo>
                  <a:lnTo>
                    <a:pt y="202" x="316"/>
                  </a:lnTo>
                  <a:lnTo>
                    <a:pt y="204" x="319"/>
                  </a:lnTo>
                  <a:lnTo>
                    <a:pt y="209" x="322"/>
                  </a:lnTo>
                  <a:lnTo>
                    <a:pt y="216" x="324"/>
                  </a:lnTo>
                  <a:lnTo>
                    <a:pt y="222" x="326"/>
                  </a:lnTo>
                  <a:lnTo>
                    <a:pt y="228" x="328"/>
                  </a:lnTo>
                  <a:lnTo>
                    <a:pt y="241" x="330"/>
                  </a:lnTo>
                  <a:lnTo>
                    <a:pt y="251" x="330"/>
                  </a:lnTo>
                  <a:close/>
                  <a:moveTo>
                    <a:pt y="226" x="343"/>
                  </a:moveTo>
                  <a:lnTo>
                    <a:pt y="230" x="340"/>
                  </a:lnTo>
                  <a:lnTo>
                    <a:pt y="237" x="339"/>
                  </a:lnTo>
                  <a:lnTo>
                    <a:pt y="244" x="339"/>
                  </a:lnTo>
                  <a:lnTo>
                    <a:pt y="250" x="340"/>
                  </a:lnTo>
                  <a:lnTo>
                    <a:pt y="251" x="343"/>
                  </a:lnTo>
                  <a:lnTo>
                    <a:pt y="254" x="347"/>
                  </a:lnTo>
                  <a:lnTo>
                    <a:pt y="254" x="350"/>
                  </a:lnTo>
                  <a:lnTo>
                    <a:pt y="253" x="353"/>
                  </a:lnTo>
                  <a:lnTo>
                    <a:pt y="246" x="352"/>
                  </a:lnTo>
                  <a:lnTo>
                    <a:pt y="240" x="350"/>
                  </a:lnTo>
                  <a:lnTo>
                    <a:pt y="233" x="348"/>
                  </a:lnTo>
                  <a:lnTo>
                    <a:pt y="226" x="343"/>
                  </a:lnTo>
                  <a:close/>
                  <a:moveTo>
                    <a:pt y="277" x="407"/>
                  </a:moveTo>
                  <a:lnTo>
                    <a:pt y="262" x="408"/>
                  </a:lnTo>
                  <a:lnTo>
                    <a:pt y="253" x="409"/>
                  </a:lnTo>
                  <a:lnTo>
                    <a:pt y="245" x="411"/>
                  </a:lnTo>
                  <a:lnTo>
                    <a:pt y="236" x="412"/>
                  </a:lnTo>
                  <a:lnTo>
                    <a:pt y="233" x="414"/>
                  </a:lnTo>
                  <a:lnTo>
                    <a:pt y="230" x="415"/>
                  </a:lnTo>
                  <a:lnTo>
                    <a:pt y="232" x="415"/>
                  </a:lnTo>
                  <a:lnTo>
                    <a:pt y="236" x="417"/>
                  </a:lnTo>
                  <a:lnTo>
                    <a:pt y="246" x="417"/>
                  </a:lnTo>
                  <a:lnTo>
                    <a:pt y="257" x="418"/>
                  </a:lnTo>
                  <a:lnTo>
                    <a:pt y="267" x="419"/>
                  </a:lnTo>
                  <a:lnTo>
                    <a:pt y="277" x="418"/>
                  </a:lnTo>
                  <a:lnTo>
                    <a:pt y="279" x="417"/>
                  </a:lnTo>
                  <a:lnTo>
                    <a:pt y="281" x="416"/>
                  </a:lnTo>
                  <a:lnTo>
                    <a:pt y="281" x="414"/>
                  </a:lnTo>
                  <a:lnTo>
                    <a:pt y="281" x="412"/>
                  </a:lnTo>
                  <a:lnTo>
                    <a:pt y="279" x="409"/>
                  </a:lnTo>
                  <a:lnTo>
                    <a:pt y="277" x="407"/>
                  </a:lnTo>
                  <a:close/>
                  <a:moveTo>
                    <a:pt y="263" x="389"/>
                  </a:moveTo>
                  <a:lnTo>
                    <a:pt y="263" x="384"/>
                  </a:lnTo>
                  <a:lnTo>
                    <a:pt y="261" x="380"/>
                  </a:lnTo>
                  <a:lnTo>
                    <a:pt y="257" x="378"/>
                  </a:lnTo>
                  <a:lnTo>
                    <a:pt y="253" x="376"/>
                  </a:lnTo>
                  <a:lnTo>
                    <a:pt y="241" x="374"/>
                  </a:lnTo>
                  <a:lnTo>
                    <a:pt y="232" x="370"/>
                  </a:lnTo>
                  <a:lnTo>
                    <a:pt y="221" x="366"/>
                  </a:lnTo>
                  <a:lnTo>
                    <a:pt y="212" x="364"/>
                  </a:lnTo>
                  <a:lnTo>
                    <a:pt y="205" x="363"/>
                  </a:lnTo>
                  <a:lnTo>
                    <a:pt y="200" x="363"/>
                  </a:lnTo>
                  <a:lnTo>
                    <a:pt y="195" x="364"/>
                  </a:lnTo>
                  <a:lnTo>
                    <a:pt y="191" x="366"/>
                  </a:lnTo>
                  <a:lnTo>
                    <a:pt y="188" x="369"/>
                  </a:lnTo>
                  <a:lnTo>
                    <a:pt y="184" x="374"/>
                  </a:lnTo>
                  <a:lnTo>
                    <a:pt y="181" x="374"/>
                  </a:lnTo>
                  <a:lnTo>
                    <a:pt y="180" x="376"/>
                  </a:lnTo>
                  <a:lnTo>
                    <a:pt y="180" x="378"/>
                  </a:lnTo>
                  <a:lnTo>
                    <a:pt y="179" x="381"/>
                  </a:lnTo>
                  <a:lnTo>
                    <a:pt y="179" x="388"/>
                  </a:lnTo>
                  <a:lnTo>
                    <a:pt y="176" x="391"/>
                  </a:lnTo>
                  <a:lnTo>
                    <a:pt y="173" x="389"/>
                  </a:lnTo>
                  <a:lnTo>
                    <a:pt y="172" x="385"/>
                  </a:lnTo>
                  <a:lnTo>
                    <a:pt y="171" x="381"/>
                  </a:lnTo>
                  <a:lnTo>
                    <a:pt y="171" x="378"/>
                  </a:lnTo>
                  <a:lnTo>
                    <a:pt y="169" x="374"/>
                  </a:lnTo>
                  <a:lnTo>
                    <a:pt y="168" x="370"/>
                  </a:lnTo>
                  <a:lnTo>
                    <a:pt y="165" x="370"/>
                  </a:lnTo>
                  <a:lnTo>
                    <a:pt y="164" x="369"/>
                  </a:lnTo>
                  <a:lnTo>
                    <a:pt y="161" x="369"/>
                  </a:lnTo>
                  <a:lnTo>
                    <a:pt y="159" x="370"/>
                  </a:lnTo>
                  <a:lnTo>
                    <a:pt y="156" x="370"/>
                  </a:lnTo>
                  <a:lnTo>
                    <a:pt y="155" x="370"/>
                  </a:lnTo>
                  <a:lnTo>
                    <a:pt y="153" x="371"/>
                  </a:lnTo>
                  <a:lnTo>
                    <a:pt y="153" x="374"/>
                  </a:lnTo>
                  <a:lnTo>
                    <a:pt y="155" x="377"/>
                  </a:lnTo>
                  <a:lnTo>
                    <a:pt y="157" x="381"/>
                  </a:lnTo>
                  <a:lnTo>
                    <a:pt y="165" x="391"/>
                  </a:lnTo>
                  <a:lnTo>
                    <a:pt y="171" x="399"/>
                  </a:lnTo>
                  <a:lnTo>
                    <a:pt y="176" x="398"/>
                  </a:lnTo>
                  <a:lnTo>
                    <a:pt y="181" x="399"/>
                  </a:lnTo>
                  <a:lnTo>
                    <a:pt y="187" x="402"/>
                  </a:lnTo>
                  <a:lnTo>
                    <a:pt y="192" x="404"/>
                  </a:lnTo>
                  <a:lnTo>
                    <a:pt y="189" x="399"/>
                  </a:lnTo>
                  <a:lnTo>
                    <a:pt y="187" x="395"/>
                  </a:lnTo>
                  <a:lnTo>
                    <a:pt y="200" x="398"/>
                  </a:lnTo>
                  <a:lnTo>
                    <a:pt y="210" x="399"/>
                  </a:lnTo>
                  <a:lnTo>
                    <a:pt y="221" x="398"/>
                  </a:lnTo>
                  <a:lnTo>
                    <a:pt y="229" x="397"/>
                  </a:lnTo>
                  <a:lnTo>
                    <a:pt y="246" x="392"/>
                  </a:lnTo>
                  <a:lnTo>
                    <a:pt y="263" x="389"/>
                  </a:lnTo>
                  <a:close/>
                  <a:moveTo>
                    <a:pt y="184" x="231"/>
                  </a:moveTo>
                  <a:lnTo>
                    <a:pt y="188" x="231"/>
                  </a:lnTo>
                  <a:lnTo>
                    <a:pt y="189" x="231"/>
                  </a:lnTo>
                  <a:lnTo>
                    <a:pt y="188" x="230"/>
                  </a:lnTo>
                  <a:lnTo>
                    <a:pt y="185" x="227"/>
                  </a:lnTo>
                  <a:lnTo>
                    <a:pt y="167" x="213"/>
                  </a:lnTo>
                  <a:lnTo>
                    <a:pt y="151" x="200"/>
                  </a:lnTo>
                  <a:lnTo>
                    <a:pt y="142" x="195"/>
                  </a:lnTo>
                  <a:lnTo>
                    <a:pt y="131" x="191"/>
                  </a:lnTo>
                  <a:lnTo>
                    <a:pt y="126" x="191"/>
                  </a:lnTo>
                  <a:lnTo>
                    <a:pt y="119" x="190"/>
                  </a:lnTo>
                  <a:lnTo>
                    <a:pt y="112" x="191"/>
                  </a:lnTo>
                  <a:lnTo>
                    <a:pt y="104" x="192"/>
                  </a:lnTo>
                  <a:lnTo>
                    <a:pt y="102" x="193"/>
                  </a:lnTo>
                  <a:lnTo>
                    <a:pt y="102" x="196"/>
                  </a:lnTo>
                  <a:lnTo>
                    <a:pt y="104" x="197"/>
                  </a:lnTo>
                  <a:lnTo>
                    <a:pt y="107" x="199"/>
                  </a:lnTo>
                  <a:lnTo>
                    <a:pt y="120" x="214"/>
                  </a:lnTo>
                  <a:lnTo>
                    <a:pt y="134" x="228"/>
                  </a:lnTo>
                  <a:lnTo>
                    <a:pt y="140" x="230"/>
                  </a:lnTo>
                  <a:lnTo>
                    <a:pt y="145" x="231"/>
                  </a:lnTo>
                  <a:lnTo>
                    <a:pt y="152" x="231"/>
                  </a:lnTo>
                  <a:lnTo>
                    <a:pt y="159" x="231"/>
                  </a:lnTo>
                  <a:lnTo>
                    <a:pt y="172" x="231"/>
                  </a:lnTo>
                  <a:lnTo>
                    <a:pt y="184" x="231"/>
                  </a:lnTo>
                  <a:close/>
                  <a:moveTo>
                    <a:pt y="444" x="369"/>
                  </a:moveTo>
                  <a:lnTo>
                    <a:pt y="446" x="370"/>
                  </a:lnTo>
                  <a:lnTo>
                    <a:pt y="448" x="371"/>
                  </a:lnTo>
                  <a:lnTo>
                    <a:pt y="449" x="373"/>
                  </a:lnTo>
                  <a:lnTo>
                    <a:pt y="449" x="375"/>
                  </a:lnTo>
                  <a:lnTo>
                    <a:pt y="448" x="376"/>
                  </a:lnTo>
                  <a:lnTo>
                    <a:pt y="446" x="377"/>
                  </a:lnTo>
                  <a:lnTo>
                    <a:pt y="444" x="378"/>
                  </a:lnTo>
                  <a:lnTo>
                    <a:pt y="441" x="378"/>
                  </a:lnTo>
                  <a:lnTo>
                    <a:pt y="422" x="379"/>
                  </a:lnTo>
                  <a:lnTo>
                    <a:pt y="405" x="378"/>
                  </a:lnTo>
                  <a:lnTo>
                    <a:pt y="388" x="376"/>
                  </a:lnTo>
                  <a:lnTo>
                    <a:pt y="371" x="374"/>
                  </a:lnTo>
                  <a:lnTo>
                    <a:pt y="359" x="369"/>
                  </a:lnTo>
                  <a:lnTo>
                    <a:pt y="344" x="366"/>
                  </a:lnTo>
                  <a:lnTo>
                    <a:pt y="339" x="364"/>
                  </a:lnTo>
                  <a:lnTo>
                    <a:pt y="334" x="362"/>
                  </a:lnTo>
                  <a:lnTo>
                    <a:pt y="330" x="359"/>
                  </a:lnTo>
                  <a:lnTo>
                    <a:pt y="327" x="355"/>
                  </a:lnTo>
                  <a:lnTo>
                    <a:pt y="324" x="343"/>
                  </a:lnTo>
                  <a:lnTo>
                    <a:pt y="320" x="334"/>
                  </a:lnTo>
                  <a:lnTo>
                    <a:pt y="315" x="327"/>
                  </a:lnTo>
                  <a:lnTo>
                    <a:pt y="307" x="321"/>
                  </a:lnTo>
                  <a:lnTo>
                    <a:pt y="298" x="307"/>
                  </a:lnTo>
                  <a:lnTo>
                    <a:pt y="291" x="293"/>
                  </a:lnTo>
                  <a:lnTo>
                    <a:pt y="289" x="285"/>
                  </a:lnTo>
                  <a:lnTo>
                    <a:pt y="287" x="279"/>
                  </a:lnTo>
                  <a:lnTo>
                    <a:pt y="289" x="273"/>
                  </a:lnTo>
                  <a:lnTo>
                    <a:pt y="291" x="268"/>
                  </a:lnTo>
                  <a:lnTo>
                    <a:pt y="298" x="265"/>
                  </a:lnTo>
                  <a:lnTo>
                    <a:pt y="306" x="263"/>
                  </a:lnTo>
                  <a:lnTo>
                    <a:pt y="316" x="261"/>
                  </a:lnTo>
                  <a:lnTo>
                    <a:pt y="328" x="260"/>
                  </a:lnTo>
                  <a:lnTo>
                    <a:pt y="339" x="260"/>
                  </a:lnTo>
                  <a:lnTo>
                    <a:pt y="348" x="261"/>
                  </a:lnTo>
                  <a:lnTo>
                    <a:pt y="356" x="264"/>
                  </a:lnTo>
                  <a:lnTo>
                    <a:pt y="360" x="266"/>
                  </a:lnTo>
                  <a:lnTo>
                    <a:pt y="363" x="266"/>
                  </a:lnTo>
                  <a:lnTo>
                    <a:pt y="364" x="266"/>
                  </a:lnTo>
                  <a:lnTo>
                    <a:pt y="367" x="267"/>
                  </a:lnTo>
                  <a:lnTo>
                    <a:pt y="368" x="268"/>
                  </a:lnTo>
                  <a:lnTo>
                    <a:pt y="371" x="272"/>
                  </a:lnTo>
                  <a:lnTo>
                    <a:pt y="373" x="278"/>
                  </a:lnTo>
                  <a:lnTo>
                    <a:pt y="377" x="284"/>
                  </a:lnTo>
                  <a:lnTo>
                    <a:pt y="381" x="291"/>
                  </a:lnTo>
                  <a:lnTo>
                    <a:pt y="388" x="296"/>
                  </a:lnTo>
                  <a:lnTo>
                    <a:pt y="396" x="300"/>
                  </a:lnTo>
                  <a:lnTo>
                    <a:pt y="401" x="312"/>
                  </a:lnTo>
                  <a:lnTo>
                    <a:pt y="408" x="323"/>
                  </a:lnTo>
                  <a:lnTo>
                    <a:pt y="414" x="334"/>
                  </a:lnTo>
                  <a:lnTo>
                    <a:pt y="420" x="346"/>
                  </a:lnTo>
                  <a:lnTo>
                    <a:pt y="420" x="349"/>
                  </a:lnTo>
                  <a:lnTo>
                    <a:pt y="418" x="351"/>
                  </a:lnTo>
                  <a:lnTo>
                    <a:pt y="414" x="354"/>
                  </a:lnTo>
                  <a:lnTo>
                    <a:pt y="412" x="355"/>
                  </a:lnTo>
                  <a:lnTo>
                    <a:pt y="421" x="356"/>
                  </a:lnTo>
                  <a:lnTo>
                    <a:pt y="430" x="359"/>
                  </a:lnTo>
                  <a:lnTo>
                    <a:pt y="434" x="361"/>
                  </a:lnTo>
                  <a:lnTo>
                    <a:pt y="438" x="363"/>
                  </a:lnTo>
                  <a:lnTo>
                    <a:pt y="441" x="366"/>
                  </a:lnTo>
                  <a:lnTo>
                    <a:pt y="444" x="369"/>
                  </a:lnTo>
                  <a:close/>
                  <a:moveTo>
                    <a:pt y="311" x="223"/>
                  </a:moveTo>
                  <a:lnTo>
                    <a:pt y="308" x="226"/>
                  </a:lnTo>
                  <a:lnTo>
                    <a:pt y="307" x="229"/>
                  </a:lnTo>
                  <a:lnTo>
                    <a:pt y="307" x="231"/>
                  </a:lnTo>
                  <a:lnTo>
                    <a:pt y="307" x="234"/>
                  </a:lnTo>
                  <a:lnTo>
                    <a:pt y="310" x="240"/>
                  </a:lnTo>
                  <a:lnTo>
                    <a:pt y="312" x="246"/>
                  </a:lnTo>
                  <a:lnTo>
                    <a:pt y="320" x="245"/>
                  </a:lnTo>
                  <a:lnTo>
                    <a:pt y="328" x="246"/>
                  </a:lnTo>
                  <a:lnTo>
                    <a:pt y="335" x="245"/>
                  </a:lnTo>
                  <a:lnTo>
                    <a:pt y="340" x="243"/>
                  </a:lnTo>
                  <a:lnTo>
                    <a:pt y="352" x="243"/>
                  </a:lnTo>
                  <a:lnTo>
                    <a:pt y="361" x="242"/>
                  </a:lnTo>
                  <a:lnTo>
                    <a:pt y="364" x="243"/>
                  </a:lnTo>
                  <a:lnTo>
                    <a:pt y="368" x="244"/>
                  </a:lnTo>
                  <a:lnTo>
                    <a:pt y="373" x="246"/>
                  </a:lnTo>
                  <a:lnTo>
                    <a:pt y="377" x="251"/>
                  </a:lnTo>
                  <a:lnTo>
                    <a:pt y="392" x="265"/>
                  </a:lnTo>
                  <a:lnTo>
                    <a:pt y="408" x="277"/>
                  </a:lnTo>
                  <a:lnTo>
                    <a:pt y="412" x="280"/>
                  </a:lnTo>
                  <a:lnTo>
                    <a:pt y="416" x="280"/>
                  </a:lnTo>
                  <a:lnTo>
                    <a:pt y="420" x="280"/>
                  </a:lnTo>
                  <a:lnTo>
                    <a:pt y="424" x="279"/>
                  </a:lnTo>
                  <a:lnTo>
                    <a:pt y="433" x="274"/>
                  </a:lnTo>
                  <a:lnTo>
                    <a:pt y="440" x="270"/>
                  </a:lnTo>
                  <a:lnTo>
                    <a:pt y="440" x="264"/>
                  </a:lnTo>
                  <a:lnTo>
                    <a:pt y="437" x="256"/>
                  </a:lnTo>
                  <a:lnTo>
                    <a:pt y="437" x="253"/>
                  </a:lnTo>
                  <a:lnTo>
                    <a:pt y="438" x="248"/>
                  </a:lnTo>
                  <a:lnTo>
                    <a:pt y="442" x="243"/>
                  </a:lnTo>
                  <a:lnTo>
                    <a:pt y="449" x="237"/>
                  </a:lnTo>
                  <a:lnTo>
                    <a:pt y="442" x="229"/>
                  </a:lnTo>
                  <a:lnTo>
                    <a:pt y="438" x="222"/>
                  </a:lnTo>
                  <a:lnTo>
                    <a:pt y="434" x="213"/>
                  </a:lnTo>
                  <a:lnTo>
                    <a:pt y="430" x="204"/>
                  </a:lnTo>
                  <a:lnTo>
                    <a:pt y="426" x="198"/>
                  </a:lnTo>
                  <a:lnTo>
                    <a:pt y="422" x="193"/>
                  </a:lnTo>
                  <a:lnTo>
                    <a:pt y="417" x="190"/>
                  </a:lnTo>
                  <a:lnTo>
                    <a:pt y="413" x="187"/>
                  </a:lnTo>
                  <a:lnTo>
                    <a:pt y="404" x="184"/>
                  </a:lnTo>
                  <a:lnTo>
                    <a:pt y="395" x="178"/>
                  </a:lnTo>
                  <a:lnTo>
                    <a:pt y="388" x="182"/>
                  </a:lnTo>
                  <a:lnTo>
                    <a:pt y="384" x="184"/>
                  </a:lnTo>
                  <a:lnTo>
                    <a:pt y="376" x="187"/>
                  </a:lnTo>
                  <a:lnTo>
                    <a:pt y="361" x="191"/>
                  </a:lnTo>
                  <a:lnTo>
                    <a:pt y="346" x="198"/>
                  </a:lnTo>
                  <a:lnTo>
                    <a:pt y="332" x="206"/>
                  </a:lnTo>
                  <a:lnTo>
                    <a:pt y="320" x="214"/>
                  </a:lnTo>
                  <a:lnTo>
                    <a:pt y="311" x="223"/>
                  </a:lnTo>
                  <a:close/>
                  <a:moveTo>
                    <a:pt y="479" x="154"/>
                  </a:moveTo>
                  <a:lnTo>
                    <a:pt y="477" x="150"/>
                  </a:lnTo>
                  <a:lnTo>
                    <a:pt y="473" x="149"/>
                  </a:lnTo>
                  <a:lnTo>
                    <a:pt y="471" x="148"/>
                  </a:lnTo>
                  <a:lnTo>
                    <a:pt y="469" x="148"/>
                  </a:lnTo>
                  <a:lnTo>
                    <a:pt y="465" x="152"/>
                  </a:lnTo>
                  <a:lnTo>
                    <a:pt y="461" x="161"/>
                  </a:lnTo>
                  <a:lnTo>
                    <a:pt y="464" x="172"/>
                  </a:lnTo>
                  <a:lnTo>
                    <a:pt y="467" x="181"/>
                  </a:lnTo>
                  <a:lnTo>
                    <a:pt y="470" x="188"/>
                  </a:lnTo>
                  <a:lnTo>
                    <a:pt y="471" x="199"/>
                  </a:lnTo>
                  <a:lnTo>
                    <a:pt y="474" x="200"/>
                  </a:lnTo>
                  <a:lnTo>
                    <a:pt y="477" x="200"/>
                  </a:lnTo>
                  <a:lnTo>
                    <a:pt y="478" x="198"/>
                  </a:lnTo>
                  <a:lnTo>
                    <a:pt y="479" x="193"/>
                  </a:lnTo>
                  <a:lnTo>
                    <a:pt y="482" x="184"/>
                  </a:lnTo>
                  <a:lnTo>
                    <a:pt y="482" x="173"/>
                  </a:lnTo>
                  <a:lnTo>
                    <a:pt y="482" x="163"/>
                  </a:lnTo>
                  <a:lnTo>
                    <a:pt y="479" x="154"/>
                  </a:lnTo>
                  <a:close/>
                  <a:moveTo>
                    <a:pt y="461" x="136"/>
                  </a:moveTo>
                  <a:lnTo>
                    <a:pt y="458" x="136"/>
                  </a:lnTo>
                  <a:lnTo>
                    <a:pt y="456" x="138"/>
                  </a:lnTo>
                  <a:lnTo>
                    <a:pt y="453" x="142"/>
                  </a:lnTo>
                  <a:lnTo>
                    <a:pt y="452" x="145"/>
                  </a:lnTo>
                  <a:lnTo>
                    <a:pt y="452" x="147"/>
                  </a:lnTo>
                  <a:lnTo>
                    <a:pt y="453" x="149"/>
                  </a:lnTo>
                  <a:lnTo>
                    <a:pt y="454" x="150"/>
                  </a:lnTo>
                  <a:lnTo>
                    <a:pt y="457" x="150"/>
                  </a:lnTo>
                  <a:lnTo>
                    <a:pt y="458" x="149"/>
                  </a:lnTo>
                  <a:lnTo>
                    <a:pt y="461" x="148"/>
                  </a:lnTo>
                  <a:lnTo>
                    <a:pt y="462" x="147"/>
                  </a:lnTo>
                  <a:lnTo>
                    <a:pt y="462" x="145"/>
                  </a:lnTo>
                  <a:lnTo>
                    <a:pt y="462" x="141"/>
                  </a:lnTo>
                  <a:lnTo>
                    <a:pt y="461" x="136"/>
                  </a:lnTo>
                  <a:close/>
                  <a:moveTo>
                    <a:pt y="412" x="134"/>
                  </a:moveTo>
                  <a:lnTo>
                    <a:pt y="412" x="137"/>
                  </a:lnTo>
                  <a:lnTo>
                    <a:pt y="413" x="143"/>
                  </a:lnTo>
                  <a:lnTo>
                    <a:pt y="414" x="146"/>
                  </a:lnTo>
                  <a:lnTo>
                    <a:pt y="414" x="148"/>
                  </a:lnTo>
                  <a:lnTo>
                    <a:pt y="414" x="150"/>
                  </a:lnTo>
                  <a:lnTo>
                    <a:pt y="412" x="151"/>
                  </a:lnTo>
                  <a:lnTo>
                    <a:pt y="409" x="151"/>
                  </a:lnTo>
                  <a:lnTo>
                    <a:pt y="407" x="148"/>
                  </a:lnTo>
                  <a:lnTo>
                    <a:pt y="404" x="144"/>
                  </a:lnTo>
                  <a:lnTo>
                    <a:pt y="401" x="140"/>
                  </a:lnTo>
                  <a:lnTo>
                    <a:pt y="399" x="134"/>
                  </a:lnTo>
                  <a:lnTo>
                    <a:pt y="397" x="129"/>
                  </a:lnTo>
                  <a:lnTo>
                    <a:pt y="397" x="126"/>
                  </a:lnTo>
                  <a:lnTo>
                    <a:pt y="399" x="123"/>
                  </a:lnTo>
                  <a:lnTo>
                    <a:pt y="401" x="121"/>
                  </a:lnTo>
                  <a:lnTo>
                    <a:pt y="408" x="121"/>
                  </a:lnTo>
                  <a:lnTo>
                    <a:pt y="407" x="118"/>
                  </a:lnTo>
                  <a:lnTo>
                    <a:pt y="407" x="116"/>
                  </a:lnTo>
                  <a:lnTo>
                    <a:pt y="407" x="113"/>
                  </a:lnTo>
                  <a:lnTo>
                    <a:pt y="409" x="110"/>
                  </a:lnTo>
                  <a:lnTo>
                    <a:pt y="412" x="110"/>
                  </a:lnTo>
                  <a:lnTo>
                    <a:pt y="416" x="113"/>
                  </a:lnTo>
                  <a:lnTo>
                    <a:pt y="418" x="116"/>
                  </a:lnTo>
                  <a:lnTo>
                    <a:pt y="422" x="120"/>
                  </a:lnTo>
                  <a:lnTo>
                    <a:pt y="425" x="124"/>
                  </a:lnTo>
                  <a:lnTo>
                    <a:pt y="428" x="130"/>
                  </a:lnTo>
                  <a:lnTo>
                    <a:pt y="429" x="133"/>
                  </a:lnTo>
                  <a:lnTo>
                    <a:pt y="428" x="136"/>
                  </a:lnTo>
                  <a:lnTo>
                    <a:pt y="425" x="138"/>
                  </a:lnTo>
                  <a:lnTo>
                    <a:pt y="422" x="140"/>
                  </a:lnTo>
                  <a:lnTo>
                    <a:pt y="421" x="140"/>
                  </a:lnTo>
                  <a:lnTo>
                    <a:pt y="420" x="138"/>
                  </a:lnTo>
                  <a:lnTo>
                    <a:pt y="416" x="135"/>
                  </a:lnTo>
                  <a:lnTo>
                    <a:pt y="412" x="134"/>
                  </a:lnTo>
                  <a:close/>
                  <a:moveTo>
                    <a:pt y="395" x="137"/>
                  </a:moveTo>
                  <a:lnTo>
                    <a:pt y="392" x="137"/>
                  </a:lnTo>
                  <a:lnTo>
                    <a:pt y="389" x="138"/>
                  </a:lnTo>
                  <a:lnTo>
                    <a:pt y="388" x="140"/>
                  </a:lnTo>
                  <a:lnTo>
                    <a:pt y="385" x="143"/>
                  </a:lnTo>
                  <a:lnTo>
                    <a:pt y="384" x="149"/>
                  </a:lnTo>
                  <a:lnTo>
                    <a:pt y="383" x="152"/>
                  </a:lnTo>
                  <a:lnTo>
                    <a:pt y="384" x="157"/>
                  </a:lnTo>
                  <a:lnTo>
                    <a:pt y="387" x="159"/>
                  </a:lnTo>
                  <a:lnTo>
                    <a:pt y="391" x="159"/>
                  </a:lnTo>
                  <a:lnTo>
                    <a:pt y="395" x="158"/>
                  </a:lnTo>
                  <a:lnTo>
                    <a:pt y="396" x="152"/>
                  </a:lnTo>
                  <a:lnTo>
                    <a:pt y="400" x="148"/>
                  </a:lnTo>
                  <a:lnTo>
                    <a:pt y="397" x="144"/>
                  </a:lnTo>
                  <a:lnTo>
                    <a:pt y="395" x="137"/>
                  </a:lnTo>
                  <a:close/>
                  <a:moveTo>
                    <a:pt y="417" x="160"/>
                  </a:moveTo>
                  <a:lnTo>
                    <a:pt y="405" x="167"/>
                  </a:lnTo>
                  <a:lnTo>
                    <a:pt y="399" x="170"/>
                  </a:lnTo>
                  <a:lnTo>
                    <a:pt y="401" x="174"/>
                  </a:lnTo>
                  <a:lnTo>
                    <a:pt y="407" x="178"/>
                  </a:lnTo>
                  <a:lnTo>
                    <a:pt y="409" x="181"/>
                  </a:lnTo>
                  <a:lnTo>
                    <a:pt y="413" x="182"/>
                  </a:lnTo>
                  <a:lnTo>
                    <a:pt y="417" x="182"/>
                  </a:lnTo>
                  <a:lnTo>
                    <a:pt y="421" x="182"/>
                  </a:lnTo>
                  <a:lnTo>
                    <a:pt y="422" x="179"/>
                  </a:lnTo>
                  <a:lnTo>
                    <a:pt y="424" x="177"/>
                  </a:lnTo>
                  <a:lnTo>
                    <a:pt y="425" x="174"/>
                  </a:lnTo>
                  <a:lnTo>
                    <a:pt y="424" x="171"/>
                  </a:lnTo>
                  <a:lnTo>
                    <a:pt y="422" x="168"/>
                  </a:lnTo>
                  <a:lnTo>
                    <a:pt y="421" x="164"/>
                  </a:lnTo>
                  <a:lnTo>
                    <a:pt y="420" x="162"/>
                  </a:lnTo>
                  <a:lnTo>
                    <a:pt y="417" x="160"/>
                  </a:lnTo>
                  <a:close/>
                  <a:moveTo>
                    <a:pt y="381" x="165"/>
                  </a:moveTo>
                  <a:lnTo>
                    <a:pt y="379" x="164"/>
                  </a:lnTo>
                  <a:lnTo>
                    <a:pt y="376" x="165"/>
                  </a:lnTo>
                  <a:lnTo>
                    <a:pt y="373" x="167"/>
                  </a:lnTo>
                  <a:lnTo>
                    <a:pt y="371" x="169"/>
                  </a:lnTo>
                  <a:lnTo>
                    <a:pt y="367" x="175"/>
                  </a:lnTo>
                  <a:lnTo>
                    <a:pt y="361" x="179"/>
                  </a:lnTo>
                  <a:lnTo>
                    <a:pt y="365" x="181"/>
                  </a:lnTo>
                  <a:lnTo>
                    <a:pt y="368" x="181"/>
                  </a:lnTo>
                  <a:lnTo>
                    <a:pt y="369" x="181"/>
                  </a:lnTo>
                  <a:lnTo>
                    <a:pt y="372" x="179"/>
                  </a:lnTo>
                  <a:lnTo>
                    <a:pt y="376" x="177"/>
                  </a:lnTo>
                  <a:lnTo>
                    <a:pt y="380" x="175"/>
                  </a:lnTo>
                  <a:lnTo>
                    <a:pt y="384" x="173"/>
                  </a:lnTo>
                  <a:lnTo>
                    <a:pt y="387" x="171"/>
                  </a:lnTo>
                  <a:lnTo>
                    <a:pt y="387" x="169"/>
                  </a:lnTo>
                  <a:lnTo>
                    <a:pt y="387" x="168"/>
                  </a:lnTo>
                  <a:lnTo>
                    <a:pt y="384" x="167"/>
                  </a:lnTo>
                  <a:lnTo>
                    <a:pt y="381" x="165"/>
                  </a:lnTo>
                  <a:close/>
                  <a:moveTo>
                    <a:pt y="426" x="155"/>
                  </a:moveTo>
                  <a:lnTo>
                    <a:pt y="428" x="157"/>
                  </a:lnTo>
                  <a:lnTo>
                    <a:pt y="429" x="159"/>
                  </a:lnTo>
                  <a:lnTo>
                    <a:pt y="430" x="159"/>
                  </a:lnTo>
                  <a:lnTo>
                    <a:pt y="433" x="159"/>
                  </a:lnTo>
                  <a:lnTo>
                    <a:pt y="436" x="159"/>
                  </a:lnTo>
                  <a:lnTo>
                    <a:pt y="438" x="158"/>
                  </a:lnTo>
                  <a:lnTo>
                    <a:pt y="440" x="159"/>
                  </a:lnTo>
                  <a:lnTo>
                    <a:pt y="441" x="160"/>
                  </a:lnTo>
                  <a:lnTo>
                    <a:pt y="441" x="162"/>
                  </a:lnTo>
                  <a:lnTo>
                    <a:pt y="438" x="164"/>
                  </a:lnTo>
                  <a:lnTo>
                    <a:pt y="436" x="167"/>
                  </a:lnTo>
                  <a:lnTo>
                    <a:pt y="432" x="170"/>
                  </a:lnTo>
                  <a:lnTo>
                    <a:pt y="430" x="175"/>
                  </a:lnTo>
                  <a:lnTo>
                    <a:pt y="429" x="184"/>
                  </a:lnTo>
                  <a:lnTo>
                    <a:pt y="430" x="188"/>
                  </a:lnTo>
                  <a:lnTo>
                    <a:pt y="430" x="191"/>
                  </a:lnTo>
                  <a:lnTo>
                    <a:pt y="432" x="195"/>
                  </a:lnTo>
                  <a:lnTo>
                    <a:pt y="434" x="197"/>
                  </a:lnTo>
                  <a:lnTo>
                    <a:pt y="440" x="202"/>
                  </a:lnTo>
                  <a:lnTo>
                    <a:pt y="444" x="206"/>
                  </a:lnTo>
                  <a:lnTo>
                    <a:pt y="446" x="210"/>
                  </a:lnTo>
                  <a:lnTo>
                    <a:pt y="448" x="213"/>
                  </a:lnTo>
                  <a:lnTo>
                    <a:pt y="449" x="216"/>
                  </a:lnTo>
                  <a:lnTo>
                    <a:pt y="450" x="220"/>
                  </a:lnTo>
                  <a:lnTo>
                    <a:pt y="452" x="204"/>
                  </a:lnTo>
                  <a:lnTo>
                    <a:pt y="454" x="197"/>
                  </a:lnTo>
                  <a:lnTo>
                    <a:pt y="457" x="193"/>
                  </a:lnTo>
                  <a:lnTo>
                    <a:pt y="458" x="190"/>
                  </a:lnTo>
                  <a:lnTo>
                    <a:pt y="457" x="181"/>
                  </a:lnTo>
                  <a:lnTo>
                    <a:pt y="454" x="172"/>
                  </a:lnTo>
                  <a:lnTo>
                    <a:pt y="452" x="163"/>
                  </a:lnTo>
                  <a:lnTo>
                    <a:pt y="448" x="155"/>
                  </a:lnTo>
                  <a:lnTo>
                    <a:pt y="445" x="150"/>
                  </a:lnTo>
                  <a:lnTo>
                    <a:pt y="442" x="148"/>
                  </a:lnTo>
                  <a:lnTo>
                    <a:pt y="438" x="147"/>
                  </a:lnTo>
                  <a:lnTo>
                    <a:pt y="436" x="147"/>
                  </a:lnTo>
                  <a:lnTo>
                    <a:pt y="432" x="148"/>
                  </a:lnTo>
                  <a:lnTo>
                    <a:pt y="429" x="150"/>
                  </a:lnTo>
                  <a:lnTo>
                    <a:pt y="428" x="152"/>
                  </a:lnTo>
                  <a:lnTo>
                    <a:pt y="426" x="155"/>
                  </a:lnTo>
                  <a:close/>
                  <a:moveTo>
                    <a:pt y="136" x="114"/>
                  </a:moveTo>
                  <a:lnTo>
                    <a:pt y="122" x="119"/>
                  </a:lnTo>
                  <a:lnTo>
                    <a:pt y="107" x="123"/>
                  </a:lnTo>
                  <a:lnTo>
                    <a:pt y="99" x="126"/>
                  </a:lnTo>
                  <a:lnTo>
                    <a:pt y="92" x="130"/>
                  </a:lnTo>
                  <a:lnTo>
                    <a:pt y="91" x="133"/>
                  </a:lnTo>
                  <a:lnTo>
                    <a:pt y="89" x="136"/>
                  </a:lnTo>
                  <a:lnTo>
                    <a:pt y="87" x="141"/>
                  </a:lnTo>
                  <a:lnTo>
                    <a:pt y="86" x="146"/>
                  </a:lnTo>
                  <a:lnTo>
                    <a:pt y="86" x="157"/>
                  </a:lnTo>
                  <a:lnTo>
                    <a:pt y="87" x="163"/>
                  </a:lnTo>
                  <a:lnTo>
                    <a:pt y="89" x="165"/>
                  </a:lnTo>
                  <a:lnTo>
                    <a:pt y="87" x="168"/>
                  </a:lnTo>
                  <a:lnTo>
                    <a:pt y="85" x="169"/>
                  </a:lnTo>
                  <a:lnTo>
                    <a:pt y="81" x="171"/>
                  </a:lnTo>
                  <a:lnTo>
                    <a:pt y="81" x="175"/>
                  </a:lnTo>
                  <a:lnTo>
                    <a:pt y="82" x="179"/>
                  </a:lnTo>
                  <a:lnTo>
                    <a:pt y="83" x="182"/>
                  </a:lnTo>
                  <a:lnTo>
                    <a:pt y="86" x="183"/>
                  </a:lnTo>
                  <a:lnTo>
                    <a:pt y="89" x="183"/>
                  </a:lnTo>
                  <a:lnTo>
                    <a:pt y="92" x="183"/>
                  </a:lnTo>
                  <a:lnTo>
                    <a:pt y="96" x="182"/>
                  </a:lnTo>
                  <a:lnTo>
                    <a:pt y="100" x="179"/>
                  </a:lnTo>
                  <a:lnTo>
                    <a:pt y="98" x="177"/>
                  </a:lnTo>
                  <a:lnTo>
                    <a:pt y="95" x="176"/>
                  </a:lnTo>
                  <a:lnTo>
                    <a:pt y="94" x="174"/>
                  </a:lnTo>
                  <a:lnTo>
                    <a:pt y="94" x="172"/>
                  </a:lnTo>
                  <a:lnTo>
                    <a:pt y="94" x="171"/>
                  </a:lnTo>
                  <a:lnTo>
                    <a:pt y="95" x="169"/>
                  </a:lnTo>
                  <a:lnTo>
                    <a:pt y="98" x="168"/>
                  </a:lnTo>
                  <a:lnTo>
                    <a:pt y="100" x="167"/>
                  </a:lnTo>
                  <a:lnTo>
                    <a:pt y="106" x="165"/>
                  </a:lnTo>
                  <a:lnTo>
                    <a:pt y="108" x="163"/>
                  </a:lnTo>
                  <a:lnTo>
                    <a:pt y="111" x="160"/>
                  </a:lnTo>
                  <a:lnTo>
                    <a:pt y="114" x="156"/>
                  </a:lnTo>
                  <a:lnTo>
                    <a:pt y="118" x="146"/>
                  </a:lnTo>
                  <a:lnTo>
                    <a:pt y="122" x="136"/>
                  </a:lnTo>
                  <a:lnTo>
                    <a:pt y="126" x="134"/>
                  </a:lnTo>
                  <a:lnTo>
                    <a:pt y="130" x="132"/>
                  </a:lnTo>
                  <a:lnTo>
                    <a:pt y="132" x="129"/>
                  </a:lnTo>
                  <a:lnTo>
                    <a:pt y="135" x="126"/>
                  </a:lnTo>
                  <a:lnTo>
                    <a:pt y="136" x="122"/>
                  </a:lnTo>
                  <a:lnTo>
                    <a:pt y="136" x="119"/>
                  </a:lnTo>
                  <a:lnTo>
                    <a:pt y="136" x="116"/>
                  </a:lnTo>
                  <a:lnTo>
                    <a:pt y="136" x="114"/>
                  </a:lnTo>
                  <a:close/>
                  <a:moveTo>
                    <a:pt y="50" x="143"/>
                  </a:moveTo>
                  <a:lnTo>
                    <a:pt y="43" x="136"/>
                  </a:lnTo>
                  <a:lnTo>
                    <a:pt y="38" x="129"/>
                  </a:lnTo>
                  <a:lnTo>
                    <a:pt y="34" x="124"/>
                  </a:lnTo>
                  <a:lnTo>
                    <a:pt y="32" x="122"/>
                  </a:lnTo>
                  <a:lnTo>
                    <a:pt y="28" x="120"/>
                  </a:lnTo>
                  <a:lnTo>
                    <a:pt y="22" x="118"/>
                  </a:lnTo>
                  <a:lnTo>
                    <a:pt y="20" x="117"/>
                  </a:lnTo>
                  <a:lnTo>
                    <a:pt y="20" x="116"/>
                  </a:lnTo>
                  <a:lnTo>
                    <a:pt y="20" x="114"/>
                  </a:lnTo>
                  <a:lnTo>
                    <a:pt y="21" x="113"/>
                  </a:lnTo>
                  <a:lnTo>
                    <a:pt y="24" x="110"/>
                  </a:lnTo>
                  <a:lnTo>
                    <a:pt y="26" x="110"/>
                  </a:lnTo>
                  <a:lnTo>
                    <a:pt y="30" x="110"/>
                  </a:lnTo>
                  <a:lnTo>
                    <a:pt y="34" x="111"/>
                  </a:lnTo>
                  <a:lnTo>
                    <a:pt y="37" x="111"/>
                  </a:lnTo>
                  <a:lnTo>
                    <a:pt y="41" x="114"/>
                  </a:lnTo>
                  <a:lnTo>
                    <a:pt y="43" x="117"/>
                  </a:lnTo>
                  <a:lnTo>
                    <a:pt y="46" x="121"/>
                  </a:lnTo>
                  <a:lnTo>
                    <a:pt y="49" x="132"/>
                  </a:lnTo>
                  <a:lnTo>
                    <a:pt y="50" x="143"/>
                  </a:lnTo>
                  <a:close/>
                  <a:moveTo>
                    <a:pt y="768" x="443"/>
                  </a:moveTo>
                  <a:lnTo>
                    <a:pt y="767" x="432"/>
                  </a:lnTo>
                  <a:lnTo>
                    <a:pt y="768" x="420"/>
                  </a:lnTo>
                  <a:lnTo>
                    <a:pt y="771" x="408"/>
                  </a:lnTo>
                  <a:lnTo>
                    <a:pt y="774" x="397"/>
                  </a:lnTo>
                  <a:lnTo>
                    <a:pt y="780" x="378"/>
                  </a:lnTo>
                  <a:lnTo>
                    <a:pt y="783" x="366"/>
                  </a:lnTo>
                  <a:lnTo>
                    <a:pt y="771" x="383"/>
                  </a:lnTo>
                  <a:lnTo>
                    <a:pt y="759" x="402"/>
                  </a:lnTo>
                  <a:lnTo>
                    <a:pt y="754" x="410"/>
                  </a:lnTo>
                  <a:lnTo>
                    <a:pt y="747" x="417"/>
                  </a:lnTo>
                  <a:lnTo>
                    <a:pt y="744" x="419"/>
                  </a:lnTo>
                  <a:lnTo>
                    <a:pt y="740" x="421"/>
                  </a:lnTo>
                  <a:lnTo>
                    <a:pt y="736" x="422"/>
                  </a:lnTo>
                  <a:lnTo>
                    <a:pt y="734" x="422"/>
                  </a:lnTo>
                  <a:lnTo>
                    <a:pt y="698" x="420"/>
                  </a:lnTo>
                  <a:lnTo>
                    <a:pt y="664" x="418"/>
                  </a:lnTo>
                  <a:lnTo>
                    <a:pt y="645" x="417"/>
                  </a:lnTo>
                  <a:lnTo>
                    <a:pt y="628" x="415"/>
                  </a:lnTo>
                  <a:lnTo>
                    <a:pt y="611" x="411"/>
                  </a:lnTo>
                  <a:lnTo>
                    <a:pt y="593" x="407"/>
                  </a:lnTo>
                  <a:lnTo>
                    <a:pt y="570" x="402"/>
                  </a:lnTo>
                  <a:lnTo>
                    <a:pt y="546" x="397"/>
                  </a:lnTo>
                  <a:lnTo>
                    <a:pt y="534" x="395"/>
                  </a:lnTo>
                  <a:lnTo>
                    <a:pt y="522" x="392"/>
                  </a:lnTo>
                  <a:lnTo>
                    <a:pt y="510" x="389"/>
                  </a:lnTo>
                  <a:lnTo>
                    <a:pt y="498" x="384"/>
                  </a:lnTo>
                  <a:lnTo>
                    <a:pt y="491" x="378"/>
                  </a:lnTo>
                  <a:lnTo>
                    <a:pt y="486" x="374"/>
                  </a:lnTo>
                  <a:lnTo>
                    <a:pt y="479" x="370"/>
                  </a:lnTo>
                  <a:lnTo>
                    <a:pt y="473" x="367"/>
                  </a:lnTo>
                  <a:lnTo>
                    <a:pt y="473" x="364"/>
                  </a:lnTo>
                  <a:lnTo>
                    <a:pt y="471" x="362"/>
                  </a:lnTo>
                  <a:lnTo>
                    <a:pt y="470" x="360"/>
                  </a:lnTo>
                  <a:lnTo>
                    <a:pt y="467" x="359"/>
                  </a:lnTo>
                  <a:lnTo>
                    <a:pt y="462" x="355"/>
                  </a:lnTo>
                  <a:lnTo>
                    <a:pt y="456" x="352"/>
                  </a:lnTo>
                  <a:lnTo>
                    <a:pt y="450" x="349"/>
                  </a:lnTo>
                  <a:lnTo>
                    <a:pt y="446" x="344"/>
                  </a:lnTo>
                  <a:lnTo>
                    <a:pt y="446" x="342"/>
                  </a:lnTo>
                  <a:lnTo>
                    <a:pt y="448" x="339"/>
                  </a:lnTo>
                  <a:lnTo>
                    <a:pt y="449" x="336"/>
                  </a:lnTo>
                  <a:lnTo>
                    <a:pt y="452" x="333"/>
                  </a:lnTo>
                  <a:lnTo>
                    <a:pt y="444" x="328"/>
                  </a:lnTo>
                  <a:lnTo>
                    <a:pt y="437" x="323"/>
                  </a:lnTo>
                  <a:lnTo>
                    <a:pt y="433" x="319"/>
                  </a:lnTo>
                  <a:lnTo>
                    <a:pt y="432" x="313"/>
                  </a:lnTo>
                  <a:lnTo>
                    <a:pt y="429" x="309"/>
                  </a:lnTo>
                  <a:lnTo>
                    <a:pt y="429" x="305"/>
                  </a:lnTo>
                  <a:lnTo>
                    <a:pt y="429" x="301"/>
                  </a:lnTo>
                  <a:lnTo>
                    <a:pt y="429" x="298"/>
                  </a:lnTo>
                  <a:lnTo>
                    <a:pt y="432" x="294"/>
                  </a:lnTo>
                  <a:lnTo>
                    <a:pt y="436" x="291"/>
                  </a:lnTo>
                  <a:lnTo>
                    <a:pt y="441" x="288"/>
                  </a:lnTo>
                  <a:lnTo>
                    <a:pt y="446" x="286"/>
                  </a:lnTo>
                  <a:lnTo>
                    <a:pt y="450" x="283"/>
                  </a:lnTo>
                  <a:lnTo>
                    <a:pt y="452" x="280"/>
                  </a:lnTo>
                  <a:lnTo>
                    <a:pt y="452" x="267"/>
                  </a:lnTo>
                  <a:lnTo>
                    <a:pt y="452" x="251"/>
                  </a:lnTo>
                  <a:lnTo>
                    <a:pt y="457" x="241"/>
                  </a:lnTo>
                  <a:lnTo>
                    <a:pt y="461" x="233"/>
                  </a:lnTo>
                  <a:lnTo>
                    <a:pt y="466" x="227"/>
                  </a:lnTo>
                  <a:lnTo>
                    <a:pt y="471" x="222"/>
                  </a:lnTo>
                  <a:lnTo>
                    <a:pt y="482" x="213"/>
                  </a:lnTo>
                  <a:lnTo>
                    <a:pt y="494" x="205"/>
                  </a:lnTo>
                  <a:lnTo>
                    <a:pt y="491" x="200"/>
                  </a:lnTo>
                  <a:lnTo>
                    <a:pt y="490" x="193"/>
                  </a:lnTo>
                  <a:lnTo>
                    <a:pt y="489" x="186"/>
                  </a:lnTo>
                  <a:lnTo>
                    <a:pt y="489" x="179"/>
                  </a:lnTo>
                  <a:lnTo>
                    <a:pt y="489" x="165"/>
                  </a:lnTo>
                  <a:lnTo>
                    <a:pt y="489" x="152"/>
                  </a:lnTo>
                  <a:lnTo>
                    <a:pt y="495" x="148"/>
                  </a:lnTo>
                  <a:lnTo>
                    <a:pt y="501" x="143"/>
                  </a:lnTo>
                  <a:lnTo>
                    <a:pt y="505" x="136"/>
                  </a:lnTo>
                  <a:lnTo>
                    <a:pt y="506" x="130"/>
                  </a:lnTo>
                  <a:lnTo>
                    <a:pt y="507" x="122"/>
                  </a:lnTo>
                  <a:lnTo>
                    <a:pt y="506" x="115"/>
                  </a:lnTo>
                  <a:lnTo>
                    <a:pt y="505" x="108"/>
                  </a:lnTo>
                  <a:lnTo>
                    <a:pt y="501" x="102"/>
                  </a:lnTo>
                  <a:lnTo>
                    <a:pt y="503" x="107"/>
                  </a:lnTo>
                  <a:lnTo>
                    <a:pt y="505" x="114"/>
                  </a:lnTo>
                  <a:lnTo>
                    <a:pt y="505" x="121"/>
                  </a:lnTo>
                  <a:lnTo>
                    <a:pt y="503" x="128"/>
                  </a:lnTo>
                  <a:lnTo>
                    <a:pt y="501" x="134"/>
                  </a:lnTo>
                  <a:lnTo>
                    <a:pt y="495" x="141"/>
                  </a:lnTo>
                  <a:lnTo>
                    <a:pt y="490" x="146"/>
                  </a:lnTo>
                  <a:lnTo>
                    <a:pt y="483" x="149"/>
                  </a:lnTo>
                  <a:lnTo>
                    <a:pt y="477" x="145"/>
                  </a:lnTo>
                  <a:lnTo>
                    <a:pt y="471" x="141"/>
                  </a:lnTo>
                  <a:lnTo>
                    <a:pt y="469" x="135"/>
                  </a:lnTo>
                  <a:lnTo>
                    <a:pt y="465" x="130"/>
                  </a:lnTo>
                  <a:lnTo>
                    <a:pt y="461" x="119"/>
                  </a:lnTo>
                  <a:lnTo>
                    <a:pt y="458" x="106"/>
                  </a:lnTo>
                  <a:lnTo>
                    <a:pt y="458" x="118"/>
                  </a:lnTo>
                  <a:lnTo>
                    <a:pt y="457" x="129"/>
                  </a:lnTo>
                  <a:lnTo>
                    <a:pt y="456" x="133"/>
                  </a:lnTo>
                  <a:lnTo>
                    <a:pt y="453" x="135"/>
                  </a:lnTo>
                  <a:lnTo>
                    <a:pt y="448" x="136"/>
                  </a:lnTo>
                  <a:lnTo>
                    <a:pt y="441" x="136"/>
                  </a:lnTo>
                  <a:lnTo>
                    <a:pt y="438" x="133"/>
                  </a:lnTo>
                  <a:lnTo>
                    <a:pt y="437" x="129"/>
                  </a:lnTo>
                  <a:lnTo>
                    <a:pt y="437" x="122"/>
                  </a:lnTo>
                  <a:lnTo>
                    <a:pt y="437" x="116"/>
                  </a:lnTo>
                  <a:lnTo>
                    <a:pt y="438" x="100"/>
                  </a:lnTo>
                  <a:lnTo>
                    <a:pt y="438" x="86"/>
                  </a:lnTo>
                  <a:lnTo>
                    <a:pt y="437" x="94"/>
                  </a:lnTo>
                  <a:lnTo>
                    <a:pt y="436" x="105"/>
                  </a:lnTo>
                  <a:lnTo>
                    <a:pt y="433" x="114"/>
                  </a:lnTo>
                  <a:lnTo>
                    <a:pt y="430" x="119"/>
                  </a:lnTo>
                  <a:lnTo>
                    <a:pt y="424" x="115"/>
                  </a:lnTo>
                  <a:lnTo>
                    <a:pt y="417" x="108"/>
                  </a:lnTo>
                  <a:lnTo>
                    <a:pt y="412" x="102"/>
                  </a:lnTo>
                  <a:lnTo>
                    <a:pt y="407" x="94"/>
                  </a:lnTo>
                  <a:lnTo>
                    <a:pt y="399" x="78"/>
                  </a:lnTo>
                  <a:lnTo>
                    <a:pt y="388" x="63"/>
                  </a:lnTo>
                  <a:lnTo>
                    <a:pt y="395" x="76"/>
                  </a:lnTo>
                  <a:lnTo>
                    <a:pt y="399" x="89"/>
                  </a:lnTo>
                  <a:lnTo>
                    <a:pt y="401" x="95"/>
                  </a:lnTo>
                  <a:lnTo>
                    <a:pt y="401" x="101"/>
                  </a:lnTo>
                  <a:lnTo>
                    <a:pt y="401" x="105"/>
                  </a:lnTo>
                  <a:lnTo>
                    <a:pt y="399" x="107"/>
                  </a:lnTo>
                  <a:lnTo>
                    <a:pt y="397" x="109"/>
                  </a:lnTo>
                  <a:lnTo>
                    <a:pt y="396" x="110"/>
                  </a:lnTo>
                  <a:lnTo>
                    <a:pt y="393" x="110"/>
                  </a:lnTo>
                  <a:lnTo>
                    <a:pt y="392" x="110"/>
                  </a:lnTo>
                  <a:lnTo>
                    <a:pt y="389" x="108"/>
                  </a:lnTo>
                  <a:lnTo>
                    <a:pt y="387" x="105"/>
                  </a:lnTo>
                  <a:lnTo>
                    <a:pt y="380" x="96"/>
                  </a:lnTo>
                  <a:lnTo>
                    <a:pt y="375" x="89"/>
                  </a:lnTo>
                  <a:lnTo>
                    <a:pt y="379" x="99"/>
                  </a:lnTo>
                  <a:lnTo>
                    <a:pt y="381" x="108"/>
                  </a:lnTo>
                  <a:lnTo>
                    <a:pt y="384" x="114"/>
                  </a:lnTo>
                  <a:lnTo>
                    <a:pt y="385" x="118"/>
                  </a:lnTo>
                  <a:lnTo>
                    <a:pt y="388" x="121"/>
                  </a:lnTo>
                  <a:lnTo>
                    <a:pt y="391" x="123"/>
                  </a:lnTo>
                  <a:lnTo>
                    <a:pt y="389" x="128"/>
                  </a:lnTo>
                  <a:lnTo>
                    <a:pt y="387" x="132"/>
                  </a:lnTo>
                  <a:lnTo>
                    <a:pt y="384" x="135"/>
                  </a:lnTo>
                  <a:lnTo>
                    <a:pt y="380" x="137"/>
                  </a:lnTo>
                  <a:lnTo>
                    <a:pt y="376" x="137"/>
                  </a:lnTo>
                  <a:lnTo>
                    <a:pt y="371" x="136"/>
                  </a:lnTo>
                  <a:lnTo>
                    <a:pt y="365" x="131"/>
                  </a:lnTo>
                  <a:lnTo>
                    <a:pt y="360" x="123"/>
                  </a:lnTo>
                  <a:lnTo>
                    <a:pt y="364" x="133"/>
                  </a:lnTo>
                  <a:lnTo>
                    <a:pt y="369" x="142"/>
                  </a:lnTo>
                  <a:lnTo>
                    <a:pt y="371" x="146"/>
                  </a:lnTo>
                  <a:lnTo>
                    <a:pt y="372" x="150"/>
                  </a:lnTo>
                  <a:lnTo>
                    <a:pt y="372" x="155"/>
                  </a:lnTo>
                  <a:lnTo>
                    <a:pt y="369" x="160"/>
                  </a:lnTo>
                  <a:lnTo>
                    <a:pt y="363" x="167"/>
                  </a:lnTo>
                  <a:lnTo>
                    <a:pt y="355" x="173"/>
                  </a:lnTo>
                  <a:lnTo>
                    <a:pt y="351" x="176"/>
                  </a:lnTo>
                  <a:lnTo>
                    <a:pt y="348" x="181"/>
                  </a:lnTo>
                  <a:lnTo>
                    <a:pt y="346" x="184"/>
                  </a:lnTo>
                  <a:lnTo>
                    <a:pt y="344" x="188"/>
                  </a:lnTo>
                  <a:lnTo>
                    <a:pt y="335" x="192"/>
                  </a:lnTo>
                  <a:lnTo>
                    <a:pt y="326" x="197"/>
                  </a:lnTo>
                  <a:lnTo>
                    <a:pt y="319" x="202"/>
                  </a:lnTo>
                  <a:lnTo>
                    <a:pt y="312" x="206"/>
                  </a:lnTo>
                  <a:lnTo>
                    <a:pt y="301" x="218"/>
                  </a:lnTo>
                  <a:lnTo>
                    <a:pt y="293" x="229"/>
                  </a:lnTo>
                  <a:lnTo>
                    <a:pt y="293" x="232"/>
                  </a:lnTo>
                  <a:lnTo>
                    <a:pt y="293" x="237"/>
                  </a:lnTo>
                  <a:lnTo>
                    <a:pt y="290" x="241"/>
                  </a:lnTo>
                  <a:lnTo>
                    <a:pt y="287" x="245"/>
                  </a:lnTo>
                  <a:lnTo>
                    <a:pt y="285" x="248"/>
                  </a:lnTo>
                  <a:lnTo>
                    <a:pt y="279" x="252"/>
                  </a:lnTo>
                  <a:lnTo>
                    <a:pt y="274" x="254"/>
                  </a:lnTo>
                  <a:lnTo>
                    <a:pt y="267" x="255"/>
                  </a:lnTo>
                  <a:lnTo>
                    <a:pt y="262" x="254"/>
                  </a:lnTo>
                  <a:lnTo>
                    <a:pt y="257" x="252"/>
                  </a:lnTo>
                  <a:lnTo>
                    <a:pt y="254" x="252"/>
                  </a:lnTo>
                  <a:lnTo>
                    <a:pt y="251" x="251"/>
                  </a:lnTo>
                  <a:lnTo>
                    <a:pt y="251" x="248"/>
                  </a:lnTo>
                  <a:lnTo>
                    <a:pt y="251" x="246"/>
                  </a:lnTo>
                  <a:lnTo>
                    <a:pt y="262" x="247"/>
                  </a:lnTo>
                  <a:lnTo>
                    <a:pt y="274" x="248"/>
                  </a:lnTo>
                  <a:lnTo>
                    <a:pt y="267" x="246"/>
                  </a:lnTo>
                  <a:lnTo>
                    <a:pt y="258" x="243"/>
                  </a:lnTo>
                  <a:lnTo>
                    <a:pt y="255" x="242"/>
                  </a:lnTo>
                  <a:lnTo>
                    <a:pt y="253" x="241"/>
                  </a:lnTo>
                  <a:lnTo>
                    <a:pt y="253" x="240"/>
                  </a:lnTo>
                  <a:lnTo>
                    <a:pt y="255" x="238"/>
                  </a:lnTo>
                  <a:lnTo>
                    <a:pt y="265" x="230"/>
                  </a:lnTo>
                  <a:lnTo>
                    <a:pt y="274" x="223"/>
                  </a:lnTo>
                  <a:lnTo>
                    <a:pt y="282" x="215"/>
                  </a:lnTo>
                  <a:lnTo>
                    <a:pt y="290" x="206"/>
                  </a:lnTo>
                  <a:lnTo>
                    <a:pt y="306" x="190"/>
                  </a:lnTo>
                  <a:lnTo>
                    <a:pt y="324" x="174"/>
                  </a:lnTo>
                  <a:lnTo>
                    <a:pt y="311" x="182"/>
                  </a:lnTo>
                  <a:lnTo>
                    <a:pt y="301" x="188"/>
                  </a:lnTo>
                  <a:lnTo>
                    <a:pt y="295" x="189"/>
                  </a:lnTo>
                  <a:lnTo>
                    <a:pt y="291" x="189"/>
                  </a:lnTo>
                  <a:lnTo>
                    <a:pt y="286" x="187"/>
                  </a:lnTo>
                  <a:lnTo>
                    <a:pt y="282" x="183"/>
                  </a:lnTo>
                  <a:lnTo>
                    <a:pt y="283" x="192"/>
                  </a:lnTo>
                  <a:lnTo>
                    <a:pt y="286" x="202"/>
                  </a:lnTo>
                  <a:lnTo>
                    <a:pt y="281" x="210"/>
                  </a:lnTo>
                  <a:lnTo>
                    <a:pt y="273" x="216"/>
                  </a:lnTo>
                  <a:lnTo>
                    <a:pt y="267" x="217"/>
                  </a:lnTo>
                  <a:lnTo>
                    <a:pt y="263" x="216"/>
                  </a:lnTo>
                  <a:lnTo>
                    <a:pt y="259" x="214"/>
                  </a:lnTo>
                  <a:lnTo>
                    <a:pt y="257" x="211"/>
                  </a:lnTo>
                  <a:lnTo>
                    <a:pt y="254" x="206"/>
                  </a:lnTo>
                  <a:lnTo>
                    <a:pt y="254" x="200"/>
                  </a:lnTo>
                  <a:lnTo>
                    <a:pt y="254" x="192"/>
                  </a:lnTo>
                  <a:lnTo>
                    <a:pt y="255" x="185"/>
                  </a:lnTo>
                  <a:lnTo>
                    <a:pt y="251" x="191"/>
                  </a:lnTo>
                  <a:lnTo>
                    <a:pt y="250" x="198"/>
                  </a:lnTo>
                  <a:lnTo>
                    <a:pt y="250" x="203"/>
                  </a:lnTo>
                  <a:lnTo>
                    <a:pt y="250" x="209"/>
                  </a:lnTo>
                  <a:lnTo>
                    <a:pt y="253" x="217"/>
                  </a:lnTo>
                  <a:lnTo>
                    <a:pt y="255" x="228"/>
                  </a:lnTo>
                  <a:lnTo>
                    <a:pt y="250" x="229"/>
                  </a:lnTo>
                  <a:lnTo>
                    <a:pt y="245" x="229"/>
                  </a:lnTo>
                  <a:lnTo>
                    <a:pt y="240" x="227"/>
                  </a:lnTo>
                  <a:lnTo>
                    <a:pt y="234" x="225"/>
                  </a:lnTo>
                  <a:lnTo>
                    <a:pt y="232" x="215"/>
                  </a:lnTo>
                  <a:lnTo>
                    <a:pt y="229" x="206"/>
                  </a:lnTo>
                  <a:lnTo>
                    <a:pt y="224" x="200"/>
                  </a:lnTo>
                  <a:lnTo>
                    <a:pt y="218" x="192"/>
                  </a:lnTo>
                  <a:lnTo>
                    <a:pt y="214" x="185"/>
                  </a:lnTo>
                  <a:lnTo>
                    <a:pt y="210" x="176"/>
                  </a:lnTo>
                  <a:lnTo>
                    <a:pt y="208" x="165"/>
                  </a:lnTo>
                  <a:lnTo>
                    <a:pt y="208" x="154"/>
                  </a:lnTo>
                  <a:lnTo>
                    <a:pt y="214" x="148"/>
                  </a:lnTo>
                  <a:lnTo>
                    <a:pt y="221" x="142"/>
                  </a:lnTo>
                  <a:lnTo>
                    <a:pt y="226" x="135"/>
                  </a:lnTo>
                  <a:lnTo>
                    <a:pt y="232" x="129"/>
                  </a:lnTo>
                  <a:lnTo>
                    <a:pt y="241" x="114"/>
                  </a:lnTo>
                  <a:lnTo>
                    <a:pt y="250" x="100"/>
                  </a:lnTo>
                  <a:lnTo>
                    <a:pt y="258" x="94"/>
                  </a:lnTo>
                  <a:lnTo>
                    <a:pt y="263" x="87"/>
                  </a:lnTo>
                  <a:lnTo>
                    <a:pt y="270" x="79"/>
                  </a:lnTo>
                  <a:lnTo>
                    <a:pt y="274" x="72"/>
                  </a:lnTo>
                  <a:lnTo>
                    <a:pt y="279" x="63"/>
                  </a:lnTo>
                  <a:lnTo>
                    <a:pt y="286" x="55"/>
                  </a:lnTo>
                  <a:lnTo>
                    <a:pt y="291" x="49"/>
                  </a:lnTo>
                  <a:lnTo>
                    <a:pt y="299" x="42"/>
                  </a:lnTo>
                  <a:lnTo>
                    <a:pt y="290" x="48"/>
                  </a:lnTo>
                  <a:lnTo>
                    <a:pt y="282" x="53"/>
                  </a:lnTo>
                  <a:lnTo>
                    <a:pt y="282" x="41"/>
                  </a:lnTo>
                  <a:lnTo>
                    <a:pt y="279" x="32"/>
                  </a:lnTo>
                  <a:lnTo>
                    <a:pt y="275" x="22"/>
                  </a:lnTo>
                  <a:lnTo>
                    <a:pt y="273" x="11"/>
                  </a:lnTo>
                  <a:lnTo>
                    <a:pt y="274" x="22"/>
                  </a:lnTo>
                  <a:lnTo>
                    <a:pt y="275" x="32"/>
                  </a:lnTo>
                  <a:lnTo>
                    <a:pt y="275" x="36"/>
                  </a:lnTo>
                  <a:lnTo>
                    <a:pt y="275" x="41"/>
                  </a:lnTo>
                  <a:lnTo>
                    <a:pt y="275" x="47"/>
                  </a:lnTo>
                  <a:lnTo>
                    <a:pt y="274" x="52"/>
                  </a:lnTo>
                  <a:lnTo>
                    <a:pt y="273" x="59"/>
                  </a:lnTo>
                  <a:lnTo>
                    <a:pt y="269" x="65"/>
                  </a:lnTo>
                  <a:lnTo>
                    <a:pt y="266" x="73"/>
                  </a:lnTo>
                  <a:lnTo>
                    <a:pt y="261" x="79"/>
                  </a:lnTo>
                  <a:lnTo>
                    <a:pt y="257" x="85"/>
                  </a:lnTo>
                  <a:lnTo>
                    <a:pt y="253" x="89"/>
                  </a:lnTo>
                  <a:lnTo>
                    <a:pt y="249" x="92"/>
                  </a:lnTo>
                  <a:lnTo>
                    <a:pt y="245" x="92"/>
                  </a:lnTo>
                  <a:lnTo>
                    <a:pt y="241" x="89"/>
                  </a:lnTo>
                  <a:lnTo>
                    <a:pt y="238" x="86"/>
                  </a:lnTo>
                  <a:lnTo>
                    <a:pt y="237" x="81"/>
                  </a:lnTo>
                  <a:lnTo>
                    <a:pt y="238" x="76"/>
                  </a:lnTo>
                  <a:lnTo>
                    <a:pt y="244" x="65"/>
                  </a:lnTo>
                  <a:lnTo>
                    <a:pt y="250" x="53"/>
                  </a:lnTo>
                  <a:lnTo>
                    <a:pt y="253" x="46"/>
                  </a:lnTo>
                  <a:lnTo>
                    <a:pt y="254" x="38"/>
                  </a:lnTo>
                  <a:lnTo>
                    <a:pt y="254" x="31"/>
                  </a:lnTo>
                  <a:lnTo>
                    <a:pt y="253" x="23"/>
                  </a:lnTo>
                  <a:lnTo>
                    <a:pt y="250" x="17"/>
                  </a:lnTo>
                  <a:lnTo>
                    <a:pt y="246" x="10"/>
                  </a:lnTo>
                  <a:lnTo>
                    <a:pt y="240" x="5"/>
                  </a:lnTo>
                  <a:lnTo>
                    <a:pt y="232" x="0"/>
                  </a:lnTo>
                  <a:lnTo>
                    <a:pt y="237" x="5"/>
                  </a:lnTo>
                  <a:lnTo>
                    <a:pt y="241" x="9"/>
                  </a:lnTo>
                  <a:lnTo>
                    <a:pt y="245" x="14"/>
                  </a:lnTo>
                  <a:lnTo>
                    <a:pt y="246" x="21"/>
                  </a:lnTo>
                  <a:lnTo>
                    <a:pt y="248" x="26"/>
                  </a:lnTo>
                  <a:lnTo>
                    <a:pt y="248" x="33"/>
                  </a:lnTo>
                  <a:lnTo>
                    <a:pt y="246" x="39"/>
                  </a:lnTo>
                  <a:lnTo>
                    <a:pt y="245" x="46"/>
                  </a:lnTo>
                  <a:lnTo>
                    <a:pt y="240" x="36"/>
                  </a:lnTo>
                  <a:lnTo>
                    <a:pt y="232" x="26"/>
                  </a:lnTo>
                  <a:lnTo>
                    <a:pt y="228" x="23"/>
                  </a:lnTo>
                  <a:lnTo>
                    <a:pt y="222" x="21"/>
                  </a:lnTo>
                  <a:lnTo>
                    <a:pt y="217" x="20"/>
                  </a:lnTo>
                  <a:lnTo>
                    <a:pt y="210" x="20"/>
                  </a:lnTo>
                  <a:lnTo>
                    <a:pt y="218" x="22"/>
                  </a:lnTo>
                  <a:lnTo>
                    <a:pt y="225" x="26"/>
                  </a:lnTo>
                  <a:lnTo>
                    <a:pt y="232" x="32"/>
                  </a:lnTo>
                  <a:lnTo>
                    <a:pt y="236" x="38"/>
                  </a:lnTo>
                  <a:lnTo>
                    <a:pt y="237" x="46"/>
                  </a:lnTo>
                  <a:lnTo>
                    <a:pt y="238" x="54"/>
                  </a:lnTo>
                  <a:lnTo>
                    <a:pt y="236" x="63"/>
                  </a:lnTo>
                  <a:lnTo>
                    <a:pt y="232" x="73"/>
                  </a:lnTo>
                  <a:lnTo>
                    <a:pt y="229" x="73"/>
                  </a:lnTo>
                  <a:lnTo>
                    <a:pt y="226" x="72"/>
                  </a:lnTo>
                  <a:lnTo>
                    <a:pt y="224" x="72"/>
                  </a:lnTo>
                  <a:lnTo>
                    <a:pt y="221" x="74"/>
                  </a:lnTo>
                  <a:lnTo>
                    <a:pt y="225" x="79"/>
                  </a:lnTo>
                  <a:lnTo>
                    <a:pt y="232" x="83"/>
                  </a:lnTo>
                  <a:lnTo>
                    <a:pt y="236" x="90"/>
                  </a:lnTo>
                  <a:lnTo>
                    <a:pt y="237" x="97"/>
                  </a:lnTo>
                  <a:lnTo>
                    <a:pt y="236" x="104"/>
                  </a:lnTo>
                  <a:lnTo>
                    <a:pt y="234" x="111"/>
                  </a:lnTo>
                  <a:lnTo>
                    <a:pt y="230" x="119"/>
                  </a:lnTo>
                  <a:lnTo>
                    <a:pt y="226" x="127"/>
                  </a:lnTo>
                  <a:lnTo>
                    <a:pt y="221" x="134"/>
                  </a:lnTo>
                  <a:lnTo>
                    <a:pt y="213" x="142"/>
                  </a:lnTo>
                  <a:lnTo>
                    <a:pt y="208" x="141"/>
                  </a:lnTo>
                  <a:lnTo>
                    <a:pt y="202" x="141"/>
                  </a:lnTo>
                  <a:lnTo>
                    <a:pt y="198" x="141"/>
                  </a:lnTo>
                  <a:lnTo>
                    <a:pt y="197" x="143"/>
                  </a:lnTo>
                  <a:lnTo>
                    <a:pt y="195" x="145"/>
                  </a:lnTo>
                  <a:lnTo>
                    <a:pt y="195" x="147"/>
                  </a:lnTo>
                  <a:lnTo>
                    <a:pt y="195" x="149"/>
                  </a:lnTo>
                  <a:lnTo>
                    <a:pt y="196" x="152"/>
                  </a:lnTo>
                  <a:lnTo>
                    <a:pt y="198" x="158"/>
                  </a:lnTo>
                  <a:lnTo>
                    <a:pt y="200" x="163"/>
                  </a:lnTo>
                  <a:lnTo>
                    <a:pt y="198" x="167"/>
                  </a:lnTo>
                  <a:lnTo>
                    <a:pt y="198" x="168"/>
                  </a:lnTo>
                  <a:lnTo>
                    <a:pt y="196" x="170"/>
                  </a:lnTo>
                  <a:lnTo>
                    <a:pt y="193" x="170"/>
                  </a:lnTo>
                  <a:lnTo>
                    <a:pt y="188" x="165"/>
                  </a:lnTo>
                  <a:lnTo>
                    <a:pt y="184" x="158"/>
                  </a:lnTo>
                  <a:lnTo>
                    <a:pt y="180" x="147"/>
                  </a:lnTo>
                  <a:lnTo>
                    <a:pt y="177" x="135"/>
                  </a:lnTo>
                  <a:lnTo>
                    <a:pt y="177" x="122"/>
                  </a:lnTo>
                  <a:lnTo>
                    <a:pt y="177" x="109"/>
                  </a:lnTo>
                  <a:lnTo>
                    <a:pt y="179" x="103"/>
                  </a:lnTo>
                  <a:lnTo>
                    <a:pt y="180" x="97"/>
                  </a:lnTo>
                  <a:lnTo>
                    <a:pt y="183" x="92"/>
                  </a:lnTo>
                  <a:lnTo>
                    <a:pt y="185" x="87"/>
                  </a:lnTo>
                  <a:lnTo>
                    <a:pt y="179" x="95"/>
                  </a:lnTo>
                  <a:lnTo>
                    <a:pt y="175" x="104"/>
                  </a:lnTo>
                  <a:lnTo>
                    <a:pt y="171" x="107"/>
                  </a:lnTo>
                  <a:lnTo>
                    <a:pt y="165" x="111"/>
                  </a:lnTo>
                  <a:lnTo>
                    <a:pt y="159" x="114"/>
                  </a:lnTo>
                  <a:lnTo>
                    <a:pt y="148" x="116"/>
                  </a:lnTo>
                  <a:lnTo>
                    <a:pt y="145" x="116"/>
                  </a:lnTo>
                  <a:lnTo>
                    <a:pt y="143" x="114"/>
                  </a:lnTo>
                  <a:lnTo>
                    <a:pt y="142" x="113"/>
                  </a:lnTo>
                  <a:lnTo>
                    <a:pt y="140" x="110"/>
                  </a:lnTo>
                  <a:lnTo>
                    <a:pt y="140" x="105"/>
                  </a:lnTo>
                  <a:lnTo>
                    <a:pt y="142" x="100"/>
                  </a:lnTo>
                  <a:lnTo>
                    <a:pt y="147" x="88"/>
                  </a:lnTo>
                  <a:lnTo>
                    <a:pt y="149" x="76"/>
                  </a:lnTo>
                  <a:lnTo>
                    <a:pt y="143" x="88"/>
                  </a:lnTo>
                  <a:lnTo>
                    <a:pt y="138" x="101"/>
                  </a:lnTo>
                  <a:lnTo>
                    <a:pt y="134" x="106"/>
                  </a:lnTo>
                  <a:lnTo>
                    <a:pt y="128" x="111"/>
                  </a:lnTo>
                  <a:lnTo>
                    <a:pt y="126" x="114"/>
                  </a:lnTo>
                  <a:lnTo>
                    <a:pt y="122" x="115"/>
                  </a:lnTo>
                  <a:lnTo>
                    <a:pt y="116" x="117"/>
                  </a:lnTo>
                  <a:lnTo>
                    <a:pt y="111" x="117"/>
                  </a:lnTo>
                  <a:lnTo>
                    <a:pt y="108" x="116"/>
                  </a:lnTo>
                  <a:lnTo>
                    <a:pt y="108" x="115"/>
                  </a:lnTo>
                  <a:lnTo>
                    <a:pt y="107" x="111"/>
                  </a:lnTo>
                  <a:lnTo>
                    <a:pt y="107" x="108"/>
                  </a:lnTo>
                  <a:lnTo>
                    <a:pt y="108" x="99"/>
                  </a:lnTo>
                  <a:lnTo>
                    <a:pt y="110" x="88"/>
                  </a:lnTo>
                  <a:lnTo>
                    <a:pt y="110" x="76"/>
                  </a:lnTo>
                  <a:lnTo>
                    <a:pt y="107" x="64"/>
                  </a:lnTo>
                  <a:lnTo>
                    <a:pt y="106" x="58"/>
                  </a:lnTo>
                  <a:lnTo>
                    <a:pt y="102" x="52"/>
                  </a:lnTo>
                  <a:lnTo>
                    <a:pt y="96" x="47"/>
                  </a:lnTo>
                  <a:lnTo>
                    <a:pt y="91" x="41"/>
                  </a:lnTo>
                  <a:lnTo>
                    <a:pt y="96" x="50"/>
                  </a:lnTo>
                  <a:lnTo>
                    <a:pt y="100" x="58"/>
                  </a:lnTo>
                  <a:lnTo>
                    <a:pt y="103" x="64"/>
                  </a:lnTo>
                  <a:lnTo>
                    <a:pt y="103" x="71"/>
                  </a:lnTo>
                  <a:lnTo>
                    <a:pt y="102" x="75"/>
                  </a:lnTo>
                  <a:lnTo>
                    <a:pt y="98" x="78"/>
                  </a:lnTo>
                  <a:lnTo>
                    <a:pt y="92" x="79"/>
                  </a:lnTo>
                  <a:lnTo>
                    <a:pt y="85" x="78"/>
                  </a:lnTo>
                  <a:lnTo>
                    <a:pt y="91" x="79"/>
                  </a:lnTo>
                  <a:lnTo>
                    <a:pt y="95" x="80"/>
                  </a:lnTo>
                  <a:lnTo>
                    <a:pt y="99" x="82"/>
                  </a:lnTo>
                  <a:lnTo>
                    <a:pt y="102" x="86"/>
                  </a:lnTo>
                  <a:lnTo>
                    <a:pt y="104" x="89"/>
                  </a:lnTo>
                  <a:lnTo>
                    <a:pt y="106" x="92"/>
                  </a:lnTo>
                  <a:lnTo>
                    <a:pt y="106" x="96"/>
                  </a:lnTo>
                  <a:lnTo>
                    <a:pt y="106" x="101"/>
                  </a:lnTo>
                  <a:lnTo>
                    <a:pt y="104" x="108"/>
                  </a:lnTo>
                  <a:lnTo>
                    <a:pt y="100" x="115"/>
                  </a:lnTo>
                  <a:lnTo>
                    <a:pt y="98" x="118"/>
                  </a:lnTo>
                  <a:lnTo>
                    <a:pt y="95" x="119"/>
                  </a:lnTo>
                  <a:lnTo>
                    <a:pt y="92" x="121"/>
                  </a:lnTo>
                  <a:lnTo>
                    <a:pt y="89" x="121"/>
                  </a:lnTo>
                  <a:lnTo>
                    <a:pt y="90" x="118"/>
                  </a:lnTo>
                  <a:lnTo>
                    <a:pt y="89" x="115"/>
                  </a:lnTo>
                  <a:lnTo>
                    <a:pt y="87" x="111"/>
                  </a:lnTo>
                  <a:lnTo>
                    <a:pt y="86" x="108"/>
                  </a:lnTo>
                  <a:lnTo>
                    <a:pt y="81" x="104"/>
                  </a:lnTo>
                  <a:lnTo>
                    <a:pt y="73" x="102"/>
                  </a:lnTo>
                  <a:lnTo>
                    <a:pt y="77" x="103"/>
                  </a:lnTo>
                  <a:lnTo>
                    <a:pt y="79" x="105"/>
                  </a:lnTo>
                  <a:lnTo>
                    <a:pt y="82" x="107"/>
                  </a:lnTo>
                  <a:lnTo>
                    <a:pt y="83" x="110"/>
                  </a:lnTo>
                  <a:lnTo>
                    <a:pt y="85" x="117"/>
                  </a:lnTo>
                  <a:lnTo>
                    <a:pt y="85" x="124"/>
                  </a:lnTo>
                  <a:lnTo>
                    <a:pt y="83" x="132"/>
                  </a:lnTo>
                  <a:lnTo>
                    <a:pt y="81" x="141"/>
                  </a:lnTo>
                  <a:lnTo>
                    <a:pt y="78" x="148"/>
                  </a:lnTo>
                  <a:lnTo>
                    <a:pt y="74" x="157"/>
                  </a:lnTo>
                  <a:lnTo>
                    <a:pt y="71" x="156"/>
                  </a:lnTo>
                  <a:lnTo>
                    <a:pt y="69" x="156"/>
                  </a:lnTo>
                  <a:lnTo>
                    <a:pt y="66" x="155"/>
                  </a:lnTo>
                  <a:lnTo>
                    <a:pt y="65" x="152"/>
                  </a:lnTo>
                  <a:lnTo>
                    <a:pt y="62" x="149"/>
                  </a:lnTo>
                  <a:lnTo>
                    <a:pt y="61" x="144"/>
                  </a:lnTo>
                  <a:lnTo>
                    <a:pt y="61" x="133"/>
                  </a:lnTo>
                  <a:lnTo>
                    <a:pt y="58" x="124"/>
                  </a:lnTo>
                  <a:lnTo>
                    <a:pt y="54" x="121"/>
                  </a:lnTo>
                  <a:lnTo>
                    <a:pt y="50" x="117"/>
                  </a:lnTo>
                  <a:lnTo>
                    <a:pt y="49" x="113"/>
                  </a:lnTo>
                  <a:lnTo>
                    <a:pt y="47" x="107"/>
                  </a:lnTo>
                  <a:lnTo>
                    <a:pt y="47" x="94"/>
                  </a:lnTo>
                  <a:lnTo>
                    <a:pt y="49" x="80"/>
                  </a:lnTo>
                  <a:lnTo>
                    <a:pt y="50" x="65"/>
                  </a:lnTo>
                  <a:lnTo>
                    <a:pt y="50" x="52"/>
                  </a:lnTo>
                  <a:lnTo>
                    <a:pt y="49" x="46"/>
                  </a:lnTo>
                  <a:lnTo>
                    <a:pt y="47" x="40"/>
                  </a:lnTo>
                  <a:lnTo>
                    <a:pt y="43" x="36"/>
                  </a:lnTo>
                  <a:lnTo>
                    <a:pt y="39" x="33"/>
                  </a:lnTo>
                  <a:lnTo>
                    <a:pt y="43" x="38"/>
                  </a:lnTo>
                  <a:lnTo>
                    <a:pt y="46" x="45"/>
                  </a:lnTo>
                  <a:lnTo>
                    <a:pt y="47" x="52"/>
                  </a:lnTo>
                  <a:lnTo>
                    <a:pt y="47" x="60"/>
                  </a:lnTo>
                  <a:lnTo>
                    <a:pt y="46" x="66"/>
                  </a:lnTo>
                  <a:lnTo>
                    <a:pt y="45" x="73"/>
                  </a:lnTo>
                  <a:lnTo>
                    <a:pt y="42" x="76"/>
                  </a:lnTo>
                  <a:lnTo>
                    <a:pt y="38" x="78"/>
                  </a:lnTo>
                  <a:lnTo>
                    <a:pt y="34" x="77"/>
                  </a:lnTo>
                  <a:lnTo>
                    <a:pt y="30" x="75"/>
                  </a:lnTo>
                  <a:lnTo>
                    <a:pt y="26" x="71"/>
                  </a:lnTo>
                  <a:lnTo>
                    <a:pt y="24" x="66"/>
                  </a:lnTo>
                  <a:lnTo>
                    <a:pt y="20" x="61"/>
                  </a:lnTo>
                  <a:lnTo>
                    <a:pt y="17" x="53"/>
                  </a:lnTo>
                  <a:lnTo>
                    <a:pt y="14" x="45"/>
                  </a:lnTo>
                  <a:lnTo>
                    <a:pt y="13" x="36"/>
                  </a:lnTo>
                  <a:lnTo>
                    <a:pt y="13" x="44"/>
                  </a:lnTo>
                  <a:lnTo>
                    <a:pt y="14" x="52"/>
                  </a:lnTo>
                  <a:lnTo>
                    <a:pt y="16" x="59"/>
                  </a:lnTo>
                  <a:lnTo>
                    <a:pt y="18" x="65"/>
                  </a:lnTo>
                  <a:lnTo>
                    <a:pt y="25" x="76"/>
                  </a:lnTo>
                  <a:lnTo>
                    <a:pt y="32" x="85"/>
                  </a:lnTo>
                  <a:lnTo>
                    <a:pt y="37" x="92"/>
                  </a:lnTo>
                  <a:lnTo>
                    <a:pt y="39" x="97"/>
                  </a:lnTo>
                  <a:lnTo>
                    <a:pt y="41" x="100"/>
                  </a:lnTo>
                  <a:lnTo>
                    <a:pt y="39" x="102"/>
                  </a:lnTo>
                  <a:lnTo>
                    <a:pt y="37" x="104"/>
                  </a:lnTo>
                  <a:lnTo>
                    <a:pt y="33" x="106"/>
                  </a:lnTo>
                  <a:lnTo>
                    <a:pt y="30" x="105"/>
                  </a:lnTo>
                  <a:lnTo>
                    <a:pt y="28" x="104"/>
                  </a:lnTo>
                  <a:lnTo>
                    <a:pt y="25" x="103"/>
                  </a:lnTo>
                  <a:lnTo>
                    <a:pt y="24" x="100"/>
                  </a:lnTo>
                  <a:lnTo>
                    <a:pt y="21" x="94"/>
                  </a:lnTo>
                  <a:lnTo>
                    <a:pt y="17" x="87"/>
                  </a:lnTo>
                  <a:lnTo>
                    <a:pt y="14" x="78"/>
                  </a:lnTo>
                  <a:lnTo>
                    <a:pt y="12" x="71"/>
                  </a:lnTo>
                  <a:lnTo>
                    <a:pt y="6" x="64"/>
                  </a:lnTo>
                  <a:lnTo>
                    <a:pt y="0" x="58"/>
                  </a:lnTo>
                  <a:lnTo>
                    <a:pt y="4" x="62"/>
                  </a:lnTo>
                  <a:lnTo>
                    <a:pt y="6" x="66"/>
                  </a:lnTo>
                  <a:lnTo>
                    <a:pt y="9" x="71"/>
                  </a:lnTo>
                  <a:lnTo>
                    <a:pt y="10" x="76"/>
                  </a:lnTo>
                  <a:lnTo>
                    <a:pt y="13" x="85"/>
                  </a:lnTo>
                  <a:lnTo>
                    <a:pt y="17" x="94"/>
                  </a:lnTo>
                  <a:lnTo>
                    <a:pt y="14" x="95"/>
                  </a:lnTo>
                  <a:lnTo>
                    <a:pt y="10" x="94"/>
                  </a:lnTo>
                  <a:lnTo>
                    <a:pt y="6" x="92"/>
                  </a:lnTo>
                  <a:lnTo>
                    <a:pt y="4" x="90"/>
                  </a:lnTo>
                  <a:lnTo>
                    <a:pt y="8" x="95"/>
                  </a:lnTo>
                  <a:lnTo>
                    <a:pt y="14" x="103"/>
                  </a:lnTo>
                  <a:lnTo>
                    <a:pt y="17" x="107"/>
                  </a:lnTo>
                  <a:lnTo>
                    <a:pt y="17" x="110"/>
                  </a:lnTo>
                  <a:lnTo>
                    <a:pt y="17" x="111"/>
                  </a:lnTo>
                  <a:lnTo>
                    <a:pt y="16" x="113"/>
                  </a:lnTo>
                  <a:lnTo>
                    <a:pt y="13" x="113"/>
                  </a:lnTo>
                  <a:lnTo>
                    <a:pt y="10" x="113"/>
                  </a:lnTo>
                  <a:lnTo>
                    <a:pt y="6" x="111"/>
                  </a:lnTo>
                  <a:lnTo>
                    <a:pt y="2" x="109"/>
                  </a:lnTo>
                  <a:lnTo>
                    <a:pt y="2" x="120"/>
                  </a:lnTo>
                  <a:lnTo>
                    <a:pt y="9" x="123"/>
                  </a:lnTo>
                  <a:lnTo>
                    <a:pt y="16" x="124"/>
                  </a:lnTo>
                  <a:lnTo>
                    <a:pt y="18" x="126"/>
                  </a:lnTo>
                  <a:lnTo>
                    <a:pt y="21" x="129"/>
                  </a:lnTo>
                  <a:lnTo>
                    <a:pt y="25" x="133"/>
                  </a:lnTo>
                  <a:lnTo>
                    <a:pt y="30" x="140"/>
                  </a:lnTo>
                  <a:lnTo>
                    <a:pt y="36" x="145"/>
                  </a:lnTo>
                  <a:lnTo>
                    <a:pt y="39" x="151"/>
                  </a:lnTo>
                  <a:lnTo>
                    <a:pt y="42" x="155"/>
                  </a:lnTo>
                  <a:lnTo>
                    <a:pt y="46" x="157"/>
                  </a:lnTo>
                  <a:lnTo>
                    <a:pt y="50" x="160"/>
                  </a:lnTo>
                  <a:lnTo>
                    <a:pt y="55" x="162"/>
                  </a:lnTo>
                  <a:lnTo>
                    <a:pt y="59" x="168"/>
                  </a:lnTo>
                  <a:lnTo>
                    <a:pt y="62" x="173"/>
                  </a:lnTo>
                  <a:lnTo>
                    <a:pt y="61" x="175"/>
                  </a:lnTo>
                  <a:lnTo>
                    <a:pt y="58" x="177"/>
                  </a:lnTo>
                  <a:lnTo>
                    <a:pt y="53" x="181"/>
                  </a:lnTo>
                  <a:lnTo>
                    <a:pt y="45" x="184"/>
                  </a:lnTo>
                  <a:lnTo>
                    <a:pt y="36" x="173"/>
                  </a:lnTo>
                  <a:lnTo>
                    <a:pt y="28" x="162"/>
                  </a:lnTo>
                  <a:lnTo>
                    <a:pt y="22" x="157"/>
                  </a:lnTo>
                  <a:lnTo>
                    <a:pt y="17" x="152"/>
                  </a:lnTo>
                  <a:lnTo>
                    <a:pt y="10" x="149"/>
                  </a:lnTo>
                  <a:lnTo>
                    <a:pt y="2" x="146"/>
                  </a:lnTo>
                  <a:lnTo>
                    <a:pt y="2" x="159"/>
                  </a:lnTo>
                  <a:lnTo>
                    <a:pt y="8" x="159"/>
                  </a:lnTo>
                  <a:lnTo>
                    <a:pt y="12" x="160"/>
                  </a:lnTo>
                  <a:lnTo>
                    <a:pt y="14" x="163"/>
                  </a:lnTo>
                  <a:lnTo>
                    <a:pt y="17" x="167"/>
                  </a:lnTo>
                  <a:lnTo>
                    <a:pt y="18" x="174"/>
                  </a:lnTo>
                  <a:lnTo>
                    <a:pt y="24" x="182"/>
                  </a:lnTo>
                  <a:lnTo>
                    <a:pt y="16" x="185"/>
                  </a:lnTo>
                  <a:lnTo>
                    <a:pt y="13" x="185"/>
                  </a:lnTo>
                  <a:lnTo>
                    <a:pt y="9" x="184"/>
                  </a:lnTo>
                  <a:lnTo>
                    <a:pt y="2" x="184"/>
                  </a:lnTo>
                  <a:lnTo>
                    <a:pt y="2" x="213"/>
                  </a:lnTo>
                  <a:lnTo>
                    <a:pt y="5" x="216"/>
                  </a:lnTo>
                  <a:lnTo>
                    <a:pt y="8" x="222"/>
                  </a:lnTo>
                  <a:lnTo>
                    <a:pt y="8" x="226"/>
                  </a:lnTo>
                  <a:lnTo>
                    <a:pt y="6" x="231"/>
                  </a:lnTo>
                  <a:lnTo>
                    <a:pt y="4" x="242"/>
                  </a:lnTo>
                  <a:lnTo>
                    <a:pt y="2" x="253"/>
                  </a:lnTo>
                  <a:lnTo>
                    <a:pt y="2" x="285"/>
                  </a:lnTo>
                  <a:lnTo>
                    <a:pt y="9" x="293"/>
                  </a:lnTo>
                  <a:lnTo>
                    <a:pt y="17" x="298"/>
                  </a:lnTo>
                  <a:lnTo>
                    <a:pt y="25" x="303"/>
                  </a:lnTo>
                  <a:lnTo>
                    <a:pt y="34" x="309"/>
                  </a:lnTo>
                  <a:lnTo>
                    <a:pt y="37" x="311"/>
                  </a:lnTo>
                  <a:lnTo>
                    <a:pt y="37" x="312"/>
                  </a:lnTo>
                  <a:lnTo>
                    <a:pt y="34" x="314"/>
                  </a:lnTo>
                  <a:lnTo>
                    <a:pt y="25" x="314"/>
                  </a:lnTo>
                  <a:lnTo>
                    <a:pt y="16" x="313"/>
                  </a:lnTo>
                  <a:lnTo>
                    <a:pt y="10" x="312"/>
                  </a:lnTo>
                  <a:lnTo>
                    <a:pt y="6" x="311"/>
                  </a:lnTo>
                  <a:lnTo>
                    <a:pt y="2" x="309"/>
                  </a:lnTo>
                  <a:lnTo>
                    <a:pt y="2" x="339"/>
                  </a:lnTo>
                  <a:lnTo>
                    <a:pt y="6" x="338"/>
                  </a:lnTo>
                  <a:lnTo>
                    <a:pt y="10" x="338"/>
                  </a:lnTo>
                  <a:lnTo>
                    <a:pt y="12" x="339"/>
                  </a:lnTo>
                  <a:lnTo>
                    <a:pt y="12" x="340"/>
                  </a:lnTo>
                  <a:lnTo>
                    <a:pt y="9" x="344"/>
                  </a:lnTo>
                  <a:lnTo>
                    <a:pt y="2" x="353"/>
                  </a:lnTo>
                  <a:lnTo>
                    <a:pt y="2" x="380"/>
                  </a:lnTo>
                  <a:lnTo>
                    <a:pt y="10" x="373"/>
                  </a:lnTo>
                  <a:lnTo>
                    <a:pt y="17" x="366"/>
                  </a:lnTo>
                  <a:lnTo>
                    <a:pt y="20" x="361"/>
                  </a:lnTo>
                  <a:lnTo>
                    <a:pt y="24" x="357"/>
                  </a:lnTo>
                  <a:lnTo>
                    <a:pt y="29" x="354"/>
                  </a:lnTo>
                  <a:lnTo>
                    <a:pt y="36" x="351"/>
                  </a:lnTo>
                  <a:lnTo>
                    <a:pt y="49" x="346"/>
                  </a:lnTo>
                  <a:lnTo>
                    <a:pt y="62" x="340"/>
                  </a:lnTo>
                  <a:lnTo>
                    <a:pt y="90" x="341"/>
                  </a:lnTo>
                  <a:lnTo>
                    <a:pt y="122" x="341"/>
                  </a:lnTo>
                  <a:lnTo>
                    <a:pt y="136" x="342"/>
                  </a:lnTo>
                  <a:lnTo>
                    <a:pt y="148" x="343"/>
                  </a:lnTo>
                  <a:lnTo>
                    <a:pt y="153" x="346"/>
                  </a:lnTo>
                  <a:lnTo>
                    <a:pt y="159" x="347"/>
                  </a:lnTo>
                  <a:lnTo>
                    <a:pt y="161" x="349"/>
                  </a:lnTo>
                  <a:lnTo>
                    <a:pt y="165" x="352"/>
                  </a:lnTo>
                  <a:lnTo>
                    <a:pt y="161" x="353"/>
                  </a:lnTo>
                  <a:lnTo>
                    <a:pt y="156" x="354"/>
                  </a:lnTo>
                  <a:lnTo>
                    <a:pt y="149" x="353"/>
                  </a:lnTo>
                  <a:lnTo>
                    <a:pt y="142" x="352"/>
                  </a:lnTo>
                  <a:lnTo>
                    <a:pt y="132" x="350"/>
                  </a:lnTo>
                  <a:lnTo>
                    <a:pt y="124" x="349"/>
                  </a:lnTo>
                  <a:lnTo>
                    <a:pt y="115" x="349"/>
                  </a:lnTo>
                  <a:lnTo>
                    <a:pt y="108" x="350"/>
                  </a:lnTo>
                  <a:lnTo>
                    <a:pt y="116" x="351"/>
                  </a:lnTo>
                  <a:lnTo>
                    <a:pt y="123" x="352"/>
                  </a:lnTo>
                  <a:lnTo>
                    <a:pt y="126" x="354"/>
                  </a:lnTo>
                  <a:lnTo>
                    <a:pt y="126" x="355"/>
                  </a:lnTo>
                  <a:lnTo>
                    <a:pt y="126" x="359"/>
                  </a:lnTo>
                  <a:lnTo>
                    <a:pt y="122" x="362"/>
                  </a:lnTo>
                  <a:lnTo>
                    <a:pt y="116" x="368"/>
                  </a:lnTo>
                  <a:lnTo>
                    <a:pt y="111" x="374"/>
                  </a:lnTo>
                  <a:lnTo>
                    <a:pt y="103" x="380"/>
                  </a:lnTo>
                  <a:lnTo>
                    <a:pt y="91" x="388"/>
                  </a:lnTo>
                  <a:lnTo>
                    <a:pt y="65" x="396"/>
                  </a:lnTo>
                  <a:lnTo>
                    <a:pt y="45" x="404"/>
                  </a:lnTo>
                  <a:lnTo>
                    <a:pt y="37" x="407"/>
                  </a:lnTo>
                  <a:lnTo>
                    <a:pt y="30" x="410"/>
                  </a:lnTo>
                  <a:lnTo>
                    <a:pt y="22" x="412"/>
                  </a:lnTo>
                  <a:lnTo>
                    <a:pt y="14" x="414"/>
                  </a:lnTo>
                  <a:lnTo>
                    <a:pt y="24" x="417"/>
                  </a:lnTo>
                  <a:lnTo>
                    <a:pt y="32" x="419"/>
                  </a:lnTo>
                  <a:lnTo>
                    <a:pt y="34" x="420"/>
                  </a:lnTo>
                  <a:lnTo>
                    <a:pt y="38" x="421"/>
                  </a:lnTo>
                  <a:lnTo>
                    <a:pt y="41" x="424"/>
                  </a:lnTo>
                  <a:lnTo>
                    <a:pt y="45" x="429"/>
                  </a:lnTo>
                  <a:lnTo>
                    <a:pt y="70" x="429"/>
                  </a:lnTo>
                  <a:lnTo>
                    <a:pt y="62" x="426"/>
                  </a:lnTo>
                  <a:lnTo>
                    <a:pt y="54" x="426"/>
                  </a:lnTo>
                  <a:lnTo>
                    <a:pt y="50" x="425"/>
                  </a:lnTo>
                  <a:lnTo>
                    <a:pt y="49" x="423"/>
                  </a:lnTo>
                  <a:lnTo>
                    <a:pt y="47" x="420"/>
                  </a:lnTo>
                  <a:lnTo>
                    <a:pt y="50" x="416"/>
                  </a:lnTo>
                  <a:lnTo>
                    <a:pt y="54" x="410"/>
                  </a:lnTo>
                  <a:lnTo>
                    <a:pt y="59" x="407"/>
                  </a:lnTo>
                  <a:lnTo>
                    <a:pt y="65" x="405"/>
                  </a:lnTo>
                  <a:lnTo>
                    <a:pt y="70" x="405"/>
                  </a:lnTo>
                  <a:lnTo>
                    <a:pt y="75" x="405"/>
                  </a:lnTo>
                  <a:lnTo>
                    <a:pt y="81" x="404"/>
                  </a:lnTo>
                  <a:lnTo>
                    <a:pt y="86" x="404"/>
                  </a:lnTo>
                  <a:lnTo>
                    <a:pt y="92" x="401"/>
                  </a:lnTo>
                  <a:lnTo>
                    <a:pt y="98" x="398"/>
                  </a:lnTo>
                  <a:lnTo>
                    <a:pt y="103" x="397"/>
                  </a:lnTo>
                  <a:lnTo>
                    <a:pt y="107" x="397"/>
                  </a:lnTo>
                  <a:lnTo>
                    <a:pt y="111" x="397"/>
                  </a:lnTo>
                  <a:lnTo>
                    <a:pt y="115" x="398"/>
                  </a:lnTo>
                  <a:lnTo>
                    <a:pt y="118" x="401"/>
                  </a:lnTo>
                  <a:lnTo>
                    <a:pt y="120" x="403"/>
                  </a:lnTo>
                  <a:lnTo>
                    <a:pt y="122" x="406"/>
                  </a:lnTo>
                  <a:lnTo>
                    <a:pt y="122" x="402"/>
                  </a:lnTo>
                  <a:lnTo>
                    <a:pt y="120" x="399"/>
                  </a:lnTo>
                  <a:lnTo>
                    <a:pt y="118" x="396"/>
                  </a:lnTo>
                  <a:lnTo>
                    <a:pt y="115" x="395"/>
                  </a:lnTo>
                  <a:lnTo>
                    <a:pt y="112" x="393"/>
                  </a:lnTo>
                  <a:lnTo>
                    <a:pt y="111" x="391"/>
                  </a:lnTo>
                  <a:lnTo>
                    <a:pt y="112" x="389"/>
                  </a:lnTo>
                  <a:lnTo>
                    <a:pt y="116" x="385"/>
                  </a:lnTo>
                  <a:lnTo>
                    <a:pt y="118" x="381"/>
                  </a:lnTo>
                  <a:lnTo>
                    <a:pt y="120" x="378"/>
                  </a:lnTo>
                  <a:lnTo>
                    <a:pt y="123" x="376"/>
                  </a:lnTo>
                  <a:lnTo>
                    <a:pt y="126" x="375"/>
                  </a:lnTo>
                  <a:lnTo>
                    <a:pt y="130" x="375"/>
                  </a:lnTo>
                  <a:lnTo>
                    <a:pt y="134" x="375"/>
                  </a:lnTo>
                  <a:lnTo>
                    <a:pt y="136" x="375"/>
                  </a:lnTo>
                  <a:lnTo>
                    <a:pt y="140" x="375"/>
                  </a:lnTo>
                  <a:lnTo>
                    <a:pt y="143" x="376"/>
                  </a:lnTo>
                  <a:lnTo>
                    <a:pt y="145" x="377"/>
                  </a:lnTo>
                  <a:lnTo>
                    <a:pt y="148" x="379"/>
                  </a:lnTo>
                  <a:lnTo>
                    <a:pt y="151" x="382"/>
                  </a:lnTo>
                  <a:lnTo>
                    <a:pt y="152" x="385"/>
                  </a:lnTo>
                  <a:lnTo>
                    <a:pt y="152" x="389"/>
                  </a:lnTo>
                  <a:lnTo>
                    <a:pt y="143" x="387"/>
                  </a:lnTo>
                  <a:lnTo>
                    <a:pt y="134" x="382"/>
                  </a:lnTo>
                  <a:lnTo>
                    <a:pt y="134" x="384"/>
                  </a:lnTo>
                  <a:lnTo>
                    <a:pt y="135" x="387"/>
                  </a:lnTo>
                  <a:lnTo>
                    <a:pt y="138" x="389"/>
                  </a:lnTo>
                  <a:lnTo>
                    <a:pt y="142" x="392"/>
                  </a:lnTo>
                  <a:lnTo>
                    <a:pt y="152" x="396"/>
                  </a:lnTo>
                  <a:lnTo>
                    <a:pt y="160" x="401"/>
                  </a:lnTo>
                  <a:lnTo>
                    <a:pt y="157" x="403"/>
                  </a:lnTo>
                  <a:lnTo>
                    <a:pt y="157" x="404"/>
                  </a:lnTo>
                  <a:lnTo>
                    <a:pt y="159" x="405"/>
                  </a:lnTo>
                  <a:lnTo>
                    <a:pt y="163" x="406"/>
                  </a:lnTo>
                  <a:lnTo>
                    <a:pt y="172" x="406"/>
                  </a:lnTo>
                  <a:lnTo>
                    <a:pt y="180" x="407"/>
                  </a:lnTo>
                  <a:lnTo>
                    <a:pt y="183" x="409"/>
                  </a:lnTo>
                  <a:lnTo>
                    <a:pt y="184" x="410"/>
                  </a:lnTo>
                  <a:lnTo>
                    <a:pt y="184" x="411"/>
                  </a:lnTo>
                  <a:lnTo>
                    <a:pt y="183" x="412"/>
                  </a:lnTo>
                  <a:lnTo>
                    <a:pt y="179" x="416"/>
                  </a:lnTo>
                  <a:lnTo>
                    <a:pt y="176" x="418"/>
                  </a:lnTo>
                  <a:lnTo>
                    <a:pt y="172" x="422"/>
                  </a:lnTo>
                  <a:lnTo>
                    <a:pt y="169" x="425"/>
                  </a:lnTo>
                  <a:lnTo>
                    <a:pt y="168" x="430"/>
                  </a:lnTo>
                  <a:lnTo>
                    <a:pt y="169" x="433"/>
                  </a:lnTo>
                  <a:lnTo>
                    <a:pt y="193" x="433"/>
                  </a:lnTo>
                  <a:lnTo>
                    <a:pt y="191" x="431"/>
                  </a:lnTo>
                  <a:lnTo>
                    <a:pt y="189" x="430"/>
                  </a:lnTo>
                  <a:lnTo>
                    <a:pt y="191" x="428"/>
                  </a:lnTo>
                  <a:lnTo>
                    <a:pt y="193" x="426"/>
                  </a:lnTo>
                  <a:lnTo>
                    <a:pt y="198" x="423"/>
                  </a:lnTo>
                  <a:lnTo>
                    <a:pt y="202" x="420"/>
                  </a:lnTo>
                  <a:lnTo>
                    <a:pt y="221" x="421"/>
                  </a:lnTo>
                  <a:lnTo>
                    <a:pt y="240" x="423"/>
                  </a:lnTo>
                  <a:lnTo>
                    <a:pt y="248" x="426"/>
                  </a:lnTo>
                  <a:lnTo>
                    <a:pt y="254" x="429"/>
                  </a:lnTo>
                  <a:lnTo>
                    <a:pt y="262" x="431"/>
                  </a:lnTo>
                  <a:lnTo>
                    <a:pt y="270" x="431"/>
                  </a:lnTo>
                  <a:lnTo>
                    <a:pt y="277" x="428"/>
                  </a:lnTo>
                  <a:lnTo>
                    <a:pt y="283" x="425"/>
                  </a:lnTo>
                  <a:lnTo>
                    <a:pt y="287" x="424"/>
                  </a:lnTo>
                  <a:lnTo>
                    <a:pt y="290" x="423"/>
                  </a:lnTo>
                  <a:lnTo>
                    <a:pt y="294" x="423"/>
                  </a:lnTo>
                  <a:lnTo>
                    <a:pt y="297" x="424"/>
                  </a:lnTo>
                  <a:lnTo>
                    <a:pt y="304" x="423"/>
                  </a:lnTo>
                  <a:lnTo>
                    <a:pt y="310" x="423"/>
                  </a:lnTo>
                  <a:lnTo>
                    <a:pt y="312" x="423"/>
                  </a:lnTo>
                  <a:lnTo>
                    <a:pt y="314" x="423"/>
                  </a:lnTo>
                  <a:lnTo>
                    <a:pt y="316" x="422"/>
                  </a:lnTo>
                  <a:lnTo>
                    <a:pt y="319" x="419"/>
                  </a:lnTo>
                  <a:lnTo>
                    <a:pt y="312" x="416"/>
                  </a:lnTo>
                  <a:lnTo>
                    <a:pt y="306" x="412"/>
                  </a:lnTo>
                  <a:lnTo>
                    <a:pt y="302" x="410"/>
                  </a:lnTo>
                  <a:lnTo>
                    <a:pt y="299" x="408"/>
                  </a:lnTo>
                  <a:lnTo>
                    <a:pt y="297" x="406"/>
                  </a:lnTo>
                  <a:lnTo>
                    <a:pt y="295" x="402"/>
                  </a:lnTo>
                  <a:lnTo>
                    <a:pt y="304" x="399"/>
                  </a:lnTo>
                  <a:lnTo>
                    <a:pt y="315" x="397"/>
                  </a:lnTo>
                  <a:lnTo>
                    <a:pt y="326" x="395"/>
                  </a:lnTo>
                  <a:lnTo>
                    <a:pt y="338" x="396"/>
                  </a:lnTo>
                  <a:lnTo>
                    <a:pt y="355" x="397"/>
                  </a:lnTo>
                  <a:lnTo>
                    <a:pt y="373" x="399"/>
                  </a:lnTo>
                  <a:lnTo>
                    <a:pt y="391" x="401"/>
                  </a:lnTo>
                  <a:lnTo>
                    <a:pt y="407" x="405"/>
                  </a:lnTo>
                  <a:lnTo>
                    <a:pt y="432" x="407"/>
                  </a:lnTo>
                  <a:lnTo>
                    <a:pt y="457" x="408"/>
                  </a:lnTo>
                  <a:lnTo>
                    <a:pt y="470" x="409"/>
                  </a:lnTo>
                  <a:lnTo>
                    <a:pt y="482" x="411"/>
                  </a:lnTo>
                  <a:lnTo>
                    <a:pt y="495" x="414"/>
                  </a:lnTo>
                  <a:lnTo>
                    <a:pt y="507" x="417"/>
                  </a:lnTo>
                  <a:lnTo>
                    <a:pt y="513" x="423"/>
                  </a:lnTo>
                  <a:lnTo>
                    <a:pt y="522" x="432"/>
                  </a:lnTo>
                  <a:lnTo>
                    <a:pt y="524" x="436"/>
                  </a:lnTo>
                  <a:lnTo>
                    <a:pt y="526" x="439"/>
                  </a:lnTo>
                  <a:lnTo>
                    <a:pt y="526" x="442"/>
                  </a:lnTo>
                  <a:lnTo>
                    <a:pt y="524" x="443"/>
                  </a:lnTo>
                  <a:lnTo>
                    <a:pt y="523" x="443"/>
                  </a:lnTo>
                  <a:lnTo>
                    <a:pt y="519" x="444"/>
                  </a:lnTo>
                  <a:lnTo>
                    <a:pt y="768" x="44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906" name="Shape 906"/>
            <p:cNvSpPr/>
            <p:nvPr/>
          </p:nvSpPr>
          <p:spPr>
            <a:xfrm>
              <a:off y="5022850" x="6726236"/>
              <a:ext cy="306386" cx="185737"/>
            </a:xfrm>
            <a:custGeom>
              <a:pathLst>
                <a:path w="353" extrusionOk="0" h="773">
                  <a:moveTo>
                    <a:pt y="238" x="180"/>
                  </a:moveTo>
                  <a:lnTo>
                    <a:pt y="232" x="194"/>
                  </a:lnTo>
                  <a:lnTo>
                    <a:pt y="227" x="203"/>
                  </a:lnTo>
                  <a:lnTo>
                    <a:pt y="220" x="211"/>
                  </a:lnTo>
                  <a:lnTo>
                    <a:pt y="214" x="218"/>
                  </a:lnTo>
                  <a:lnTo>
                    <a:pt y="200" x="227"/>
                  </a:lnTo>
                  <a:lnTo>
                    <a:pt y="187" x="239"/>
                  </a:lnTo>
                  <a:lnTo>
                    <a:pt y="183" x="247"/>
                  </a:lnTo>
                  <a:lnTo>
                    <a:pt y="182" x="255"/>
                  </a:lnTo>
                  <a:lnTo>
                    <a:pt y="179" x="258"/>
                  </a:lnTo>
                  <a:lnTo>
                    <a:pt y="177" x="262"/>
                  </a:lnTo>
                  <a:lnTo>
                    <a:pt y="171" x="265"/>
                  </a:lnTo>
                  <a:lnTo>
                    <a:pt y="165" x="267"/>
                  </a:lnTo>
                  <a:lnTo>
                    <a:pt y="169" x="268"/>
                  </a:lnTo>
                  <a:lnTo>
                    <a:pt y="173" x="270"/>
                  </a:lnTo>
                  <a:lnTo>
                    <a:pt y="174" x="271"/>
                  </a:lnTo>
                  <a:lnTo>
                    <a:pt y="177" x="274"/>
                  </a:lnTo>
                  <a:lnTo>
                    <a:pt y="177" x="278"/>
                  </a:lnTo>
                  <a:lnTo>
                    <a:pt y="174" x="282"/>
                  </a:lnTo>
                  <a:lnTo>
                    <a:pt y="162" x="279"/>
                  </a:lnTo>
                  <a:lnTo>
                    <a:pt y="151" x="274"/>
                  </a:lnTo>
                  <a:lnTo>
                    <a:pt y="143" x="263"/>
                  </a:lnTo>
                  <a:lnTo>
                    <a:pt y="137" x="254"/>
                  </a:lnTo>
                  <a:lnTo>
                    <a:pt y="134" x="250"/>
                  </a:lnTo>
                  <a:lnTo>
                    <a:pt y="133" x="244"/>
                  </a:lnTo>
                  <a:lnTo>
                    <a:pt y="132" x="238"/>
                  </a:lnTo>
                  <a:lnTo>
                    <a:pt y="132" x="229"/>
                  </a:lnTo>
                  <a:lnTo>
                    <a:pt y="133" x="227"/>
                  </a:lnTo>
                  <a:lnTo>
                    <a:pt y="136" x="225"/>
                  </a:lnTo>
                  <a:lnTo>
                    <a:pt y="140" x="224"/>
                  </a:lnTo>
                  <a:lnTo>
                    <a:pt y="145" x="223"/>
                  </a:lnTo>
                  <a:lnTo>
                    <a:pt y="155" x="223"/>
                  </a:lnTo>
                  <a:lnTo>
                    <a:pt y="166" x="222"/>
                  </a:lnTo>
                  <a:lnTo>
                    <a:pt y="167" x="218"/>
                  </a:lnTo>
                  <a:lnTo>
                    <a:pt y="170" x="214"/>
                  </a:lnTo>
                  <a:lnTo>
                    <a:pt y="174" x="212"/>
                  </a:lnTo>
                  <a:lnTo>
                    <a:pt y="179" x="210"/>
                  </a:lnTo>
                  <a:lnTo>
                    <a:pt y="186" x="208"/>
                  </a:lnTo>
                  <a:lnTo>
                    <a:pt y="193" x="206"/>
                  </a:lnTo>
                  <a:lnTo>
                    <a:pt y="199" x="201"/>
                  </a:lnTo>
                  <a:lnTo>
                    <a:pt y="206" x="197"/>
                  </a:lnTo>
                  <a:lnTo>
                    <a:pt y="212" x="191"/>
                  </a:lnTo>
                  <a:lnTo>
                    <a:pt y="220" x="186"/>
                  </a:lnTo>
                  <a:lnTo>
                    <a:pt y="230" x="183"/>
                  </a:lnTo>
                  <a:lnTo>
                    <a:pt y="238" x="180"/>
                  </a:lnTo>
                  <a:close/>
                  <a:moveTo>
                    <a:pt y="244" x="154"/>
                  </a:moveTo>
                  <a:lnTo>
                    <a:pt y="244" x="157"/>
                  </a:lnTo>
                  <a:lnTo>
                    <a:pt y="243" x="160"/>
                  </a:lnTo>
                  <a:lnTo>
                    <a:pt y="242" x="161"/>
                  </a:lnTo>
                  <a:lnTo>
                    <a:pt y="238" x="162"/>
                  </a:lnTo>
                  <a:lnTo>
                    <a:pt y="234" x="161"/>
                  </a:lnTo>
                  <a:lnTo>
                    <a:pt y="230" x="160"/>
                  </a:lnTo>
                  <a:lnTo>
                    <a:pt y="226" x="158"/>
                  </a:lnTo>
                  <a:lnTo>
                    <a:pt y="222" x="155"/>
                  </a:lnTo>
                  <a:lnTo>
                    <a:pt y="219" x="159"/>
                  </a:lnTo>
                  <a:lnTo>
                    <a:pt y="216" x="162"/>
                  </a:lnTo>
                  <a:lnTo>
                    <a:pt y="214" x="165"/>
                  </a:lnTo>
                  <a:lnTo>
                    <a:pt y="210" x="167"/>
                  </a:lnTo>
                  <a:lnTo>
                    <a:pt y="200" x="168"/>
                  </a:lnTo>
                  <a:lnTo>
                    <a:pt y="190" x="169"/>
                  </a:lnTo>
                  <a:lnTo>
                    <a:pt y="178" x="168"/>
                  </a:lnTo>
                  <a:lnTo>
                    <a:pt y="166" x="168"/>
                  </a:lnTo>
                  <a:lnTo>
                    <a:pt y="153" x="169"/>
                  </a:lnTo>
                  <a:lnTo>
                    <a:pt y="141" x="171"/>
                  </a:lnTo>
                  <a:lnTo>
                    <a:pt y="136" x="174"/>
                  </a:lnTo>
                  <a:lnTo>
                    <a:pt y="130" x="179"/>
                  </a:lnTo>
                  <a:lnTo>
                    <a:pt y="126" x="183"/>
                  </a:lnTo>
                  <a:lnTo>
                    <a:pt y="122" x="187"/>
                  </a:lnTo>
                  <a:lnTo>
                    <a:pt y="118" x="192"/>
                  </a:lnTo>
                  <a:lnTo>
                    <a:pt y="114" x="196"/>
                  </a:lnTo>
                  <a:lnTo>
                    <a:pt y="110" x="198"/>
                  </a:lnTo>
                  <a:lnTo>
                    <a:pt y="105" x="200"/>
                  </a:lnTo>
                  <a:lnTo>
                    <a:pt y="90" x="193"/>
                  </a:lnTo>
                  <a:lnTo>
                    <a:pt y="73" x="185"/>
                  </a:lnTo>
                  <a:lnTo>
                    <a:pt y="67" x="182"/>
                  </a:lnTo>
                  <a:lnTo>
                    <a:pt y="61" x="178"/>
                  </a:lnTo>
                  <a:lnTo>
                    <a:pt y="60" x="175"/>
                  </a:lnTo>
                  <a:lnTo>
                    <a:pt y="60" x="173"/>
                  </a:lnTo>
                  <a:lnTo>
                    <a:pt y="60" x="171"/>
                  </a:lnTo>
                  <a:lnTo>
                    <a:pt y="61" x="169"/>
                  </a:lnTo>
                  <a:lnTo>
                    <a:pt y="68" x="166"/>
                  </a:lnTo>
                  <a:lnTo>
                    <a:pt y="73" x="162"/>
                  </a:lnTo>
                  <a:lnTo>
                    <a:pt y="79" x="161"/>
                  </a:lnTo>
                  <a:lnTo>
                    <a:pt y="84" x="160"/>
                  </a:lnTo>
                  <a:lnTo>
                    <a:pt y="89" x="160"/>
                  </a:lnTo>
                  <a:lnTo>
                    <a:pt y="93" x="161"/>
                  </a:lnTo>
                  <a:lnTo>
                    <a:pt y="98" x="162"/>
                  </a:lnTo>
                  <a:lnTo>
                    <a:pt y="102" x="164"/>
                  </a:lnTo>
                  <a:lnTo>
                    <a:pt y="102" x="161"/>
                  </a:lnTo>
                  <a:lnTo>
                    <a:pt y="104" x="157"/>
                  </a:lnTo>
                  <a:lnTo>
                    <a:pt y="106" x="154"/>
                  </a:lnTo>
                  <a:lnTo>
                    <a:pt y="110" x="150"/>
                  </a:lnTo>
                  <a:lnTo>
                    <a:pt y="120" x="141"/>
                  </a:lnTo>
                  <a:lnTo>
                    <a:pt y="128" x="133"/>
                  </a:lnTo>
                  <a:lnTo>
                    <a:pt y="129" x="136"/>
                  </a:lnTo>
                  <a:lnTo>
                    <a:pt y="129" x="139"/>
                  </a:lnTo>
                  <a:lnTo>
                    <a:pt y="141" x="128"/>
                  </a:lnTo>
                  <a:lnTo>
                    <a:pt y="154" x="118"/>
                  </a:lnTo>
                  <a:lnTo>
                    <a:pt y="166" x="110"/>
                  </a:lnTo>
                  <a:lnTo>
                    <a:pt y="179" x="101"/>
                  </a:lnTo>
                  <a:lnTo>
                    <a:pt y="194" x="93"/>
                  </a:lnTo>
                  <a:lnTo>
                    <a:pt y="208" x="87"/>
                  </a:lnTo>
                  <a:lnTo>
                    <a:pt y="223" x="82"/>
                  </a:lnTo>
                  <a:lnTo>
                    <a:pt y="239" x="77"/>
                  </a:lnTo>
                  <a:lnTo>
                    <a:pt y="243" x="78"/>
                  </a:lnTo>
                  <a:lnTo>
                    <a:pt y="246" x="82"/>
                  </a:lnTo>
                  <a:lnTo>
                    <a:pt y="248" x="84"/>
                  </a:lnTo>
                  <a:lnTo>
                    <a:pt y="248" x="86"/>
                  </a:lnTo>
                  <a:lnTo>
                    <a:pt y="234" x="89"/>
                  </a:lnTo>
                  <a:lnTo>
                    <a:pt y="226" x="92"/>
                  </a:lnTo>
                  <a:lnTo>
                    <a:pt y="219" x="97"/>
                  </a:lnTo>
                  <a:lnTo>
                    <a:pt y="211" x="103"/>
                  </a:lnTo>
                  <a:lnTo>
                    <a:pt y="202" x="106"/>
                  </a:lnTo>
                  <a:lnTo>
                    <a:pt y="193" x="111"/>
                  </a:lnTo>
                  <a:lnTo>
                    <a:pt y="185" x="116"/>
                  </a:lnTo>
                  <a:lnTo>
                    <a:pt y="178" x="123"/>
                  </a:lnTo>
                  <a:lnTo>
                    <a:pt y="185" x="117"/>
                  </a:lnTo>
                  <a:lnTo>
                    <a:pt y="193" x="113"/>
                  </a:lnTo>
                  <a:lnTo>
                    <a:pt y="196" x="112"/>
                  </a:lnTo>
                  <a:lnTo>
                    <a:pt y="199" x="111"/>
                  </a:lnTo>
                  <a:lnTo>
                    <a:pt y="203" x="111"/>
                  </a:lnTo>
                  <a:lnTo>
                    <a:pt y="206" x="111"/>
                  </a:lnTo>
                  <a:lnTo>
                    <a:pt y="207" x="113"/>
                  </a:lnTo>
                  <a:lnTo>
                    <a:pt y="207" x="115"/>
                  </a:lnTo>
                  <a:lnTo>
                    <a:pt y="206" x="118"/>
                  </a:lnTo>
                  <a:lnTo>
                    <a:pt y="204" x="123"/>
                  </a:lnTo>
                  <a:lnTo>
                    <a:pt y="200" x="126"/>
                  </a:lnTo>
                  <a:lnTo>
                    <a:pt y="195" x="129"/>
                  </a:lnTo>
                  <a:lnTo>
                    <a:pt y="189" x="131"/>
                  </a:lnTo>
                  <a:lnTo>
                    <a:pt y="182" x="132"/>
                  </a:lnTo>
                  <a:lnTo>
                    <a:pt y="186" x="133"/>
                  </a:lnTo>
                  <a:lnTo>
                    <a:pt y="191" x="132"/>
                  </a:lnTo>
                  <a:lnTo>
                    <a:pt y="195" x="132"/>
                  </a:lnTo>
                  <a:lnTo>
                    <a:pt y="199" x="130"/>
                  </a:lnTo>
                  <a:lnTo>
                    <a:pt y="204" x="127"/>
                  </a:lnTo>
                  <a:lnTo>
                    <a:pt y="210" x="122"/>
                  </a:lnTo>
                  <a:lnTo>
                    <a:pt y="214" x="117"/>
                  </a:lnTo>
                  <a:lnTo>
                    <a:pt y="216" x="113"/>
                  </a:lnTo>
                  <a:lnTo>
                    <a:pt y="218" x="112"/>
                  </a:lnTo>
                  <a:lnTo>
                    <a:pt y="219" x="111"/>
                  </a:lnTo>
                  <a:lnTo>
                    <a:pt y="220" x="111"/>
                  </a:lnTo>
                  <a:lnTo>
                    <a:pt y="223" x="111"/>
                  </a:lnTo>
                  <a:lnTo>
                    <a:pt y="224" x="116"/>
                  </a:lnTo>
                  <a:lnTo>
                    <a:pt y="224" x="123"/>
                  </a:lnTo>
                  <a:lnTo>
                    <a:pt y="223" x="128"/>
                  </a:lnTo>
                  <a:lnTo>
                    <a:pt y="220" x="134"/>
                  </a:lnTo>
                  <a:lnTo>
                    <a:pt y="215" x="140"/>
                  </a:lnTo>
                  <a:lnTo>
                    <a:pt y="207" x="144"/>
                  </a:lnTo>
                  <a:lnTo>
                    <a:pt y="203" x="146"/>
                  </a:lnTo>
                  <a:lnTo>
                    <a:pt y="198" x="148"/>
                  </a:lnTo>
                  <a:lnTo>
                    <a:pt y="191" x="150"/>
                  </a:lnTo>
                  <a:lnTo>
                    <a:pt y="185" x="151"/>
                  </a:lnTo>
                  <a:lnTo>
                    <a:pt y="199" x="150"/>
                  </a:lnTo>
                  <a:lnTo>
                    <a:pt y="210" x="147"/>
                  </a:lnTo>
                  <a:lnTo>
                    <a:pt y="218" x="144"/>
                  </a:lnTo>
                  <a:lnTo>
                    <a:pt y="223" x="141"/>
                  </a:lnTo>
                  <a:lnTo>
                    <a:pt y="227" x="136"/>
                  </a:lnTo>
                  <a:lnTo>
                    <a:pt y="230" x="129"/>
                  </a:lnTo>
                  <a:lnTo>
                    <a:pt y="231" x="122"/>
                  </a:lnTo>
                  <a:lnTo>
                    <a:pt y="234" x="114"/>
                  </a:lnTo>
                  <a:lnTo>
                    <a:pt y="238" x="112"/>
                  </a:lnTo>
                  <a:lnTo>
                    <a:pt y="242" x="111"/>
                  </a:lnTo>
                  <a:lnTo>
                    <a:pt y="246" x="111"/>
                  </a:lnTo>
                  <a:lnTo>
                    <a:pt y="251" x="110"/>
                  </a:lnTo>
                  <a:lnTo>
                    <a:pt y="253" x="115"/>
                  </a:lnTo>
                  <a:lnTo>
                    <a:pt y="253" x="119"/>
                  </a:lnTo>
                  <a:lnTo>
                    <a:pt y="252" x="124"/>
                  </a:lnTo>
                  <a:lnTo>
                    <a:pt y="251" x="128"/>
                  </a:lnTo>
                  <a:lnTo>
                    <a:pt y="247" x="137"/>
                  </a:lnTo>
                  <a:lnTo>
                    <a:pt y="243" x="144"/>
                  </a:lnTo>
                  <a:lnTo>
                    <a:pt y="240" x="148"/>
                  </a:lnTo>
                  <a:lnTo>
                    <a:pt y="238" x="151"/>
                  </a:lnTo>
                  <a:lnTo>
                    <a:pt y="238" x="152"/>
                  </a:lnTo>
                  <a:lnTo>
                    <a:pt y="238" x="152"/>
                  </a:lnTo>
                  <a:lnTo>
                    <a:pt y="240" x="153"/>
                  </a:lnTo>
                  <a:lnTo>
                    <a:pt y="244" x="154"/>
                  </a:lnTo>
                  <a:close/>
                  <a:moveTo>
                    <a:pt y="143" x="283"/>
                  </a:moveTo>
                  <a:lnTo>
                    <a:pt y="132" x="278"/>
                  </a:lnTo>
                  <a:lnTo>
                    <a:pt y="117" x="274"/>
                  </a:lnTo>
                  <a:lnTo>
                    <a:pt y="112" x="270"/>
                  </a:lnTo>
                  <a:lnTo>
                    <a:pt y="106" x="266"/>
                  </a:lnTo>
                  <a:lnTo>
                    <a:pt y="104" x="263"/>
                  </a:lnTo>
                  <a:lnTo>
                    <a:pt y="102" x="260"/>
                  </a:lnTo>
                  <a:lnTo>
                    <a:pt y="101" x="256"/>
                  </a:lnTo>
                  <a:lnTo>
                    <a:pt y="101" x="252"/>
                  </a:lnTo>
                  <a:lnTo>
                    <a:pt y="102" x="241"/>
                  </a:lnTo>
                  <a:lnTo>
                    <a:pt y="104" x="236"/>
                  </a:lnTo>
                  <a:lnTo>
                    <a:pt y="105" x="234"/>
                  </a:lnTo>
                  <a:lnTo>
                    <a:pt y="104" x="232"/>
                  </a:lnTo>
                  <a:lnTo>
                    <a:pt y="102" x="230"/>
                  </a:lnTo>
                  <a:lnTo>
                    <a:pt y="98" x="228"/>
                  </a:lnTo>
                  <a:lnTo>
                    <a:pt y="100" x="224"/>
                  </a:lnTo>
                  <a:lnTo>
                    <a:pt y="101" x="221"/>
                  </a:lnTo>
                  <a:lnTo>
                    <a:pt y="102" x="219"/>
                  </a:lnTo>
                  <a:lnTo>
                    <a:pt y="105" x="218"/>
                  </a:lnTo>
                  <a:lnTo>
                    <a:pt y="108" x="218"/>
                  </a:lnTo>
                  <a:lnTo>
                    <a:pt y="110" x="218"/>
                  </a:lnTo>
                  <a:lnTo>
                    <a:pt y="114" x="220"/>
                  </a:lnTo>
                  <a:lnTo>
                    <a:pt y="117" x="222"/>
                  </a:lnTo>
                  <a:lnTo>
                    <a:pt y="113" x="224"/>
                  </a:lnTo>
                  <a:lnTo>
                    <a:pt y="110" x="227"/>
                  </a:lnTo>
                  <a:lnTo>
                    <a:pt y="110" x="229"/>
                  </a:lnTo>
                  <a:lnTo>
                    <a:pt y="112" x="230"/>
                  </a:lnTo>
                  <a:lnTo>
                    <a:pt y="113" x="232"/>
                  </a:lnTo>
                  <a:lnTo>
                    <a:pt y="117" x="233"/>
                  </a:lnTo>
                  <a:lnTo>
                    <a:pt y="121" x="234"/>
                  </a:lnTo>
                  <a:lnTo>
                    <a:pt y="124" x="237"/>
                  </a:lnTo>
                  <a:lnTo>
                    <a:pt y="126" x="240"/>
                  </a:lnTo>
                  <a:lnTo>
                    <a:pt y="128" x="244"/>
                  </a:lnTo>
                  <a:lnTo>
                    <a:pt y="130" x="253"/>
                  </a:lnTo>
                  <a:lnTo>
                    <a:pt y="133" x="262"/>
                  </a:lnTo>
                  <a:lnTo>
                    <a:pt y="136" x="264"/>
                  </a:lnTo>
                  <a:lnTo>
                    <a:pt y="140" x="266"/>
                  </a:lnTo>
                  <a:lnTo>
                    <a:pt y="142" x="269"/>
                  </a:lnTo>
                  <a:lnTo>
                    <a:pt y="143" x="273"/>
                  </a:lnTo>
                  <a:lnTo>
                    <a:pt y="145" x="276"/>
                  </a:lnTo>
                  <a:lnTo>
                    <a:pt y="145" x="279"/>
                  </a:lnTo>
                  <a:lnTo>
                    <a:pt y="145" x="281"/>
                  </a:lnTo>
                  <a:lnTo>
                    <a:pt y="143" x="283"/>
                  </a:lnTo>
                  <a:close/>
                  <a:moveTo>
                    <a:pt y="67" x="253"/>
                  </a:moveTo>
                  <a:lnTo>
                    <a:pt y="60" x="258"/>
                  </a:lnTo>
                  <a:lnTo>
                    <a:pt y="55" x="265"/>
                  </a:lnTo>
                  <a:lnTo>
                    <a:pt y="52" x="268"/>
                  </a:lnTo>
                  <a:lnTo>
                    <a:pt y="48" x="271"/>
                  </a:lnTo>
                  <a:lnTo>
                    <a:pt y="44" x="273"/>
                  </a:lnTo>
                  <a:lnTo>
                    <a:pt y="39" x="275"/>
                  </a:lnTo>
                  <a:lnTo>
                    <a:pt y="37" x="275"/>
                  </a:lnTo>
                  <a:lnTo>
                    <a:pt y="36" x="277"/>
                  </a:lnTo>
                  <a:lnTo>
                    <a:pt y="36" x="278"/>
                  </a:lnTo>
                  <a:lnTo>
                    <a:pt y="37" x="280"/>
                  </a:lnTo>
                  <a:lnTo>
                    <a:pt y="40" x="281"/>
                  </a:lnTo>
                  <a:lnTo>
                    <a:pt y="43" x="282"/>
                  </a:lnTo>
                  <a:lnTo>
                    <a:pt y="45" x="282"/>
                  </a:lnTo>
                  <a:lnTo>
                    <a:pt y="49" x="281"/>
                  </a:lnTo>
                  <a:lnTo>
                    <a:pt y="52" x="280"/>
                  </a:lnTo>
                  <a:lnTo>
                    <a:pt y="56" x="279"/>
                  </a:lnTo>
                  <a:lnTo>
                    <a:pt y="59" x="276"/>
                  </a:lnTo>
                  <a:lnTo>
                    <a:pt y="61" x="271"/>
                  </a:lnTo>
                  <a:lnTo>
                    <a:pt y="65" x="263"/>
                  </a:lnTo>
                  <a:lnTo>
                    <a:pt y="67" x="253"/>
                  </a:lnTo>
                  <a:close/>
                  <a:moveTo>
                    <a:pt y="92" x="210"/>
                  </a:moveTo>
                  <a:lnTo>
                    <a:pt y="88" x="211"/>
                  </a:lnTo>
                  <a:lnTo>
                    <a:pt y="84" x="210"/>
                  </a:lnTo>
                  <a:lnTo>
                    <a:pt y="77" x="208"/>
                  </a:lnTo>
                  <a:lnTo>
                    <a:pt y="71" x="206"/>
                  </a:lnTo>
                  <a:lnTo>
                    <a:pt y="64" x="203"/>
                  </a:lnTo>
                  <a:lnTo>
                    <a:pt y="57" x="201"/>
                  </a:lnTo>
                  <a:lnTo>
                    <a:pt y="49" x="200"/>
                  </a:lnTo>
                  <a:lnTo>
                    <a:pt y="41" x="200"/>
                  </a:lnTo>
                  <a:lnTo>
                    <a:pt y="37" x="199"/>
                  </a:lnTo>
                  <a:lnTo>
                    <a:pt y="37" x="198"/>
                  </a:lnTo>
                  <a:lnTo>
                    <a:pt y="37" x="196"/>
                  </a:lnTo>
                  <a:lnTo>
                    <a:pt y="39" x="194"/>
                  </a:lnTo>
                  <a:lnTo>
                    <a:pt y="44" x="188"/>
                  </a:lnTo>
                  <a:lnTo>
                    <a:pt y="49" x="185"/>
                  </a:lnTo>
                  <a:lnTo>
                    <a:pt y="60" x="191"/>
                  </a:lnTo>
                  <a:lnTo>
                    <a:pt y="76" x="197"/>
                  </a:lnTo>
                  <a:lnTo>
                    <a:pt y="83" x="200"/>
                  </a:lnTo>
                  <a:lnTo>
                    <a:pt y="88" x="203"/>
                  </a:lnTo>
                  <a:lnTo>
                    <a:pt y="90" x="206"/>
                  </a:lnTo>
                  <a:lnTo>
                    <a:pt y="92" x="207"/>
                  </a:lnTo>
                  <a:lnTo>
                    <a:pt y="92" x="209"/>
                  </a:lnTo>
                  <a:lnTo>
                    <a:pt y="92" x="210"/>
                  </a:lnTo>
                  <a:close/>
                  <a:moveTo>
                    <a:pt y="48" x="148"/>
                  </a:moveTo>
                  <a:lnTo>
                    <a:pt y="48" x="153"/>
                  </a:lnTo>
                  <a:lnTo>
                    <a:pt y="49" x="156"/>
                  </a:lnTo>
                  <a:lnTo>
                    <a:pt y="51" x="158"/>
                  </a:lnTo>
                  <a:lnTo>
                    <a:pt y="52" x="158"/>
                  </a:lnTo>
                  <a:lnTo>
                    <a:pt y="55" x="158"/>
                  </a:lnTo>
                  <a:lnTo>
                    <a:pt y="57" x="158"/>
                  </a:lnTo>
                  <a:lnTo>
                    <a:pt y="69" x="154"/>
                  </a:lnTo>
                  <a:lnTo>
                    <a:pt y="80" x="151"/>
                  </a:lnTo>
                  <a:lnTo>
                    <a:pt y="89" x="146"/>
                  </a:lnTo>
                  <a:lnTo>
                    <a:pt y="98" x="142"/>
                  </a:lnTo>
                  <a:lnTo>
                    <a:pt y="106" x="136"/>
                  </a:lnTo>
                  <a:lnTo>
                    <a:pt y="116" x="128"/>
                  </a:lnTo>
                  <a:lnTo>
                    <a:pt y="126" x="118"/>
                  </a:lnTo>
                  <a:lnTo>
                    <a:pt y="138" x="105"/>
                  </a:lnTo>
                  <a:lnTo>
                    <a:pt y="142" x="102"/>
                  </a:lnTo>
                  <a:lnTo>
                    <a:pt y="150" x="98"/>
                  </a:lnTo>
                  <a:lnTo>
                    <a:pt y="153" x="96"/>
                  </a:lnTo>
                  <a:lnTo>
                    <a:pt y="154" x="93"/>
                  </a:lnTo>
                  <a:lnTo>
                    <a:pt y="150" x="92"/>
                  </a:lnTo>
                  <a:lnTo>
                    <a:pt y="143" x="91"/>
                  </a:lnTo>
                  <a:lnTo>
                    <a:pt y="137" x="92"/>
                  </a:lnTo>
                  <a:lnTo>
                    <a:pt y="130" x="91"/>
                  </a:lnTo>
                  <a:lnTo>
                    <a:pt y="124" x="90"/>
                  </a:lnTo>
                  <a:lnTo>
                    <a:pt y="116" x="90"/>
                  </a:lnTo>
                  <a:lnTo>
                    <a:pt y="112" x="90"/>
                  </a:lnTo>
                  <a:lnTo>
                    <a:pt y="108" x="89"/>
                  </a:lnTo>
                  <a:lnTo>
                    <a:pt y="106" x="89"/>
                  </a:lnTo>
                  <a:lnTo>
                    <a:pt y="104" x="90"/>
                  </a:lnTo>
                  <a:lnTo>
                    <a:pt y="102" x="91"/>
                  </a:lnTo>
                  <a:lnTo>
                    <a:pt y="101" x="93"/>
                  </a:lnTo>
                  <a:lnTo>
                    <a:pt y="89" x="101"/>
                  </a:lnTo>
                  <a:lnTo>
                    <a:pt y="77" x="110"/>
                  </a:lnTo>
                  <a:lnTo>
                    <a:pt y="72" x="113"/>
                  </a:lnTo>
                  <a:lnTo>
                    <a:pt y="67" x="116"/>
                  </a:lnTo>
                  <a:lnTo>
                    <a:pt y="61" x="118"/>
                  </a:lnTo>
                  <a:lnTo>
                    <a:pt y="57" x="119"/>
                  </a:lnTo>
                  <a:lnTo>
                    <a:pt y="55" x="120"/>
                  </a:lnTo>
                  <a:lnTo>
                    <a:pt y="53" x="122"/>
                  </a:lnTo>
                  <a:lnTo>
                    <a:pt y="52" x="125"/>
                  </a:lnTo>
                  <a:lnTo>
                    <a:pt y="51" x="128"/>
                  </a:lnTo>
                  <a:lnTo>
                    <a:pt y="49" x="134"/>
                  </a:lnTo>
                  <a:lnTo>
                    <a:pt y="48" x="139"/>
                  </a:lnTo>
                  <a:lnTo>
                    <a:pt y="47" x="143"/>
                  </a:lnTo>
                  <a:lnTo>
                    <a:pt y="48" x="148"/>
                  </a:lnTo>
                  <a:close/>
                  <a:moveTo>
                    <a:pt y="4" x="246"/>
                  </a:moveTo>
                  <a:lnTo>
                    <a:pt y="6" x="247"/>
                  </a:lnTo>
                  <a:lnTo>
                    <a:pt y="8" x="247"/>
                  </a:lnTo>
                  <a:lnTo>
                    <a:pt y="10" x="246"/>
                  </a:lnTo>
                  <a:lnTo>
                    <a:pt y="11" x="246"/>
                  </a:lnTo>
                  <a:lnTo>
                    <a:pt y="15" x="243"/>
                  </a:lnTo>
                  <a:lnTo>
                    <a:pt y="22" x="242"/>
                  </a:lnTo>
                  <a:lnTo>
                    <a:pt y="20" x="240"/>
                  </a:lnTo>
                  <a:lnTo>
                    <a:pt y="19" x="239"/>
                  </a:lnTo>
                  <a:lnTo>
                    <a:pt y="16" x="237"/>
                  </a:lnTo>
                  <a:lnTo>
                    <a:pt y="14" x="237"/>
                  </a:lnTo>
                  <a:lnTo>
                    <a:pt y="10" x="239"/>
                  </a:lnTo>
                  <a:lnTo>
                    <a:pt y="6" x="240"/>
                  </a:lnTo>
                  <a:lnTo>
                    <a:pt y="4" x="241"/>
                  </a:lnTo>
                  <a:lnTo>
                    <a:pt y="3" x="242"/>
                  </a:lnTo>
                  <a:lnTo>
                    <a:pt y="3" x="243"/>
                  </a:lnTo>
                  <a:lnTo>
                    <a:pt y="4" x="246"/>
                  </a:lnTo>
                  <a:close/>
                  <a:moveTo>
                    <a:pt y="22" x="235"/>
                  </a:moveTo>
                  <a:lnTo>
                    <a:pt y="16" x="234"/>
                  </a:lnTo>
                  <a:lnTo>
                    <a:pt y="14" x="230"/>
                  </a:lnTo>
                  <a:lnTo>
                    <a:pt y="12" x="228"/>
                  </a:lnTo>
                  <a:lnTo>
                    <a:pt y="12" x="225"/>
                  </a:lnTo>
                  <a:lnTo>
                    <a:pt y="15" x="220"/>
                  </a:lnTo>
                  <a:lnTo>
                    <a:pt y="20" x="215"/>
                  </a:lnTo>
                  <a:lnTo>
                    <a:pt y="28" x="215"/>
                  </a:lnTo>
                  <a:lnTo>
                    <a:pt y="34" x="213"/>
                  </a:lnTo>
                  <a:lnTo>
                    <a:pt y="36" x="212"/>
                  </a:lnTo>
                  <a:lnTo>
                    <a:pt y="39" x="212"/>
                  </a:lnTo>
                  <a:lnTo>
                    <a:pt y="43" x="213"/>
                  </a:lnTo>
                  <a:lnTo>
                    <a:pt y="47" x="216"/>
                  </a:lnTo>
                  <a:lnTo>
                    <a:pt y="41" x="222"/>
                  </a:lnTo>
                  <a:lnTo>
                    <a:pt y="37" x="228"/>
                  </a:lnTo>
                  <a:lnTo>
                    <a:pt y="35" x="232"/>
                  </a:lnTo>
                  <a:lnTo>
                    <a:pt y="32" x="234"/>
                  </a:lnTo>
                  <a:lnTo>
                    <a:pt y="27" x="235"/>
                  </a:lnTo>
                  <a:lnTo>
                    <a:pt y="22" x="235"/>
                  </a:lnTo>
                  <a:close/>
                  <a:moveTo>
                    <a:pt y="281" x="147"/>
                  </a:moveTo>
                  <a:lnTo>
                    <a:pt y="275" x="151"/>
                  </a:lnTo>
                  <a:lnTo>
                    <a:pt y="267" x="153"/>
                  </a:lnTo>
                  <a:lnTo>
                    <a:pt y="259" x="154"/>
                  </a:lnTo>
                  <a:lnTo>
                    <a:pt y="253" x="153"/>
                  </a:lnTo>
                  <a:lnTo>
                    <a:pt y="252" x="148"/>
                  </a:lnTo>
                  <a:lnTo>
                    <a:pt y="253" x="145"/>
                  </a:lnTo>
                  <a:lnTo>
                    <a:pt y="255" x="142"/>
                  </a:lnTo>
                  <a:lnTo>
                    <a:pt y="257" x="139"/>
                  </a:lnTo>
                  <a:lnTo>
                    <a:pt y="261" x="132"/>
                  </a:lnTo>
                  <a:lnTo>
                    <a:pt y="265" x="124"/>
                  </a:lnTo>
                  <a:lnTo>
                    <a:pt y="271" x="118"/>
                  </a:lnTo>
                  <a:lnTo>
                    <a:pt y="277" x="115"/>
                  </a:lnTo>
                  <a:lnTo>
                    <a:pt y="284" x="113"/>
                  </a:lnTo>
                  <a:lnTo>
                    <a:pt y="291" x="110"/>
                  </a:lnTo>
                  <a:lnTo>
                    <a:pt y="292" x="115"/>
                  </a:lnTo>
                  <a:lnTo>
                    <a:pt y="292" x="119"/>
                  </a:lnTo>
                  <a:lnTo>
                    <a:pt y="291" x="124"/>
                  </a:lnTo>
                  <a:lnTo>
                    <a:pt y="289" x="127"/>
                  </a:lnTo>
                  <a:lnTo>
                    <a:pt y="285" x="136"/>
                  </a:lnTo>
                  <a:lnTo>
                    <a:pt y="281" x="147"/>
                  </a:lnTo>
                  <a:close/>
                  <a:moveTo>
                    <a:pt y="280" x="105"/>
                  </a:moveTo>
                  <a:lnTo>
                    <a:pt y="283" x="97"/>
                  </a:lnTo>
                  <a:lnTo>
                    <a:pt y="285" x="87"/>
                  </a:lnTo>
                  <a:lnTo>
                    <a:pt y="288" x="78"/>
                  </a:lnTo>
                  <a:lnTo>
                    <a:pt y="288" x="69"/>
                  </a:lnTo>
                  <a:lnTo>
                    <a:pt y="295" x="66"/>
                  </a:lnTo>
                  <a:lnTo>
                    <a:pt y="301" x="65"/>
                  </a:lnTo>
                  <a:lnTo>
                    <a:pt y="308" x="64"/>
                  </a:lnTo>
                  <a:lnTo>
                    <a:pt y="313" x="63"/>
                  </a:lnTo>
                  <a:lnTo>
                    <a:pt y="318" x="64"/>
                  </a:lnTo>
                  <a:lnTo>
                    <a:pt y="324" x="65"/>
                  </a:lnTo>
                  <a:lnTo>
                    <a:pt y="326" x="66"/>
                  </a:lnTo>
                  <a:lnTo>
                    <a:pt y="329" x="69"/>
                  </a:lnTo>
                  <a:lnTo>
                    <a:pt y="325" x="74"/>
                  </a:lnTo>
                  <a:lnTo>
                    <a:pt y="321" x="78"/>
                  </a:lnTo>
                  <a:lnTo>
                    <a:pt y="318" x="85"/>
                  </a:lnTo>
                  <a:lnTo>
                    <a:pt y="316" x="90"/>
                  </a:lnTo>
                  <a:lnTo>
                    <a:pt y="308" x="92"/>
                  </a:lnTo>
                  <a:lnTo>
                    <a:pt y="299" x="96"/>
                  </a:lnTo>
                  <a:lnTo>
                    <a:pt y="293" x="97"/>
                  </a:lnTo>
                  <a:lnTo>
                    <a:pt y="289" x="99"/>
                  </a:lnTo>
                  <a:lnTo>
                    <a:pt y="284" x="102"/>
                  </a:lnTo>
                  <a:lnTo>
                    <a:pt y="280" x="105"/>
                  </a:lnTo>
                  <a:close/>
                  <a:moveTo>
                    <a:pt y="273" x="89"/>
                  </a:moveTo>
                  <a:lnTo>
                    <a:pt y="275" x="93"/>
                  </a:lnTo>
                  <a:lnTo>
                    <a:pt y="275" x="98"/>
                  </a:lnTo>
                  <a:lnTo>
                    <a:pt y="272" x="100"/>
                  </a:lnTo>
                  <a:lnTo>
                    <a:pt y="269" x="102"/>
                  </a:lnTo>
                  <a:lnTo>
                    <a:pt y="260" x="104"/>
                  </a:lnTo>
                  <a:lnTo>
                    <a:pt y="251" x="105"/>
                  </a:lnTo>
                  <a:lnTo>
                    <a:pt y="238" x="104"/>
                  </a:lnTo>
                  <a:lnTo>
                    <a:pt y="230" x="103"/>
                  </a:lnTo>
                  <a:lnTo>
                    <a:pt y="227" x="103"/>
                  </a:lnTo>
                  <a:lnTo>
                    <a:pt y="226" x="101"/>
                  </a:lnTo>
                  <a:lnTo>
                    <a:pt y="226" x="100"/>
                  </a:lnTo>
                  <a:lnTo>
                    <a:pt y="227" x="98"/>
                  </a:lnTo>
                  <a:lnTo>
                    <a:pt y="239" x="92"/>
                  </a:lnTo>
                  <a:lnTo>
                    <a:pt y="251" x="90"/>
                  </a:lnTo>
                  <a:lnTo>
                    <a:pt y="263" x="89"/>
                  </a:lnTo>
                  <a:lnTo>
                    <a:pt y="273" x="89"/>
                  </a:lnTo>
                  <a:close/>
                  <a:moveTo>
                    <a:pt y="251" x="76"/>
                  </a:moveTo>
                  <a:lnTo>
                    <a:pt y="255" x="78"/>
                  </a:lnTo>
                  <a:lnTo>
                    <a:pt y="260" x="79"/>
                  </a:lnTo>
                  <a:lnTo>
                    <a:pt y="265" x="81"/>
                  </a:lnTo>
                  <a:lnTo>
                    <a:pt y="272" x="79"/>
                  </a:lnTo>
                  <a:lnTo>
                    <a:pt y="275" x="76"/>
                  </a:lnTo>
                  <a:lnTo>
                    <a:pt y="276" x="74"/>
                  </a:lnTo>
                  <a:lnTo>
                    <a:pt y="277" x="71"/>
                  </a:lnTo>
                  <a:lnTo>
                    <a:pt y="276" x="69"/>
                  </a:lnTo>
                  <a:lnTo>
                    <a:pt y="269" x="69"/>
                  </a:lnTo>
                  <a:lnTo>
                    <a:pt y="264" x="70"/>
                  </a:lnTo>
                  <a:lnTo>
                    <a:pt y="257" x="73"/>
                  </a:lnTo>
                  <a:lnTo>
                    <a:pt y="251" x="76"/>
                  </a:lnTo>
                  <a:close/>
                  <a:moveTo>
                    <a:pt y="289" x="35"/>
                  </a:moveTo>
                  <a:lnTo>
                    <a:pt y="289" x="40"/>
                  </a:lnTo>
                  <a:lnTo>
                    <a:pt y="287" x="43"/>
                  </a:lnTo>
                  <a:lnTo>
                    <a:pt y="283" x="45"/>
                  </a:lnTo>
                  <a:lnTo>
                    <a:pt y="277" x="47"/>
                  </a:lnTo>
                  <a:lnTo>
                    <a:pt y="268" x="48"/>
                  </a:lnTo>
                  <a:lnTo>
                    <a:pt y="259" x="51"/>
                  </a:lnTo>
                  <a:lnTo>
                    <a:pt y="248" x="55"/>
                  </a:lnTo>
                  <a:lnTo>
                    <a:pt y="240" x="57"/>
                  </a:lnTo>
                  <a:lnTo>
                    <a:pt y="234" x="57"/>
                  </a:lnTo>
                  <a:lnTo>
                    <a:pt y="228" x="57"/>
                  </a:lnTo>
                  <a:lnTo>
                    <a:pt y="223" x="56"/>
                  </a:lnTo>
                  <a:lnTo>
                    <a:pt y="220" x="52"/>
                  </a:lnTo>
                  <a:lnTo>
                    <a:pt y="218" x="50"/>
                  </a:lnTo>
                  <a:lnTo>
                    <a:pt y="215" x="46"/>
                  </a:lnTo>
                  <a:lnTo>
                    <a:pt y="212" x="46"/>
                  </a:lnTo>
                  <a:lnTo>
                    <a:pt y="211" x="44"/>
                  </a:lnTo>
                  <a:lnTo>
                    <a:pt y="211" x="42"/>
                  </a:lnTo>
                  <a:lnTo>
                    <a:pt y="211" x="38"/>
                  </a:lnTo>
                  <a:lnTo>
                    <a:pt y="211" x="33"/>
                  </a:lnTo>
                  <a:lnTo>
                    <a:pt y="210" x="30"/>
                  </a:lnTo>
                  <a:lnTo>
                    <a:pt y="207" x="32"/>
                  </a:lnTo>
                  <a:lnTo>
                    <a:pt y="204" x="34"/>
                  </a:lnTo>
                  <a:lnTo>
                    <a:pt y="203" x="38"/>
                  </a:lnTo>
                  <a:lnTo>
                    <a:pt y="202" x="42"/>
                  </a:lnTo>
                  <a:lnTo>
                    <a:pt y="202" x="45"/>
                  </a:lnTo>
                  <a:lnTo>
                    <a:pt y="199" x="48"/>
                  </a:lnTo>
                  <a:lnTo>
                    <a:pt y="196" x="49"/>
                  </a:lnTo>
                  <a:lnTo>
                    <a:pt y="191" x="48"/>
                  </a:lnTo>
                  <a:lnTo>
                    <a:pt y="189" x="48"/>
                  </a:lnTo>
                  <a:lnTo>
                    <a:pt y="187" x="47"/>
                  </a:lnTo>
                  <a:lnTo>
                    <a:pt y="187" x="46"/>
                  </a:lnTo>
                  <a:lnTo>
                    <a:pt y="187" x="45"/>
                  </a:lnTo>
                  <a:lnTo>
                    <a:pt y="189" x="42"/>
                  </a:lnTo>
                  <a:lnTo>
                    <a:pt y="191" x="38"/>
                  </a:lnTo>
                  <a:lnTo>
                    <a:pt y="199" x="30"/>
                  </a:lnTo>
                  <a:lnTo>
                    <a:pt y="204" x="21"/>
                  </a:lnTo>
                  <a:lnTo>
                    <a:pt y="210" x="22"/>
                  </a:lnTo>
                  <a:lnTo>
                    <a:pt y="215" x="21"/>
                  </a:lnTo>
                  <a:lnTo>
                    <a:pt y="220" x="20"/>
                  </a:lnTo>
                  <a:lnTo>
                    <a:pt y="224" x="19"/>
                  </a:lnTo>
                  <a:lnTo>
                    <a:pt y="222" x="22"/>
                  </a:lnTo>
                  <a:lnTo>
                    <a:pt y="219" x="26"/>
                  </a:lnTo>
                  <a:lnTo>
                    <a:pt y="231" x="24"/>
                  </a:lnTo>
                  <a:lnTo>
                    <a:pt y="242" x="23"/>
                  </a:lnTo>
                  <a:lnTo>
                    <a:pt y="251" x="24"/>
                  </a:lnTo>
                  <a:lnTo>
                    <a:pt y="259" x="27"/>
                  </a:lnTo>
                  <a:lnTo>
                    <a:pt y="273" x="32"/>
                  </a:lnTo>
                  <a:lnTo>
                    <a:pt y="289" x="35"/>
                  </a:lnTo>
                  <a:close/>
                  <a:moveTo>
                    <a:pt y="200" x="177"/>
                  </a:moveTo>
                  <a:lnTo>
                    <a:pt y="203" x="177"/>
                  </a:lnTo>
                  <a:lnTo>
                    <a:pt y="204" x="178"/>
                  </a:lnTo>
                  <a:lnTo>
                    <a:pt y="203" x="179"/>
                  </a:lnTo>
                  <a:lnTo>
                    <a:pt y="200" x="181"/>
                  </a:lnTo>
                  <a:lnTo>
                    <a:pt y="182" x="194"/>
                  </a:lnTo>
                  <a:lnTo>
                    <a:pt y="166" x="205"/>
                  </a:lnTo>
                  <a:lnTo>
                    <a:pt y="157" x="209"/>
                  </a:lnTo>
                  <a:lnTo>
                    <a:pt y="147" x="211"/>
                  </a:lnTo>
                  <a:lnTo>
                    <a:pt y="142" x="212"/>
                  </a:lnTo>
                  <a:lnTo>
                    <a:pt y="136" x="211"/>
                  </a:lnTo>
                  <a:lnTo>
                    <a:pt y="130" x="211"/>
                  </a:lnTo>
                  <a:lnTo>
                    <a:pt y="124" x="209"/>
                  </a:lnTo>
                  <a:lnTo>
                    <a:pt y="121" x="208"/>
                  </a:lnTo>
                  <a:lnTo>
                    <a:pt y="121" x="207"/>
                  </a:lnTo>
                  <a:lnTo>
                    <a:pt y="122" x="206"/>
                  </a:lnTo>
                  <a:lnTo>
                    <a:pt y="126" x="203"/>
                  </a:lnTo>
                  <a:lnTo>
                    <a:pt y="140" x="191"/>
                  </a:lnTo>
                  <a:lnTo>
                    <a:pt y="154" x="178"/>
                  </a:lnTo>
                  <a:lnTo>
                    <a:pt y="165" x="175"/>
                  </a:lnTo>
                  <a:lnTo>
                    <a:pt y="177" x="175"/>
                  </a:lnTo>
                  <a:lnTo>
                    <a:pt y="189" x="177"/>
                  </a:lnTo>
                  <a:lnTo>
                    <a:pt y="200" x="177"/>
                  </a:lnTo>
                  <a:close/>
                  <a:moveTo>
                    <a:pt y="458" x="97"/>
                  </a:moveTo>
                  <a:lnTo>
                    <a:pt y="460" x="98"/>
                  </a:lnTo>
                  <a:lnTo>
                    <a:pt y="463" x="101"/>
                  </a:lnTo>
                  <a:lnTo>
                    <a:pt y="463" x="103"/>
                  </a:lnTo>
                  <a:lnTo>
                    <a:pt y="464" x="107"/>
                  </a:lnTo>
                  <a:lnTo>
                    <a:pt y="463" x="115"/>
                  </a:lnTo>
                  <a:lnTo>
                    <a:pt y="463" x="122"/>
                  </a:lnTo>
                  <a:lnTo>
                    <a:pt y="469" x="126"/>
                  </a:lnTo>
                  <a:lnTo>
                    <a:pt y="479" x="130"/>
                  </a:lnTo>
                  <a:lnTo>
                    <a:pt y="484" x="139"/>
                  </a:lnTo>
                  <a:lnTo>
                    <a:pt y="489" x="148"/>
                  </a:lnTo>
                  <a:lnTo>
                    <a:pt y="489" x="157"/>
                  </a:lnTo>
                  <a:lnTo>
                    <a:pt y="488" x="166"/>
                  </a:lnTo>
                  <a:lnTo>
                    <a:pt y="487" x="174"/>
                  </a:lnTo>
                  <a:lnTo>
                    <a:pt y="485" x="182"/>
                  </a:lnTo>
                  <a:lnTo>
                    <a:pt y="476" x="194"/>
                  </a:lnTo>
                  <a:lnTo>
                    <a:pt y="469" x="206"/>
                  </a:lnTo>
                  <a:lnTo>
                    <a:pt y="463" x="198"/>
                  </a:lnTo>
                  <a:lnTo>
                    <a:pt y="458" x="189"/>
                  </a:lnTo>
                  <a:lnTo>
                    <a:pt y="454" x="186"/>
                  </a:lnTo>
                  <a:lnTo>
                    <a:pt y="452" x="182"/>
                  </a:lnTo>
                  <a:lnTo>
                    <a:pt y="450" x="178"/>
                  </a:lnTo>
                  <a:lnTo>
                    <a:pt y="450" x="174"/>
                  </a:lnTo>
                  <a:lnTo>
                    <a:pt y="447" x="168"/>
                  </a:lnTo>
                  <a:lnTo>
                    <a:pt y="448" x="162"/>
                  </a:lnTo>
                  <a:lnTo>
                    <a:pt y="450" x="157"/>
                  </a:lnTo>
                  <a:lnTo>
                    <a:pt y="454" x="152"/>
                  </a:lnTo>
                  <a:lnTo>
                    <a:pt y="452" x="146"/>
                  </a:lnTo>
                  <a:lnTo>
                    <a:pt y="451" x="142"/>
                  </a:lnTo>
                  <a:lnTo>
                    <a:pt y="447" x="139"/>
                  </a:lnTo>
                  <a:lnTo>
                    <a:pt y="443" x="136"/>
                  </a:lnTo>
                  <a:lnTo>
                    <a:pt y="438" x="132"/>
                  </a:lnTo>
                  <a:lnTo>
                    <a:pt y="434" x="129"/>
                  </a:lnTo>
                  <a:lnTo>
                    <a:pt y="431" x="125"/>
                  </a:lnTo>
                  <a:lnTo>
                    <a:pt y="432" x="120"/>
                  </a:lnTo>
                  <a:lnTo>
                    <a:pt y="436" x="112"/>
                  </a:lnTo>
                  <a:lnTo>
                    <a:pt y="444" x="103"/>
                  </a:lnTo>
                  <a:lnTo>
                    <a:pt y="447" x="101"/>
                  </a:lnTo>
                  <a:lnTo>
                    <a:pt y="450" x="99"/>
                  </a:lnTo>
                  <a:lnTo>
                    <a:pt y="454" x="97"/>
                  </a:lnTo>
                  <a:lnTo>
                    <a:pt y="458" x="97"/>
                  </a:lnTo>
                  <a:close/>
                  <a:moveTo>
                    <a:pt y="454" x="61"/>
                  </a:moveTo>
                  <a:lnTo>
                    <a:pt y="458" x="60"/>
                  </a:lnTo>
                  <a:lnTo>
                    <a:pt y="459" x="57"/>
                  </a:lnTo>
                  <a:lnTo>
                    <a:pt y="458" x="56"/>
                  </a:lnTo>
                  <a:lnTo>
                    <a:pt y="456" x="55"/>
                  </a:lnTo>
                  <a:lnTo>
                    <a:pt y="455" x="54"/>
                  </a:lnTo>
                  <a:lnTo>
                    <a:pt y="451" x="54"/>
                  </a:lnTo>
                  <a:lnTo>
                    <a:pt y="435" x="52"/>
                  </a:lnTo>
                  <a:lnTo>
                    <a:pt y="419" x="51"/>
                  </a:lnTo>
                  <a:lnTo>
                    <a:pt y="403" x="52"/>
                  </a:lnTo>
                  <a:lnTo>
                    <a:pt y="387" x="55"/>
                  </a:lnTo>
                  <a:lnTo>
                    <a:pt y="375" x="58"/>
                  </a:lnTo>
                  <a:lnTo>
                    <a:pt y="362" x="60"/>
                  </a:lnTo>
                  <a:lnTo>
                    <a:pt y="356" x="62"/>
                  </a:lnTo>
                  <a:lnTo>
                    <a:pt y="350" x="64"/>
                  </a:lnTo>
                  <a:lnTo>
                    <a:pt y="346" x="66"/>
                  </a:lnTo>
                  <a:lnTo>
                    <a:pt y="345" x="70"/>
                  </a:lnTo>
                  <a:lnTo>
                    <a:pt y="341" x="81"/>
                  </a:lnTo>
                  <a:lnTo>
                    <a:pt y="337" x="88"/>
                  </a:lnTo>
                  <a:lnTo>
                    <a:pt y="330" x="95"/>
                  </a:lnTo>
                  <a:lnTo>
                    <a:pt y="322" x="100"/>
                  </a:lnTo>
                  <a:lnTo>
                    <a:pt y="313" x="113"/>
                  </a:lnTo>
                  <a:lnTo>
                    <a:pt y="304" x="126"/>
                  </a:lnTo>
                  <a:lnTo>
                    <a:pt y="301" x="132"/>
                  </a:lnTo>
                  <a:lnTo>
                    <a:pt y="300" x="138"/>
                  </a:lnTo>
                  <a:lnTo>
                    <a:pt y="300" x="143"/>
                  </a:lnTo>
                  <a:lnTo>
                    <a:pt y="302" x="148"/>
                  </a:lnTo>
                  <a:lnTo>
                    <a:pt y="308" x="151"/>
                  </a:lnTo>
                  <a:lnTo>
                    <a:pt y="316" x="154"/>
                  </a:lnTo>
                  <a:lnTo>
                    <a:pt y="325" x="156"/>
                  </a:lnTo>
                  <a:lnTo>
                    <a:pt y="336" x="157"/>
                  </a:lnTo>
                  <a:lnTo>
                    <a:pt y="346" x="157"/>
                  </a:lnTo>
                  <a:lnTo>
                    <a:pt y="354" x="157"/>
                  </a:lnTo>
                  <a:lnTo>
                    <a:pt y="362" x="155"/>
                  </a:lnTo>
                  <a:lnTo>
                    <a:pt y="366" x="153"/>
                  </a:lnTo>
                  <a:lnTo>
                    <a:pt y="369" x="153"/>
                  </a:lnTo>
                  <a:lnTo>
                    <a:pt y="370" x="153"/>
                  </a:lnTo>
                  <a:lnTo>
                    <a:pt y="371" x="153"/>
                  </a:lnTo>
                  <a:lnTo>
                    <a:pt y="373" x="152"/>
                  </a:lnTo>
                  <a:lnTo>
                    <a:pt y="377" x="147"/>
                  </a:lnTo>
                  <a:lnTo>
                    <a:pt y="379" x="143"/>
                  </a:lnTo>
                  <a:lnTo>
                    <a:pt y="383" x="137"/>
                  </a:lnTo>
                  <a:lnTo>
                    <a:pt y="389" x="131"/>
                  </a:lnTo>
                  <a:lnTo>
                    <a:pt y="394" x="127"/>
                  </a:lnTo>
                  <a:lnTo>
                    <a:pt y="402" x="123"/>
                  </a:lnTo>
                  <a:lnTo>
                    <a:pt y="407" x="113"/>
                  </a:lnTo>
                  <a:lnTo>
                    <a:pt y="415" x="103"/>
                  </a:lnTo>
                  <a:lnTo>
                    <a:pt y="422" x="93"/>
                  </a:lnTo>
                  <a:lnTo>
                    <a:pt y="428" x="83"/>
                  </a:lnTo>
                  <a:lnTo>
                    <a:pt y="428" x="79"/>
                  </a:lnTo>
                  <a:lnTo>
                    <a:pt y="427" x="77"/>
                  </a:lnTo>
                  <a:lnTo>
                    <a:pt y="426" x="75"/>
                  </a:lnTo>
                  <a:lnTo>
                    <a:pt y="422" x="73"/>
                  </a:lnTo>
                  <a:lnTo>
                    <a:pt y="431" x="73"/>
                  </a:lnTo>
                  <a:lnTo>
                    <a:pt y="440" x="71"/>
                  </a:lnTo>
                  <a:lnTo>
                    <a:pt y="448" x="66"/>
                  </a:lnTo>
                  <a:lnTo>
                    <a:pt y="454" x="61"/>
                  </a:lnTo>
                  <a:close/>
                  <a:moveTo>
                    <a:pt y="316" x="191"/>
                  </a:moveTo>
                  <a:lnTo>
                    <a:pt y="314" x="187"/>
                  </a:lnTo>
                  <a:lnTo>
                    <a:pt y="313" x="185"/>
                  </a:lnTo>
                  <a:lnTo>
                    <a:pt y="313" x="182"/>
                  </a:lnTo>
                  <a:lnTo>
                    <a:pt y="314" x="180"/>
                  </a:lnTo>
                  <a:lnTo>
                    <a:pt y="317" x="174"/>
                  </a:lnTo>
                  <a:lnTo>
                    <a:pt y="320" x="169"/>
                  </a:lnTo>
                  <a:lnTo>
                    <a:pt y="326" x="170"/>
                  </a:lnTo>
                  <a:lnTo>
                    <a:pt y="334" x="170"/>
                  </a:lnTo>
                  <a:lnTo>
                    <a:pt y="341" x="171"/>
                  </a:lnTo>
                  <a:lnTo>
                    <a:pt y="345" x="173"/>
                  </a:lnTo>
                  <a:lnTo>
                    <a:pt y="356" x="174"/>
                  </a:lnTo>
                  <a:lnTo>
                    <a:pt y="363" x="174"/>
                  </a:lnTo>
                  <a:lnTo>
                    <a:pt y="367" x="174"/>
                  </a:lnTo>
                  <a:lnTo>
                    <a:pt y="371" x="173"/>
                  </a:lnTo>
                  <a:lnTo>
                    <a:pt y="375" x="171"/>
                  </a:lnTo>
                  <a:lnTo>
                    <a:pt y="379" x="168"/>
                  </a:lnTo>
                  <a:lnTo>
                    <a:pt y="395" x="156"/>
                  </a:lnTo>
                  <a:lnTo>
                    <a:pt y="411" x="145"/>
                  </a:lnTo>
                  <a:lnTo>
                    <a:pt y="414" x="143"/>
                  </a:lnTo>
                  <a:lnTo>
                    <a:pt y="418" x="142"/>
                  </a:lnTo>
                  <a:lnTo>
                    <a:pt y="422" x="143"/>
                  </a:lnTo>
                  <a:lnTo>
                    <a:pt y="426" x="144"/>
                  </a:lnTo>
                  <a:lnTo>
                    <a:pt y="434" x="147"/>
                  </a:lnTo>
                  <a:lnTo>
                    <a:pt y="439" x="153"/>
                  </a:lnTo>
                  <a:lnTo>
                    <a:pt y="438" x="159"/>
                  </a:lnTo>
                  <a:lnTo>
                    <a:pt y="435" x="165"/>
                  </a:lnTo>
                  <a:lnTo>
                    <a:pt y="435" x="168"/>
                  </a:lnTo>
                  <a:lnTo>
                    <a:pt y="436" x="172"/>
                  </a:lnTo>
                  <a:lnTo>
                    <a:pt y="439" x="178"/>
                  </a:lnTo>
                  <a:lnTo>
                    <a:pt y="444" x="184"/>
                  </a:lnTo>
                  <a:lnTo>
                    <a:pt y="438" x="191"/>
                  </a:lnTo>
                  <a:lnTo>
                    <a:pt y="432" x="198"/>
                  </a:lnTo>
                  <a:lnTo>
                    <a:pt y="428" x="206"/>
                  </a:lnTo>
                  <a:lnTo>
                    <a:pt y="424" x="212"/>
                  </a:lnTo>
                  <a:lnTo>
                    <a:pt y="420" x="219"/>
                  </a:lnTo>
                  <a:lnTo>
                    <a:pt y="415" x="223"/>
                  </a:lnTo>
                  <a:lnTo>
                    <a:pt y="411" x="225"/>
                  </a:lnTo>
                  <a:lnTo>
                    <a:pt y="406" x="227"/>
                  </a:lnTo>
                  <a:lnTo>
                    <a:pt y="398" x="230"/>
                  </a:lnTo>
                  <a:lnTo>
                    <a:pt y="389" x="235"/>
                  </a:lnTo>
                  <a:lnTo>
                    <a:pt y="379" x="229"/>
                  </a:lnTo>
                  <a:lnTo>
                    <a:pt y="359" x="222"/>
                  </a:lnTo>
                  <a:lnTo>
                    <a:pt y="345" x="214"/>
                  </a:lnTo>
                  <a:lnTo>
                    <a:pt y="333" x="207"/>
                  </a:lnTo>
                  <a:lnTo>
                    <a:pt y="324" x="198"/>
                  </a:lnTo>
                  <a:lnTo>
                    <a:pt y="316" x="191"/>
                  </a:lnTo>
                  <a:close/>
                  <a:moveTo>
                    <a:pt y="464" x="262"/>
                  </a:moveTo>
                  <a:lnTo>
                    <a:pt y="460" x="264"/>
                  </a:lnTo>
                  <a:lnTo>
                    <a:pt y="458" x="266"/>
                  </a:lnTo>
                  <a:lnTo>
                    <a:pt y="455" x="266"/>
                  </a:lnTo>
                  <a:lnTo>
                    <a:pt y="454" x="266"/>
                  </a:lnTo>
                  <a:lnTo>
                    <a:pt y="450" x="263"/>
                  </a:lnTo>
                  <a:lnTo>
                    <a:pt y="447" x="254"/>
                  </a:lnTo>
                  <a:lnTo>
                    <a:pt y="451" x="244"/>
                  </a:lnTo>
                  <a:lnTo>
                    <a:pt y="455" x="237"/>
                  </a:lnTo>
                  <a:lnTo>
                    <a:pt y="459" x="229"/>
                  </a:lnTo>
                  <a:lnTo>
                    <a:pt y="462" x="220"/>
                  </a:lnTo>
                  <a:lnTo>
                    <a:pt y="464" x="219"/>
                  </a:lnTo>
                  <a:lnTo>
                    <a:pt y="465" x="219"/>
                  </a:lnTo>
                  <a:lnTo>
                    <a:pt y="468" x="221"/>
                  </a:lnTo>
                  <a:lnTo>
                    <a:pt y="468" x="225"/>
                  </a:lnTo>
                  <a:lnTo>
                    <a:pt y="469" x="234"/>
                  </a:lnTo>
                  <a:lnTo>
                    <a:pt y="468" x="243"/>
                  </a:lnTo>
                  <a:lnTo>
                    <a:pt y="467" x="253"/>
                  </a:lnTo>
                  <a:lnTo>
                    <a:pt y="464" x="262"/>
                  </a:lnTo>
                  <a:close/>
                  <a:moveTo>
                    <a:pt y="444" x="277"/>
                  </a:moveTo>
                  <a:lnTo>
                    <a:pt y="443" x="277"/>
                  </a:lnTo>
                  <a:lnTo>
                    <a:pt y="440" x="275"/>
                  </a:lnTo>
                  <a:lnTo>
                    <a:pt y="438" x="271"/>
                  </a:lnTo>
                  <a:lnTo>
                    <a:pt y="436" x="268"/>
                  </a:lnTo>
                  <a:lnTo>
                    <a:pt y="438" x="266"/>
                  </a:lnTo>
                  <a:lnTo>
                    <a:pt y="439" x="265"/>
                  </a:lnTo>
                  <a:lnTo>
                    <a:pt y="440" x="264"/>
                  </a:lnTo>
                  <a:lnTo>
                    <a:pt y="442" x="264"/>
                  </a:lnTo>
                  <a:lnTo>
                    <a:pt y="444" x="264"/>
                  </a:lnTo>
                  <a:lnTo>
                    <a:pt y="446" x="266"/>
                  </a:lnTo>
                  <a:lnTo>
                    <a:pt y="447" x="267"/>
                  </a:lnTo>
                  <a:lnTo>
                    <a:pt y="447" x="269"/>
                  </a:lnTo>
                  <a:lnTo>
                    <a:pt y="447" x="274"/>
                  </a:lnTo>
                  <a:lnTo>
                    <a:pt y="444" x="277"/>
                  </a:lnTo>
                  <a:close/>
                  <a:moveTo>
                    <a:pt y="399" x="277"/>
                  </a:moveTo>
                  <a:lnTo>
                    <a:pt y="399" x="274"/>
                  </a:lnTo>
                  <a:lnTo>
                    <a:pt y="402" x="269"/>
                  </a:lnTo>
                  <a:lnTo>
                    <a:pt y="403" x="266"/>
                  </a:lnTo>
                  <a:lnTo>
                    <a:pt y="403" x="264"/>
                  </a:lnTo>
                  <a:lnTo>
                    <a:pt y="403" x="262"/>
                  </a:lnTo>
                  <a:lnTo>
                    <a:pt y="402" x="261"/>
                  </a:lnTo>
                  <a:lnTo>
                    <a:pt y="399" x="261"/>
                  </a:lnTo>
                  <a:lnTo>
                    <a:pt y="397" x="263"/>
                  </a:lnTo>
                  <a:lnTo>
                    <a:pt y="393" x="267"/>
                  </a:lnTo>
                  <a:lnTo>
                    <a:pt y="390" x="271"/>
                  </a:lnTo>
                  <a:lnTo>
                    <a:pt y="386" x="281"/>
                  </a:lnTo>
                  <a:lnTo>
                    <a:pt y="386" x="287"/>
                  </a:lnTo>
                  <a:lnTo>
                    <a:pt y="389" x="288"/>
                  </a:lnTo>
                  <a:lnTo>
                    <a:pt y="394" x="289"/>
                  </a:lnTo>
                  <a:lnTo>
                    <a:pt y="394" x="291"/>
                  </a:lnTo>
                  <a:lnTo>
                    <a:pt y="393" x="294"/>
                  </a:lnTo>
                  <a:lnTo>
                    <a:pt y="393" x="296"/>
                  </a:lnTo>
                  <a:lnTo>
                    <a:pt y="395" x="298"/>
                  </a:lnTo>
                  <a:lnTo>
                    <a:pt y="397" x="298"/>
                  </a:lnTo>
                  <a:lnTo>
                    <a:pt y="401" x="296"/>
                  </a:lnTo>
                  <a:lnTo>
                    <a:pt y="405" x="294"/>
                  </a:lnTo>
                  <a:lnTo>
                    <a:pt y="409" x="290"/>
                  </a:lnTo>
                  <a:lnTo>
                    <a:pt y="411" x="285"/>
                  </a:lnTo>
                  <a:lnTo>
                    <a:pt y="414" x="281"/>
                  </a:lnTo>
                  <a:lnTo>
                    <a:pt y="415" x="278"/>
                  </a:lnTo>
                  <a:lnTo>
                    <a:pt y="414" x="275"/>
                  </a:lnTo>
                  <a:lnTo>
                    <a:pt y="412" x="273"/>
                  </a:lnTo>
                  <a:lnTo>
                    <a:pt y="410" x="271"/>
                  </a:lnTo>
                  <a:lnTo>
                    <a:pt y="409" x="273"/>
                  </a:lnTo>
                  <a:lnTo>
                    <a:pt y="407" x="273"/>
                  </a:lnTo>
                  <a:lnTo>
                    <a:pt y="403" x="276"/>
                  </a:lnTo>
                  <a:lnTo>
                    <a:pt y="399" x="277"/>
                  </a:lnTo>
                  <a:close/>
                  <a:moveTo>
                    <a:pt y="383" x="273"/>
                  </a:moveTo>
                  <a:lnTo>
                    <a:pt y="381" x="273"/>
                  </a:lnTo>
                  <a:lnTo>
                    <a:pt y="379" x="273"/>
                  </a:lnTo>
                  <a:lnTo>
                    <a:pt y="378" x="270"/>
                  </a:lnTo>
                  <a:lnTo>
                    <a:pt y="377" x="267"/>
                  </a:lnTo>
                  <a:lnTo>
                    <a:pt y="375" x="262"/>
                  </a:lnTo>
                  <a:lnTo>
                    <a:pt y="375" x="258"/>
                  </a:lnTo>
                  <a:lnTo>
                    <a:pt y="377" x="254"/>
                  </a:lnTo>
                  <a:lnTo>
                    <a:pt y="379" x="253"/>
                  </a:lnTo>
                  <a:lnTo>
                    <a:pt y="382" x="252"/>
                  </a:lnTo>
                  <a:lnTo>
                    <a:pt y="386" x="254"/>
                  </a:lnTo>
                  <a:lnTo>
                    <a:pt y="387" x="258"/>
                  </a:lnTo>
                  <a:lnTo>
                    <a:pt y="390" x="263"/>
                  </a:lnTo>
                  <a:lnTo>
                    <a:pt y="387" x="267"/>
                  </a:lnTo>
                  <a:lnTo>
                    <a:pt y="383" x="273"/>
                  </a:lnTo>
                  <a:close/>
                  <a:moveTo>
                    <a:pt y="406" x="253"/>
                  </a:moveTo>
                  <a:lnTo>
                    <a:pt y="397" x="247"/>
                  </a:lnTo>
                  <a:lnTo>
                    <a:pt y="391" x="243"/>
                  </a:lnTo>
                  <a:lnTo>
                    <a:pt y="394" x="239"/>
                  </a:lnTo>
                  <a:lnTo>
                    <a:pt y="399" x="236"/>
                  </a:lnTo>
                  <a:lnTo>
                    <a:pt y="403" x="234"/>
                  </a:lnTo>
                  <a:lnTo>
                    <a:pt y="406" x="234"/>
                  </a:lnTo>
                  <a:lnTo>
                    <a:pt y="410" x="233"/>
                  </a:lnTo>
                  <a:lnTo>
                    <a:pt y="412" x="234"/>
                  </a:lnTo>
                  <a:lnTo>
                    <a:pt y="414" x="235"/>
                  </a:lnTo>
                  <a:lnTo>
                    <a:pt y="415" x="238"/>
                  </a:lnTo>
                  <a:lnTo>
                    <a:pt y="415" x="240"/>
                  </a:lnTo>
                  <a:lnTo>
                    <a:pt y="415" x="243"/>
                  </a:lnTo>
                  <a:lnTo>
                    <a:pt y="414" x="247"/>
                  </a:lnTo>
                  <a:lnTo>
                    <a:pt y="411" x="249"/>
                  </a:lnTo>
                  <a:lnTo>
                    <a:pt y="409" x="251"/>
                  </a:lnTo>
                  <a:lnTo>
                    <a:pt y="406" x="253"/>
                  </a:lnTo>
                  <a:close/>
                  <a:moveTo>
                    <a:pt y="375" x="247"/>
                  </a:moveTo>
                  <a:lnTo>
                    <a:pt y="373" x="247"/>
                  </a:lnTo>
                  <a:lnTo>
                    <a:pt y="370" x="247"/>
                  </a:lnTo>
                  <a:lnTo>
                    <a:pt y="367" x="244"/>
                  </a:lnTo>
                  <a:lnTo>
                    <a:pt y="366" x="242"/>
                  </a:lnTo>
                  <a:lnTo>
                    <a:pt y="362" x="237"/>
                  </a:lnTo>
                  <a:lnTo>
                    <a:pt y="358" x="233"/>
                  </a:lnTo>
                  <a:lnTo>
                    <a:pt y="361" x="232"/>
                  </a:lnTo>
                  <a:lnTo>
                    <a:pt y="363" x="232"/>
                  </a:lnTo>
                  <a:lnTo>
                    <a:pt y="366" x="233"/>
                  </a:lnTo>
                  <a:lnTo>
                    <a:pt y="367" x="234"/>
                  </a:lnTo>
                  <a:lnTo>
                    <a:pt y="371" x="236"/>
                  </a:lnTo>
                  <a:lnTo>
                    <a:pt y="374" x="237"/>
                  </a:lnTo>
                  <a:lnTo>
                    <a:pt y="378" x="240"/>
                  </a:lnTo>
                  <a:lnTo>
                    <a:pt y="379" x="242"/>
                  </a:lnTo>
                  <a:lnTo>
                    <a:pt y="381" x="243"/>
                  </a:lnTo>
                  <a:lnTo>
                    <a:pt y="381" x="244"/>
                  </a:lnTo>
                  <a:lnTo>
                    <a:pt y="378" x="246"/>
                  </a:lnTo>
                  <a:lnTo>
                    <a:pt y="375" x="247"/>
                  </a:lnTo>
                  <a:close/>
                  <a:moveTo>
                    <a:pt y="415" x="258"/>
                  </a:moveTo>
                  <a:lnTo>
                    <a:pt y="416" x="256"/>
                  </a:lnTo>
                  <a:lnTo>
                    <a:pt y="418" x="255"/>
                  </a:lnTo>
                  <a:lnTo>
                    <a:pt y="419" x="254"/>
                  </a:lnTo>
                  <a:lnTo>
                    <a:pt y="422" x="254"/>
                  </a:lnTo>
                  <a:lnTo>
                    <a:pt y="423" x="255"/>
                  </a:lnTo>
                  <a:lnTo>
                    <a:pt y="426" x="255"/>
                  </a:lnTo>
                  <a:lnTo>
                    <a:pt y="428" x="255"/>
                  </a:lnTo>
                  <a:lnTo>
                    <a:pt y="430" x="254"/>
                  </a:lnTo>
                  <a:lnTo>
                    <a:pt y="427" x="250"/>
                  </a:lnTo>
                  <a:lnTo>
                    <a:pt y="422" x="244"/>
                  </a:lnTo>
                  <a:lnTo>
                    <a:pt y="420" x="240"/>
                  </a:lnTo>
                  <a:lnTo>
                    <a:pt y="420" x="233"/>
                  </a:lnTo>
                  <a:lnTo>
                    <a:pt y="422" x="228"/>
                  </a:lnTo>
                  <a:lnTo>
                    <a:pt y="423" x="224"/>
                  </a:lnTo>
                  <a:lnTo>
                    <a:pt y="424" x="222"/>
                  </a:lnTo>
                  <a:lnTo>
                    <a:pt y="427" x="221"/>
                  </a:lnTo>
                  <a:lnTo>
                    <a:pt y="432" x="215"/>
                  </a:lnTo>
                  <a:lnTo>
                    <a:pt y="436" x="211"/>
                  </a:lnTo>
                  <a:lnTo>
                    <a:pt y="439" x="209"/>
                  </a:lnTo>
                  <a:lnTo>
                    <a:pt y="442" x="206"/>
                  </a:lnTo>
                  <a:lnTo>
                    <a:pt y="443" x="202"/>
                  </a:lnTo>
                  <a:lnTo>
                    <a:pt y="443" x="198"/>
                  </a:lnTo>
                  <a:lnTo>
                    <a:pt y="444" x="214"/>
                  </a:lnTo>
                  <a:lnTo>
                    <a:pt y="446" x="221"/>
                  </a:lnTo>
                  <a:lnTo>
                    <a:pt y="447" x="224"/>
                  </a:lnTo>
                  <a:lnTo>
                    <a:pt y="447" x="227"/>
                  </a:lnTo>
                  <a:lnTo>
                    <a:pt y="446" x="236"/>
                  </a:lnTo>
                  <a:lnTo>
                    <a:pt y="443" x="243"/>
                  </a:lnTo>
                  <a:lnTo>
                    <a:pt y="439" x="252"/>
                  </a:lnTo>
                  <a:lnTo>
                    <a:pt y="435" x="260"/>
                  </a:lnTo>
                  <a:lnTo>
                    <a:pt y="432" x="263"/>
                  </a:lnTo>
                  <a:lnTo>
                    <a:pt y="428" x="265"/>
                  </a:lnTo>
                  <a:lnTo>
                    <a:pt y="426" x="266"/>
                  </a:lnTo>
                  <a:lnTo>
                    <a:pt y="423" x="265"/>
                  </a:lnTo>
                  <a:lnTo>
                    <a:pt y="420" x="265"/>
                  </a:lnTo>
                  <a:lnTo>
                    <a:pt y="418" x="263"/>
                  </a:lnTo>
                  <a:lnTo>
                    <a:pt y="416" x="261"/>
                  </a:lnTo>
                  <a:lnTo>
                    <a:pt y="415" x="258"/>
                  </a:lnTo>
                  <a:close/>
                  <a:moveTo>
                    <a:pt y="766" x="14"/>
                  </a:moveTo>
                  <a:lnTo>
                    <a:pt y="768" x="26"/>
                  </a:lnTo>
                  <a:lnTo>
                    <a:pt y="770" x="43"/>
                  </a:lnTo>
                  <a:lnTo>
                    <a:pt y="772" x="65"/>
                  </a:lnTo>
                  <a:lnTo>
                    <a:pt y="773" x="92"/>
                  </a:lnTo>
                  <a:lnTo>
                    <a:pt y="769" x="88"/>
                  </a:lnTo>
                  <a:lnTo>
                    <a:pt y="764" x="84"/>
                  </a:lnTo>
                  <a:lnTo>
                    <a:pt y="760" x="77"/>
                  </a:lnTo>
                  <a:lnTo>
                    <a:pt y="754" x="71"/>
                  </a:lnTo>
                  <a:lnTo>
                    <a:pt y="745" x="58"/>
                  </a:lnTo>
                  <a:lnTo>
                    <a:pt y="734" x="47"/>
                  </a:lnTo>
                  <a:lnTo>
                    <a:pt y="720" x="48"/>
                  </a:lnTo>
                  <a:lnTo>
                    <a:pt y="704" x="47"/>
                  </a:lnTo>
                  <a:lnTo>
                    <a:pt y="688" x="46"/>
                  </a:lnTo>
                  <a:lnTo>
                    <a:pt y="674" x="45"/>
                  </a:lnTo>
                  <a:lnTo>
                    <a:pt y="656" x="44"/>
                  </a:lnTo>
                  <a:lnTo>
                    <a:pt y="639" x="42"/>
                  </a:lnTo>
                  <a:lnTo>
                    <a:pt y="621" x="42"/>
                  </a:lnTo>
                  <a:lnTo>
                    <a:pt y="599" x="42"/>
                  </a:lnTo>
                  <a:lnTo>
                    <a:pt y="590" x="40"/>
                  </a:lnTo>
                  <a:lnTo>
                    <a:pt y="579" x="40"/>
                  </a:lnTo>
                  <a:lnTo>
                    <a:pt y="569" x="40"/>
                  </a:lnTo>
                  <a:lnTo>
                    <a:pt y="557" x="42"/>
                  </a:lnTo>
                  <a:lnTo>
                    <a:pt y="533" x="46"/>
                  </a:lnTo>
                  <a:lnTo>
                    <a:pt y="504" x="50"/>
                  </a:lnTo>
                  <a:lnTo>
                    <a:pt y="499" x="56"/>
                  </a:lnTo>
                  <a:lnTo>
                    <a:pt y="492" x="60"/>
                  </a:lnTo>
                  <a:lnTo>
                    <a:pt y="487" x="62"/>
                  </a:lnTo>
                  <a:lnTo>
                    <a:pt y="480" x="65"/>
                  </a:lnTo>
                  <a:lnTo>
                    <a:pt y="479" x="70"/>
                  </a:lnTo>
                  <a:lnTo>
                    <a:pt y="477" x="74"/>
                  </a:lnTo>
                  <a:lnTo>
                    <a:pt y="475" x="77"/>
                  </a:lnTo>
                  <a:lnTo>
                    <a:pt y="472" x="81"/>
                  </a:lnTo>
                  <a:lnTo>
                    <a:pt y="471" x="85"/>
                  </a:lnTo>
                  <a:lnTo>
                    <a:pt y="471" x="90"/>
                  </a:lnTo>
                  <a:lnTo>
                    <a:pt y="475" x="98"/>
                  </a:lnTo>
                  <a:lnTo>
                    <a:pt y="483" x="106"/>
                  </a:lnTo>
                  <a:lnTo>
                    <a:pt y="481" x="112"/>
                  </a:lnTo>
                  <a:lnTo>
                    <a:pt y="483" x="118"/>
                  </a:lnTo>
                  <a:lnTo>
                    <a:pt y="485" x="126"/>
                  </a:lnTo>
                  <a:lnTo>
                    <a:pt y="491" x="133"/>
                  </a:lnTo>
                  <a:lnTo>
                    <a:pt y="501" x="150"/>
                  </a:lnTo>
                  <a:lnTo>
                    <a:pt y="512" x="161"/>
                  </a:lnTo>
                  <a:lnTo>
                    <a:pt y="507" x="158"/>
                  </a:lnTo>
                  <a:lnTo>
                    <a:pt y="500" x="156"/>
                  </a:lnTo>
                  <a:lnTo>
                    <a:pt y="499" x="167"/>
                  </a:lnTo>
                  <a:lnTo>
                    <a:pt y="496" x="177"/>
                  </a:lnTo>
                  <a:lnTo>
                    <a:pt y="505" x="184"/>
                  </a:lnTo>
                  <a:lnTo>
                    <a:pt y="513" x="193"/>
                  </a:lnTo>
                  <a:lnTo>
                    <a:pt y="520" x="202"/>
                  </a:lnTo>
                  <a:lnTo>
                    <a:pt y="526" x="212"/>
                  </a:lnTo>
                  <a:lnTo>
                    <a:pt y="530" x="223"/>
                  </a:lnTo>
                  <a:lnTo>
                    <a:pt y="533" x="234"/>
                  </a:lnTo>
                  <a:lnTo>
                    <a:pt y="534" x="243"/>
                  </a:lnTo>
                  <a:lnTo>
                    <a:pt y="533" x="254"/>
                  </a:lnTo>
                  <a:lnTo>
                    <a:pt y="530" x="239"/>
                  </a:lnTo>
                  <a:lnTo>
                    <a:pt y="526" x="223"/>
                  </a:lnTo>
                  <a:lnTo>
                    <a:pt y="524" x="216"/>
                  </a:lnTo>
                  <a:lnTo>
                    <a:pt y="521" x="210"/>
                  </a:lnTo>
                  <a:lnTo>
                    <a:pt y="517" x="206"/>
                  </a:lnTo>
                  <a:lnTo>
                    <a:pt y="515" x="203"/>
                  </a:lnTo>
                  <a:lnTo>
                    <a:pt y="512" x="205"/>
                  </a:lnTo>
                  <a:lnTo>
                    <a:pt y="511" x="206"/>
                  </a:lnTo>
                  <a:lnTo>
                    <a:pt y="509" x="208"/>
                  </a:lnTo>
                  <a:lnTo>
                    <a:pt y="508" x="211"/>
                  </a:lnTo>
                  <a:lnTo>
                    <a:pt y="505" x="219"/>
                  </a:lnTo>
                  <a:lnTo>
                    <a:pt y="504" x="226"/>
                  </a:lnTo>
                  <a:lnTo>
                    <a:pt y="504" x="214"/>
                  </a:lnTo>
                  <a:lnTo>
                    <a:pt y="505" x="201"/>
                  </a:lnTo>
                  <a:lnTo>
                    <a:pt y="505" x="195"/>
                  </a:lnTo>
                  <a:lnTo>
                    <a:pt y="504" x="191"/>
                  </a:lnTo>
                  <a:lnTo>
                    <a:pt y="501" x="188"/>
                  </a:lnTo>
                  <a:lnTo>
                    <a:pt y="499" x="187"/>
                  </a:lnTo>
                  <a:lnTo>
                    <a:pt y="496" x="187"/>
                  </a:lnTo>
                  <a:lnTo>
                    <a:pt y="492" x="186"/>
                  </a:lnTo>
                  <a:lnTo>
                    <a:pt y="485" x="193"/>
                  </a:lnTo>
                  <a:lnTo>
                    <a:pt y="480" x="200"/>
                  </a:lnTo>
                  <a:lnTo>
                    <a:pt y="477" x="203"/>
                  </a:lnTo>
                  <a:lnTo>
                    <a:pt y="477" x="207"/>
                  </a:lnTo>
                  <a:lnTo>
                    <a:pt y="479" x="211"/>
                  </a:lnTo>
                  <a:lnTo>
                    <a:pt y="483" x="214"/>
                  </a:lnTo>
                  <a:lnTo>
                    <a:pt y="480" x="220"/>
                  </a:lnTo>
                  <a:lnTo>
                    <a:pt y="477" x="226"/>
                  </a:lnTo>
                  <a:lnTo>
                    <a:pt y="476" x="232"/>
                  </a:lnTo>
                  <a:lnTo>
                    <a:pt y="475" x="238"/>
                  </a:lnTo>
                  <a:lnTo>
                    <a:pt y="473" x="251"/>
                  </a:lnTo>
                  <a:lnTo>
                    <a:pt y="472" x="263"/>
                  </a:lnTo>
                  <a:lnTo>
                    <a:pt y="477" x="267"/>
                  </a:lnTo>
                  <a:lnTo>
                    <a:pt y="483" x="273"/>
                  </a:lnTo>
                  <a:lnTo>
                    <a:pt y="485" x="279"/>
                  </a:lnTo>
                  <a:lnTo>
                    <a:pt y="487" x="285"/>
                  </a:lnTo>
                  <a:lnTo>
                    <a:pt y="487" x="292"/>
                  </a:lnTo>
                  <a:lnTo>
                    <a:pt y="485" x="298"/>
                  </a:lnTo>
                  <a:lnTo>
                    <a:pt y="483" x="305"/>
                  </a:lnTo>
                  <a:lnTo>
                    <a:pt y="479" x="310"/>
                  </a:lnTo>
                  <a:lnTo>
                    <a:pt y="481" x="305"/>
                  </a:lnTo>
                  <a:lnTo>
                    <a:pt y="483" x="299"/>
                  </a:lnTo>
                  <a:lnTo>
                    <a:pt y="484" x="293"/>
                  </a:lnTo>
                  <a:lnTo>
                    <a:pt y="483" x="287"/>
                  </a:lnTo>
                  <a:lnTo>
                    <a:pt y="481" x="280"/>
                  </a:lnTo>
                  <a:lnTo>
                    <a:pt y="477" x="275"/>
                  </a:lnTo>
                  <a:lnTo>
                    <a:pt y="473" x="269"/>
                  </a:lnTo>
                  <a:lnTo>
                    <a:pt y="467" x="266"/>
                  </a:lnTo>
                  <a:lnTo>
                    <a:pt y="460" x="269"/>
                  </a:lnTo>
                  <a:lnTo>
                    <a:pt y="456" x="274"/>
                  </a:lnTo>
                  <a:lnTo>
                    <a:pt y="452" x="278"/>
                  </a:lnTo>
                  <a:lnTo>
                    <a:pt y="448" x="282"/>
                  </a:lnTo>
                  <a:lnTo>
                    <a:pt y="443" x="293"/>
                  </a:lnTo>
                  <a:lnTo>
                    <a:pt y="439" x="304"/>
                  </a:lnTo>
                  <a:lnTo>
                    <a:pt y="440" x="293"/>
                  </a:lnTo>
                  <a:lnTo>
                    <a:pt y="440" x="283"/>
                  </a:lnTo>
                  <a:lnTo>
                    <a:pt y="440" x="280"/>
                  </a:lnTo>
                  <a:lnTo>
                    <a:pt y="438" x="277"/>
                  </a:lnTo>
                  <a:lnTo>
                    <a:pt y="432" x="276"/>
                  </a:lnTo>
                  <a:lnTo>
                    <a:pt y="427" x="276"/>
                  </a:lnTo>
                  <a:lnTo>
                    <a:pt y="424" x="279"/>
                  </a:lnTo>
                  <a:lnTo>
                    <a:pt y="423" x="283"/>
                  </a:lnTo>
                  <a:lnTo>
                    <a:pt y="422" x="289"/>
                  </a:lnTo>
                  <a:lnTo>
                    <a:pt y="422" x="295"/>
                  </a:lnTo>
                  <a:lnTo>
                    <a:pt y="420" x="309"/>
                  </a:lnTo>
                  <a:lnTo>
                    <a:pt y="419" x="323"/>
                  </a:lnTo>
                  <a:lnTo>
                    <a:pt y="418" x="305"/>
                  </a:lnTo>
                  <a:lnTo>
                    <a:pt y="415" x="292"/>
                  </a:lnTo>
                  <a:lnTo>
                    <a:pt y="409" x="295"/>
                  </a:lnTo>
                  <a:lnTo>
                    <a:pt y="402" x="301"/>
                  </a:lnTo>
                  <a:lnTo>
                    <a:pt y="397" x="306"/>
                  </a:lnTo>
                  <a:lnTo>
                    <a:pt y="391" x="314"/>
                  </a:lnTo>
                  <a:lnTo>
                    <a:pt y="381" x="328"/>
                  </a:lnTo>
                  <a:lnTo>
                    <a:pt y="370" x="340"/>
                  </a:lnTo>
                  <a:lnTo>
                    <a:pt y="377" x="330"/>
                  </a:lnTo>
                  <a:lnTo>
                    <a:pt y="383" x="318"/>
                  </a:lnTo>
                  <a:lnTo>
                    <a:pt y="386" x="312"/>
                  </a:lnTo>
                  <a:lnTo>
                    <a:pt y="387" x="307"/>
                  </a:lnTo>
                  <a:lnTo>
                    <a:pt y="387" x="304"/>
                  </a:lnTo>
                  <a:lnTo>
                    <a:pt y="385" x="301"/>
                  </a:lnTo>
                  <a:lnTo>
                    <a:pt y="382" x="298"/>
                  </a:lnTo>
                  <a:lnTo>
                    <a:pt y="379" x="297"/>
                  </a:lnTo>
                  <a:lnTo>
                    <a:pt y="375" x="299"/>
                  </a:lnTo>
                  <a:lnTo>
                    <a:pt y="373" x="303"/>
                  </a:lnTo>
                  <a:lnTo>
                    <a:pt y="366" x="310"/>
                  </a:lnTo>
                  <a:lnTo>
                    <a:pt y="361" x="317"/>
                  </a:lnTo>
                  <a:lnTo>
                    <a:pt y="365" x="308"/>
                  </a:lnTo>
                  <a:lnTo>
                    <a:pt y="369" x="298"/>
                  </a:lnTo>
                  <a:lnTo>
                    <a:pt y="371" x="294"/>
                  </a:lnTo>
                  <a:lnTo>
                    <a:pt y="374" x="291"/>
                  </a:lnTo>
                  <a:lnTo>
                    <a:pt y="377" x="288"/>
                  </a:lnTo>
                  <a:lnTo>
                    <a:pt y="379" x="285"/>
                  </a:lnTo>
                  <a:lnTo>
                    <a:pt y="378" x="281"/>
                  </a:lnTo>
                  <a:lnTo>
                    <a:pt y="377" x="278"/>
                  </a:lnTo>
                  <a:lnTo>
                    <a:pt y="374" x="275"/>
                  </a:lnTo>
                  <a:lnTo>
                    <a:pt y="371" x="273"/>
                  </a:lnTo>
                  <a:lnTo>
                    <a:pt y="367" x="271"/>
                  </a:lnTo>
                  <a:lnTo>
                    <a:pt y="362" x="273"/>
                  </a:lnTo>
                  <a:lnTo>
                    <a:pt y="357" x="277"/>
                  </a:lnTo>
                  <a:lnTo>
                    <a:pt y="350" x="284"/>
                  </a:lnTo>
                  <a:lnTo>
                    <a:pt y="356" x="276"/>
                  </a:lnTo>
                  <a:lnTo>
                    <a:pt y="361" x="268"/>
                  </a:lnTo>
                  <a:lnTo>
                    <a:pt y="363" x="264"/>
                  </a:lnTo>
                  <a:lnTo>
                    <a:pt y="365" x="260"/>
                  </a:lnTo>
                  <a:lnTo>
                    <a:pt y="365" x="255"/>
                  </a:lnTo>
                  <a:lnTo>
                    <a:pt y="363" x="251"/>
                  </a:lnTo>
                  <a:lnTo>
                    <a:pt y="357" x="244"/>
                  </a:lnTo>
                  <a:lnTo>
                    <a:pt y="352" x="238"/>
                  </a:lnTo>
                  <a:lnTo>
                    <a:pt y="348" x="235"/>
                  </a:lnTo>
                  <a:lnTo>
                    <a:pt y="345" x="232"/>
                  </a:lnTo>
                  <a:lnTo>
                    <a:pt y="344" x="227"/>
                  </a:lnTo>
                  <a:lnTo>
                    <a:pt y="342" x="224"/>
                  </a:lnTo>
                  <a:lnTo>
                    <a:pt y="334" x="220"/>
                  </a:lnTo>
                  <a:lnTo>
                    <a:pt y="328" x="215"/>
                  </a:lnTo>
                  <a:lnTo>
                    <a:pt y="321" x="210"/>
                  </a:lnTo>
                  <a:lnTo>
                    <a:pt y="316" x="206"/>
                  </a:lnTo>
                  <a:lnTo>
                    <a:pt y="306" x="195"/>
                  </a:lnTo>
                  <a:lnTo>
                    <a:pt y="300" x="184"/>
                  </a:lnTo>
                  <a:lnTo>
                    <a:pt y="300" x="181"/>
                  </a:lnTo>
                  <a:lnTo>
                    <a:pt y="300" x="177"/>
                  </a:lnTo>
                  <a:lnTo>
                    <a:pt y="299" x="172"/>
                  </a:lnTo>
                  <a:lnTo>
                    <a:pt y="297" x="169"/>
                  </a:lnTo>
                  <a:lnTo>
                    <a:pt y="295" x="166"/>
                  </a:lnTo>
                  <a:lnTo>
                    <a:pt y="291" x="162"/>
                  </a:lnTo>
                  <a:lnTo>
                    <a:pt y="285" x="160"/>
                  </a:lnTo>
                  <a:lnTo>
                    <a:pt y="280" x="159"/>
                  </a:lnTo>
                  <a:lnTo>
                    <a:pt y="275" x="160"/>
                  </a:lnTo>
                  <a:lnTo>
                    <a:pt y="269" x="161"/>
                  </a:lnTo>
                  <a:lnTo>
                    <a:pt y="267" x="161"/>
                  </a:lnTo>
                  <a:lnTo>
                    <a:pt y="264" x="162"/>
                  </a:lnTo>
                  <a:lnTo>
                    <a:pt y="264" x="165"/>
                  </a:lnTo>
                  <a:lnTo>
                    <a:pt y="264" x="167"/>
                  </a:lnTo>
                  <a:lnTo>
                    <a:pt y="275" x="166"/>
                  </a:lnTo>
                  <a:lnTo>
                    <a:pt y="285" x="166"/>
                  </a:lnTo>
                  <a:lnTo>
                    <a:pt y="279" x="167"/>
                  </a:lnTo>
                  <a:lnTo>
                    <a:pt y="269" x="169"/>
                  </a:lnTo>
                  <a:lnTo>
                    <a:pt y="267" x="170"/>
                  </a:lnTo>
                  <a:lnTo>
                    <a:pt y="264" x="171"/>
                  </a:lnTo>
                  <a:lnTo>
                    <a:pt y="264" x="172"/>
                  </a:lnTo>
                  <a:lnTo>
                    <a:pt y="265" x="174"/>
                  </a:lnTo>
                  <a:lnTo>
                    <a:pt y="275" x="181"/>
                  </a:lnTo>
                  <a:lnTo>
                    <a:pt y="281" x="188"/>
                  </a:lnTo>
                  <a:lnTo>
                    <a:pt y="288" x="196"/>
                  </a:lnTo>
                  <a:lnTo>
                    <a:pt y="295" x="205"/>
                  </a:lnTo>
                  <a:lnTo>
                    <a:pt y="308" x="221"/>
                  </a:lnTo>
                  <a:lnTo>
                    <a:pt y="322" x="236"/>
                  </a:lnTo>
                  <a:lnTo>
                    <a:pt y="313" x="228"/>
                  </a:lnTo>
                  <a:lnTo>
                    <a:pt y="302" x="222"/>
                  </a:lnTo>
                  <a:lnTo>
                    <a:pt y="299" x="221"/>
                  </a:lnTo>
                  <a:lnTo>
                    <a:pt y="295" x="221"/>
                  </a:lnTo>
                  <a:lnTo>
                    <a:pt y="289" x="222"/>
                  </a:lnTo>
                  <a:lnTo>
                    <a:pt y="285" x="226"/>
                  </a:lnTo>
                  <a:lnTo>
                    <a:pt y="288" x="216"/>
                  </a:lnTo>
                  <a:lnTo>
                    <a:pt y="291" x="209"/>
                  </a:lnTo>
                  <a:lnTo>
                    <a:pt y="287" x="201"/>
                  </a:lnTo>
                  <a:lnTo>
                    <a:pt y="280" x="195"/>
                  </a:lnTo>
                  <a:lnTo>
                    <a:pt y="275" x="194"/>
                  </a:lnTo>
                  <a:lnTo>
                    <a:pt y="271" x="195"/>
                  </a:lnTo>
                  <a:lnTo>
                    <a:pt y="268" x="196"/>
                  </a:lnTo>
                  <a:lnTo>
                    <a:pt y="264" x="199"/>
                  </a:lnTo>
                  <a:lnTo>
                    <a:pt y="263" x="203"/>
                  </a:lnTo>
                  <a:lnTo>
                    <a:pt y="261" x="209"/>
                  </a:lnTo>
                  <a:lnTo>
                    <a:pt y="260" x="215"/>
                  </a:lnTo>
                  <a:lnTo>
                    <a:pt y="261" x="223"/>
                  </a:lnTo>
                  <a:lnTo>
                    <a:pt y="259" x="216"/>
                  </a:lnTo>
                  <a:lnTo>
                    <a:pt y="257" x="211"/>
                  </a:lnTo>
                  <a:lnTo>
                    <a:pt y="257" x="206"/>
                  </a:lnTo>
                  <a:lnTo>
                    <a:pt y="259" x="201"/>
                  </a:lnTo>
                  <a:lnTo>
                    <a:pt y="263" x="193"/>
                  </a:lnTo>
                  <a:lnTo>
                    <a:pt y="265" x="184"/>
                  </a:lnTo>
                  <a:lnTo>
                    <a:pt y="260" x="182"/>
                  </a:lnTo>
                  <a:lnTo>
                    <a:pt y="256" x="182"/>
                  </a:lnTo>
                  <a:lnTo>
                    <a:pt y="251" x="183"/>
                  </a:lnTo>
                  <a:lnTo>
                    <a:pt y="246" x="185"/>
                  </a:lnTo>
                  <a:lnTo>
                    <a:pt y="243" x="194"/>
                  </a:lnTo>
                  <a:lnTo>
                    <a:pt y="239" x="201"/>
                  </a:lnTo>
                  <a:lnTo>
                    <a:pt y="234" x="208"/>
                  </a:lnTo>
                  <a:lnTo>
                    <a:pt y="228" x="214"/>
                  </a:lnTo>
                  <a:lnTo>
                    <a:pt y="223" x="221"/>
                  </a:lnTo>
                  <a:lnTo>
                    <a:pt y="219" x="229"/>
                  </a:lnTo>
                  <a:lnTo>
                    <a:pt y="215" x="238"/>
                  </a:lnTo>
                  <a:lnTo>
                    <a:pt y="214" x="250"/>
                  </a:lnTo>
                  <a:lnTo>
                    <a:pt y="211" x="244"/>
                  </a:lnTo>
                  <a:lnTo>
                    <a:pt y="210" x="240"/>
                  </a:lnTo>
                  <a:lnTo>
                    <a:pt y="210" x="236"/>
                  </a:lnTo>
                  <a:lnTo>
                    <a:pt y="210" x="234"/>
                  </a:lnTo>
                  <a:lnTo>
                    <a:pt y="211" x="232"/>
                  </a:lnTo>
                  <a:lnTo>
                    <a:pt y="210" x="230"/>
                  </a:lnTo>
                  <a:lnTo>
                    <a:pt y="207" x="232"/>
                  </a:lnTo>
                  <a:lnTo>
                    <a:pt y="202" x="235"/>
                  </a:lnTo>
                  <a:lnTo>
                    <a:pt y="198" x="238"/>
                  </a:lnTo>
                  <a:lnTo>
                    <a:pt y="193" x="244"/>
                  </a:lnTo>
                  <a:lnTo>
                    <a:pt y="189" x="254"/>
                  </a:lnTo>
                  <a:lnTo>
                    <a:pt y="185" x="265"/>
                  </a:lnTo>
                  <a:lnTo>
                    <a:pt y="182" x="277"/>
                  </a:lnTo>
                  <a:lnTo>
                    <a:pt y="181" x="290"/>
                  </a:lnTo>
                  <a:lnTo>
                    <a:pt y="182" x="295"/>
                  </a:lnTo>
                  <a:lnTo>
                    <a:pt y="182" x="301"/>
                  </a:lnTo>
                  <a:lnTo>
                    <a:pt y="185" x="306"/>
                  </a:lnTo>
                  <a:lnTo>
                    <a:pt y="186" x="310"/>
                  </a:lnTo>
                  <a:lnTo>
                    <a:pt y="181" x="303"/>
                  </a:lnTo>
                  <a:lnTo>
                    <a:pt y="178" x="294"/>
                  </a:lnTo>
                  <a:lnTo>
                    <a:pt y="175" x="291"/>
                  </a:lnTo>
                  <a:lnTo>
                    <a:pt y="171" x="287"/>
                  </a:lnTo>
                  <a:lnTo>
                    <a:pt y="165" x="284"/>
                  </a:lnTo>
                  <a:lnTo>
                    <a:pt y="155" x="281"/>
                  </a:lnTo>
                  <a:lnTo>
                    <a:pt y="153" x="282"/>
                  </a:lnTo>
                  <a:lnTo>
                    <a:pt y="150" x="283"/>
                  </a:lnTo>
                  <a:lnTo>
                    <a:pt y="149" x="284"/>
                  </a:lnTo>
                  <a:lnTo>
                    <a:pt y="147" x="287"/>
                  </a:lnTo>
                  <a:lnTo>
                    <a:pt y="147" x="291"/>
                  </a:lnTo>
                  <a:lnTo>
                    <a:pt y="147" x="296"/>
                  </a:lnTo>
                  <a:lnTo>
                    <a:pt y="150" x="308"/>
                  </a:lnTo>
                  <a:lnTo>
                    <a:pt y="151" x="319"/>
                  </a:lnTo>
                  <a:lnTo>
                    <a:pt y="146" x="307"/>
                  </a:lnTo>
                  <a:lnTo>
                    <a:pt y="143" x="295"/>
                  </a:lnTo>
                  <a:lnTo>
                    <a:pt y="141" x="290"/>
                  </a:lnTo>
                  <a:lnTo>
                    <a:pt y="137" x="285"/>
                  </a:lnTo>
                  <a:lnTo>
                    <a:pt y="134" x="283"/>
                  </a:lnTo>
                  <a:lnTo>
                    <a:pt y="130" x="281"/>
                  </a:lnTo>
                  <a:lnTo>
                    <a:pt y="126" x="280"/>
                  </a:lnTo>
                  <a:lnTo>
                    <a:pt y="121" x="279"/>
                  </a:lnTo>
                  <a:lnTo>
                    <a:pt y="118" x="280"/>
                  </a:lnTo>
                  <a:lnTo>
                    <a:pt y="117" x="281"/>
                  </a:lnTo>
                  <a:lnTo>
                    <a:pt y="117" x="284"/>
                  </a:lnTo>
                  <a:lnTo>
                    <a:pt y="117" x="288"/>
                  </a:lnTo>
                  <a:lnTo>
                    <a:pt y="117" x="295"/>
                  </a:lnTo>
                  <a:lnTo>
                    <a:pt y="117" x="306"/>
                  </a:lnTo>
                  <a:lnTo>
                    <a:pt y="116" x="317"/>
                  </a:lnTo>
                  <a:lnTo>
                    <a:pt y="113" x="328"/>
                  </a:lnTo>
                  <a:lnTo>
                    <a:pt y="109" x="333"/>
                  </a:lnTo>
                  <a:lnTo>
                    <a:pt y="105" x="338"/>
                  </a:lnTo>
                  <a:lnTo>
                    <a:pt y="101" x="343"/>
                  </a:lnTo>
                  <a:lnTo>
                    <a:pt y="94" x="347"/>
                  </a:lnTo>
                  <a:lnTo>
                    <a:pt y="101" x="340"/>
                  </a:lnTo>
                  <a:lnTo>
                    <a:pt y="105" x="333"/>
                  </a:lnTo>
                  <a:lnTo>
                    <a:pt y="108" x="328"/>
                  </a:lnTo>
                  <a:lnTo>
                    <a:pt y="109" x="322"/>
                  </a:lnTo>
                  <a:lnTo>
                    <a:pt y="108" x="318"/>
                  </a:lnTo>
                  <a:lnTo>
                    <a:pt y="105" x="315"/>
                  </a:lnTo>
                  <a:lnTo>
                    <a:pt y="100" x="314"/>
                  </a:lnTo>
                  <a:lnTo>
                    <a:pt y="93" x="314"/>
                  </a:lnTo>
                  <a:lnTo>
                    <a:pt y="98" x="314"/>
                  </a:lnTo>
                  <a:lnTo>
                    <a:pt y="102" x="312"/>
                  </a:lnTo>
                  <a:lnTo>
                    <a:pt y="106" x="310"/>
                  </a:lnTo>
                  <a:lnTo>
                    <a:pt y="109" x="307"/>
                  </a:lnTo>
                  <a:lnTo>
                    <a:pt y="112" x="305"/>
                  </a:lnTo>
                  <a:lnTo>
                    <a:pt y="113" x="302"/>
                  </a:lnTo>
                  <a:lnTo>
                    <a:pt y="114" x="297"/>
                  </a:lnTo>
                  <a:lnTo>
                    <a:pt y="114" x="294"/>
                  </a:lnTo>
                  <a:lnTo>
                    <a:pt y="114" x="287"/>
                  </a:lnTo>
                  <a:lnTo>
                    <a:pt y="112" x="281"/>
                  </a:lnTo>
                  <a:lnTo>
                    <a:pt y="109" x="278"/>
                  </a:lnTo>
                  <a:lnTo>
                    <a:pt y="106" x="276"/>
                  </a:lnTo>
                  <a:lnTo>
                    <a:pt y="104" x="275"/>
                  </a:lnTo>
                  <a:lnTo>
                    <a:pt y="101" x="274"/>
                  </a:lnTo>
                  <a:lnTo>
                    <a:pt y="101" x="277"/>
                  </a:lnTo>
                  <a:lnTo>
                    <a:pt y="100" x="280"/>
                  </a:lnTo>
                  <a:lnTo>
                    <a:pt y="98" x="283"/>
                  </a:lnTo>
                  <a:lnTo>
                    <a:pt y="97" x="285"/>
                  </a:lnTo>
                  <a:lnTo>
                    <a:pt y="92" x="290"/>
                  </a:lnTo>
                  <a:lnTo>
                    <a:pt y="85" x="292"/>
                  </a:lnTo>
                  <a:lnTo>
                    <a:pt y="88" x="291"/>
                  </a:lnTo>
                  <a:lnTo>
                    <a:pt y="90" x="289"/>
                  </a:lnTo>
                  <a:lnTo>
                    <a:pt y="93" x="287"/>
                  </a:lnTo>
                  <a:lnTo>
                    <a:pt y="94" x="284"/>
                  </a:lnTo>
                  <a:lnTo>
                    <a:pt y="97" x="278"/>
                  </a:lnTo>
                  <a:lnTo>
                    <a:pt y="97" x="271"/>
                  </a:lnTo>
                  <a:lnTo>
                    <a:pt y="97" x="264"/>
                  </a:lnTo>
                  <a:lnTo>
                    <a:pt y="96" x="256"/>
                  </a:lnTo>
                  <a:lnTo>
                    <a:pt y="93" x="249"/>
                  </a:lnTo>
                  <a:lnTo>
                    <a:pt y="90" x="241"/>
                  </a:lnTo>
                  <a:lnTo>
                    <a:pt y="85" x="242"/>
                  </a:lnTo>
                  <a:lnTo>
                    <a:pt y="81" x="244"/>
                  </a:lnTo>
                  <a:lnTo>
                    <a:pt y="79" x="248"/>
                  </a:lnTo>
                  <a:lnTo>
                    <a:pt y="77" x="252"/>
                  </a:lnTo>
                  <a:lnTo>
                    <a:pt y="76" x="262"/>
                  </a:lnTo>
                  <a:lnTo>
                    <a:pt y="73" x="270"/>
                  </a:lnTo>
                  <a:lnTo>
                    <a:pt y="68" x="273"/>
                  </a:lnTo>
                  <a:lnTo>
                    <a:pt y="65" x="276"/>
                  </a:lnTo>
                  <a:lnTo>
                    <a:pt y="63" x="280"/>
                  </a:lnTo>
                  <a:lnTo>
                    <a:pt y="61" x="285"/>
                  </a:lnTo>
                  <a:lnTo>
                    <a:pt y="60" x="297"/>
                  </a:lnTo>
                  <a:lnTo>
                    <a:pt y="60" x="310"/>
                  </a:lnTo>
                  <a:lnTo>
                    <a:pt y="60" x="324"/>
                  </a:lnTo>
                  <a:lnTo>
                    <a:pt y="59" x="336"/>
                  </a:lnTo>
                  <a:lnTo>
                    <a:pt y="56" x="342"/>
                  </a:lnTo>
                  <a:lnTo>
                    <a:pt y="53" x="346"/>
                  </a:lnTo>
                  <a:lnTo>
                    <a:pt y="51" x="350"/>
                  </a:lnTo>
                  <a:lnTo>
                    <a:pt y="45" x="353"/>
                  </a:lnTo>
                  <a:lnTo>
                    <a:pt y="51" x="348"/>
                  </a:lnTo>
                  <a:lnTo>
                    <a:pt y="53" x="343"/>
                  </a:lnTo>
                  <a:lnTo>
                    <a:pt y="56" x="336"/>
                  </a:lnTo>
                  <a:lnTo>
                    <a:pt y="56" x="329"/>
                  </a:lnTo>
                  <a:lnTo>
                    <a:pt y="56" x="322"/>
                  </a:lnTo>
                  <a:lnTo>
                    <a:pt y="55" x="317"/>
                  </a:lnTo>
                  <a:lnTo>
                    <a:pt y="53" x="314"/>
                  </a:lnTo>
                  <a:lnTo>
                    <a:pt y="49" x="312"/>
                  </a:lnTo>
                  <a:lnTo>
                    <a:pt y="47" x="312"/>
                  </a:lnTo>
                  <a:lnTo>
                    <a:pt y="43" x="315"/>
                  </a:lnTo>
                  <a:lnTo>
                    <a:pt y="39" x="318"/>
                  </a:lnTo>
                  <a:lnTo>
                    <a:pt y="35" x="322"/>
                  </a:lnTo>
                  <a:lnTo>
                    <a:pt y="31" x="328"/>
                  </a:lnTo>
                  <a:lnTo>
                    <a:pt y="28" x="334"/>
                  </a:lnTo>
                  <a:lnTo>
                    <a:pt y="24" x="342"/>
                  </a:lnTo>
                  <a:lnTo>
                    <a:pt y="22" x="350"/>
                  </a:lnTo>
                  <a:lnTo>
                    <a:pt y="23" x="342"/>
                  </a:lnTo>
                  <a:lnTo>
                    <a:pt y="26" x="335"/>
                  </a:lnTo>
                  <a:lnTo>
                    <a:pt y="28" x="329"/>
                  </a:lnTo>
                  <a:lnTo>
                    <a:pt y="31" x="323"/>
                  </a:lnTo>
                  <a:lnTo>
                    <a:pt y="37" x="314"/>
                  </a:lnTo>
                  <a:lnTo>
                    <a:pt y="44" x="305"/>
                  </a:lnTo>
                  <a:lnTo>
                    <a:pt y="51" x="299"/>
                  </a:lnTo>
                  <a:lnTo>
                    <a:pt y="53" x="294"/>
                  </a:lnTo>
                  <a:lnTo>
                    <a:pt y="53" x="292"/>
                  </a:lnTo>
                  <a:lnTo>
                    <a:pt y="53" x="290"/>
                  </a:lnTo>
                  <a:lnTo>
                    <a:pt y="52" x="288"/>
                  </a:lnTo>
                  <a:lnTo>
                    <a:pt y="48" x="285"/>
                  </a:lnTo>
                  <a:lnTo>
                    <a:pt y="45" x="287"/>
                  </a:lnTo>
                  <a:lnTo>
                    <a:pt y="43" x="288"/>
                  </a:lnTo>
                  <a:lnTo>
                    <a:pt y="40" x="289"/>
                  </a:lnTo>
                  <a:lnTo>
                    <a:pt y="39" x="291"/>
                  </a:lnTo>
                  <a:lnTo>
                    <a:pt y="35" x="296"/>
                  </a:lnTo>
                  <a:lnTo>
                    <a:pt y="32" x="303"/>
                  </a:lnTo>
                  <a:lnTo>
                    <a:pt y="28" x="310"/>
                  </a:lnTo>
                  <a:lnTo>
                    <a:pt y="24" x="317"/>
                  </a:lnTo>
                  <a:lnTo>
                    <a:pt y="19" x="323"/>
                  </a:lnTo>
                  <a:lnTo>
                    <a:pt y="12" x="329"/>
                  </a:lnTo>
                  <a:lnTo>
                    <a:pt y="16" x="325"/>
                  </a:lnTo>
                  <a:lnTo>
                    <a:pt y="19" x="321"/>
                  </a:lnTo>
                  <a:lnTo>
                    <a:pt y="22" x="317"/>
                  </a:lnTo>
                  <a:lnTo>
                    <a:pt y="24" x="312"/>
                  </a:lnTo>
                  <a:lnTo>
                    <a:pt y="28" x="304"/>
                  </a:lnTo>
                  <a:lnTo>
                    <a:pt y="32" x="295"/>
                  </a:lnTo>
                  <a:lnTo>
                    <a:pt y="30" x="295"/>
                  </a:lnTo>
                  <a:lnTo>
                    <a:pt y="26" x="296"/>
                  </a:lnTo>
                  <a:lnTo>
                    <a:pt y="23" x="297"/>
                  </a:lnTo>
                  <a:lnTo>
                    <a:pt y="20" x="299"/>
                  </a:lnTo>
                  <a:lnTo>
                    <a:pt y="24" x="294"/>
                  </a:lnTo>
                  <a:lnTo>
                    <a:pt y="31" x="288"/>
                  </a:lnTo>
                  <a:lnTo>
                    <a:pt y="32" x="284"/>
                  </a:lnTo>
                  <a:lnTo>
                    <a:pt y="34" x="281"/>
                  </a:lnTo>
                  <a:lnTo>
                    <a:pt y="34" x="280"/>
                  </a:lnTo>
                  <a:lnTo>
                    <a:pt y="32" x="279"/>
                  </a:lnTo>
                  <a:lnTo>
                    <a:pt y="31" x="279"/>
                  </a:lnTo>
                  <a:lnTo>
                    <a:pt y="28" x="278"/>
                  </a:lnTo>
                  <a:lnTo>
                    <a:pt y="19" x="280"/>
                  </a:lnTo>
                  <a:lnTo>
                    <a:pt y="11" x="283"/>
                  </a:lnTo>
                  <a:lnTo>
                    <a:pt y="4" x="288"/>
                  </a:lnTo>
                  <a:lnTo>
                    <a:pt y="0" x="294"/>
                  </a:lnTo>
                  <a:lnTo>
                    <a:pt y="0" x="267"/>
                  </a:lnTo>
                  <a:lnTo>
                    <a:pt y="3" x="271"/>
                  </a:lnTo>
                  <a:lnTo>
                    <a:pt y="7" x="274"/>
                  </a:lnTo>
                  <a:lnTo>
                    <a:pt y="8" x="275"/>
                  </a:lnTo>
                  <a:lnTo>
                    <a:pt y="10" x="275"/>
                  </a:lnTo>
                  <a:lnTo>
                    <a:pt y="12" x="275"/>
                  </a:lnTo>
                  <a:lnTo>
                    <a:pt y="14" x="274"/>
                  </a:lnTo>
                  <a:lnTo>
                    <a:pt y="22" x="270"/>
                  </a:lnTo>
                  <a:lnTo>
                    <a:pt y="30" x="269"/>
                  </a:lnTo>
                  <a:lnTo>
                    <a:pt y="34" x="268"/>
                  </a:lnTo>
                  <a:lnTo>
                    <a:pt y="39" x="265"/>
                  </a:lnTo>
                  <a:lnTo>
                    <a:pt y="44" x="261"/>
                  </a:lnTo>
                  <a:lnTo>
                    <a:pt y="49" x="255"/>
                  </a:lnTo>
                  <a:lnTo>
                    <a:pt y="55" x="250"/>
                  </a:lnTo>
                  <a:lnTo>
                    <a:pt y="59" x="244"/>
                  </a:lnTo>
                  <a:lnTo>
                    <a:pt y="61" x="241"/>
                  </a:lnTo>
                  <a:lnTo>
                    <a:pt y="65" x="239"/>
                  </a:lnTo>
                  <a:lnTo>
                    <a:pt y="69" x="237"/>
                  </a:lnTo>
                  <a:lnTo>
                    <a:pt y="75" x="236"/>
                  </a:lnTo>
                  <a:lnTo>
                    <a:pt y="79" x="230"/>
                  </a:lnTo>
                  <a:lnTo>
                    <a:pt y="81" x="225"/>
                  </a:lnTo>
                  <a:lnTo>
                    <a:pt y="80" x="223"/>
                  </a:lnTo>
                  <a:lnTo>
                    <a:pt y="79" x="221"/>
                  </a:lnTo>
                  <a:lnTo>
                    <a:pt y="75" x="219"/>
                  </a:lnTo>
                  <a:lnTo>
                    <a:pt y="67" x="214"/>
                  </a:lnTo>
                  <a:lnTo>
                    <a:pt y="52" x="227"/>
                  </a:lnTo>
                  <a:lnTo>
                    <a:pt y="37" x="239"/>
                  </a:lnTo>
                  <a:lnTo>
                    <a:pt y="30" x="244"/>
                  </a:lnTo>
                  <a:lnTo>
                    <a:pt y="20" x="249"/>
                  </a:lnTo>
                  <a:lnTo>
                    <a:pt y="11" x="252"/>
                  </a:lnTo>
                  <a:lnTo>
                    <a:pt y="0" x="255"/>
                  </a:lnTo>
                  <a:lnTo>
                    <a:pt y="0" x="235"/>
                  </a:lnTo>
                  <a:lnTo>
                    <a:pt y="3" x="228"/>
                  </a:lnTo>
                  <a:lnTo>
                    <a:pt y="6" x="220"/>
                  </a:lnTo>
                  <a:lnTo>
                    <a:pt y="6" x="219"/>
                  </a:lnTo>
                  <a:lnTo>
                    <a:pt y="6" x="216"/>
                  </a:lnTo>
                  <a:lnTo>
                    <a:pt y="6" x="215"/>
                  </a:lnTo>
                  <a:lnTo>
                    <a:pt y="0" x="215"/>
                  </a:lnTo>
                  <a:lnTo>
                    <a:pt y="0" x="208"/>
                  </a:lnTo>
                  <a:lnTo>
                    <a:pt y="7" x="205"/>
                  </a:lnTo>
                  <a:lnTo>
                    <a:pt y="16" x="202"/>
                  </a:lnTo>
                  <a:lnTo>
                    <a:pt y="11" x="200"/>
                  </a:lnTo>
                  <a:lnTo>
                    <a:pt y="6" x="199"/>
                  </a:lnTo>
                  <a:lnTo>
                    <a:pt y="2" x="196"/>
                  </a:lnTo>
                  <a:lnTo>
                    <a:pt y="0" x="193"/>
                  </a:lnTo>
                  <a:lnTo>
                    <a:pt y="0" x="185"/>
                  </a:lnTo>
                  <a:lnTo>
                    <a:pt y="8" x="188"/>
                  </a:lnTo>
                  <a:lnTo>
                    <a:pt y="15" x="191"/>
                  </a:lnTo>
                  <a:lnTo>
                    <a:pt y="19" x="191"/>
                  </a:lnTo>
                  <a:lnTo>
                    <a:pt y="22" x="191"/>
                  </a:lnTo>
                  <a:lnTo>
                    <a:pt y="24" x="189"/>
                  </a:lnTo>
                  <a:lnTo>
                    <a:pt y="27" x="186"/>
                  </a:lnTo>
                  <a:lnTo>
                    <a:pt y="32" x="182"/>
                  </a:lnTo>
                  <a:lnTo>
                    <a:pt y="35" x="177"/>
                  </a:lnTo>
                  <a:lnTo>
                    <a:pt y="36" x="170"/>
                  </a:lnTo>
                  <a:lnTo>
                    <a:pt y="36" x="164"/>
                  </a:lnTo>
                  <a:lnTo>
                    <a:pt y="35" x="150"/>
                  </a:lnTo>
                  <a:lnTo>
                    <a:pt y="34" x="137"/>
                  </a:lnTo>
                  <a:lnTo>
                    <a:pt y="32" x="134"/>
                  </a:lnTo>
                  <a:lnTo>
                    <a:pt y="30" x="132"/>
                  </a:lnTo>
                  <a:lnTo>
                    <a:pt y="30" x="131"/>
                  </a:lnTo>
                  <a:lnTo>
                    <a:pt y="30" x="130"/>
                  </a:lnTo>
                  <a:lnTo>
                    <a:pt y="31" x="127"/>
                  </a:lnTo>
                  <a:lnTo>
                    <a:pt y="32" x="123"/>
                  </a:lnTo>
                  <a:lnTo>
                    <a:pt y="41" x="116"/>
                  </a:lnTo>
                  <a:lnTo>
                    <a:pt y="51" x="110"/>
                  </a:lnTo>
                  <a:lnTo>
                    <a:pt y="60" x="104"/>
                  </a:lnTo>
                  <a:lnTo>
                    <a:pt y="69" x="99"/>
                  </a:lnTo>
                  <a:lnTo>
                    <a:pt y="72" x="97"/>
                  </a:lnTo>
                  <a:lnTo>
                    <a:pt y="73" x="96"/>
                  </a:lnTo>
                  <a:lnTo>
                    <a:pt y="71" x="95"/>
                  </a:lnTo>
                  <a:lnTo>
                    <a:pt y="63" x="93"/>
                  </a:lnTo>
                  <a:lnTo>
                    <a:pt y="56" x="93"/>
                  </a:lnTo>
                  <a:lnTo>
                    <a:pt y="51" x="93"/>
                  </a:lnTo>
                  <a:lnTo>
                    <a:pt y="48" x="96"/>
                  </a:lnTo>
                  <a:lnTo>
                    <a:pt y="44" x="97"/>
                  </a:lnTo>
                  <a:lnTo>
                    <a:pt y="41" x="99"/>
                  </a:lnTo>
                  <a:lnTo>
                    <a:pt y="37" x="101"/>
                  </a:lnTo>
                  <a:lnTo>
                    <a:pt y="34" x="102"/>
                  </a:lnTo>
                  <a:lnTo>
                    <a:pt y="30" x="102"/>
                  </a:lnTo>
                  <a:lnTo>
                    <a:pt y="23" x="109"/>
                  </a:lnTo>
                  <a:lnTo>
                    <a:pt y="16" x="114"/>
                  </a:lnTo>
                  <a:lnTo>
                    <a:pt y="8" x="118"/>
                  </a:lnTo>
                  <a:lnTo>
                    <a:pt y="0" x="123"/>
                  </a:lnTo>
                  <a:lnTo>
                    <a:pt y="0" x="107"/>
                  </a:lnTo>
                  <a:lnTo>
                    <a:pt y="10" x="98"/>
                  </a:lnTo>
                  <a:lnTo>
                    <a:pt y="18" x="90"/>
                  </a:lnTo>
                  <a:lnTo>
                    <a:pt y="7" x="91"/>
                  </a:lnTo>
                  <a:lnTo>
                    <a:pt y="0" x="90"/>
                  </a:lnTo>
                  <a:lnTo>
                    <a:pt y="0" x="70"/>
                  </a:lnTo>
                  <a:lnTo>
                    <a:pt y="10" x="73"/>
                  </a:lnTo>
                  <a:lnTo>
                    <a:pt y="18" x="74"/>
                  </a:lnTo>
                  <a:lnTo>
                    <a:pt y="22" x="74"/>
                  </a:lnTo>
                  <a:lnTo>
                    <a:pt y="26" x="73"/>
                  </a:lnTo>
                  <a:lnTo>
                    <a:pt y="30" x="72"/>
                  </a:lnTo>
                  <a:lnTo>
                    <a:pt y="34" x="69"/>
                  </a:lnTo>
                  <a:lnTo>
                    <a:pt y="43" x="71"/>
                  </a:lnTo>
                  <a:lnTo>
                    <a:pt y="49" x="71"/>
                  </a:lnTo>
                  <a:lnTo>
                    <a:pt y="52" x="70"/>
                  </a:lnTo>
                  <a:lnTo>
                    <a:pt y="52" x="68"/>
                  </a:lnTo>
                  <a:lnTo>
                    <a:pt y="52" x="64"/>
                  </a:lnTo>
                  <a:lnTo>
                    <a:pt y="49" x="60"/>
                  </a:lnTo>
                  <a:lnTo>
                    <a:pt y="43" x="56"/>
                  </a:lnTo>
                  <a:lnTo>
                    <a:pt y="39" x="51"/>
                  </a:lnTo>
                  <a:lnTo>
                    <a:pt y="36" x="46"/>
                  </a:lnTo>
                  <a:lnTo>
                    <a:pt y="32" x="41"/>
                  </a:lnTo>
                  <a:lnTo>
                    <a:pt y="16" x="28"/>
                  </a:lnTo>
                  <a:lnTo>
                    <a:pt y="0" x="17"/>
                  </a:lnTo>
                  <a:lnTo>
                    <a:pt y="0" x="9"/>
                  </a:lnTo>
                  <a:lnTo>
                    <a:pt y="10" x="13"/>
                  </a:lnTo>
                  <a:lnTo>
                    <a:pt y="19" x="16"/>
                  </a:lnTo>
                  <a:lnTo>
                    <a:pt y="28" x="20"/>
                  </a:lnTo>
                  <a:lnTo>
                    <a:pt y="36" x="24"/>
                  </a:lnTo>
                  <a:lnTo>
                    <a:pt y="43" x="29"/>
                  </a:lnTo>
                  <a:lnTo>
                    <a:pt y="49" x="34"/>
                  </a:lnTo>
                  <a:lnTo>
                    <a:pt y="56" x="41"/>
                  </a:lnTo>
                  <a:lnTo>
                    <a:pt y="60" x="46"/>
                  </a:lnTo>
                  <a:lnTo>
                    <a:pt y="61" x="50"/>
                  </a:lnTo>
                  <a:lnTo>
                    <a:pt y="65" x="55"/>
                  </a:lnTo>
                  <a:lnTo>
                    <a:pt y="69" x="58"/>
                  </a:lnTo>
                  <a:lnTo>
                    <a:pt y="75" x="60"/>
                  </a:lnTo>
                  <a:lnTo>
                    <a:pt y="88" x="65"/>
                  </a:lnTo>
                  <a:lnTo>
                    <a:pt y="98" x="71"/>
                  </a:lnTo>
                  <a:lnTo>
                    <a:pt y="125" x="72"/>
                  </a:lnTo>
                  <a:lnTo>
                    <a:pt y="154" x="73"/>
                  </a:lnTo>
                  <a:lnTo>
                    <a:pt y="167" x="73"/>
                  </a:lnTo>
                  <a:lnTo>
                    <a:pt y="179" x="72"/>
                  </a:lnTo>
                  <a:lnTo>
                    <a:pt y="183" x="71"/>
                  </a:lnTo>
                  <a:lnTo>
                    <a:pt y="189" x="70"/>
                  </a:lnTo>
                  <a:lnTo>
                    <a:pt y="193" x="68"/>
                  </a:lnTo>
                  <a:lnTo>
                    <a:pt y="195" x="65"/>
                  </a:lnTo>
                  <a:lnTo>
                    <a:pt y="193" x="63"/>
                  </a:lnTo>
                  <a:lnTo>
                    <a:pt y="187" x="63"/>
                  </a:lnTo>
                  <a:lnTo>
                    <a:pt y="181" x="63"/>
                  </a:lnTo>
                  <a:lnTo>
                    <a:pt y="173" x="64"/>
                  </a:lnTo>
                  <a:lnTo>
                    <a:pt y="165" x="65"/>
                  </a:lnTo>
                  <a:lnTo>
                    <a:pt y="157" x="65"/>
                  </a:lnTo>
                  <a:lnTo>
                    <a:pt y="149" x="65"/>
                  </a:lnTo>
                  <a:lnTo>
                    <a:pt y="142" x="64"/>
                  </a:lnTo>
                  <a:lnTo>
                    <a:pt y="146" x="63"/>
                  </a:lnTo>
                  <a:lnTo>
                    <a:pt y="150" x="62"/>
                  </a:lnTo>
                  <a:lnTo>
                    <a:pt y="154" x="60"/>
                  </a:lnTo>
                  <a:lnTo>
                    <a:pt y="157" x="58"/>
                  </a:lnTo>
                  <a:lnTo>
                    <a:pt y="159" x="55"/>
                  </a:lnTo>
                  <a:lnTo>
                    <a:pt y="161" x="51"/>
                  </a:lnTo>
                  <a:lnTo>
                    <a:pt y="161" x="48"/>
                  </a:lnTo>
                  <a:lnTo>
                    <a:pt y="158" x="44"/>
                  </a:lnTo>
                  <a:lnTo>
                    <a:pt y="130" x="28"/>
                  </a:lnTo>
                  <a:lnTo>
                    <a:pt y="108" x="17"/>
                  </a:lnTo>
                  <a:lnTo>
                    <a:pt y="89" x="10"/>
                  </a:lnTo>
                  <a:lnTo>
                    <a:pt y="76" x="7"/>
                  </a:lnTo>
                  <a:lnTo>
                    <a:pt y="57" x="4"/>
                  </a:lnTo>
                  <a:lnTo>
                    <a:pt y="43" x="0"/>
                  </a:lnTo>
                  <a:lnTo>
                    <a:pt y="69" x="0"/>
                  </a:lnTo>
                  <a:lnTo>
                    <a:pt y="75" x="0"/>
                  </a:lnTo>
                  <a:lnTo>
                    <a:pt y="81" x="1"/>
                  </a:lnTo>
                  <a:lnTo>
                    <a:pt y="88" x="2"/>
                  </a:lnTo>
                  <a:lnTo>
                    <a:pt y="94" x="4"/>
                  </a:lnTo>
                  <a:lnTo>
                    <a:pt y="110" x="9"/>
                  </a:lnTo>
                  <a:lnTo>
                    <a:pt y="126" x="16"/>
                  </a:lnTo>
                  <a:lnTo>
                    <a:pt y="141" x="22"/>
                  </a:lnTo>
                  <a:lnTo>
                    <a:pt y="155" x="28"/>
                  </a:lnTo>
                  <a:lnTo>
                    <a:pt y="162" x="29"/>
                  </a:lnTo>
                  <a:lnTo>
                    <a:pt y="167" x="31"/>
                  </a:lnTo>
                  <a:lnTo>
                    <a:pt y="174" x="31"/>
                  </a:lnTo>
                  <a:lnTo>
                    <a:pt y="178" x="31"/>
                  </a:lnTo>
                  <a:lnTo>
                    <a:pt y="181" x="31"/>
                  </a:lnTo>
                  <a:lnTo>
                    <a:pt y="183" x="30"/>
                  </a:lnTo>
                  <a:lnTo>
                    <a:pt y="183" x="29"/>
                  </a:lnTo>
                  <a:lnTo>
                    <a:pt y="183" x="27"/>
                  </a:lnTo>
                  <a:lnTo>
                    <a:pt y="182" x="23"/>
                  </a:lnTo>
                  <a:lnTo>
                    <a:pt y="179" x="20"/>
                  </a:lnTo>
                  <a:lnTo>
                    <a:pt y="175" x="16"/>
                  </a:lnTo>
                  <a:lnTo>
                    <a:pt y="171" x="11"/>
                  </a:lnTo>
                  <a:lnTo>
                    <a:pt y="167" x="7"/>
                  </a:lnTo>
                  <a:lnTo>
                    <a:pt y="167" x="4"/>
                  </a:lnTo>
                  <a:lnTo>
                    <a:pt y="187" x="4"/>
                  </a:lnTo>
                  <a:lnTo>
                    <a:pt y="198" x="6"/>
                  </a:lnTo>
                  <a:lnTo>
                    <a:pt y="208" x="7"/>
                  </a:lnTo>
                  <a:lnTo>
                    <a:pt y="220" x="7"/>
                  </a:lnTo>
                  <a:lnTo>
                    <a:pt y="236" x="9"/>
                  </a:lnTo>
                  <a:lnTo>
                    <a:pt y="249" x="9"/>
                  </a:lnTo>
                  <a:lnTo>
                    <a:pt y="264" x="10"/>
                  </a:lnTo>
                  <a:lnTo>
                    <a:pt y="265" x="11"/>
                  </a:lnTo>
                  <a:lnTo>
                    <a:pt y="269" x="14"/>
                  </a:lnTo>
                  <a:lnTo>
                    <a:pt y="275" x="17"/>
                  </a:lnTo>
                  <a:lnTo>
                    <a:pt y="281" x="19"/>
                  </a:lnTo>
                  <a:lnTo>
                    <a:pt y="289" x="21"/>
                  </a:lnTo>
                  <a:lnTo>
                    <a:pt y="299" x="22"/>
                  </a:lnTo>
                  <a:lnTo>
                    <a:pt y="309" x="24"/>
                  </a:lnTo>
                  <a:lnTo>
                    <a:pt y="320" x="24"/>
                  </a:lnTo>
                  <a:lnTo>
                    <a:pt y="329" x="28"/>
                  </a:lnTo>
                  <a:lnTo>
                    <a:pt y="338" x="30"/>
                  </a:lnTo>
                  <a:lnTo>
                    <a:pt y="348" x="32"/>
                  </a:lnTo>
                  <a:lnTo>
                    <a:pt y="358" x="32"/>
                  </a:lnTo>
                  <a:lnTo>
                    <a:pt y="375" x="32"/>
                  </a:lnTo>
                  <a:lnTo>
                    <a:pt y="391" x="31"/>
                  </a:lnTo>
                  <a:lnTo>
                    <a:pt y="407" x="30"/>
                  </a:lnTo>
                  <a:lnTo>
                    <a:pt y="423" x="27"/>
                  </a:lnTo>
                  <a:lnTo>
                    <a:pt y="447" x="26"/>
                  </a:lnTo>
                  <a:lnTo>
                    <a:pt y="469" x="23"/>
                  </a:lnTo>
                  <a:lnTo>
                    <a:pt y="493" x="20"/>
                  </a:lnTo>
                  <a:lnTo>
                    <a:pt y="517" x="15"/>
                  </a:lnTo>
                  <a:lnTo>
                    <a:pt y="766" x="1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907" name="Shape 907"/>
            <p:cNvSpPr/>
            <p:nvPr/>
          </p:nvSpPr>
          <p:spPr>
            <a:xfrm>
              <a:off y="4738687" x="6713536"/>
              <a:ext cy="284161" cx="188911"/>
            </a:xfrm>
            <a:custGeom>
              <a:pathLst>
                <a:path w="356" extrusionOk="0" h="713">
                  <a:moveTo>
                    <a:pt y="692" x="264"/>
                  </a:moveTo>
                  <a:lnTo>
                    <a:pt y="691" x="263"/>
                  </a:lnTo>
                  <a:lnTo>
                    <a:pt y="690" x="263"/>
                  </a:lnTo>
                  <a:lnTo>
                    <a:pt y="687" x="264"/>
                  </a:lnTo>
                  <a:lnTo>
                    <a:pt y="686" x="265"/>
                  </a:lnTo>
                  <a:lnTo>
                    <a:pt y="682" x="267"/>
                  </a:lnTo>
                  <a:lnTo>
                    <a:pt y="679" x="271"/>
                  </a:lnTo>
                  <a:lnTo>
                    <a:pt y="678" x="273"/>
                  </a:lnTo>
                  <a:lnTo>
                    <a:pt y="676" x="276"/>
                  </a:lnTo>
                  <a:lnTo>
                    <a:pt y="674" x="278"/>
                  </a:lnTo>
                  <a:lnTo>
                    <a:pt y="670" x="280"/>
                  </a:lnTo>
                  <a:lnTo>
                    <a:pt y="667" x="283"/>
                  </a:lnTo>
                  <a:lnTo>
                    <a:pt y="666" x="284"/>
                  </a:lnTo>
                  <a:lnTo>
                    <a:pt y="666" x="285"/>
                  </a:lnTo>
                  <a:lnTo>
                    <a:pt y="668" x="286"/>
                  </a:lnTo>
                  <a:lnTo>
                    <a:pt y="675" x="285"/>
                  </a:lnTo>
                  <a:lnTo>
                    <a:pt y="680" x="283"/>
                  </a:lnTo>
                  <a:lnTo>
                    <a:pt y="686" x="280"/>
                  </a:lnTo>
                  <a:lnTo>
                    <a:pt y="688" x="278"/>
                  </a:lnTo>
                  <a:lnTo>
                    <a:pt y="691" x="275"/>
                  </a:lnTo>
                  <a:lnTo>
                    <a:pt y="692" x="272"/>
                  </a:lnTo>
                  <a:lnTo>
                    <a:pt y="692" x="269"/>
                  </a:lnTo>
                  <a:lnTo>
                    <a:pt y="692" x="264"/>
                  </a:lnTo>
                  <a:close/>
                  <a:moveTo>
                    <a:pt y="660" x="239"/>
                  </a:moveTo>
                  <a:lnTo>
                    <a:pt y="660" x="243"/>
                  </a:lnTo>
                  <a:lnTo>
                    <a:pt y="660" x="244"/>
                  </a:lnTo>
                  <a:lnTo>
                    <a:pt y="662" x="245"/>
                  </a:lnTo>
                  <a:lnTo>
                    <a:pt y="664" x="243"/>
                  </a:lnTo>
                  <a:lnTo>
                    <a:pt y="671" x="239"/>
                  </a:lnTo>
                  <a:lnTo>
                    <a:pt y="679" x="237"/>
                  </a:lnTo>
                  <a:lnTo>
                    <a:pt y="682" x="235"/>
                  </a:lnTo>
                  <a:lnTo>
                    <a:pt y="684" x="234"/>
                  </a:lnTo>
                  <a:lnTo>
                    <a:pt y="687" x="231"/>
                  </a:lnTo>
                  <a:lnTo>
                    <a:pt y="687" x="228"/>
                  </a:lnTo>
                  <a:lnTo>
                    <a:pt y="687" x="223"/>
                  </a:lnTo>
                  <a:lnTo>
                    <a:pt y="688" x="218"/>
                  </a:lnTo>
                  <a:lnTo>
                    <a:pt y="688" x="216"/>
                  </a:lnTo>
                  <a:lnTo>
                    <a:pt y="687" x="214"/>
                  </a:lnTo>
                  <a:lnTo>
                    <a:pt y="686" x="212"/>
                  </a:lnTo>
                  <a:lnTo>
                    <a:pt y="683" x="211"/>
                  </a:lnTo>
                  <a:lnTo>
                    <a:pt y="679" x="214"/>
                  </a:lnTo>
                  <a:lnTo>
                    <a:pt y="675" x="214"/>
                  </a:lnTo>
                  <a:lnTo>
                    <a:pt y="671" x="214"/>
                  </a:lnTo>
                  <a:lnTo>
                    <a:pt y="667" x="214"/>
                  </a:lnTo>
                  <a:lnTo>
                    <a:pt y="664" x="214"/>
                  </a:lnTo>
                  <a:lnTo>
                    <a:pt y="660" x="215"/>
                  </a:lnTo>
                  <a:lnTo>
                    <a:pt y="658" x="217"/>
                  </a:lnTo>
                  <a:lnTo>
                    <a:pt y="654" x="221"/>
                  </a:lnTo>
                  <a:lnTo>
                    <a:pt y="659" x="223"/>
                  </a:lnTo>
                  <a:lnTo>
                    <a:pt y="662" x="225"/>
                  </a:lnTo>
                  <a:lnTo>
                    <a:pt y="662" x="228"/>
                  </a:lnTo>
                  <a:lnTo>
                    <a:pt y="662" x="231"/>
                  </a:lnTo>
                  <a:lnTo>
                    <a:pt y="660" x="235"/>
                  </a:lnTo>
                  <a:lnTo>
                    <a:pt y="660" x="239"/>
                  </a:lnTo>
                  <a:close/>
                  <a:moveTo>
                    <a:pt y="666" x="198"/>
                  </a:moveTo>
                  <a:lnTo>
                    <a:pt y="664" x="201"/>
                  </a:lnTo>
                  <a:lnTo>
                    <a:pt y="663" x="203"/>
                  </a:lnTo>
                  <a:lnTo>
                    <a:pt y="664" x="204"/>
                  </a:lnTo>
                  <a:lnTo>
                    <a:pt y="670" x="203"/>
                  </a:lnTo>
                  <a:lnTo>
                    <a:pt y="674" x="205"/>
                  </a:lnTo>
                  <a:lnTo>
                    <a:pt y="679" x="205"/>
                  </a:lnTo>
                  <a:lnTo>
                    <a:pt y="682" x="205"/>
                  </a:lnTo>
                  <a:lnTo>
                    <a:pt y="683" x="204"/>
                  </a:lnTo>
                  <a:lnTo>
                    <a:pt y="684" x="203"/>
                  </a:lnTo>
                  <a:lnTo>
                    <a:pt y="684" x="201"/>
                  </a:lnTo>
                  <a:lnTo>
                    <a:pt y="683" x="196"/>
                  </a:lnTo>
                  <a:lnTo>
                    <a:pt y="682" x="191"/>
                  </a:lnTo>
                  <a:lnTo>
                    <a:pt y="680" x="190"/>
                  </a:lnTo>
                  <a:lnTo>
                    <a:pt y="680" x="188"/>
                  </a:lnTo>
                  <a:lnTo>
                    <a:pt y="679" x="187"/>
                  </a:lnTo>
                  <a:lnTo>
                    <a:pt y="676" x="187"/>
                  </a:lnTo>
                  <a:lnTo>
                    <a:pt y="675" x="187"/>
                  </a:lnTo>
                  <a:lnTo>
                    <a:pt y="674" x="187"/>
                  </a:lnTo>
                  <a:lnTo>
                    <a:pt y="672" x="189"/>
                  </a:lnTo>
                  <a:lnTo>
                    <a:pt y="671" x="190"/>
                  </a:lnTo>
                  <a:lnTo>
                    <a:pt y="668" x="195"/>
                  </a:lnTo>
                  <a:lnTo>
                    <a:pt y="666" x="198"/>
                  </a:lnTo>
                  <a:close/>
                  <a:moveTo>
                    <a:pt y="675" x="95"/>
                  </a:moveTo>
                  <a:lnTo>
                    <a:pt y="670" x="97"/>
                  </a:lnTo>
                  <a:lnTo>
                    <a:pt y="666" x="98"/>
                  </a:lnTo>
                  <a:lnTo>
                    <a:pt y="660" x="97"/>
                  </a:lnTo>
                  <a:lnTo>
                    <a:pt y="655" x="96"/>
                  </a:lnTo>
                  <a:lnTo>
                    <a:pt y="646" x="92"/>
                  </a:lnTo>
                  <a:lnTo>
                    <a:pt y="634" x="88"/>
                  </a:lnTo>
                  <a:lnTo>
                    <a:pt y="630" x="85"/>
                  </a:lnTo>
                  <a:lnTo>
                    <a:pt y="629" x="82"/>
                  </a:lnTo>
                  <a:lnTo>
                    <a:pt y="629" x="81"/>
                  </a:lnTo>
                  <a:lnTo>
                    <a:pt y="629" x="81"/>
                  </a:lnTo>
                  <a:lnTo>
                    <a:pt y="633" x="82"/>
                  </a:lnTo>
                  <a:lnTo>
                    <a:pt y="635" x="82"/>
                  </a:lnTo>
                  <a:lnTo>
                    <a:pt y="642" x="82"/>
                  </a:lnTo>
                  <a:lnTo>
                    <a:pt y="647" x="83"/>
                  </a:lnTo>
                  <a:lnTo>
                    <a:pt y="652" x="84"/>
                  </a:lnTo>
                  <a:lnTo>
                    <a:pt y="656" x="86"/>
                  </a:lnTo>
                  <a:lnTo>
                    <a:pt y="666" x="91"/>
                  </a:lnTo>
                  <a:lnTo>
                    <a:pt y="675" x="95"/>
                  </a:lnTo>
                  <a:close/>
                  <a:moveTo>
                    <a:pt y="629" x="262"/>
                  </a:moveTo>
                  <a:lnTo>
                    <a:pt y="625" x="269"/>
                  </a:lnTo>
                  <a:lnTo>
                    <a:pt y="621" x="272"/>
                  </a:lnTo>
                  <a:lnTo>
                    <a:pt y="617" x="274"/>
                  </a:lnTo>
                  <a:lnTo>
                    <a:pt y="613" x="275"/>
                  </a:lnTo>
                  <a:lnTo>
                    <a:pt y="606" x="276"/>
                  </a:lnTo>
                  <a:lnTo>
                    <a:pt y="598" x="278"/>
                  </a:lnTo>
                  <a:lnTo>
                    <a:pt y="603" x="278"/>
                  </a:lnTo>
                  <a:lnTo>
                    <a:pt y="606" x="280"/>
                  </a:lnTo>
                  <a:lnTo>
                    <a:pt y="606" x="283"/>
                  </a:lnTo>
                  <a:lnTo>
                    <a:pt y="605" x="286"/>
                  </a:lnTo>
                  <a:lnTo>
                    <a:pt y="599" x="289"/>
                  </a:lnTo>
                  <a:lnTo>
                    <a:pt y="595" x="291"/>
                  </a:lnTo>
                  <a:lnTo>
                    <a:pt y="589" x="293"/>
                  </a:lnTo>
                  <a:lnTo>
                    <a:pt y="584" x="294"/>
                  </a:lnTo>
                  <a:lnTo>
                    <a:pt y="572" x="297"/>
                  </a:lnTo>
                  <a:lnTo>
                    <a:pt y="560" x="300"/>
                  </a:lnTo>
                  <a:lnTo>
                    <a:pt y="560" x="292"/>
                  </a:lnTo>
                  <a:lnTo>
                    <a:pt y="561" x="286"/>
                  </a:lnTo>
                  <a:lnTo>
                    <a:pt y="564" x="280"/>
                  </a:lnTo>
                  <a:lnTo>
                    <a:pt y="568" x="277"/>
                  </a:lnTo>
                  <a:lnTo>
                    <a:pt y="578" x="273"/>
                  </a:lnTo>
                  <a:lnTo>
                    <a:pt y="586" x="266"/>
                  </a:lnTo>
                  <a:lnTo>
                    <a:pt y="591" x="266"/>
                  </a:lnTo>
                  <a:lnTo>
                    <a:pt y="597" x="266"/>
                  </a:lnTo>
                  <a:lnTo>
                    <a:pt y="602" x="265"/>
                  </a:lnTo>
                  <a:lnTo>
                    <a:pt y="607" x="264"/>
                  </a:lnTo>
                  <a:lnTo>
                    <a:pt y="613" x="262"/>
                  </a:lnTo>
                  <a:lnTo>
                    <a:pt y="618" x="261"/>
                  </a:lnTo>
                  <a:lnTo>
                    <a:pt y="623" x="261"/>
                  </a:lnTo>
                  <a:lnTo>
                    <a:pt y="629" x="262"/>
                  </a:lnTo>
                  <a:close/>
                  <a:moveTo>
                    <a:pt y="570" x="266"/>
                  </a:moveTo>
                  <a:lnTo>
                    <a:pt y="588" x="262"/>
                  </a:lnTo>
                  <a:lnTo>
                    <a:pt y="603" x="258"/>
                  </a:lnTo>
                  <a:lnTo>
                    <a:pt y="621" x="253"/>
                  </a:lnTo>
                  <a:lnTo>
                    <a:pt y="639" x="251"/>
                  </a:lnTo>
                  <a:lnTo>
                    <a:pt y="643" x="251"/>
                  </a:lnTo>
                  <a:lnTo>
                    <a:pt y="646" x="249"/>
                  </a:lnTo>
                  <a:lnTo>
                    <a:pt y="650" x="247"/>
                  </a:lnTo>
                  <a:lnTo>
                    <a:pt y="651" x="244"/>
                  </a:lnTo>
                  <a:lnTo>
                    <a:pt y="654" x="241"/>
                  </a:lnTo>
                  <a:lnTo>
                    <a:pt y="654" x="237"/>
                  </a:lnTo>
                  <a:lnTo>
                    <a:pt y="654" x="234"/>
                  </a:lnTo>
                  <a:lnTo>
                    <a:pt y="652" x="231"/>
                  </a:lnTo>
                  <a:lnTo>
                    <a:pt y="642" x="223"/>
                  </a:lnTo>
                  <a:lnTo>
                    <a:pt y="635" x="218"/>
                  </a:lnTo>
                  <a:lnTo>
                    <a:pt y="615" x="221"/>
                  </a:lnTo>
                  <a:lnTo>
                    <a:pt y="595" x="225"/>
                  </a:lnTo>
                  <a:lnTo>
                    <a:pt y="594" x="233"/>
                  </a:lnTo>
                  <a:lnTo>
                    <a:pt y="591" x="238"/>
                  </a:lnTo>
                  <a:lnTo>
                    <a:pt y="589" x="242"/>
                  </a:lnTo>
                  <a:lnTo>
                    <a:pt y="585" x="244"/>
                  </a:lnTo>
                  <a:lnTo>
                    <a:pt y="581" x="247"/>
                  </a:lnTo>
                  <a:lnTo>
                    <a:pt y="577" x="251"/>
                  </a:lnTo>
                  <a:lnTo>
                    <a:pt y="573" x="257"/>
                  </a:lnTo>
                  <a:lnTo>
                    <a:pt y="570" x="266"/>
                  </a:lnTo>
                  <a:close/>
                  <a:moveTo>
                    <a:pt y="625" x="66"/>
                  </a:moveTo>
                  <a:lnTo>
                    <a:pt y="607" x="66"/>
                  </a:lnTo>
                  <a:lnTo>
                    <a:pt y="593" x="65"/>
                  </a:lnTo>
                  <a:lnTo>
                    <a:pt y="590" x="63"/>
                  </a:lnTo>
                  <a:lnTo>
                    <a:pt y="589" x="61"/>
                  </a:lnTo>
                  <a:lnTo>
                    <a:pt y="588" x="59"/>
                  </a:lnTo>
                  <a:lnTo>
                    <a:pt y="588" x="58"/>
                  </a:lnTo>
                  <a:lnTo>
                    <a:pt y="590" x="56"/>
                  </a:lnTo>
                  <a:lnTo>
                    <a:pt y="595" x="55"/>
                  </a:lnTo>
                  <a:lnTo>
                    <a:pt y="610" x="59"/>
                  </a:lnTo>
                  <a:lnTo>
                    <a:pt y="625" x="66"/>
                  </a:lnTo>
                  <a:close/>
                  <a:moveTo>
                    <a:pt y="569" x="52"/>
                  </a:moveTo>
                  <a:lnTo>
                    <a:pt y="576" x="56"/>
                  </a:lnTo>
                  <a:lnTo>
                    <a:pt y="578" x="59"/>
                  </a:lnTo>
                  <a:lnTo>
                    <a:pt y="578" x="60"/>
                  </a:lnTo>
                  <a:lnTo>
                    <a:pt y="577" x="60"/>
                  </a:lnTo>
                  <a:lnTo>
                    <a:pt y="574" x="60"/>
                  </a:lnTo>
                  <a:lnTo>
                    <a:pt y="572" x="60"/>
                  </a:lnTo>
                  <a:lnTo>
                    <a:pt y="566" x="61"/>
                  </a:lnTo>
                  <a:lnTo>
                    <a:pt y="557" x="63"/>
                  </a:lnTo>
                  <a:lnTo>
                    <a:pt y="545" x="63"/>
                  </a:lnTo>
                  <a:lnTo>
                    <a:pt y="529" x="61"/>
                  </a:lnTo>
                  <a:lnTo>
                    <a:pt y="496" x="58"/>
                  </a:lnTo>
                  <a:lnTo>
                    <a:pt y="464" x="56"/>
                  </a:lnTo>
                  <a:lnTo>
                    <a:pt y="456" x="46"/>
                  </a:lnTo>
                  <a:lnTo>
                    <a:pt y="451" x="39"/>
                  </a:lnTo>
                  <a:lnTo>
                    <a:pt y="463" x="40"/>
                  </a:lnTo>
                  <a:lnTo>
                    <a:pt y="476" x="40"/>
                  </a:lnTo>
                  <a:lnTo>
                    <a:pt y="483" x="40"/>
                  </a:lnTo>
                  <a:lnTo>
                    <a:pt y="488" x="40"/>
                  </a:lnTo>
                  <a:lnTo>
                    <a:pt y="493" x="42"/>
                  </a:lnTo>
                  <a:lnTo>
                    <a:pt y="497" x="43"/>
                  </a:lnTo>
                  <a:lnTo>
                    <a:pt y="516" x="45"/>
                  </a:lnTo>
                  <a:lnTo>
                    <a:pt y="534" x="49"/>
                  </a:lnTo>
                  <a:lnTo>
                    <a:pt y="552" x="51"/>
                  </a:lnTo>
                  <a:lnTo>
                    <a:pt y="569" x="52"/>
                  </a:lnTo>
                  <a:close/>
                  <a:moveTo>
                    <a:pt y="569" x="74"/>
                  </a:moveTo>
                  <a:lnTo>
                    <a:pt y="578" x="75"/>
                  </a:lnTo>
                  <a:lnTo>
                    <a:pt y="586" x="78"/>
                  </a:lnTo>
                  <a:lnTo>
                    <a:pt y="594" x="82"/>
                  </a:lnTo>
                  <a:lnTo>
                    <a:pt y="602" x="86"/>
                  </a:lnTo>
                  <a:lnTo>
                    <a:pt y="610" x="91"/>
                  </a:lnTo>
                  <a:lnTo>
                    <a:pt y="618" x="96"/>
                  </a:lnTo>
                  <a:lnTo>
                    <a:pt y="629" x="100"/>
                  </a:lnTo>
                  <a:lnTo>
                    <a:pt y="641" x="104"/>
                  </a:lnTo>
                  <a:lnTo>
                    <a:pt y="644" x="105"/>
                  </a:lnTo>
                  <a:lnTo>
                    <a:pt y="647" x="106"/>
                  </a:lnTo>
                  <a:lnTo>
                    <a:pt y="646" x="107"/>
                  </a:lnTo>
                  <a:lnTo>
                    <a:pt y="644" x="107"/>
                  </a:lnTo>
                  <a:lnTo>
                    <a:pt y="638" x="108"/>
                  </a:lnTo>
                  <a:lnTo>
                    <a:pt y="634" x="108"/>
                  </a:lnTo>
                  <a:lnTo>
                    <a:pt y="619" x="111"/>
                  </a:lnTo>
                  <a:lnTo>
                    <a:pt y="605" x="112"/>
                  </a:lnTo>
                  <a:lnTo>
                    <a:pt y="590" x="113"/>
                  </a:lnTo>
                  <a:lnTo>
                    <a:pt y="574" x="113"/>
                  </a:lnTo>
                  <a:lnTo>
                    <a:pt y="542" x="112"/>
                  </a:lnTo>
                  <a:lnTo>
                    <a:pt y="509" x="110"/>
                  </a:lnTo>
                  <a:lnTo>
                    <a:pt y="489" x="107"/>
                  </a:lnTo>
                  <a:lnTo>
                    <a:pt y="472" x="101"/>
                  </a:lnTo>
                  <a:lnTo>
                    <a:pt y="467" x="100"/>
                  </a:lnTo>
                  <a:lnTo>
                    <a:pt y="464" x="98"/>
                  </a:lnTo>
                  <a:lnTo>
                    <a:pt y="467" x="96"/>
                  </a:lnTo>
                  <a:lnTo>
                    <a:pt y="474" x="95"/>
                  </a:lnTo>
                  <a:lnTo>
                    <a:pt y="481" x="93"/>
                  </a:lnTo>
                  <a:lnTo>
                    <a:pt y="491" x="91"/>
                  </a:lnTo>
                  <a:lnTo>
                    <a:pt y="500" x="91"/>
                  </a:lnTo>
                  <a:lnTo>
                    <a:pt y="509" x="91"/>
                  </a:lnTo>
                  <a:lnTo>
                    <a:pt y="517" x="92"/>
                  </a:lnTo>
                  <a:lnTo>
                    <a:pt y="527" x="93"/>
                  </a:lnTo>
                  <a:lnTo>
                    <a:pt y="537" x="92"/>
                  </a:lnTo>
                  <a:lnTo>
                    <a:pt y="546" x="91"/>
                  </a:lnTo>
                  <a:lnTo>
                    <a:pt y="558" x="82"/>
                  </a:lnTo>
                  <a:lnTo>
                    <a:pt y="569" x="74"/>
                  </a:lnTo>
                  <a:close/>
                  <a:moveTo>
                    <a:pt y="552" x="126"/>
                  </a:moveTo>
                  <a:lnTo>
                    <a:pt y="557" x="127"/>
                  </a:lnTo>
                  <a:lnTo>
                    <a:pt y="560" x="128"/>
                  </a:lnTo>
                  <a:lnTo>
                    <a:pt y="561" x="129"/>
                  </a:lnTo>
                  <a:lnTo>
                    <a:pt y="561" x="130"/>
                  </a:lnTo>
                  <a:lnTo>
                    <a:pt y="560" x="134"/>
                  </a:lnTo>
                  <a:lnTo>
                    <a:pt y="560" x="136"/>
                  </a:lnTo>
                  <a:lnTo>
                    <a:pt y="553" x="143"/>
                  </a:lnTo>
                  <a:lnTo>
                    <a:pt y="549" x="151"/>
                  </a:lnTo>
                  <a:lnTo>
                    <a:pt y="545" x="157"/>
                  </a:lnTo>
                  <a:lnTo>
                    <a:pt y="542" x="164"/>
                  </a:lnTo>
                  <a:lnTo>
                    <a:pt y="541" x="169"/>
                  </a:lnTo>
                  <a:lnTo>
                    <a:pt y="538" x="175"/>
                  </a:lnTo>
                  <a:lnTo>
                    <a:pt y="534" x="179"/>
                  </a:lnTo>
                  <a:lnTo>
                    <a:pt y="528" x="181"/>
                  </a:lnTo>
                  <a:lnTo>
                    <a:pt y="516" x="184"/>
                  </a:lnTo>
                  <a:lnTo>
                    <a:pt y="503" x="188"/>
                  </a:lnTo>
                  <a:lnTo>
                    <a:pt y="496" x="190"/>
                  </a:lnTo>
                  <a:lnTo>
                    <a:pt y="491" x="190"/>
                  </a:lnTo>
                  <a:lnTo>
                    <a:pt y="485" x="190"/>
                  </a:lnTo>
                  <a:lnTo>
                    <a:pt y="483" x="188"/>
                  </a:lnTo>
                  <a:lnTo>
                    <a:pt y="479" x="185"/>
                  </a:lnTo>
                  <a:lnTo>
                    <a:pt y="474" x="183"/>
                  </a:lnTo>
                  <a:lnTo>
                    <a:pt y="476" x="188"/>
                  </a:lnTo>
                  <a:lnTo>
                    <a:pt y="476" x="191"/>
                  </a:lnTo>
                  <a:lnTo>
                    <a:pt y="476" x="192"/>
                  </a:lnTo>
                  <a:lnTo>
                    <a:pt y="474" x="193"/>
                  </a:lnTo>
                  <a:lnTo>
                    <a:pt y="471" x="193"/>
                  </a:lnTo>
                  <a:lnTo>
                    <a:pt y="467" x="193"/>
                  </a:lnTo>
                  <a:lnTo>
                    <a:pt y="459" x="193"/>
                  </a:lnTo>
                  <a:lnTo>
                    <a:pt y="452" x="194"/>
                  </a:lnTo>
                  <a:lnTo>
                    <a:pt y="444" x="195"/>
                  </a:lnTo>
                  <a:lnTo>
                    <a:pt y="438" x="196"/>
                  </a:lnTo>
                  <a:lnTo>
                    <a:pt y="432" x="197"/>
                  </a:lnTo>
                  <a:lnTo>
                    <a:pt y="428" x="198"/>
                  </a:lnTo>
                  <a:lnTo>
                    <a:pt y="426" x="198"/>
                  </a:lnTo>
                  <a:lnTo>
                    <a:pt y="425" x="196"/>
                  </a:lnTo>
                  <a:lnTo>
                    <a:pt y="425" x="194"/>
                  </a:lnTo>
                  <a:lnTo>
                    <a:pt y="423" x="193"/>
                  </a:lnTo>
                  <a:lnTo>
                    <a:pt y="425" x="191"/>
                  </a:lnTo>
                  <a:lnTo>
                    <a:pt y="425" x="189"/>
                  </a:lnTo>
                  <a:lnTo>
                    <a:pt y="428" x="184"/>
                  </a:lnTo>
                  <a:lnTo>
                    <a:pt y="434" x="179"/>
                  </a:lnTo>
                  <a:lnTo>
                    <a:pt y="446" x="170"/>
                  </a:lnTo>
                  <a:lnTo>
                    <a:pt y="458" x="165"/>
                  </a:lnTo>
                  <a:lnTo>
                    <a:pt y="470" x="154"/>
                  </a:lnTo>
                  <a:lnTo>
                    <a:pt y="481" x="141"/>
                  </a:lnTo>
                  <a:lnTo>
                    <a:pt y="479" x="145"/>
                  </a:lnTo>
                  <a:lnTo>
                    <a:pt y="479" x="147"/>
                  </a:lnTo>
                  <a:lnTo>
                    <a:pt y="479" x="150"/>
                  </a:lnTo>
                  <a:lnTo>
                    <a:pt y="479" x="152"/>
                  </a:lnTo>
                  <a:lnTo>
                    <a:pt y="481" x="156"/>
                  </a:lnTo>
                  <a:lnTo>
                    <a:pt y="483" x="161"/>
                  </a:lnTo>
                  <a:lnTo>
                    <a:pt y="487" x="153"/>
                  </a:lnTo>
                  <a:lnTo>
                    <a:pt y="492" x="145"/>
                  </a:lnTo>
                  <a:lnTo>
                    <a:pt y="500" x="138"/>
                  </a:lnTo>
                  <a:lnTo>
                    <a:pt y="509" x="133"/>
                  </a:lnTo>
                  <a:lnTo>
                    <a:pt y="519" x="128"/>
                  </a:lnTo>
                  <a:lnTo>
                    <a:pt y="529" x="126"/>
                  </a:lnTo>
                  <a:lnTo>
                    <a:pt y="541" x="125"/>
                  </a:lnTo>
                  <a:lnTo>
                    <a:pt y="552" x="126"/>
                  </a:lnTo>
                  <a:close/>
                  <a:moveTo>
                    <a:pt y="447" x="203"/>
                  </a:moveTo>
                  <a:lnTo>
                    <a:pt y="436" x="216"/>
                  </a:lnTo>
                  <a:lnTo>
                    <a:pt y="430" x="223"/>
                  </a:lnTo>
                  <a:lnTo>
                    <a:pt y="425" x="229"/>
                  </a:lnTo>
                  <a:lnTo>
                    <a:pt y="421" x="231"/>
                  </a:lnTo>
                  <a:lnTo>
                    <a:pt y="417" x="233"/>
                  </a:lnTo>
                  <a:lnTo>
                    <a:pt y="413" x="234"/>
                  </a:lnTo>
                  <a:lnTo>
                    <a:pt y="407" x="237"/>
                  </a:lnTo>
                  <a:lnTo>
                    <a:pt y="401" x="243"/>
                  </a:lnTo>
                  <a:lnTo>
                    <a:pt y="399" x="242"/>
                  </a:lnTo>
                  <a:lnTo>
                    <a:pt y="399" x="241"/>
                  </a:lnTo>
                  <a:lnTo>
                    <a:pt y="399" x="238"/>
                  </a:lnTo>
                  <a:lnTo>
                    <a:pt y="401" x="236"/>
                  </a:lnTo>
                  <a:lnTo>
                    <a:pt y="403" x="232"/>
                  </a:lnTo>
                  <a:lnTo>
                    <a:pt y="406" x="229"/>
                  </a:lnTo>
                  <a:lnTo>
                    <a:pt y="410" x="229"/>
                  </a:lnTo>
                  <a:lnTo>
                    <a:pt y="413" x="228"/>
                  </a:lnTo>
                  <a:lnTo>
                    <a:pt y="414" x="226"/>
                  </a:lnTo>
                  <a:lnTo>
                    <a:pt y="414" x="225"/>
                  </a:lnTo>
                  <a:lnTo>
                    <a:pt y="411" x="222"/>
                  </a:lnTo>
                  <a:lnTo>
                    <a:pt y="410" x="220"/>
                  </a:lnTo>
                  <a:lnTo>
                    <a:pt y="415" x="216"/>
                  </a:lnTo>
                  <a:lnTo>
                    <a:pt y="418" x="211"/>
                  </a:lnTo>
                  <a:lnTo>
                    <a:pt y="421" x="209"/>
                  </a:lnTo>
                  <a:lnTo>
                    <a:pt y="426" x="207"/>
                  </a:lnTo>
                  <a:lnTo>
                    <a:pt y="434" x="205"/>
                  </a:lnTo>
                  <a:lnTo>
                    <a:pt y="447" x="203"/>
                  </a:lnTo>
                  <a:close/>
                  <a:moveTo>
                    <a:pt y="422" x="187"/>
                  </a:moveTo>
                  <a:lnTo>
                    <a:pt y="415" x="196"/>
                  </a:lnTo>
                  <a:lnTo>
                    <a:pt y="411" x="205"/>
                  </a:lnTo>
                  <a:lnTo>
                    <a:pt y="410" x="209"/>
                  </a:lnTo>
                  <a:lnTo>
                    <a:pt y="407" x="214"/>
                  </a:lnTo>
                  <a:lnTo>
                    <a:pt y="403" x="218"/>
                  </a:lnTo>
                  <a:lnTo>
                    <a:pt y="399" x="220"/>
                  </a:lnTo>
                  <a:lnTo>
                    <a:pt y="393" x="221"/>
                  </a:lnTo>
                  <a:lnTo>
                    <a:pt y="386" x="223"/>
                  </a:lnTo>
                  <a:lnTo>
                    <a:pt y="383" x="223"/>
                  </a:lnTo>
                  <a:lnTo>
                    <a:pt y="381" x="223"/>
                  </a:lnTo>
                  <a:lnTo>
                    <a:pt y="379" x="222"/>
                  </a:lnTo>
                  <a:lnTo>
                    <a:pt y="378" x="220"/>
                  </a:lnTo>
                  <a:lnTo>
                    <a:pt y="386" x="208"/>
                  </a:lnTo>
                  <a:lnTo>
                    <a:pt y="393" x="196"/>
                  </a:lnTo>
                  <a:lnTo>
                    <a:pt y="397" x="190"/>
                  </a:lnTo>
                  <a:lnTo>
                    <a:pt y="402" x="184"/>
                  </a:lnTo>
                  <a:lnTo>
                    <a:pt y="409" x="180"/>
                  </a:lnTo>
                  <a:lnTo>
                    <a:pt y="417" x="177"/>
                  </a:lnTo>
                  <a:lnTo>
                    <a:pt y="422" x="176"/>
                  </a:lnTo>
                  <a:lnTo>
                    <a:pt y="425" x="176"/>
                  </a:lnTo>
                  <a:lnTo>
                    <a:pt y="426" x="177"/>
                  </a:lnTo>
                  <a:lnTo>
                    <a:pt y="426" x="178"/>
                  </a:lnTo>
                  <a:lnTo>
                    <a:pt y="425" x="182"/>
                  </a:lnTo>
                  <a:lnTo>
                    <a:pt y="422" x="187"/>
                  </a:lnTo>
                  <a:close/>
                  <a:moveTo>
                    <a:pt y="385" x="194"/>
                  </a:moveTo>
                  <a:lnTo>
                    <a:pt y="377" x="209"/>
                  </a:lnTo>
                  <a:lnTo>
                    <a:pt y="368" x="223"/>
                  </a:lnTo>
                  <a:lnTo>
                    <a:pt y="361" x="226"/>
                  </a:lnTo>
                  <a:lnTo>
                    <a:pt y="354" x="230"/>
                  </a:lnTo>
                  <a:lnTo>
                    <a:pt y="350" x="231"/>
                  </a:lnTo>
                  <a:lnTo>
                    <a:pt y="348" x="232"/>
                  </a:lnTo>
                  <a:lnTo>
                    <a:pt y="345" x="232"/>
                  </a:lnTo>
                  <a:lnTo>
                    <a:pt y="344" x="231"/>
                  </a:lnTo>
                  <a:lnTo>
                    <a:pt y="350" x="221"/>
                  </a:lnTo>
                  <a:lnTo>
                    <a:pt y="360" x="214"/>
                  </a:lnTo>
                  <a:lnTo>
                    <a:pt y="368" x="205"/>
                  </a:lnTo>
                  <a:lnTo>
                    <a:pt y="374" x="195"/>
                  </a:lnTo>
                  <a:lnTo>
                    <a:pt y="378" x="193"/>
                  </a:lnTo>
                  <a:lnTo>
                    <a:pt y="382" x="192"/>
                  </a:lnTo>
                  <a:lnTo>
                    <a:pt y="385" x="193"/>
                  </a:lnTo>
                  <a:lnTo>
                    <a:pt y="385" x="194"/>
                  </a:lnTo>
                  <a:close/>
                  <a:moveTo>
                    <a:pt y="357" x="169"/>
                  </a:moveTo>
                  <a:lnTo>
                    <a:pt y="354" x="175"/>
                  </a:lnTo>
                  <a:lnTo>
                    <a:pt y="352" x="179"/>
                  </a:lnTo>
                  <a:lnTo>
                    <a:pt y="350" x="180"/>
                  </a:lnTo>
                  <a:lnTo>
                    <a:pt y="348" x="181"/>
                  </a:lnTo>
                  <a:lnTo>
                    <a:pt y="344" x="182"/>
                  </a:lnTo>
                  <a:lnTo>
                    <a:pt y="340" x="181"/>
                  </a:lnTo>
                  <a:lnTo>
                    <a:pt y="336" x="181"/>
                  </a:lnTo>
                  <a:lnTo>
                    <a:pt y="334" x="181"/>
                  </a:lnTo>
                  <a:lnTo>
                    <a:pt y="334" x="180"/>
                  </a:lnTo>
                  <a:lnTo>
                    <a:pt y="336" x="178"/>
                  </a:lnTo>
                  <a:lnTo>
                    <a:pt y="338" x="175"/>
                  </a:lnTo>
                  <a:lnTo>
                    <a:pt y="344" x="171"/>
                  </a:lnTo>
                  <a:lnTo>
                    <a:pt y="346" x="170"/>
                  </a:lnTo>
                  <a:lnTo>
                    <a:pt y="349" x="169"/>
                  </a:lnTo>
                  <a:lnTo>
                    <a:pt y="353" x="169"/>
                  </a:lnTo>
                  <a:lnTo>
                    <a:pt y="357" x="169"/>
                  </a:lnTo>
                  <a:close/>
                  <a:moveTo>
                    <a:pt y="467" x="113"/>
                  </a:moveTo>
                  <a:lnTo>
                    <a:pt y="462" x="114"/>
                  </a:lnTo>
                  <a:lnTo>
                    <a:pt y="456" x="114"/>
                  </a:lnTo>
                  <a:lnTo>
                    <a:pt y="451" x="114"/>
                  </a:lnTo>
                  <a:lnTo>
                    <a:pt y="446" x="113"/>
                  </a:lnTo>
                  <a:lnTo>
                    <a:pt y="443" x="113"/>
                  </a:lnTo>
                  <a:lnTo>
                    <a:pt y="443" x="112"/>
                  </a:lnTo>
                  <a:lnTo>
                    <a:pt y="443" x="111"/>
                  </a:lnTo>
                  <a:lnTo>
                    <a:pt y="444" x="110"/>
                  </a:lnTo>
                  <a:lnTo>
                    <a:pt y="450" x="109"/>
                  </a:lnTo>
                  <a:lnTo>
                    <a:pt y="452" x="107"/>
                  </a:lnTo>
                  <a:lnTo>
                    <a:pt y="462" x="110"/>
                  </a:lnTo>
                  <a:lnTo>
                    <a:pt y="467" x="113"/>
                  </a:lnTo>
                  <a:close/>
                  <a:moveTo>
                    <a:pt y="447" x="96"/>
                  </a:moveTo>
                  <a:lnTo>
                    <a:pt y="450" x="95"/>
                  </a:lnTo>
                  <a:lnTo>
                    <a:pt y="455" x="93"/>
                  </a:lnTo>
                  <a:lnTo>
                    <a:pt y="456" x="92"/>
                  </a:lnTo>
                  <a:lnTo>
                    <a:pt y="456" x="91"/>
                  </a:lnTo>
                  <a:lnTo>
                    <a:pt y="456" x="89"/>
                  </a:lnTo>
                  <a:lnTo>
                    <a:pt y="455" x="88"/>
                  </a:lnTo>
                  <a:lnTo>
                    <a:pt y="444" x="89"/>
                  </a:lnTo>
                  <a:lnTo>
                    <a:pt y="434" x="89"/>
                  </a:lnTo>
                  <a:lnTo>
                    <a:pt y="423" x="88"/>
                  </a:lnTo>
                  <a:lnTo>
                    <a:pt y="411" x="87"/>
                  </a:lnTo>
                  <a:lnTo>
                    <a:pt y="421" x="89"/>
                  </a:lnTo>
                  <a:lnTo>
                    <a:pt y="431" x="91"/>
                  </a:lnTo>
                  <a:lnTo>
                    <a:pt y="439" x="93"/>
                  </a:lnTo>
                  <a:lnTo>
                    <a:pt y="447" x="96"/>
                  </a:lnTo>
                  <a:close/>
                  <a:moveTo>
                    <a:pt y="531" x="85"/>
                  </a:moveTo>
                  <a:lnTo>
                    <a:pt y="534" x="84"/>
                  </a:lnTo>
                  <a:lnTo>
                    <a:pt y="540" x="83"/>
                  </a:lnTo>
                  <a:lnTo>
                    <a:pt y="542" x="82"/>
                  </a:lnTo>
                  <a:lnTo>
                    <a:pt y="545" x="81"/>
                  </a:lnTo>
                  <a:lnTo>
                    <a:pt y="545" x="79"/>
                  </a:lnTo>
                  <a:lnTo>
                    <a:pt y="546" x="77"/>
                  </a:lnTo>
                  <a:lnTo>
                    <a:pt y="545" x="74"/>
                  </a:lnTo>
                  <a:lnTo>
                    <a:pt y="545" x="73"/>
                  </a:lnTo>
                  <a:lnTo>
                    <a:pt y="544" x="72"/>
                  </a:lnTo>
                  <a:lnTo>
                    <a:pt y="541" x="71"/>
                  </a:lnTo>
                  <a:lnTo>
                    <a:pt y="500" x="68"/>
                  </a:lnTo>
                  <a:lnTo>
                    <a:pt y="459" x="66"/>
                  </a:lnTo>
                  <a:lnTo>
                    <a:pt y="439" x="64"/>
                  </a:lnTo>
                  <a:lnTo>
                    <a:pt y="419" x="61"/>
                  </a:lnTo>
                  <a:lnTo>
                    <a:pt y="411" x="59"/>
                  </a:lnTo>
                  <a:lnTo>
                    <a:pt y="403" x="57"/>
                  </a:lnTo>
                  <a:lnTo>
                    <a:pt y="395" x="54"/>
                  </a:lnTo>
                  <a:lnTo>
                    <a:pt y="389" x="51"/>
                  </a:lnTo>
                  <a:lnTo>
                    <a:pt y="379" x="50"/>
                  </a:lnTo>
                  <a:lnTo>
                    <a:pt y="369" x="47"/>
                  </a:lnTo>
                  <a:lnTo>
                    <a:pt y="365" x="46"/>
                  </a:lnTo>
                  <a:lnTo>
                    <a:pt y="361" x="46"/>
                  </a:lnTo>
                  <a:lnTo>
                    <a:pt y="358" x="47"/>
                  </a:lnTo>
                  <a:lnTo>
                    <a:pt y="357" x="50"/>
                  </a:lnTo>
                  <a:lnTo>
                    <a:pt y="361" x="57"/>
                  </a:lnTo>
                  <a:lnTo>
                    <a:pt y="364" x="63"/>
                  </a:lnTo>
                  <a:lnTo>
                    <a:pt y="368" x="66"/>
                  </a:lnTo>
                  <a:lnTo>
                    <a:pt y="372" x="68"/>
                  </a:lnTo>
                  <a:lnTo>
                    <a:pt y="379" x="71"/>
                  </a:lnTo>
                  <a:lnTo>
                    <a:pt y="387" x="75"/>
                  </a:lnTo>
                  <a:lnTo>
                    <a:pt y="391" x="78"/>
                  </a:lnTo>
                  <a:lnTo>
                    <a:pt y="395" x="81"/>
                  </a:lnTo>
                  <a:lnTo>
                    <a:pt y="426" x="82"/>
                  </a:lnTo>
                  <a:lnTo>
                    <a:pt y="450" x="82"/>
                  </a:lnTo>
                  <a:lnTo>
                    <a:pt y="474" x="81"/>
                  </a:lnTo>
                  <a:lnTo>
                    <a:pt y="505" x="81"/>
                  </a:lnTo>
                  <a:lnTo>
                    <a:pt y="511" x="83"/>
                  </a:lnTo>
                  <a:lnTo>
                    <a:pt y="517" x="84"/>
                  </a:lnTo>
                  <a:lnTo>
                    <a:pt y="524" x="85"/>
                  </a:lnTo>
                  <a:lnTo>
                    <a:pt y="531" x="85"/>
                  </a:lnTo>
                  <a:close/>
                  <a:moveTo>
                    <a:pt y="430" x="104"/>
                  </a:moveTo>
                  <a:lnTo>
                    <a:pt y="434" x="105"/>
                  </a:lnTo>
                  <a:lnTo>
                    <a:pt y="435" x="107"/>
                  </a:lnTo>
                  <a:lnTo>
                    <a:pt y="434" x="109"/>
                  </a:lnTo>
                  <a:lnTo>
                    <a:pt y="431" x="110"/>
                  </a:lnTo>
                  <a:lnTo>
                    <a:pt y="419" x="110"/>
                  </a:lnTo>
                  <a:lnTo>
                    <a:pt y="407" x="111"/>
                  </a:lnTo>
                  <a:lnTo>
                    <a:pt y="401" x="110"/>
                  </a:lnTo>
                  <a:lnTo>
                    <a:pt y="395" x="110"/>
                  </a:lnTo>
                  <a:lnTo>
                    <a:pt y="390" x="108"/>
                  </a:lnTo>
                  <a:lnTo>
                    <a:pt y="383" x="105"/>
                  </a:lnTo>
                  <a:lnTo>
                    <a:pt y="377" x="104"/>
                  </a:lnTo>
                  <a:lnTo>
                    <a:pt y="369" x="102"/>
                  </a:lnTo>
                  <a:lnTo>
                    <a:pt y="365" x="101"/>
                  </a:lnTo>
                  <a:lnTo>
                    <a:pt y="362" x="100"/>
                  </a:lnTo>
                  <a:lnTo>
                    <a:pt y="360" x="99"/>
                  </a:lnTo>
                  <a:lnTo>
                    <a:pt y="360" x="97"/>
                  </a:lnTo>
                  <a:lnTo>
                    <a:pt y="360" x="95"/>
                  </a:lnTo>
                  <a:lnTo>
                    <a:pt y="358" x="93"/>
                  </a:lnTo>
                  <a:lnTo>
                    <a:pt y="358" x="92"/>
                  </a:lnTo>
                  <a:lnTo>
                    <a:pt y="360" x="92"/>
                  </a:lnTo>
                  <a:lnTo>
                    <a:pt y="364" x="91"/>
                  </a:lnTo>
                  <a:lnTo>
                    <a:pt y="368" x="91"/>
                  </a:lnTo>
                  <a:lnTo>
                    <a:pt y="377" x="91"/>
                  </a:lnTo>
                  <a:lnTo>
                    <a:pt y="386" x="92"/>
                  </a:lnTo>
                  <a:lnTo>
                    <a:pt y="393" x="94"/>
                  </a:lnTo>
                  <a:lnTo>
                    <a:pt y="401" x="95"/>
                  </a:lnTo>
                  <a:lnTo>
                    <a:pt y="415" x="100"/>
                  </a:lnTo>
                  <a:lnTo>
                    <a:pt y="430" x="104"/>
                  </a:lnTo>
                  <a:close/>
                  <a:moveTo>
                    <a:pt y="364" x="136"/>
                  </a:moveTo>
                  <a:lnTo>
                    <a:pt y="360" x="139"/>
                  </a:lnTo>
                  <a:lnTo>
                    <a:pt y="356" x="142"/>
                  </a:lnTo>
                  <a:lnTo>
                    <a:pt y="350" x="143"/>
                  </a:lnTo>
                  <a:lnTo>
                    <a:pt y="345" x="145"/>
                  </a:lnTo>
                  <a:lnTo>
                    <a:pt y="332" x="145"/>
                  </a:lnTo>
                  <a:lnTo>
                    <a:pt y="320" x="147"/>
                  </a:lnTo>
                  <a:lnTo>
                    <a:pt y="312" x="147"/>
                  </a:lnTo>
                  <a:lnTo>
                    <a:pt y="304" x="147"/>
                  </a:lnTo>
                  <a:lnTo>
                    <a:pt y="297" x="147"/>
                  </a:lnTo>
                  <a:lnTo>
                    <a:pt y="292" x="146"/>
                  </a:lnTo>
                  <a:lnTo>
                    <a:pt y="280" x="142"/>
                  </a:lnTo>
                  <a:lnTo>
                    <a:pt y="269" x="140"/>
                  </a:lnTo>
                  <a:lnTo>
                    <a:pt y="275" x="136"/>
                  </a:lnTo>
                  <a:lnTo>
                    <a:pt y="283" x="134"/>
                  </a:lnTo>
                  <a:lnTo>
                    <a:pt y="289" x="133"/>
                  </a:lnTo>
                  <a:lnTo>
                    <a:pt y="297" x="132"/>
                  </a:lnTo>
                  <a:lnTo>
                    <a:pt y="312" x="132"/>
                  </a:lnTo>
                  <a:lnTo>
                    <a:pt y="326" x="130"/>
                  </a:lnTo>
                  <a:lnTo>
                    <a:pt y="337" x="132"/>
                  </a:lnTo>
                  <a:lnTo>
                    <a:pt y="348" x="132"/>
                  </a:lnTo>
                  <a:lnTo>
                    <a:pt y="353" x="132"/>
                  </a:lnTo>
                  <a:lnTo>
                    <a:pt y="357" x="133"/>
                  </a:lnTo>
                  <a:lnTo>
                    <a:pt y="361" x="134"/>
                  </a:lnTo>
                  <a:lnTo>
                    <a:pt y="364" x="136"/>
                  </a:lnTo>
                  <a:close/>
                  <a:moveTo>
                    <a:pt y="391" x="125"/>
                  </a:moveTo>
                  <a:lnTo>
                    <a:pt y="358" x="126"/>
                  </a:lnTo>
                  <a:lnTo>
                    <a:pt y="326" x="125"/>
                  </a:lnTo>
                  <a:lnTo>
                    <a:pt y="309" x="125"/>
                  </a:lnTo>
                  <a:lnTo>
                    <a:pt y="292" x="123"/>
                  </a:lnTo>
                  <a:lnTo>
                    <a:pt y="275" x="121"/>
                  </a:lnTo>
                  <a:lnTo>
                    <a:pt y="256" x="119"/>
                  </a:lnTo>
                  <a:lnTo>
                    <a:pt y="246" x="120"/>
                  </a:lnTo>
                  <a:lnTo>
                    <a:pt y="238" x="119"/>
                  </a:lnTo>
                  <a:lnTo>
                    <a:pt y="231" x="118"/>
                  </a:lnTo>
                  <a:lnTo>
                    <a:pt y="227" x="115"/>
                  </a:lnTo>
                  <a:lnTo>
                    <a:pt y="220" x="111"/>
                  </a:lnTo>
                  <a:lnTo>
                    <a:pt y="211" x="107"/>
                  </a:lnTo>
                  <a:lnTo>
                    <a:pt y="228" x="101"/>
                  </a:lnTo>
                  <a:lnTo>
                    <a:pt y="246" x="99"/>
                  </a:lnTo>
                  <a:lnTo>
                    <a:pt y="263" x="98"/>
                  </a:lnTo>
                  <a:lnTo>
                    <a:pt y="281" x="99"/>
                  </a:lnTo>
                  <a:lnTo>
                    <a:pt y="299" x="100"/>
                  </a:lnTo>
                  <a:lnTo>
                    <a:pt y="317" x="104"/>
                  </a:lnTo>
                  <a:lnTo>
                    <a:pt y="334" x="108"/>
                  </a:lnTo>
                  <a:lnTo>
                    <a:pt y="350" x="111"/>
                  </a:lnTo>
                  <a:lnTo>
                    <a:pt y="356" x="114"/>
                  </a:lnTo>
                  <a:lnTo>
                    <a:pt y="362" x="116"/>
                  </a:lnTo>
                  <a:lnTo>
                    <a:pt y="369" x="119"/>
                  </a:lnTo>
                  <a:lnTo>
                    <a:pt y="375" x="120"/>
                  </a:lnTo>
                  <a:lnTo>
                    <a:pt y="381" x="121"/>
                  </a:lnTo>
                  <a:lnTo>
                    <a:pt y="386" x="122"/>
                  </a:lnTo>
                  <a:lnTo>
                    <a:pt y="390" x="124"/>
                  </a:lnTo>
                  <a:lnTo>
                    <a:pt y="391" x="125"/>
                  </a:lnTo>
                  <a:close/>
                  <a:moveTo>
                    <a:pt y="273" x="88"/>
                  </a:moveTo>
                  <a:lnTo>
                    <a:pt y="279" x="89"/>
                  </a:lnTo>
                  <a:lnTo>
                    <a:pt y="281" x="88"/>
                  </a:lnTo>
                  <a:lnTo>
                    <a:pt y="281" x="87"/>
                  </a:lnTo>
                  <a:lnTo>
                    <a:pt y="281" x="86"/>
                  </a:lnTo>
                  <a:lnTo>
                    <a:pt y="279" x="85"/>
                  </a:lnTo>
                  <a:lnTo>
                    <a:pt y="276" x="84"/>
                  </a:lnTo>
                  <a:lnTo>
                    <a:pt y="258" x="78"/>
                  </a:lnTo>
                  <a:lnTo>
                    <a:pt y="235" x="70"/>
                  </a:lnTo>
                  <a:lnTo>
                    <a:pt y="223" x="68"/>
                  </a:lnTo>
                  <a:lnTo>
                    <a:pt y="213" x="66"/>
                  </a:lnTo>
                  <a:lnTo>
                    <a:pt y="207" x="66"/>
                  </a:lnTo>
                  <a:lnTo>
                    <a:pt y="202" x="66"/>
                  </a:lnTo>
                  <a:lnTo>
                    <a:pt y="198" x="67"/>
                  </a:lnTo>
                  <a:lnTo>
                    <a:pt y="194" x="69"/>
                  </a:lnTo>
                  <a:lnTo>
                    <a:pt y="193" x="69"/>
                  </a:lnTo>
                  <a:lnTo>
                    <a:pt y="191" x="70"/>
                  </a:lnTo>
                  <a:lnTo>
                    <a:pt y="193" x="71"/>
                  </a:lnTo>
                  <a:lnTo>
                    <a:pt y="193" x="73"/>
                  </a:lnTo>
                  <a:lnTo>
                    <a:pt y="197" x="77"/>
                  </a:lnTo>
                  <a:lnTo>
                    <a:pt y="202" x="79"/>
                  </a:lnTo>
                  <a:lnTo>
                    <a:pt y="209" x="82"/>
                  </a:lnTo>
                  <a:lnTo>
                    <a:pt y="215" x="84"/>
                  </a:lnTo>
                  <a:lnTo>
                    <a:pt y="222" x="86"/>
                  </a:lnTo>
                  <a:lnTo>
                    <a:pt y="228" x="87"/>
                  </a:lnTo>
                  <a:lnTo>
                    <a:pt y="240" x="87"/>
                  </a:lnTo>
                  <a:lnTo>
                    <a:pt y="251" x="87"/>
                  </a:lnTo>
                  <a:lnTo>
                    <a:pt y="262" x="88"/>
                  </a:lnTo>
                  <a:lnTo>
                    <a:pt y="273" x="88"/>
                  </a:lnTo>
                  <a:close/>
                  <a:moveTo>
                    <a:pt y="345" x="99"/>
                  </a:moveTo>
                  <a:lnTo>
                    <a:pt y="348" x="100"/>
                  </a:lnTo>
                  <a:lnTo>
                    <a:pt y="350" x="100"/>
                  </a:lnTo>
                  <a:lnTo>
                    <a:pt y="350" x="100"/>
                  </a:lnTo>
                  <a:lnTo>
                    <a:pt y="350" x="99"/>
                  </a:lnTo>
                  <a:lnTo>
                    <a:pt y="350" x="96"/>
                  </a:lnTo>
                  <a:lnTo>
                    <a:pt y="350" x="94"/>
                  </a:lnTo>
                  <a:lnTo>
                    <a:pt y="342" x="88"/>
                  </a:lnTo>
                  <a:lnTo>
                    <a:pt y="333" x="85"/>
                  </a:lnTo>
                  <a:lnTo>
                    <a:pt y="322" x="82"/>
                  </a:lnTo>
                  <a:lnTo>
                    <a:pt y="313" x="80"/>
                  </a:lnTo>
                  <a:lnTo>
                    <a:pt y="320" x="81"/>
                  </a:lnTo>
                  <a:lnTo>
                    <a:pt y="325" x="81"/>
                  </a:lnTo>
                  <a:lnTo>
                    <a:pt y="330" x="81"/>
                  </a:lnTo>
                  <a:lnTo>
                    <a:pt y="334" x="80"/>
                  </a:lnTo>
                  <a:lnTo>
                    <a:pt y="337" x="80"/>
                  </a:lnTo>
                  <a:lnTo>
                    <a:pt y="338" x="78"/>
                  </a:lnTo>
                  <a:lnTo>
                    <a:pt y="337" x="77"/>
                  </a:lnTo>
                  <a:lnTo>
                    <a:pt y="336" x="73"/>
                  </a:lnTo>
                  <a:lnTo>
                    <a:pt y="329" x="68"/>
                  </a:lnTo>
                  <a:lnTo>
                    <a:pt y="324" x="64"/>
                  </a:lnTo>
                  <a:lnTo>
                    <a:pt y="336" x="72"/>
                  </a:lnTo>
                  <a:lnTo>
                    <a:pt y="349" x="80"/>
                  </a:lnTo>
                  <a:lnTo>
                    <a:pt y="356" x="82"/>
                  </a:lnTo>
                  <a:lnTo>
                    <a:pt y="362" x="84"/>
                  </a:lnTo>
                  <a:lnTo>
                    <a:pt y="369" x="85"/>
                  </a:lnTo>
                  <a:lnTo>
                    <a:pt y="377" x="86"/>
                  </a:lnTo>
                  <a:lnTo>
                    <a:pt y="372" x="80"/>
                  </a:lnTo>
                  <a:lnTo>
                    <a:pt y="366" x="74"/>
                  </a:lnTo>
                  <a:lnTo>
                    <a:pt y="358" x="70"/>
                  </a:lnTo>
                  <a:lnTo>
                    <a:pt y="349" x="67"/>
                  </a:lnTo>
                  <a:lnTo>
                    <a:pt y="330" x="60"/>
                  </a:lnTo>
                  <a:lnTo>
                    <a:pt y="312" x="53"/>
                  </a:lnTo>
                  <a:lnTo>
                    <a:pt y="311" x="54"/>
                  </a:lnTo>
                  <a:lnTo>
                    <a:pt y="308" x="54"/>
                  </a:lnTo>
                  <a:lnTo>
                    <a:pt y="307" x="55"/>
                  </a:lnTo>
                  <a:lnTo>
                    <a:pt y="305" x="58"/>
                  </a:lnTo>
                  <a:lnTo>
                    <a:pt y="303" x="54"/>
                  </a:lnTo>
                  <a:lnTo>
                    <a:pt y="301" x="51"/>
                  </a:lnTo>
                  <a:lnTo>
                    <a:pt y="300" x="50"/>
                  </a:lnTo>
                  <a:lnTo>
                    <a:pt y="297" x="47"/>
                  </a:lnTo>
                  <a:lnTo>
                    <a:pt y="295" x="45"/>
                  </a:lnTo>
                  <a:lnTo>
                    <a:pt y="291" x="44"/>
                  </a:lnTo>
                  <a:lnTo>
                    <a:pt y="287" x="43"/>
                  </a:lnTo>
                  <a:lnTo>
                    <a:pt y="284" x="42"/>
                  </a:lnTo>
                  <a:lnTo>
                    <a:pt y="281" x="40"/>
                  </a:lnTo>
                  <a:lnTo>
                    <a:pt y="280" x="39"/>
                  </a:lnTo>
                  <a:lnTo>
                    <a:pt y="271" x="37"/>
                  </a:lnTo>
                  <a:lnTo>
                    <a:pt y="264" x="37"/>
                  </a:lnTo>
                  <a:lnTo>
                    <a:pt y="259" x="37"/>
                  </a:lnTo>
                  <a:lnTo>
                    <a:pt y="255" x="38"/>
                  </a:lnTo>
                  <a:lnTo>
                    <a:pt y="248" x="40"/>
                  </a:lnTo>
                  <a:lnTo>
                    <a:pt y="240" x="42"/>
                  </a:lnTo>
                  <a:lnTo>
                    <a:pt y="232" x="43"/>
                  </a:lnTo>
                  <a:lnTo>
                    <a:pt y="223" x="44"/>
                  </a:lnTo>
                  <a:lnTo>
                    <a:pt y="219" x="44"/>
                  </a:lnTo>
                  <a:lnTo>
                    <a:pt y="216" x="45"/>
                  </a:lnTo>
                  <a:lnTo>
                    <a:pt y="214" x="47"/>
                  </a:lnTo>
                  <a:lnTo>
                    <a:pt y="213" x="51"/>
                  </a:lnTo>
                  <a:lnTo>
                    <a:pt y="214" x="53"/>
                  </a:lnTo>
                  <a:lnTo>
                    <a:pt y="215" x="55"/>
                  </a:lnTo>
                  <a:lnTo>
                    <a:pt y="219" x="57"/>
                  </a:lnTo>
                  <a:lnTo>
                    <a:pt y="222" x="59"/>
                  </a:lnTo>
                  <a:lnTo>
                    <a:pt y="230" x="63"/>
                  </a:lnTo>
                  <a:lnTo>
                    <a:pt y="238" x="67"/>
                  </a:lnTo>
                  <a:lnTo>
                    <a:pt y="252" x="70"/>
                  </a:lnTo>
                  <a:lnTo>
                    <a:pt y="267" x="74"/>
                  </a:lnTo>
                  <a:lnTo>
                    <a:pt y="273" x="77"/>
                  </a:lnTo>
                  <a:lnTo>
                    <a:pt y="280" x="79"/>
                  </a:lnTo>
                  <a:lnTo>
                    <a:pt y="287" x="80"/>
                  </a:lnTo>
                  <a:lnTo>
                    <a:pt y="293" x="81"/>
                  </a:lnTo>
                  <a:lnTo>
                    <a:pt y="299" x="86"/>
                  </a:lnTo>
                  <a:lnTo>
                    <a:pt y="304" x="91"/>
                  </a:lnTo>
                  <a:lnTo>
                    <a:pt y="311" x="94"/>
                  </a:lnTo>
                  <a:lnTo>
                    <a:pt y="317" x="96"/>
                  </a:lnTo>
                  <a:lnTo>
                    <a:pt y="330" x="98"/>
                  </a:lnTo>
                  <a:lnTo>
                    <a:pt y="345" x="99"/>
                  </a:lnTo>
                  <a:close/>
                  <a:moveTo>
                    <a:pt y="341" x="54"/>
                  </a:moveTo>
                  <a:lnTo>
                    <a:pt y="344" x="55"/>
                  </a:lnTo>
                  <a:lnTo>
                    <a:pt y="345" x="56"/>
                  </a:lnTo>
                  <a:lnTo>
                    <a:pt y="346" x="56"/>
                  </a:lnTo>
                  <a:lnTo>
                    <a:pt y="349" x="54"/>
                  </a:lnTo>
                  <a:lnTo>
                    <a:pt y="348" x="52"/>
                  </a:lnTo>
                  <a:lnTo>
                    <a:pt y="346" x="50"/>
                  </a:lnTo>
                  <a:lnTo>
                    <a:pt y="344" x="47"/>
                  </a:lnTo>
                  <a:lnTo>
                    <a:pt y="341" x="46"/>
                  </a:lnTo>
                  <a:lnTo>
                    <a:pt y="336" x="44"/>
                  </a:lnTo>
                  <a:lnTo>
                    <a:pt y="330" x="41"/>
                  </a:lnTo>
                  <a:lnTo>
                    <a:pt y="325" x="41"/>
                  </a:lnTo>
                  <a:lnTo>
                    <a:pt y="320" x="40"/>
                  </a:lnTo>
                  <a:lnTo>
                    <a:pt y="317" x="39"/>
                  </a:lnTo>
                  <a:lnTo>
                    <a:pt y="315" x="39"/>
                  </a:lnTo>
                  <a:lnTo>
                    <a:pt y="313" x="40"/>
                  </a:lnTo>
                  <a:lnTo>
                    <a:pt y="311" x="41"/>
                  </a:lnTo>
                  <a:lnTo>
                    <a:pt y="325" x="47"/>
                  </a:lnTo>
                  <a:lnTo>
                    <a:pt y="341" x="54"/>
                  </a:lnTo>
                  <a:close/>
                  <a:moveTo>
                    <a:pt y="202" x="55"/>
                  </a:moveTo>
                  <a:lnTo>
                    <a:pt y="202" x="57"/>
                  </a:lnTo>
                  <a:lnTo>
                    <a:pt y="202" x="58"/>
                  </a:lnTo>
                  <a:lnTo>
                    <a:pt y="201" x="58"/>
                  </a:lnTo>
                  <a:lnTo>
                    <a:pt y="199" x="58"/>
                  </a:lnTo>
                  <a:lnTo>
                    <a:pt y="197" x="57"/>
                  </a:lnTo>
                  <a:lnTo>
                    <a:pt y="195" x="57"/>
                  </a:lnTo>
                  <a:lnTo>
                    <a:pt y="187" x="57"/>
                  </a:lnTo>
                  <a:lnTo>
                    <a:pt y="179" x="57"/>
                  </a:lnTo>
                  <a:lnTo>
                    <a:pt y="175" x="57"/>
                  </a:lnTo>
                  <a:lnTo>
                    <a:pt y="171" x="56"/>
                  </a:lnTo>
                  <a:lnTo>
                    <a:pt y="167" x="55"/>
                  </a:lnTo>
                  <a:lnTo>
                    <a:pt y="163" x="53"/>
                  </a:lnTo>
                  <a:lnTo>
                    <a:pt y="161" x="51"/>
                  </a:lnTo>
                  <a:lnTo>
                    <a:pt y="161" x="50"/>
                  </a:lnTo>
                  <a:lnTo>
                    <a:pt y="161" x="49"/>
                  </a:lnTo>
                  <a:lnTo>
                    <a:pt y="162" x="49"/>
                  </a:lnTo>
                  <a:lnTo>
                    <a:pt y="165" x="49"/>
                  </a:lnTo>
                  <a:lnTo>
                    <a:pt y="166" x="47"/>
                  </a:lnTo>
                  <a:lnTo>
                    <a:pt y="175" x="49"/>
                  </a:lnTo>
                  <a:lnTo>
                    <a:pt y="186" x="50"/>
                  </a:lnTo>
                  <a:lnTo>
                    <a:pt y="191" x="51"/>
                  </a:lnTo>
                  <a:lnTo>
                    <a:pt y="195" x="52"/>
                  </a:lnTo>
                  <a:lnTo>
                    <a:pt y="199" x="53"/>
                  </a:lnTo>
                  <a:lnTo>
                    <a:pt y="202" x="55"/>
                  </a:lnTo>
                  <a:close/>
                  <a:moveTo>
                    <a:pt y="231" x="95"/>
                  </a:moveTo>
                  <a:lnTo>
                    <a:pt y="222" x="97"/>
                  </a:lnTo>
                  <a:lnTo>
                    <a:pt y="213" x="97"/>
                  </a:lnTo>
                  <a:lnTo>
                    <a:pt y="203" x="97"/>
                  </a:lnTo>
                  <a:lnTo>
                    <a:pt y="194" x="95"/>
                  </a:lnTo>
                  <a:lnTo>
                    <a:pt y="174" x="91"/>
                  </a:lnTo>
                  <a:lnTo>
                    <a:pt y="154" x="87"/>
                  </a:lnTo>
                  <a:lnTo>
                    <a:pt y="150" x="87"/>
                  </a:lnTo>
                  <a:lnTo>
                    <a:pt y="146" x="86"/>
                  </a:lnTo>
                  <a:lnTo>
                    <a:pt y="144" x="85"/>
                  </a:lnTo>
                  <a:lnTo>
                    <a:pt y="142" x="84"/>
                  </a:lnTo>
                  <a:lnTo>
                    <a:pt y="142" x="83"/>
                  </a:lnTo>
                  <a:lnTo>
                    <a:pt y="144" x="82"/>
                  </a:lnTo>
                  <a:lnTo>
                    <a:pt y="145" x="81"/>
                  </a:lnTo>
                  <a:lnTo>
                    <a:pt y="148" x="80"/>
                  </a:lnTo>
                  <a:lnTo>
                    <a:pt y="152" x="78"/>
                  </a:lnTo>
                  <a:lnTo>
                    <a:pt y="156" x="78"/>
                  </a:lnTo>
                  <a:lnTo>
                    <a:pt y="160" x="78"/>
                  </a:lnTo>
                  <a:lnTo>
                    <a:pt y="163" x="78"/>
                  </a:lnTo>
                  <a:lnTo>
                    <a:pt y="173" x="79"/>
                  </a:lnTo>
                  <a:lnTo>
                    <a:pt y="181" x="80"/>
                  </a:lnTo>
                  <a:lnTo>
                    <a:pt y="187" x="80"/>
                  </a:lnTo>
                  <a:lnTo>
                    <a:pt y="193" x="81"/>
                  </a:lnTo>
                  <a:lnTo>
                    <a:pt y="199" x="83"/>
                  </a:lnTo>
                  <a:lnTo>
                    <a:pt y="205" x="86"/>
                  </a:lnTo>
                  <a:lnTo>
                    <a:pt y="216" x="92"/>
                  </a:lnTo>
                  <a:lnTo>
                    <a:pt y="231" x="95"/>
                  </a:lnTo>
                  <a:close/>
                  <a:moveTo>
                    <a:pt y="512" x="33"/>
                  </a:moveTo>
                  <a:lnTo>
                    <a:pt y="519" x="29"/>
                  </a:lnTo>
                  <a:lnTo>
                    <a:pt y="528" x="25"/>
                  </a:lnTo>
                  <a:lnTo>
                    <a:pt y="532" x="24"/>
                  </a:lnTo>
                  <a:lnTo>
                    <a:pt y="533" x="22"/>
                  </a:lnTo>
                  <a:lnTo>
                    <a:pt y="533" x="19"/>
                  </a:lnTo>
                  <a:lnTo>
                    <a:pt y="529" x="17"/>
                  </a:lnTo>
                  <a:lnTo>
                    <a:pt y="520" x="16"/>
                  </a:lnTo>
                  <a:lnTo>
                    <a:pt y="508" x="16"/>
                  </a:lnTo>
                  <a:lnTo>
                    <a:pt y="496" x="17"/>
                  </a:lnTo>
                  <a:lnTo>
                    <a:pt y="484" x="19"/>
                  </a:lnTo>
                  <a:lnTo>
                    <a:pt y="474" x="23"/>
                  </a:lnTo>
                  <a:lnTo>
                    <a:pt y="464" x="26"/>
                  </a:lnTo>
                  <a:lnTo>
                    <a:pt y="458" x="29"/>
                  </a:lnTo>
                  <a:lnTo>
                    <a:pt y="452" x="33"/>
                  </a:lnTo>
                  <a:lnTo>
                    <a:pt y="512" x="33"/>
                  </a:lnTo>
                  <a:close/>
                  <a:moveTo>
                    <a:pt y="309" x="34"/>
                  </a:moveTo>
                  <a:lnTo>
                    <a:pt y="319" x="31"/>
                  </a:lnTo>
                  <a:lnTo>
                    <a:pt y="325" x="27"/>
                  </a:lnTo>
                  <a:lnTo>
                    <a:pt y="321" x="25"/>
                  </a:lnTo>
                  <a:lnTo>
                    <a:pt y="317" x="23"/>
                  </a:lnTo>
                  <a:lnTo>
                    <a:pt y="313" x="22"/>
                  </a:lnTo>
                  <a:lnTo>
                    <a:pt y="309" x="22"/>
                  </a:lnTo>
                  <a:lnTo>
                    <a:pt y="300" x="22"/>
                  </a:lnTo>
                  <a:lnTo>
                    <a:pt y="291" x="23"/>
                  </a:lnTo>
                  <a:lnTo>
                    <a:pt y="285" x="26"/>
                  </a:lnTo>
                  <a:lnTo>
                    <a:pt y="281" x="29"/>
                  </a:lnTo>
                  <a:lnTo>
                    <a:pt y="280" x="31"/>
                  </a:lnTo>
                  <a:lnTo>
                    <a:pt y="279" x="32"/>
                  </a:lnTo>
                  <a:lnTo>
                    <a:pt y="280" x="33"/>
                  </a:lnTo>
                  <a:lnTo>
                    <a:pt y="280" x="34"/>
                  </a:lnTo>
                  <a:lnTo>
                    <a:pt y="309" x="34"/>
                  </a:lnTo>
                  <a:close/>
                  <a:moveTo>
                    <a:pt y="103" x="9"/>
                  </a:moveTo>
                  <a:lnTo>
                    <a:pt y="105" x="11"/>
                  </a:lnTo>
                  <a:lnTo>
                    <a:pt y="108" x="13"/>
                  </a:lnTo>
                  <a:lnTo>
                    <a:pt y="110" x="15"/>
                  </a:lnTo>
                  <a:lnTo>
                    <a:pt y="114" x="15"/>
                  </a:lnTo>
                  <a:lnTo>
                    <a:pt y="112" x="17"/>
                  </a:lnTo>
                  <a:lnTo>
                    <a:pt y="107" x="19"/>
                  </a:lnTo>
                  <a:lnTo>
                    <a:pt y="105" x="19"/>
                  </a:lnTo>
                  <a:lnTo>
                    <a:pt y="104" x="20"/>
                  </a:lnTo>
                  <a:lnTo>
                    <a:pt y="104" x="23"/>
                  </a:lnTo>
                  <a:lnTo>
                    <a:pt y="105" x="24"/>
                  </a:lnTo>
                  <a:lnTo>
                    <a:pt y="113" x="25"/>
                  </a:lnTo>
                  <a:lnTo>
                    <a:pt y="124" x="24"/>
                  </a:lnTo>
                  <a:lnTo>
                    <a:pt y="129" x="24"/>
                  </a:lnTo>
                  <a:lnTo>
                    <a:pt y="132" x="25"/>
                  </a:lnTo>
                  <a:lnTo>
                    <a:pt y="132" x="27"/>
                  </a:lnTo>
                  <a:lnTo>
                    <a:pt y="126" x="31"/>
                  </a:lnTo>
                  <a:lnTo>
                    <a:pt y="108" x="31"/>
                  </a:lnTo>
                  <a:lnTo>
                    <a:pt y="89" x="34"/>
                  </a:lnTo>
                  <a:lnTo>
                    <a:pt y="93" x="28"/>
                  </a:lnTo>
                  <a:lnTo>
                    <a:pt y="95" x="23"/>
                  </a:lnTo>
                  <a:lnTo>
                    <a:pt y="83" x="26"/>
                  </a:lnTo>
                  <a:lnTo>
                    <a:pt y="69" x="29"/>
                  </a:lnTo>
                  <a:lnTo>
                    <a:pt y="67" x="28"/>
                  </a:lnTo>
                  <a:lnTo>
                    <a:pt y="63" x="28"/>
                  </a:lnTo>
                  <a:lnTo>
                    <a:pt y="60" x="26"/>
                  </a:lnTo>
                  <a:lnTo>
                    <a:pt y="56" x="23"/>
                  </a:lnTo>
                  <a:lnTo>
                    <a:pt y="59" x="19"/>
                  </a:lnTo>
                  <a:lnTo>
                    <a:pt y="61" x="18"/>
                  </a:lnTo>
                  <a:lnTo>
                    <a:pt y="65" x="16"/>
                  </a:lnTo>
                  <a:lnTo>
                    <a:pt y="69" x="15"/>
                  </a:lnTo>
                  <a:lnTo>
                    <a:pt y="73" x="17"/>
                  </a:lnTo>
                  <a:lnTo>
                    <a:pt y="76" x="17"/>
                  </a:lnTo>
                  <a:lnTo>
                    <a:pt y="79" x="17"/>
                  </a:lnTo>
                  <a:lnTo>
                    <a:pt y="81" x="15"/>
                  </a:lnTo>
                  <a:lnTo>
                    <a:pt y="84" x="13"/>
                  </a:lnTo>
                  <a:lnTo>
                    <a:pt y="89" x="11"/>
                  </a:lnTo>
                  <a:lnTo>
                    <a:pt y="95" x="10"/>
                  </a:lnTo>
                  <a:lnTo>
                    <a:pt y="103" x="9"/>
                  </a:lnTo>
                  <a:close/>
                  <a:moveTo>
                    <a:pt y="713" x="317"/>
                  </a:moveTo>
                  <a:lnTo>
                    <a:pt y="707" x="332"/>
                  </a:lnTo>
                  <a:lnTo>
                    <a:pt y="701" x="348"/>
                  </a:lnTo>
                  <a:lnTo>
                    <a:pt y="703" x="343"/>
                  </a:lnTo>
                  <a:lnTo>
                    <a:pt y="701" x="338"/>
                  </a:lnTo>
                  <a:lnTo>
                    <a:pt y="697" x="338"/>
                  </a:lnTo>
                  <a:lnTo>
                    <a:pt y="694" x="339"/>
                  </a:lnTo>
                  <a:lnTo>
                    <a:pt y="690" x="341"/>
                  </a:lnTo>
                  <a:lnTo>
                    <a:pt y="687" x="343"/>
                  </a:lnTo>
                  <a:lnTo>
                    <a:pt y="691" x="339"/>
                  </a:lnTo>
                  <a:lnTo>
                    <a:pt y="696" x="334"/>
                  </a:lnTo>
                  <a:lnTo>
                    <a:pt y="699" x="331"/>
                  </a:lnTo>
                  <a:lnTo>
                    <a:pt y="700" x="328"/>
                  </a:lnTo>
                  <a:lnTo>
                    <a:pt y="701" x="324"/>
                  </a:lnTo>
                  <a:lnTo>
                    <a:pt y="701" x="320"/>
                  </a:lnTo>
                  <a:lnTo>
                    <a:pt y="703" x="310"/>
                  </a:lnTo>
                  <a:lnTo>
                    <a:pt y="705" x="300"/>
                  </a:lnTo>
                  <a:lnTo>
                    <a:pt y="707" x="296"/>
                  </a:lnTo>
                  <a:lnTo>
                    <a:pt y="707" x="293"/>
                  </a:lnTo>
                  <a:lnTo>
                    <a:pt y="705" x="291"/>
                  </a:lnTo>
                  <a:lnTo>
                    <a:pt y="703" x="291"/>
                  </a:lnTo>
                  <a:lnTo>
                    <a:pt y="700" x="291"/>
                  </a:lnTo>
                  <a:lnTo>
                    <a:pt y="697" x="292"/>
                  </a:lnTo>
                  <a:lnTo>
                    <a:pt y="695" x="296"/>
                  </a:lnTo>
                  <a:lnTo>
                    <a:pt y="694" x="299"/>
                  </a:lnTo>
                  <a:lnTo>
                    <a:pt y="692" x="306"/>
                  </a:lnTo>
                  <a:lnTo>
                    <a:pt y="691" x="314"/>
                  </a:lnTo>
                  <a:lnTo>
                    <a:pt y="691" x="306"/>
                  </a:lnTo>
                  <a:lnTo>
                    <a:pt y="692" x="299"/>
                  </a:lnTo>
                  <a:lnTo>
                    <a:pt y="692" x="296"/>
                  </a:lnTo>
                  <a:lnTo>
                    <a:pt y="691" x="292"/>
                  </a:lnTo>
                  <a:lnTo>
                    <a:pt y="690" x="290"/>
                  </a:lnTo>
                  <a:lnTo>
                    <a:pt y="687" x="289"/>
                  </a:lnTo>
                  <a:lnTo>
                    <a:pt y="686" x="289"/>
                  </a:lnTo>
                  <a:lnTo>
                    <a:pt y="683" x="290"/>
                  </a:lnTo>
                  <a:lnTo>
                    <a:pt y="683" x="291"/>
                  </a:lnTo>
                  <a:lnTo>
                    <a:pt y="682" x="294"/>
                  </a:lnTo>
                  <a:lnTo>
                    <a:pt y="680" x="300"/>
                  </a:lnTo>
                  <a:lnTo>
                    <a:pt y="678" x="305"/>
                  </a:lnTo>
                  <a:lnTo>
                    <a:pt y="679" x="301"/>
                  </a:lnTo>
                  <a:lnTo>
                    <a:pt y="678" x="298"/>
                  </a:lnTo>
                  <a:lnTo>
                    <a:pt y="676" x="294"/>
                  </a:lnTo>
                  <a:lnTo>
                    <a:pt y="674" x="292"/>
                  </a:lnTo>
                  <a:lnTo>
                    <a:pt y="668" x="293"/>
                  </a:lnTo>
                  <a:lnTo>
                    <a:pt y="664" x="297"/>
                  </a:lnTo>
                  <a:lnTo>
                    <a:pt y="660" x="300"/>
                  </a:lnTo>
                  <a:lnTo>
                    <a:pt y="656" x="303"/>
                  </a:lnTo>
                  <a:lnTo>
                    <a:pt y="660" x="298"/>
                  </a:lnTo>
                  <a:lnTo>
                    <a:pt y="663" x="293"/>
                  </a:lnTo>
                  <a:lnTo>
                    <a:pt y="663" x="292"/>
                  </a:lnTo>
                  <a:lnTo>
                    <a:pt y="662" x="291"/>
                  </a:lnTo>
                  <a:lnTo>
                    <a:pt y="662" x="290"/>
                  </a:lnTo>
                  <a:lnTo>
                    <a:pt y="660" x="290"/>
                  </a:lnTo>
                  <a:lnTo>
                    <a:pt y="651" x="292"/>
                  </a:lnTo>
                  <a:lnTo>
                    <a:pt y="639" x="298"/>
                  </a:lnTo>
                  <a:lnTo>
                    <a:pt y="654" x="287"/>
                  </a:lnTo>
                  <a:lnTo>
                    <a:pt y="670" x="273"/>
                  </a:lnTo>
                  <a:lnTo>
                    <a:pt y="676" x="266"/>
                  </a:lnTo>
                  <a:lnTo>
                    <a:pt y="680" x="259"/>
                  </a:lnTo>
                  <a:lnTo>
                    <a:pt y="682" x="256"/>
                  </a:lnTo>
                  <a:lnTo>
                    <a:pt y="682" x="253"/>
                  </a:lnTo>
                  <a:lnTo>
                    <a:pt y="680" x="250"/>
                  </a:lnTo>
                  <a:lnTo>
                    <a:pt y="678" x="248"/>
                  </a:lnTo>
                  <a:lnTo>
                    <a:pt y="662" x="255"/>
                  </a:lnTo>
                  <a:lnTo>
                    <a:pt y="646" x="264"/>
                  </a:lnTo>
                  <a:lnTo>
                    <a:pt y="629" x="275"/>
                  </a:lnTo>
                  <a:lnTo>
                    <a:pt y="613" x="285"/>
                  </a:lnTo>
                  <a:lnTo>
                    <a:pt y="599" x="296"/>
                  </a:lnTo>
                  <a:lnTo>
                    <a:pt y="590" x="302"/>
                  </a:lnTo>
                  <a:lnTo>
                    <a:pt y="588" x="307"/>
                  </a:lnTo>
                  <a:lnTo>
                    <a:pt y="585" x="315"/>
                  </a:lnTo>
                  <a:lnTo>
                    <a:pt y="582" x="328"/>
                  </a:lnTo>
                  <a:lnTo>
                    <a:pt y="581" x="345"/>
                  </a:lnTo>
                  <a:lnTo>
                    <a:pt y="580" x="340"/>
                  </a:lnTo>
                  <a:lnTo>
                    <a:pt y="580" x="333"/>
                  </a:lnTo>
                  <a:lnTo>
                    <a:pt y="580" x="331"/>
                  </a:lnTo>
                  <a:lnTo>
                    <a:pt y="578" x="329"/>
                  </a:lnTo>
                  <a:lnTo>
                    <a:pt y="577" x="328"/>
                  </a:lnTo>
                  <a:lnTo>
                    <a:pt y="574" x="327"/>
                  </a:lnTo>
                  <a:lnTo>
                    <a:pt y="568" x="328"/>
                  </a:lnTo>
                  <a:lnTo>
                    <a:pt y="562" x="330"/>
                  </a:lnTo>
                  <a:lnTo>
                    <a:pt y="557" x="333"/>
                  </a:lnTo>
                  <a:lnTo>
                    <a:pt y="552" x="337"/>
                  </a:lnTo>
                  <a:lnTo>
                    <a:pt y="542" x="346"/>
                  </a:lnTo>
                  <a:lnTo>
                    <a:pt y="534" x="356"/>
                  </a:lnTo>
                  <a:lnTo>
                    <a:pt y="542" x="344"/>
                  </a:lnTo>
                  <a:lnTo>
                    <a:pt y="550" x="333"/>
                  </a:lnTo>
                  <a:lnTo>
                    <a:pt y="548" x="332"/>
                  </a:lnTo>
                  <a:lnTo>
                    <a:pt y="545" x="331"/>
                  </a:lnTo>
                  <a:lnTo>
                    <a:pt y="541" x="331"/>
                  </a:lnTo>
                  <a:lnTo>
                    <a:pt y="536" x="332"/>
                  </a:lnTo>
                  <a:lnTo>
                    <a:pt y="550" x="329"/>
                  </a:lnTo>
                  <a:lnTo>
                    <a:pt y="565" x="325"/>
                  </a:lnTo>
                  <a:lnTo>
                    <a:pt y="572" x="321"/>
                  </a:lnTo>
                  <a:lnTo>
                    <a:pt y="578" x="316"/>
                  </a:lnTo>
                  <a:lnTo>
                    <a:pt y="580" x="313"/>
                  </a:lnTo>
                  <a:lnTo>
                    <a:pt y="582" x="308"/>
                  </a:lnTo>
                  <a:lnTo>
                    <a:pt y="584" x="304"/>
                  </a:lnTo>
                  <a:lnTo>
                    <a:pt y="584" x="300"/>
                  </a:lnTo>
                  <a:lnTo>
                    <a:pt y="581" x="299"/>
                  </a:lnTo>
                  <a:lnTo>
                    <a:pt y="578" x="299"/>
                  </a:lnTo>
                  <a:lnTo>
                    <a:pt y="576" x="300"/>
                  </a:lnTo>
                  <a:lnTo>
                    <a:pt y="572" x="300"/>
                  </a:lnTo>
                  <a:lnTo>
                    <a:pt y="565" x="303"/>
                  </a:lnTo>
                  <a:lnTo>
                    <a:pt y="557" x="307"/>
                  </a:lnTo>
                  <a:lnTo>
                    <a:pt y="541" x="318"/>
                  </a:lnTo>
                  <a:lnTo>
                    <a:pt y="525" x="327"/>
                  </a:lnTo>
                  <a:lnTo>
                    <a:pt y="537" x="318"/>
                  </a:lnTo>
                  <a:lnTo>
                    <a:pt y="544" x="313"/>
                  </a:lnTo>
                  <a:lnTo>
                    <a:pt y="544" x="312"/>
                  </a:lnTo>
                  <a:lnTo>
                    <a:pt y="541" x="312"/>
                  </a:lnTo>
                  <a:lnTo>
                    <a:pt y="536" x="313"/>
                  </a:lnTo>
                  <a:lnTo>
                    <a:pt y="528" x="315"/>
                  </a:lnTo>
                  <a:lnTo>
                    <a:pt y="536" x="311"/>
                  </a:lnTo>
                  <a:lnTo>
                    <a:pt y="545" x="306"/>
                  </a:lnTo>
                  <a:lnTo>
                    <a:pt y="549" x="304"/>
                  </a:lnTo>
                  <a:lnTo>
                    <a:pt y="553" x="301"/>
                  </a:lnTo>
                  <a:lnTo>
                    <a:pt y="554" x="296"/>
                  </a:lnTo>
                  <a:lnTo>
                    <a:pt y="553" x="290"/>
                  </a:lnTo>
                  <a:lnTo>
                    <a:pt y="549" x="289"/>
                  </a:lnTo>
                  <a:lnTo>
                    <a:pt y="545" x="289"/>
                  </a:lnTo>
                  <a:lnTo>
                    <a:pt y="540" x="289"/>
                  </a:lnTo>
                  <a:lnTo>
                    <a:pt y="536" x="291"/>
                  </a:lnTo>
                  <a:lnTo>
                    <a:pt y="528" x="296"/>
                  </a:lnTo>
                  <a:lnTo>
                    <a:pt y="519" x="301"/>
                  </a:lnTo>
                  <a:lnTo>
                    <a:pt y="521" x="298"/>
                  </a:lnTo>
                  <a:lnTo>
                    <a:pt y="525" x="296"/>
                  </a:lnTo>
                  <a:lnTo>
                    <a:pt y="527" x="294"/>
                  </a:lnTo>
                  <a:lnTo>
                    <a:pt y="528" x="292"/>
                  </a:lnTo>
                  <a:lnTo>
                    <a:pt y="527" x="291"/>
                  </a:lnTo>
                  <a:lnTo>
                    <a:pt y="525" x="289"/>
                  </a:lnTo>
                  <a:lnTo>
                    <a:pt y="519" x="288"/>
                  </a:lnTo>
                  <a:lnTo>
                    <a:pt y="513" x="288"/>
                  </a:lnTo>
                  <a:lnTo>
                    <a:pt y="505" x="290"/>
                  </a:lnTo>
                  <a:lnTo>
                    <a:pt y="499" x="292"/>
                  </a:lnTo>
                  <a:lnTo>
                    <a:pt y="483" x="300"/>
                  </a:lnTo>
                  <a:lnTo>
                    <a:pt y="468" x="307"/>
                  </a:lnTo>
                  <a:lnTo>
                    <a:pt y="470" x="296"/>
                  </a:lnTo>
                  <a:lnTo>
                    <a:pt y="470" x="283"/>
                  </a:lnTo>
                  <a:lnTo>
                    <a:pt y="471" x="277"/>
                  </a:lnTo>
                  <a:lnTo>
                    <a:pt y="471" x="272"/>
                  </a:lnTo>
                  <a:lnTo>
                    <a:pt y="470" x="269"/>
                  </a:lnTo>
                  <a:lnTo>
                    <a:pt y="468" x="267"/>
                  </a:lnTo>
                  <a:lnTo>
                    <a:pt y="466" x="266"/>
                  </a:lnTo>
                  <a:lnTo>
                    <a:pt y="463" x="267"/>
                  </a:lnTo>
                  <a:lnTo>
                    <a:pt y="462" x="269"/>
                  </a:lnTo>
                  <a:lnTo>
                    <a:pt y="460" x="271"/>
                  </a:lnTo>
                  <a:lnTo>
                    <a:pt y="458" x="275"/>
                  </a:lnTo>
                  <a:lnTo>
                    <a:pt y="456" x="279"/>
                  </a:lnTo>
                  <a:lnTo>
                    <a:pt y="459" x="269"/>
                  </a:lnTo>
                  <a:lnTo>
                    <a:pt y="462" x="257"/>
                  </a:lnTo>
                  <a:lnTo>
                    <a:pt y="463" x="251"/>
                  </a:lnTo>
                  <a:lnTo>
                    <a:pt y="462" x="246"/>
                  </a:lnTo>
                  <a:lnTo>
                    <a:pt y="462" x="244"/>
                  </a:lnTo>
                  <a:lnTo>
                    <a:pt y="459" x="242"/>
                  </a:lnTo>
                  <a:lnTo>
                    <a:pt y="456" x="239"/>
                  </a:lnTo>
                  <a:lnTo>
                    <a:pt y="454" x="237"/>
                  </a:lnTo>
                  <a:lnTo>
                    <a:pt y="456" x="237"/>
                  </a:lnTo>
                  <a:lnTo>
                    <a:pt y="460" x="236"/>
                  </a:lnTo>
                  <a:lnTo>
                    <a:pt y="463" x="234"/>
                  </a:lnTo>
                  <a:lnTo>
                    <a:pt y="466" x="232"/>
                  </a:lnTo>
                  <a:lnTo>
                    <a:pt y="471" x="226"/>
                  </a:lnTo>
                  <a:lnTo>
                    <a:pt y="475" x="220"/>
                  </a:lnTo>
                  <a:lnTo>
                    <a:pt y="478" x="214"/>
                  </a:lnTo>
                  <a:lnTo>
                    <a:pt y="479" x="208"/>
                  </a:lnTo>
                  <a:lnTo>
                    <a:pt y="479" x="204"/>
                  </a:lnTo>
                  <a:lnTo>
                    <a:pt y="478" x="203"/>
                  </a:lnTo>
                  <a:lnTo>
                    <a:pt y="468" x="204"/>
                  </a:lnTo>
                  <a:lnTo>
                    <a:pt y="460" x="206"/>
                  </a:lnTo>
                  <a:lnTo>
                    <a:pt y="454" x="210"/>
                  </a:lnTo>
                  <a:lnTo>
                    <a:pt y="447" x="215"/>
                  </a:lnTo>
                  <a:lnTo>
                    <a:pt y="435" x="226"/>
                  </a:lnTo>
                  <a:lnTo>
                    <a:pt y="427" x="239"/>
                  </a:lnTo>
                  <a:lnTo>
                    <a:pt y="430" x="248"/>
                  </a:lnTo>
                  <a:lnTo>
                    <a:pt y="431" x="256"/>
                  </a:lnTo>
                  <a:lnTo>
                    <a:pt y="432" x="262"/>
                  </a:lnTo>
                  <a:lnTo>
                    <a:pt y="431" x="270"/>
                  </a:lnTo>
                  <a:lnTo>
                    <a:pt y="430" x="275"/>
                  </a:lnTo>
                  <a:lnTo>
                    <a:pt y="426" x="280"/>
                  </a:lnTo>
                  <a:lnTo>
                    <a:pt y="422" x="285"/>
                  </a:lnTo>
                  <a:lnTo>
                    <a:pt y="418" x="289"/>
                  </a:lnTo>
                  <a:lnTo>
                    <a:pt y="423" x="281"/>
                  </a:lnTo>
                  <a:lnTo>
                    <a:pt y="426" x="273"/>
                  </a:lnTo>
                  <a:lnTo>
                    <a:pt y="427" x="265"/>
                  </a:lnTo>
                  <a:lnTo>
                    <a:pt y="427" x="258"/>
                  </a:lnTo>
                  <a:lnTo>
                    <a:pt y="426" x="251"/>
                  </a:lnTo>
                  <a:lnTo>
                    <a:pt y="423" x="246"/>
                  </a:lnTo>
                  <a:lnTo>
                    <a:pt y="421" x="242"/>
                  </a:lnTo>
                  <a:lnTo>
                    <a:pt y="417" x="239"/>
                  </a:lnTo>
                  <a:lnTo>
                    <a:pt y="413" x="241"/>
                  </a:lnTo>
                  <a:lnTo>
                    <a:pt y="410" x="244"/>
                  </a:lnTo>
                  <a:lnTo>
                    <a:pt y="407" x="248"/>
                  </a:lnTo>
                  <a:lnTo>
                    <a:pt y="405" x="253"/>
                  </a:lnTo>
                  <a:lnTo>
                    <a:pt y="401" x="265"/>
                  </a:lnTo>
                  <a:lnTo>
                    <a:pt y="397" x="276"/>
                  </a:lnTo>
                  <a:lnTo>
                    <a:pt y="398" x="269"/>
                  </a:lnTo>
                  <a:lnTo>
                    <a:pt y="399" x="260"/>
                  </a:lnTo>
                  <a:lnTo>
                    <a:pt y="401" x="257"/>
                  </a:lnTo>
                  <a:lnTo>
                    <a:pt y="401" x="253"/>
                  </a:lnTo>
                  <a:lnTo>
                    <a:pt y="399" x="250"/>
                  </a:lnTo>
                  <a:lnTo>
                    <a:pt y="398" x="249"/>
                  </a:lnTo>
                  <a:lnTo>
                    <a:pt y="397" x="249"/>
                  </a:lnTo>
                  <a:lnTo>
                    <a:pt y="394" x="249"/>
                  </a:lnTo>
                  <a:lnTo>
                    <a:pt y="393" x="250"/>
                  </a:lnTo>
                  <a:lnTo>
                    <a:pt y="390" x="252"/>
                  </a:lnTo>
                  <a:lnTo>
                    <a:pt y="387" x="257"/>
                  </a:lnTo>
                  <a:lnTo>
                    <a:pt y="383" x="261"/>
                  </a:lnTo>
                  <a:lnTo>
                    <a:pt y="387" x="252"/>
                  </a:lnTo>
                  <a:lnTo>
                    <a:pt y="393" x="244"/>
                  </a:lnTo>
                  <a:lnTo>
                    <a:pt y="394" x="241"/>
                  </a:lnTo>
                  <a:lnTo>
                    <a:pt y="395" x="236"/>
                  </a:lnTo>
                  <a:lnTo>
                    <a:pt y="395" x="233"/>
                  </a:lnTo>
                  <a:lnTo>
                    <a:pt y="393" x="231"/>
                  </a:lnTo>
                  <a:lnTo>
                    <a:pt y="389" x="229"/>
                  </a:lnTo>
                  <a:lnTo>
                    <a:pt y="385" x="229"/>
                  </a:lnTo>
                  <a:lnTo>
                    <a:pt y="379" x="230"/>
                  </a:lnTo>
                  <a:lnTo>
                    <a:pt y="374" x="232"/>
                  </a:lnTo>
                  <a:lnTo>
                    <a:pt y="364" x="238"/>
                  </a:lnTo>
                  <a:lnTo>
                    <a:pt y="353" x="244"/>
                  </a:lnTo>
                  <a:lnTo>
                    <a:pt y="357" x="242"/>
                  </a:lnTo>
                  <a:lnTo>
                    <a:pt y="360" x="239"/>
                  </a:lnTo>
                  <a:lnTo>
                    <a:pt y="361" x="238"/>
                  </a:lnTo>
                  <a:lnTo>
                    <a:pt y="361" x="237"/>
                  </a:lnTo>
                  <a:lnTo>
                    <a:pt y="360" x="236"/>
                  </a:lnTo>
                  <a:lnTo>
                    <a:pt y="358" x="235"/>
                  </a:lnTo>
                  <a:lnTo>
                    <a:pt y="353" x="234"/>
                  </a:lnTo>
                  <a:lnTo>
                    <a:pt y="349" x="235"/>
                  </a:lnTo>
                  <a:lnTo>
                    <a:pt y="344" x="237"/>
                  </a:lnTo>
                  <a:lnTo>
                    <a:pt y="338" x="241"/>
                  </a:lnTo>
                  <a:lnTo>
                    <a:pt y="329" x="247"/>
                  </a:lnTo>
                  <a:lnTo>
                    <a:pt y="321" x="255"/>
                  </a:lnTo>
                  <a:lnTo>
                    <a:pt y="325" x="246"/>
                  </a:lnTo>
                  <a:lnTo>
                    <a:pt y="330" x="238"/>
                  </a:lnTo>
                  <a:lnTo>
                    <a:pt y="336" x="231"/>
                  </a:lnTo>
                  <a:lnTo>
                    <a:pt y="342" x="223"/>
                  </a:lnTo>
                  <a:lnTo>
                    <a:pt y="356" x="209"/>
                  </a:lnTo>
                  <a:lnTo>
                    <a:pt y="368" x="194"/>
                  </a:lnTo>
                  <a:lnTo>
                    <a:pt y="377" x="191"/>
                  </a:lnTo>
                  <a:lnTo>
                    <a:pt y="383" x="188"/>
                  </a:lnTo>
                  <a:lnTo>
                    <a:pt y="390" x="184"/>
                  </a:lnTo>
                  <a:lnTo>
                    <a:pt y="395" x="180"/>
                  </a:lnTo>
                  <a:lnTo>
                    <a:pt y="403" x="176"/>
                  </a:lnTo>
                  <a:lnTo>
                    <a:pt y="413" x="173"/>
                  </a:lnTo>
                  <a:lnTo>
                    <a:pt y="423" x="169"/>
                  </a:lnTo>
                  <a:lnTo>
                    <a:pt y="438" x="167"/>
                  </a:lnTo>
                  <a:lnTo>
                    <a:pt y="444" x="165"/>
                  </a:lnTo>
                  <a:lnTo>
                    <a:pt y="451" x="161"/>
                  </a:lnTo>
                  <a:lnTo>
                    <a:pt y="456" x="155"/>
                  </a:lnTo>
                  <a:lnTo>
                    <a:pt y="462" x="149"/>
                  </a:lnTo>
                  <a:lnTo>
                    <a:pt y="467" x="143"/>
                  </a:lnTo>
                  <a:lnTo>
                    <a:pt y="474" x="137"/>
                  </a:lnTo>
                  <a:lnTo>
                    <a:pt y="479" x="133"/>
                  </a:lnTo>
                  <a:lnTo>
                    <a:pt y="485" x="128"/>
                  </a:lnTo>
                  <a:lnTo>
                    <a:pt y="481" x="126"/>
                  </a:lnTo>
                  <a:lnTo>
                    <a:pt y="475" x="126"/>
                  </a:lnTo>
                  <a:lnTo>
                    <a:pt y="466" x="126"/>
                  </a:lnTo>
                  <a:lnTo>
                    <a:pt y="456" x="127"/>
                  </a:lnTo>
                  <a:lnTo>
                    <a:pt y="434" x="132"/>
                  </a:lnTo>
                  <a:lnTo>
                    <a:pt y="414" x="135"/>
                  </a:lnTo>
                  <a:lnTo>
                    <a:pt y="403" x="143"/>
                  </a:lnTo>
                  <a:lnTo>
                    <a:pt y="393" x="151"/>
                  </a:lnTo>
                  <a:lnTo>
                    <a:pt y="382" x="159"/>
                  </a:lnTo>
                  <a:lnTo>
                    <a:pt y="370" x="166"/>
                  </a:lnTo>
                  <a:lnTo>
                    <a:pt y="365" x="174"/>
                  </a:lnTo>
                  <a:lnTo>
                    <a:pt y="358" x="180"/>
                  </a:lnTo>
                  <a:lnTo>
                    <a:pt y="350" x="187"/>
                  </a:lnTo>
                  <a:lnTo>
                    <a:pt y="344" x="192"/>
                  </a:lnTo>
                  <a:lnTo>
                    <a:pt y="337" x="197"/>
                  </a:lnTo>
                  <a:lnTo>
                    <a:pt y="332" x="205"/>
                  </a:lnTo>
                  <a:lnTo>
                    <a:pt y="330" x="208"/>
                  </a:lnTo>
                  <a:lnTo>
                    <a:pt y="329" x="212"/>
                  </a:lnTo>
                  <a:lnTo>
                    <a:pt y="328" x="218"/>
                  </a:lnTo>
                  <a:lnTo>
                    <a:pt y="328" x="224"/>
                  </a:lnTo>
                  <a:lnTo>
                    <a:pt y="326" x="217"/>
                  </a:lnTo>
                  <a:lnTo>
                    <a:pt y="326" x="209"/>
                  </a:lnTo>
                  <a:lnTo>
                    <a:pt y="329" x="204"/>
                  </a:lnTo>
                  <a:lnTo>
                    <a:pt y="332" x="198"/>
                  </a:lnTo>
                  <a:lnTo>
                    <a:pt y="334" x="194"/>
                  </a:lnTo>
                  <a:lnTo>
                    <a:pt y="336" x="191"/>
                  </a:lnTo>
                  <a:lnTo>
                    <a:pt y="336" x="190"/>
                  </a:lnTo>
                  <a:lnTo>
                    <a:pt y="334" x="189"/>
                  </a:lnTo>
                  <a:lnTo>
                    <a:pt y="333" x="189"/>
                  </a:lnTo>
                  <a:lnTo>
                    <a:pt y="332" x="189"/>
                  </a:lnTo>
                  <a:lnTo>
                    <a:pt y="326" x="189"/>
                  </a:lnTo>
                  <a:lnTo>
                    <a:pt y="321" x="191"/>
                  </a:lnTo>
                  <a:lnTo>
                    <a:pt y="316" x="193"/>
                  </a:lnTo>
                  <a:lnTo>
                    <a:pt y="312" x="195"/>
                  </a:lnTo>
                  <a:lnTo>
                    <a:pt y="304" x="203"/>
                  </a:lnTo>
                  <a:lnTo>
                    <a:pt y="296" x="210"/>
                  </a:lnTo>
                  <a:lnTo>
                    <a:pt y="281" x="230"/>
                  </a:lnTo>
                  <a:lnTo>
                    <a:pt y="266" x="247"/>
                  </a:lnTo>
                  <a:lnTo>
                    <a:pt y="279" x="230"/>
                  </a:lnTo>
                  <a:lnTo>
                    <a:pt y="288" x="216"/>
                  </a:lnTo>
                  <a:lnTo>
                    <a:pt y="292" x="209"/>
                  </a:lnTo>
                  <a:lnTo>
                    <a:pt y="293" x="204"/>
                  </a:lnTo>
                  <a:lnTo>
                    <a:pt y="295" x="200"/>
                  </a:lnTo>
                  <a:lnTo>
                    <a:pt y="295" x="196"/>
                  </a:lnTo>
                  <a:lnTo>
                    <a:pt y="285" x="196"/>
                  </a:lnTo>
                  <a:lnTo>
                    <a:pt y="277" x="197"/>
                  </a:lnTo>
                  <a:lnTo>
                    <a:pt y="269" x="201"/>
                  </a:lnTo>
                  <a:lnTo>
                    <a:pt y="260" x="204"/>
                  </a:lnTo>
                  <a:lnTo>
                    <a:pt y="252" x="209"/>
                  </a:lnTo>
                  <a:lnTo>
                    <a:pt y="244" x="215"/>
                  </a:lnTo>
                  <a:lnTo>
                    <a:pt y="238" x="221"/>
                  </a:lnTo>
                  <a:lnTo>
                    <a:pt y="230" x="228"/>
                  </a:lnTo>
                  <a:lnTo>
                    <a:pt y="238" x="218"/>
                  </a:lnTo>
                  <a:lnTo>
                    <a:pt y="246" x="210"/>
                  </a:lnTo>
                  <a:lnTo>
                    <a:pt y="255" x="204"/>
                  </a:lnTo>
                  <a:lnTo>
                    <a:pt y="264" x="198"/>
                  </a:lnTo>
                  <a:lnTo>
                    <a:pt y="273" x="195"/>
                  </a:lnTo>
                  <a:lnTo>
                    <a:pt y="284" x="193"/>
                  </a:lnTo>
                  <a:lnTo>
                    <a:pt y="296" x="191"/>
                  </a:lnTo>
                  <a:lnTo>
                    <a:pt y="308" x="190"/>
                  </a:lnTo>
                  <a:lnTo>
                    <a:pt y="322" x="181"/>
                  </a:lnTo>
                  <a:lnTo>
                    <a:pt y="336" x="173"/>
                  </a:lnTo>
                  <a:lnTo>
                    <a:pt y="342" x="168"/>
                  </a:lnTo>
                  <a:lnTo>
                    <a:pt y="349" x="165"/>
                  </a:lnTo>
                  <a:lnTo>
                    <a:pt y="357" x="163"/>
                  </a:lnTo>
                  <a:lnTo>
                    <a:pt y="366" x="162"/>
                  </a:lnTo>
                  <a:lnTo>
                    <a:pt y="377" x="155"/>
                  </a:lnTo>
                  <a:lnTo>
                    <a:pt y="387" x="149"/>
                  </a:lnTo>
                  <a:lnTo>
                    <a:pt y="393" x="146"/>
                  </a:lnTo>
                  <a:lnTo>
                    <a:pt y="395" x="142"/>
                  </a:lnTo>
                  <a:lnTo>
                    <a:pt y="397" x="141"/>
                  </a:lnTo>
                  <a:lnTo>
                    <a:pt y="397" x="140"/>
                  </a:lnTo>
                  <a:lnTo>
                    <a:pt y="397" x="139"/>
                  </a:lnTo>
                  <a:lnTo>
                    <a:pt y="395" x="138"/>
                  </a:lnTo>
                  <a:lnTo>
                    <a:pt y="379" x="143"/>
                  </a:lnTo>
                  <a:lnTo>
                    <a:pt y="364" x="147"/>
                  </a:lnTo>
                  <a:lnTo>
                    <a:pt y="346" x="149"/>
                  </a:lnTo>
                  <a:lnTo>
                    <a:pt y="329" x="150"/>
                  </a:lnTo>
                  <a:lnTo>
                    <a:pt y="312" x="152"/>
                  </a:lnTo>
                  <a:lnTo>
                    <a:pt y="293" x="154"/>
                  </a:lnTo>
                  <a:lnTo>
                    <a:pt y="276" x="159"/>
                  </a:lnTo>
                  <a:lnTo>
                    <a:pt y="259" x="164"/>
                  </a:lnTo>
                  <a:lnTo>
                    <a:pt y="268" x="160"/>
                  </a:lnTo>
                  <a:lnTo>
                    <a:pt y="279" x="155"/>
                  </a:lnTo>
                  <a:lnTo>
                    <a:pt y="283" x="152"/>
                  </a:lnTo>
                  <a:lnTo>
                    <a:pt y="285" x="150"/>
                  </a:lnTo>
                  <a:lnTo>
                    <a:pt y="287" x="150"/>
                  </a:lnTo>
                  <a:lnTo>
                    <a:pt y="287" x="149"/>
                  </a:lnTo>
                  <a:lnTo>
                    <a:pt y="285" x="148"/>
                  </a:lnTo>
                  <a:lnTo>
                    <a:pt y="284" x="147"/>
                  </a:lnTo>
                  <a:lnTo>
                    <a:pt y="277" x="145"/>
                  </a:lnTo>
                  <a:lnTo>
                    <a:pt y="272" x="145"/>
                  </a:lnTo>
                  <a:lnTo>
                    <a:pt y="267" x="143"/>
                  </a:lnTo>
                  <a:lnTo>
                    <a:pt y="262" x="145"/>
                  </a:lnTo>
                  <a:lnTo>
                    <a:pt y="251" x="147"/>
                  </a:lnTo>
                  <a:lnTo>
                    <a:pt y="242" x="151"/>
                  </a:lnTo>
                  <a:lnTo>
                    <a:pt y="224" x="162"/>
                  </a:lnTo>
                  <a:lnTo>
                    <a:pt y="205" x="170"/>
                  </a:lnTo>
                  <a:lnTo>
                    <a:pt y="216" x="164"/>
                  </a:lnTo>
                  <a:lnTo>
                    <a:pt y="228" x="156"/>
                  </a:lnTo>
                  <a:lnTo>
                    <a:pt y="232" x="153"/>
                  </a:lnTo>
                  <a:lnTo>
                    <a:pt y="236" x="150"/>
                  </a:lnTo>
                  <a:lnTo>
                    <a:pt y="239" x="148"/>
                  </a:lnTo>
                  <a:lnTo>
                    <a:pt y="239" x="146"/>
                  </a:lnTo>
                  <a:lnTo>
                    <a:pt y="220" x="150"/>
                  </a:lnTo>
                  <a:lnTo>
                    <a:pt y="203" x="155"/>
                  </a:lnTo>
                  <a:lnTo>
                    <a:pt y="195" x="157"/>
                  </a:lnTo>
                  <a:lnTo>
                    <a:pt y="186" x="160"/>
                  </a:lnTo>
                  <a:lnTo>
                    <a:pt y="175" x="161"/>
                  </a:lnTo>
                  <a:lnTo>
                    <a:pt y="165" x="161"/>
                  </a:lnTo>
                  <a:lnTo>
                    <a:pt y="178" x="160"/>
                  </a:lnTo>
                  <a:lnTo>
                    <a:pt y="190" x="156"/>
                  </a:lnTo>
                  <a:lnTo>
                    <a:pt y="201" x="152"/>
                  </a:lnTo>
                  <a:lnTo>
                    <a:pt y="211" x="148"/>
                  </a:lnTo>
                  <a:lnTo>
                    <a:pt y="210" x="146"/>
                  </a:lnTo>
                  <a:lnTo>
                    <a:pt y="207" x="145"/>
                  </a:lnTo>
                  <a:lnTo>
                    <a:pt y="202" x="145"/>
                  </a:lnTo>
                  <a:lnTo>
                    <a:pt y="195" x="145"/>
                  </a:lnTo>
                  <a:lnTo>
                    <a:pt y="181" x="145"/>
                  </a:lnTo>
                  <a:lnTo>
                    <a:pt y="166" x="146"/>
                  </a:lnTo>
                  <a:lnTo>
                    <a:pt y="181" x="142"/>
                  </a:lnTo>
                  <a:lnTo>
                    <a:pt y="194" x="141"/>
                  </a:lnTo>
                  <a:lnTo>
                    <a:pt y="207" x="141"/>
                  </a:lnTo>
                  <a:lnTo>
                    <a:pt y="220" x="142"/>
                  </a:lnTo>
                  <a:lnTo>
                    <a:pt y="234" x="141"/>
                  </a:lnTo>
                  <a:lnTo>
                    <a:pt y="248" x="139"/>
                  </a:lnTo>
                  <a:lnTo>
                    <a:pt y="256" x="138"/>
                  </a:lnTo>
                  <a:lnTo>
                    <a:pt y="264" x="135"/>
                  </a:lnTo>
                  <a:lnTo>
                    <a:pt y="272" x="132"/>
                  </a:lnTo>
                  <a:lnTo>
                    <a:pt y="281" x="127"/>
                  </a:lnTo>
                  <a:lnTo>
                    <a:pt y="271" x="125"/>
                  </a:lnTo>
                  <a:lnTo>
                    <a:pt y="262" x="124"/>
                  </a:lnTo>
                  <a:lnTo>
                    <a:pt y="252" x="123"/>
                  </a:lnTo>
                  <a:lnTo>
                    <a:pt y="243" x="123"/>
                  </a:lnTo>
                  <a:lnTo>
                    <a:pt y="227" x="124"/>
                  </a:lnTo>
                  <a:lnTo>
                    <a:pt y="211" x="126"/>
                  </a:lnTo>
                  <a:lnTo>
                    <a:pt y="181" x="133"/>
                  </a:lnTo>
                  <a:lnTo>
                    <a:pt y="150" x="137"/>
                  </a:lnTo>
                  <a:lnTo>
                    <a:pt y="167" x="133"/>
                  </a:lnTo>
                  <a:lnTo>
                    <a:pt y="186" x="128"/>
                  </a:lnTo>
                  <a:lnTo>
                    <a:pt y="203" x="123"/>
                  </a:lnTo>
                  <a:lnTo>
                    <a:pt y="222" x="119"/>
                  </a:lnTo>
                  <a:lnTo>
                    <a:pt y="218" x="116"/>
                  </a:lnTo>
                  <a:lnTo>
                    <a:pt y="210" x="115"/>
                  </a:lnTo>
                  <a:lnTo>
                    <a:pt y="202" x="115"/>
                  </a:lnTo>
                  <a:lnTo>
                    <a:pt y="191" x="116"/>
                  </a:lnTo>
                  <a:lnTo>
                    <a:pt y="181" x="116"/>
                  </a:lnTo>
                  <a:lnTo>
                    <a:pt y="169" x="115"/>
                  </a:lnTo>
                  <a:lnTo>
                    <a:pt y="157" x="114"/>
                  </a:lnTo>
                  <a:lnTo>
                    <a:pt y="146" x="111"/>
                  </a:lnTo>
                  <a:lnTo>
                    <a:pt y="163" x="112"/>
                  </a:lnTo>
                  <a:lnTo>
                    <a:pt y="181" x="113"/>
                  </a:lnTo>
                  <a:lnTo>
                    <a:pt y="189" x="112"/>
                  </a:lnTo>
                  <a:lnTo>
                    <a:pt y="194" x="111"/>
                  </a:lnTo>
                  <a:lnTo>
                    <a:pt y="197" x="109"/>
                  </a:lnTo>
                  <a:lnTo>
                    <a:pt y="198" x="107"/>
                  </a:lnTo>
                  <a:lnTo>
                    <a:pt y="199" x="105"/>
                  </a:lnTo>
                  <a:lnTo>
                    <a:pt y="199" x="102"/>
                  </a:lnTo>
                  <a:lnTo>
                    <a:pt y="191" x="98"/>
                  </a:lnTo>
                  <a:lnTo>
                    <a:pt y="179" x="96"/>
                  </a:lnTo>
                  <a:lnTo>
                    <a:pt y="166" x="93"/>
                  </a:lnTo>
                  <a:lnTo>
                    <a:pt y="152" x="92"/>
                  </a:lnTo>
                  <a:lnTo>
                    <a:pt y="136" x="91"/>
                  </a:lnTo>
                  <a:lnTo>
                    <a:pt y="121" x="91"/>
                  </a:lnTo>
                  <a:lnTo>
                    <a:pt y="107" x="92"/>
                  </a:lnTo>
                  <a:lnTo>
                    <a:pt y="96" x="93"/>
                  </a:lnTo>
                  <a:lnTo>
                    <a:pt y="108" x="89"/>
                  </a:lnTo>
                  <a:lnTo>
                    <a:pt y="122" x="87"/>
                  </a:lnTo>
                  <a:lnTo>
                    <a:pt y="129" x="86"/>
                  </a:lnTo>
                  <a:lnTo>
                    <a:pt y="134" x="84"/>
                  </a:lnTo>
                  <a:lnTo>
                    <a:pt y="136" x="83"/>
                  </a:lnTo>
                  <a:lnTo>
                    <a:pt y="137" x="82"/>
                  </a:lnTo>
                  <a:lnTo>
                    <a:pt y="137" x="81"/>
                  </a:lnTo>
                  <a:lnTo>
                    <a:pt y="137" x="80"/>
                  </a:lnTo>
                  <a:lnTo>
                    <a:pt y="134" x="78"/>
                  </a:lnTo>
                  <a:lnTo>
                    <a:pt y="129" x="75"/>
                  </a:lnTo>
                  <a:lnTo>
                    <a:pt y="122" x="75"/>
                  </a:lnTo>
                  <a:lnTo>
                    <a:pt y="114" x="75"/>
                  </a:lnTo>
                  <a:lnTo>
                    <a:pt y="97" x="77"/>
                  </a:lnTo>
                  <a:lnTo>
                    <a:pt y="80" x="75"/>
                  </a:lnTo>
                  <a:lnTo>
                    <a:pt y="89" x="75"/>
                  </a:lnTo>
                  <a:lnTo>
                    <a:pt y="101" x="74"/>
                  </a:lnTo>
                  <a:lnTo>
                    <a:pt y="105" x="74"/>
                  </a:lnTo>
                  <a:lnTo>
                    <a:pt y="109" x="73"/>
                  </a:lnTo>
                  <a:lnTo>
                    <a:pt y="112" x="72"/>
                  </a:lnTo>
                  <a:lnTo>
                    <a:pt y="113" x="71"/>
                  </a:lnTo>
                  <a:lnTo>
                    <a:pt y="112" x="69"/>
                  </a:lnTo>
                  <a:lnTo>
                    <a:pt y="110" x="68"/>
                  </a:lnTo>
                  <a:lnTo>
                    <a:pt y="107" x="66"/>
                  </a:lnTo>
                  <a:lnTo>
                    <a:pt y="103" x="65"/>
                  </a:lnTo>
                  <a:lnTo>
                    <a:pt y="93" x="63"/>
                  </a:lnTo>
                  <a:lnTo>
                    <a:pt y="83" x="61"/>
                  </a:lnTo>
                  <a:lnTo>
                    <a:pt y="95" x="61"/>
                  </a:lnTo>
                  <a:lnTo>
                    <a:pt y="104" x="63"/>
                  </a:lnTo>
                  <a:lnTo>
                    <a:pt y="113" x="65"/>
                  </a:lnTo>
                  <a:lnTo>
                    <a:pt y="121" x="68"/>
                  </a:lnTo>
                  <a:lnTo>
                    <a:pt y="129" x="70"/>
                  </a:lnTo>
                  <a:lnTo>
                    <a:pt y="137" x="72"/>
                  </a:lnTo>
                  <a:lnTo>
                    <a:pt y="145" x="73"/>
                  </a:lnTo>
                  <a:lnTo>
                    <a:pt y="154" x="72"/>
                  </a:lnTo>
                  <a:lnTo>
                    <a:pt y="163" x="74"/>
                  </a:lnTo>
                  <a:lnTo>
                    <a:pt y="171" x="74"/>
                  </a:lnTo>
                  <a:lnTo>
                    <a:pt y="177" x="73"/>
                  </a:lnTo>
                  <a:lnTo>
                    <a:pt y="179" x="71"/>
                  </a:lnTo>
                  <a:lnTo>
                    <a:pt y="179" x="70"/>
                  </a:lnTo>
                  <a:lnTo>
                    <a:pt y="178" x="68"/>
                  </a:lnTo>
                  <a:lnTo>
                    <a:pt y="177" x="66"/>
                  </a:lnTo>
                  <a:lnTo>
                    <a:pt y="174" x="64"/>
                  </a:lnTo>
                  <a:lnTo>
                    <a:pt y="163" x="59"/>
                  </a:lnTo>
                  <a:lnTo>
                    <a:pt y="149" x="54"/>
                  </a:lnTo>
                  <a:lnTo>
                    <a:pt y="144" x="49"/>
                  </a:lnTo>
                  <a:lnTo>
                    <a:pt y="138" x="43"/>
                  </a:lnTo>
                  <a:lnTo>
                    <a:pt y="130" x="40"/>
                  </a:lnTo>
                  <a:lnTo>
                    <a:pt y="124" x="37"/>
                  </a:lnTo>
                  <a:lnTo>
                    <a:pt y="114" x="34"/>
                  </a:lnTo>
                  <a:lnTo>
                    <a:pt y="107" x="34"/>
                  </a:lnTo>
                  <a:lnTo>
                    <a:pt y="97" x="34"/>
                  </a:lnTo>
                  <a:lnTo>
                    <a:pt y="88" x="37"/>
                  </a:lnTo>
                  <a:lnTo>
                    <a:pt y="89" x="31"/>
                  </a:lnTo>
                  <a:lnTo>
                    <a:pt y="89" x="29"/>
                  </a:lnTo>
                  <a:lnTo>
                    <a:pt y="87" x="28"/>
                  </a:lnTo>
                  <a:lnTo>
                    <a:pt y="83" x="30"/>
                  </a:lnTo>
                  <a:lnTo>
                    <a:pt y="76" x="31"/>
                  </a:lnTo>
                  <a:lnTo>
                    <a:pt y="69" x="33"/>
                  </a:lnTo>
                  <a:lnTo>
                    <a:pt y="60" x="34"/>
                  </a:lnTo>
                  <a:lnTo>
                    <a:pt y="50" x="33"/>
                  </a:lnTo>
                  <a:lnTo>
                    <a:pt y="51" x="29"/>
                  </a:lnTo>
                  <a:lnTo>
                    <a:pt y="51" x="26"/>
                  </a:lnTo>
                  <a:lnTo>
                    <a:pt y="48" x="25"/>
                  </a:lnTo>
                  <a:lnTo>
                    <a:pt y="46" x="24"/>
                  </a:lnTo>
                  <a:lnTo>
                    <a:pt y="36" x="26"/>
                  </a:lnTo>
                  <a:lnTo>
                    <a:pt y="26" x="28"/>
                  </a:lnTo>
                  <a:lnTo>
                    <a:pt y="30" x="26"/>
                  </a:lnTo>
                  <a:lnTo>
                    <a:pt y="31" x="23"/>
                  </a:lnTo>
                  <a:lnTo>
                    <a:pt y="31" x="19"/>
                  </a:lnTo>
                  <a:lnTo>
                    <a:pt y="31" x="17"/>
                  </a:lnTo>
                  <a:lnTo>
                    <a:pt y="24" x="15"/>
                  </a:lnTo>
                  <a:lnTo>
                    <a:pt y="18" x="13"/>
                  </a:lnTo>
                  <a:lnTo>
                    <a:pt y="10" x="11"/>
                  </a:lnTo>
                  <a:lnTo>
                    <a:pt y="0" x="11"/>
                  </a:lnTo>
                  <a:lnTo>
                    <a:pt y="18" x="6"/>
                  </a:lnTo>
                  <a:lnTo>
                    <a:pt y="36" x="0"/>
                  </a:lnTo>
                  <a:lnTo>
                    <a:pt y="46" x="1"/>
                  </a:lnTo>
                  <a:lnTo>
                    <a:pt y="35" x="5"/>
                  </a:lnTo>
                  <a:lnTo>
                    <a:pt y="26" x="10"/>
                  </a:lnTo>
                  <a:lnTo>
                    <a:pt y="30" x="13"/>
                  </a:lnTo>
                  <a:lnTo>
                    <a:pt y="34" x="15"/>
                  </a:lnTo>
                  <a:lnTo>
                    <a:pt y="38" x="16"/>
                  </a:lnTo>
                  <a:lnTo>
                    <a:pt y="43" x="16"/>
                  </a:lnTo>
                  <a:lnTo>
                    <a:pt y="50" x="16"/>
                  </a:lnTo>
                  <a:lnTo>
                    <a:pt y="55" x="15"/>
                  </a:lnTo>
                  <a:lnTo>
                    <a:pt y="59" x="13"/>
                  </a:lnTo>
                  <a:lnTo>
                    <a:pt y="63" x="10"/>
                  </a:lnTo>
                  <a:lnTo>
                    <a:pt y="60" x="9"/>
                  </a:lnTo>
                  <a:lnTo>
                    <a:pt y="55" x="8"/>
                  </a:lnTo>
                  <a:lnTo>
                    <a:pt y="53" x="8"/>
                  </a:lnTo>
                  <a:lnTo>
                    <a:pt y="52" x="6"/>
                  </a:lnTo>
                  <a:lnTo>
                    <a:pt y="52" x="5"/>
                  </a:lnTo>
                  <a:lnTo>
                    <a:pt y="55" x="3"/>
                  </a:lnTo>
                  <a:lnTo>
                    <a:pt y="65" x="4"/>
                  </a:lnTo>
                  <a:lnTo>
                    <a:pt y="75" x="4"/>
                  </a:lnTo>
                  <a:lnTo>
                    <a:pt y="83" x="5"/>
                  </a:lnTo>
                  <a:lnTo>
                    <a:pt y="91" x="4"/>
                  </a:lnTo>
                  <a:lnTo>
                    <a:pt y="99" x="3"/>
                  </a:lnTo>
                  <a:lnTo>
                    <a:pt y="107" x="2"/>
                  </a:lnTo>
                  <a:lnTo>
                    <a:pt y="124" x="3"/>
                  </a:lnTo>
                  <a:lnTo>
                    <a:pt y="118" x="5"/>
                  </a:lnTo>
                  <a:lnTo>
                    <a:pt y="113" x="6"/>
                  </a:lnTo>
                  <a:lnTo>
                    <a:pt y="114" x="10"/>
                  </a:lnTo>
                  <a:lnTo>
                    <a:pt y="118" x="11"/>
                  </a:lnTo>
                  <a:lnTo>
                    <a:pt y="122" x="12"/>
                  </a:lnTo>
                  <a:lnTo>
                    <a:pt y="128" x="12"/>
                  </a:lnTo>
                  <a:lnTo>
                    <a:pt y="138" x="12"/>
                  </a:lnTo>
                  <a:lnTo>
                    <a:pt y="149" x="13"/>
                  </a:lnTo>
                  <a:lnTo>
                    <a:pt y="161" x="8"/>
                  </a:lnTo>
                  <a:lnTo>
                    <a:pt y="163" x="4"/>
                  </a:lnTo>
                  <a:lnTo>
                    <a:pt y="186" x="5"/>
                  </a:lnTo>
                  <a:lnTo>
                    <a:pt y="178" x="8"/>
                  </a:lnTo>
                  <a:lnTo>
                    <a:pt y="171" x="10"/>
                  </a:lnTo>
                  <a:lnTo>
                    <a:pt y="170" x="12"/>
                  </a:lnTo>
                  <a:lnTo>
                    <a:pt y="170" x="13"/>
                  </a:lnTo>
                  <a:lnTo>
                    <a:pt y="173" x="13"/>
                  </a:lnTo>
                  <a:lnTo>
                    <a:pt y="174" x="13"/>
                  </a:lnTo>
                  <a:lnTo>
                    <a:pt y="183" x="12"/>
                  </a:lnTo>
                  <a:lnTo>
                    <a:pt y="191" x="10"/>
                  </a:lnTo>
                  <a:lnTo>
                    <a:pt y="198" x="8"/>
                  </a:lnTo>
                  <a:lnTo>
                    <a:pt y="203" x="5"/>
                  </a:lnTo>
                  <a:lnTo>
                    <a:pt y="224" x="6"/>
                  </a:lnTo>
                  <a:lnTo>
                    <a:pt y="216" x="9"/>
                  </a:lnTo>
                  <a:lnTo>
                    <a:pt y="203" x="12"/>
                  </a:lnTo>
                  <a:lnTo>
                    <a:pt y="187" x="15"/>
                  </a:lnTo>
                  <a:lnTo>
                    <a:pt y="166" x="18"/>
                  </a:lnTo>
                  <a:lnTo>
                    <a:pt y="157" x="17"/>
                  </a:lnTo>
                  <a:lnTo>
                    <a:pt y="150" x="18"/>
                  </a:lnTo>
                  <a:lnTo>
                    <a:pt y="144" x="19"/>
                  </a:lnTo>
                  <a:lnTo>
                    <a:pt y="140" x="22"/>
                  </a:lnTo>
                  <a:lnTo>
                    <a:pt y="138" x="25"/>
                  </a:lnTo>
                  <a:lnTo>
                    <a:pt y="138" x="28"/>
                  </a:lnTo>
                  <a:lnTo>
                    <a:pt y="142" x="31"/>
                  </a:lnTo>
                  <a:lnTo>
                    <a:pt y="148" x="34"/>
                  </a:lnTo>
                  <a:lnTo>
                    <a:pt y="154" x="37"/>
                  </a:lnTo>
                  <a:lnTo>
                    <a:pt y="162" x="40"/>
                  </a:lnTo>
                  <a:lnTo>
                    <a:pt y="170" x="42"/>
                  </a:lnTo>
                  <a:lnTo>
                    <a:pt y="179" x="43"/>
                  </a:lnTo>
                  <a:lnTo>
                    <a:pt y="189" x="43"/>
                  </a:lnTo>
                  <a:lnTo>
                    <a:pt y="199" x="42"/>
                  </a:lnTo>
                  <a:lnTo>
                    <a:pt y="210" x="39"/>
                  </a:lnTo>
                  <a:lnTo>
                    <a:pt y="222" x="34"/>
                  </a:lnTo>
                  <a:lnTo>
                    <a:pt y="244" x="23"/>
                  </a:lnTo>
                  <a:lnTo>
                    <a:pt y="255" x="15"/>
                  </a:lnTo>
                  <a:lnTo>
                    <a:pt y="258" x="11"/>
                  </a:lnTo>
                  <a:lnTo>
                    <a:pt y="258" x="8"/>
                  </a:lnTo>
                  <a:lnTo>
                    <a:pt y="271" x="8"/>
                  </a:lnTo>
                  <a:lnTo>
                    <a:pt y="269" x="10"/>
                  </a:lnTo>
                  <a:lnTo>
                    <a:pt y="268" x="13"/>
                  </a:lnTo>
                  <a:lnTo>
                    <a:pt y="267" x="14"/>
                  </a:lnTo>
                  <a:lnTo>
                    <a:pt y="267" x="15"/>
                  </a:lnTo>
                  <a:lnTo>
                    <a:pt y="267" x="15"/>
                  </a:lnTo>
                  <a:lnTo>
                    <a:pt y="268" x="15"/>
                  </a:lnTo>
                  <a:lnTo>
                    <a:pt y="271" x="15"/>
                  </a:lnTo>
                  <a:lnTo>
                    <a:pt y="273" x="15"/>
                  </a:lnTo>
                  <a:lnTo>
                    <a:pt y="284" x="14"/>
                  </a:lnTo>
                  <a:lnTo>
                    <a:pt y="295" x="13"/>
                  </a:lnTo>
                  <a:lnTo>
                    <a:pt y="304" x="11"/>
                  </a:lnTo>
                  <a:lnTo>
                    <a:pt y="313" x="9"/>
                  </a:lnTo>
                  <a:lnTo>
                    <a:pt y="332" x="10"/>
                  </a:lnTo>
                  <a:lnTo>
                    <a:pt y="324" x="12"/>
                  </a:lnTo>
                  <a:lnTo>
                    <a:pt y="317" x="15"/>
                  </a:lnTo>
                  <a:lnTo>
                    <a:pt y="324" x="17"/>
                  </a:lnTo>
                  <a:lnTo>
                    <a:pt y="329" x="19"/>
                  </a:lnTo>
                  <a:lnTo>
                    <a:pt y="332" x="19"/>
                  </a:lnTo>
                  <a:lnTo>
                    <a:pt y="334" x="18"/>
                  </a:lnTo>
                  <a:lnTo>
                    <a:pt y="337" x="17"/>
                  </a:lnTo>
                  <a:lnTo>
                    <a:pt y="341" x="15"/>
                  </a:lnTo>
                  <a:lnTo>
                    <a:pt y="348" x="14"/>
                  </a:lnTo>
                  <a:lnTo>
                    <a:pt y="354" x="10"/>
                  </a:lnTo>
                  <a:lnTo>
                    <a:pt y="366" x="11"/>
                  </a:lnTo>
                  <a:lnTo>
                    <a:pt y="364" x="13"/>
                  </a:lnTo>
                  <a:lnTo>
                    <a:pt y="364" x="14"/>
                  </a:lnTo>
                  <a:lnTo>
                    <a:pt y="364" x="15"/>
                  </a:lnTo>
                  <a:lnTo>
                    <a:pt y="366" x="16"/>
                  </a:lnTo>
                  <a:lnTo>
                    <a:pt y="372" x="15"/>
                  </a:lnTo>
                  <a:lnTo>
                    <a:pt y="378" x="12"/>
                  </a:lnTo>
                  <a:lnTo>
                    <a:pt y="381" x="12"/>
                  </a:lnTo>
                  <a:lnTo>
                    <a:pt y="383" x="11"/>
                  </a:lnTo>
                  <a:lnTo>
                    <a:pt y="386" x="12"/>
                  </a:lnTo>
                  <a:lnTo>
                    <a:pt y="389" x="14"/>
                  </a:lnTo>
                  <a:lnTo>
                    <a:pt y="386" x="15"/>
                  </a:lnTo>
                  <a:lnTo>
                    <a:pt y="383" x="15"/>
                  </a:lnTo>
                  <a:lnTo>
                    <a:pt y="382" x="17"/>
                  </a:lnTo>
                  <a:lnTo>
                    <a:pt y="383" x="18"/>
                  </a:lnTo>
                  <a:lnTo>
                    <a:pt y="394" x="22"/>
                  </a:lnTo>
                  <a:lnTo>
                    <a:pt y="403" x="26"/>
                  </a:lnTo>
                  <a:lnTo>
                    <a:pt y="413" x="29"/>
                  </a:lnTo>
                  <a:lnTo>
                    <a:pt y="426" x="32"/>
                  </a:lnTo>
                  <a:lnTo>
                    <a:pt y="431" x="32"/>
                  </a:lnTo>
                  <a:lnTo>
                    <a:pt y="436" x="30"/>
                  </a:lnTo>
                  <a:lnTo>
                    <a:pt y="442" x="28"/>
                  </a:lnTo>
                  <a:lnTo>
                    <a:pt y="447" x="26"/>
                  </a:lnTo>
                  <a:lnTo>
                    <a:pt y="459" x="19"/>
                  </a:lnTo>
                  <a:lnTo>
                    <a:pt y="470" x="14"/>
                  </a:lnTo>
                  <a:lnTo>
                    <a:pt y="562" x="16"/>
                  </a:lnTo>
                  <a:lnTo>
                    <a:pt y="557" x="19"/>
                  </a:lnTo>
                  <a:lnTo>
                    <a:pt y="553" x="23"/>
                  </a:lnTo>
                  <a:lnTo>
                    <a:pt y="554" x="26"/>
                  </a:lnTo>
                  <a:lnTo>
                    <a:pt y="556" x="28"/>
                  </a:lnTo>
                  <a:lnTo>
                    <a:pt y="557" x="30"/>
                  </a:lnTo>
                  <a:lnTo>
                    <a:pt y="556" x="33"/>
                  </a:lnTo>
                  <a:lnTo>
                    <a:pt y="594" x="43"/>
                  </a:lnTo>
                  <a:lnTo>
                    <a:pt y="622" x="52"/>
                  </a:lnTo>
                  <a:lnTo>
                    <a:pt y="635" x="56"/>
                  </a:lnTo>
                  <a:lnTo>
                    <a:pt y="648" x="63"/>
                  </a:lnTo>
                  <a:lnTo>
                    <a:pt y="663" x="70"/>
                  </a:lnTo>
                  <a:lnTo>
                    <a:pt y="679" x="81"/>
                  </a:lnTo>
                  <a:lnTo>
                    <a:pt y="690" x="82"/>
                  </a:lnTo>
                  <a:lnTo>
                    <a:pt y="700" x="84"/>
                  </a:lnTo>
                  <a:lnTo>
                    <a:pt y="705" x="85"/>
                  </a:lnTo>
                  <a:lnTo>
                    <a:pt y="709" x="87"/>
                  </a:lnTo>
                  <a:lnTo>
                    <a:pt y="712" x="89"/>
                  </a:lnTo>
                  <a:lnTo>
                    <a:pt y="713" x="92"/>
                  </a:lnTo>
                  <a:lnTo>
                    <a:pt y="713" x="114"/>
                  </a:lnTo>
                  <a:lnTo>
                    <a:pt y="701" x="116"/>
                  </a:lnTo>
                  <a:lnTo>
                    <a:pt y="687" x="121"/>
                  </a:lnTo>
                  <a:lnTo>
                    <a:pt y="676" x="122"/>
                  </a:lnTo>
                  <a:lnTo>
                    <a:pt y="664" x="123"/>
                  </a:lnTo>
                  <a:lnTo>
                    <a:pt y="650" x="124"/>
                  </a:lnTo>
                  <a:lnTo>
                    <a:pt y="631" x="124"/>
                  </a:lnTo>
                  <a:lnTo>
                    <a:pt y="611" x="126"/>
                  </a:lnTo>
                  <a:lnTo>
                    <a:pt y="591" x="129"/>
                  </a:lnTo>
                  <a:lnTo>
                    <a:pt y="584" x="133"/>
                  </a:lnTo>
                  <a:lnTo>
                    <a:pt y="577" x="137"/>
                  </a:lnTo>
                  <a:lnTo>
                    <a:pt y="574" x="139"/>
                  </a:lnTo>
                  <a:lnTo>
                    <a:pt y="572" x="142"/>
                  </a:lnTo>
                  <a:lnTo>
                    <a:pt y="570" x="147"/>
                  </a:lnTo>
                  <a:lnTo>
                    <a:pt y="570" x="150"/>
                  </a:lnTo>
                  <a:lnTo>
                    <a:pt y="565" x="154"/>
                  </a:lnTo>
                  <a:lnTo>
                    <a:pt y="561" x="159"/>
                  </a:lnTo>
                  <a:lnTo>
                    <a:pt y="558" x="163"/>
                  </a:lnTo>
                  <a:lnTo>
                    <a:pt y="556" x="167"/>
                  </a:lnTo>
                  <a:lnTo>
                    <a:pt y="552" x="176"/>
                  </a:lnTo>
                  <a:lnTo>
                    <a:pt y="548" x="183"/>
                  </a:lnTo>
                  <a:lnTo>
                    <a:pt y="542" x="188"/>
                  </a:lnTo>
                  <a:lnTo>
                    <a:pt y="537" x="190"/>
                  </a:lnTo>
                  <a:lnTo>
                    <a:pt y="532" x="190"/>
                  </a:lnTo>
                  <a:lnTo>
                    <a:pt y="525" x="191"/>
                  </a:lnTo>
                  <a:lnTo>
                    <a:pt y="519" x="191"/>
                  </a:lnTo>
                  <a:lnTo>
                    <a:pt y="511" x="193"/>
                  </a:lnTo>
                  <a:lnTo>
                    <a:pt y="503" x="195"/>
                  </a:lnTo>
                  <a:lnTo>
                    <a:pt y="493" x="201"/>
                  </a:lnTo>
                  <a:lnTo>
                    <a:pt y="489" x="206"/>
                  </a:lnTo>
                  <a:lnTo>
                    <a:pt y="484" x="211"/>
                  </a:lnTo>
                  <a:lnTo>
                    <a:pt y="481" x="217"/>
                  </a:lnTo>
                  <a:lnTo>
                    <a:pt y="479" x="222"/>
                  </a:lnTo>
                  <a:lnTo>
                    <a:pt y="478" x="229"/>
                  </a:lnTo>
                  <a:lnTo>
                    <a:pt y="476" x="233"/>
                  </a:lnTo>
                  <a:lnTo>
                    <a:pt y="476" x="237"/>
                  </a:lnTo>
                  <a:lnTo>
                    <a:pt y="479" x="242"/>
                  </a:lnTo>
                  <a:lnTo>
                    <a:pt y="474" x="244"/>
                  </a:lnTo>
                  <a:lnTo>
                    <a:pt y="470" x="246"/>
                  </a:lnTo>
                  <a:lnTo>
                    <a:pt y="468" x="249"/>
                  </a:lnTo>
                  <a:lnTo>
                    <a:pt y="468" x="253"/>
                  </a:lnTo>
                  <a:lnTo>
                    <a:pt y="468" x="257"/>
                  </a:lnTo>
                  <a:lnTo>
                    <a:pt y="471" x="261"/>
                  </a:lnTo>
                  <a:lnTo>
                    <a:pt y="474" x="265"/>
                  </a:lnTo>
                  <a:lnTo>
                    <a:pt y="476" x="270"/>
                  </a:lnTo>
                  <a:lnTo>
                    <a:pt y="478" x="272"/>
                  </a:lnTo>
                  <a:lnTo>
                    <a:pt y="480" x="272"/>
                  </a:lnTo>
                  <a:lnTo>
                    <a:pt y="483" x="272"/>
                  </a:lnTo>
                  <a:lnTo>
                    <a:pt y="485" x="272"/>
                  </a:lnTo>
                  <a:lnTo>
                    <a:pt y="481" x="274"/>
                  </a:lnTo>
                  <a:lnTo>
                    <a:pt y="478" x="277"/>
                  </a:lnTo>
                  <a:lnTo>
                    <a:pt y="475" x="280"/>
                  </a:lnTo>
                  <a:lnTo>
                    <a:pt y="474" x="285"/>
                  </a:lnTo>
                  <a:lnTo>
                    <a:pt y="471" x="293"/>
                  </a:lnTo>
                  <a:lnTo>
                    <a:pt y="471" x="304"/>
                  </a:lnTo>
                  <a:lnTo>
                    <a:pt y="479" x="298"/>
                  </a:lnTo>
                  <a:lnTo>
                    <a:pt y="485" x="293"/>
                  </a:lnTo>
                  <a:lnTo>
                    <a:pt y="492" x="290"/>
                  </a:lnTo>
                  <a:lnTo>
                    <a:pt y="499" x="287"/>
                  </a:lnTo>
                  <a:lnTo>
                    <a:pt y="511" x="285"/>
                  </a:lnTo>
                  <a:lnTo>
                    <a:pt y="523" x="284"/>
                  </a:lnTo>
                  <a:lnTo>
                    <a:pt y="532" x="283"/>
                  </a:lnTo>
                  <a:lnTo>
                    <a:pt y="541" x="283"/>
                  </a:lnTo>
                  <a:lnTo>
                    <a:pt y="545" x="281"/>
                  </a:lnTo>
                  <a:lnTo>
                    <a:pt y="548" x="280"/>
                  </a:lnTo>
                  <a:lnTo>
                    <a:pt y="552" x="278"/>
                  </a:lnTo>
                  <a:lnTo>
                    <a:pt y="556" x="275"/>
                  </a:lnTo>
                  <a:lnTo>
                    <a:pt y="560" x="263"/>
                  </a:lnTo>
                  <a:lnTo>
                    <a:pt y="564" x="253"/>
                  </a:lnTo>
                  <a:lnTo>
                    <a:pt y="569" x="247"/>
                  </a:lnTo>
                  <a:lnTo>
                    <a:pt y="574" x="243"/>
                  </a:lnTo>
                  <a:lnTo>
                    <a:pt y="580" x="238"/>
                  </a:lnTo>
                  <a:lnTo>
                    <a:pt y="582" x="234"/>
                  </a:lnTo>
                  <a:lnTo>
                    <a:pt y="585" x="229"/>
                  </a:lnTo>
                  <a:lnTo>
                    <a:pt y="586" x="222"/>
                  </a:lnTo>
                  <a:lnTo>
                    <a:pt y="594" x="218"/>
                  </a:lnTo>
                  <a:lnTo>
                    <a:pt y="603" x="216"/>
                  </a:lnTo>
                  <a:lnTo>
                    <a:pt y="613" x="215"/>
                  </a:lnTo>
                  <a:lnTo>
                    <a:pt y="621" x="214"/>
                  </a:lnTo>
                  <a:lnTo>
                    <a:pt y="629" x="214"/>
                  </a:lnTo>
                  <a:lnTo>
                    <a:pt y="634" x="211"/>
                  </a:lnTo>
                  <a:lnTo>
                    <a:pt y="637" x="211"/>
                  </a:lnTo>
                  <a:lnTo>
                    <a:pt y="638" x="210"/>
                  </a:lnTo>
                  <a:lnTo>
                    <a:pt y="638" x="208"/>
                  </a:lnTo>
                  <a:lnTo>
                    <a:pt y="638" x="206"/>
                  </a:lnTo>
                  <a:lnTo>
                    <a:pt y="648" x="203"/>
                  </a:lnTo>
                  <a:lnTo>
                    <a:pt y="654" x="200"/>
                  </a:lnTo>
                  <a:lnTo>
                    <a:pt y="658" x="196"/>
                  </a:lnTo>
                  <a:lnTo>
                    <a:pt y="660" x="191"/>
                  </a:lnTo>
                  <a:lnTo>
                    <a:pt y="663" x="184"/>
                  </a:lnTo>
                  <a:lnTo>
                    <a:pt y="667" x="176"/>
                  </a:lnTo>
                  <a:lnTo>
                    <a:pt y="672" x="164"/>
                  </a:lnTo>
                  <a:lnTo>
                    <a:pt y="682" x="149"/>
                  </a:lnTo>
                  <a:lnTo>
                    <a:pt y="688" x="143"/>
                  </a:lnTo>
                  <a:lnTo>
                    <a:pt y="696" x="139"/>
                  </a:lnTo>
                  <a:lnTo>
                    <a:pt y="705" x="134"/>
                  </a:lnTo>
                  <a:lnTo>
                    <a:pt y="713" x="129"/>
                  </a:lnTo>
                  <a:lnTo>
                    <a:pt y="713" x="143"/>
                  </a:lnTo>
                  <a:lnTo>
                    <a:pt y="704" x="152"/>
                  </a:lnTo>
                  <a:lnTo>
                    <a:pt y="690" x="163"/>
                  </a:lnTo>
                  <a:lnTo>
                    <a:pt y="688" x="174"/>
                  </a:lnTo>
                  <a:lnTo>
                    <a:pt y="688" x="181"/>
                  </a:lnTo>
                  <a:lnTo>
                    <a:pt y="690" x="187"/>
                  </a:lnTo>
                  <a:lnTo>
                    <a:pt y="691" x="191"/>
                  </a:lnTo>
                  <a:lnTo>
                    <a:pt y="694" x="197"/>
                  </a:lnTo>
                  <a:lnTo>
                    <a:pt y="696" x="205"/>
                  </a:lnTo>
                  <a:lnTo>
                    <a:pt y="701" x="205"/>
                  </a:lnTo>
                  <a:lnTo>
                    <a:pt y="707" x="206"/>
                  </a:lnTo>
                  <a:lnTo>
                    <a:pt y="711" x="207"/>
                  </a:lnTo>
                  <a:lnTo>
                    <a:pt y="713" x="209"/>
                  </a:lnTo>
                  <a:lnTo>
                    <a:pt y="713" x="216"/>
                  </a:lnTo>
                  <a:lnTo>
                    <a:pt y="709" x="216"/>
                  </a:lnTo>
                  <a:lnTo>
                    <a:pt y="705" x="216"/>
                  </a:lnTo>
                  <a:lnTo>
                    <a:pt y="701" x="217"/>
                  </a:lnTo>
                  <a:lnTo>
                    <a:pt y="697" x="219"/>
                  </a:lnTo>
                  <a:lnTo>
                    <a:pt y="696" x="223"/>
                  </a:lnTo>
                  <a:lnTo>
                    <a:pt y="695" x="228"/>
                  </a:lnTo>
                  <a:lnTo>
                    <a:pt y="695" x="231"/>
                  </a:lnTo>
                  <a:lnTo>
                    <a:pt y="695" x="233"/>
                  </a:lnTo>
                  <a:lnTo>
                    <a:pt y="697" x="234"/>
                  </a:lnTo>
                  <a:lnTo>
                    <a:pt y="700" x="233"/>
                  </a:lnTo>
                  <a:lnTo>
                    <a:pt y="707" x="232"/>
                  </a:lnTo>
                  <a:lnTo>
                    <a:pt y="713" x="231"/>
                  </a:lnTo>
                  <a:lnTo>
                    <a:pt y="713" x="238"/>
                  </a:lnTo>
                  <a:lnTo>
                    <a:pt y="705" x="242"/>
                  </a:lnTo>
                  <a:lnTo>
                    <a:pt y="697" x="245"/>
                  </a:lnTo>
                  <a:lnTo>
                    <a:pt y="695" x="247"/>
                  </a:lnTo>
                  <a:lnTo>
                    <a:pt y="692" x="248"/>
                  </a:lnTo>
                  <a:lnTo>
                    <a:pt y="691" x="251"/>
                  </a:lnTo>
                  <a:lnTo>
                    <a:pt y="691" x="253"/>
                  </a:lnTo>
                  <a:lnTo>
                    <a:pt y="694" x="257"/>
                  </a:lnTo>
                  <a:lnTo>
                    <a:pt y="696" x="260"/>
                  </a:lnTo>
                  <a:lnTo>
                    <a:pt y="699" x="261"/>
                  </a:lnTo>
                  <a:lnTo>
                    <a:pt y="701" x="262"/>
                  </a:lnTo>
                  <a:lnTo>
                    <a:pt y="704" x="262"/>
                  </a:lnTo>
                  <a:lnTo>
                    <a:pt y="707" x="261"/>
                  </a:lnTo>
                  <a:lnTo>
                    <a:pt y="709" x="260"/>
                  </a:lnTo>
                  <a:lnTo>
                    <a:pt y="713" x="258"/>
                  </a:lnTo>
                  <a:lnTo>
                    <a:pt y="713" x="278"/>
                  </a:lnTo>
                  <a:lnTo>
                    <a:pt y="712" x="279"/>
                  </a:lnTo>
                  <a:lnTo>
                    <a:pt y="711" x="280"/>
                  </a:lnTo>
                  <a:lnTo>
                    <a:pt y="711" x="281"/>
                  </a:lnTo>
                  <a:lnTo>
                    <a:pt y="712" x="284"/>
                  </a:lnTo>
                  <a:lnTo>
                    <a:pt y="712" x="288"/>
                  </a:lnTo>
                  <a:lnTo>
                    <a:pt y="713" x="292"/>
                  </a:lnTo>
                  <a:lnTo>
                    <a:pt y="713" x="317"/>
                  </a:lnTo>
                  <a:close/>
                  <a:moveTo>
                    <a:pt y="713" x="40"/>
                  </a:moveTo>
                  <a:lnTo>
                    <a:pt y="713" x="32"/>
                  </a:lnTo>
                  <a:lnTo>
                    <a:pt y="699" x="29"/>
                  </a:lnTo>
                  <a:lnTo>
                    <a:pt y="680" x="27"/>
                  </a:lnTo>
                  <a:lnTo>
                    <a:pt y="662" x="26"/>
                  </a:lnTo>
                  <a:lnTo>
                    <a:pt y="646" x="25"/>
                  </a:lnTo>
                  <a:lnTo>
                    <a:pt y="635" x="22"/>
                  </a:lnTo>
                  <a:lnTo>
                    <a:pt y="626" x="18"/>
                  </a:lnTo>
                  <a:lnTo>
                    <a:pt y="609" x="18"/>
                  </a:lnTo>
                  <a:lnTo>
                    <a:pt y="614" x="24"/>
                  </a:lnTo>
                  <a:lnTo>
                    <a:pt y="619" x="27"/>
                  </a:lnTo>
                  <a:lnTo>
                    <a:pt y="627" x="29"/>
                  </a:lnTo>
                  <a:lnTo>
                    <a:pt y="634" x="31"/>
                  </a:lnTo>
                  <a:lnTo>
                    <a:pt y="652" x="33"/>
                  </a:lnTo>
                  <a:lnTo>
                    <a:pt y="676" x="37"/>
                  </a:lnTo>
                  <a:lnTo>
                    <a:pt y="687" x="36"/>
                  </a:lnTo>
                  <a:lnTo>
                    <a:pt y="696" x="37"/>
                  </a:lnTo>
                  <a:lnTo>
                    <a:pt y="705" x="38"/>
                  </a:lnTo>
                  <a:lnTo>
                    <a:pt y="713" x="40"/>
                  </a:lnTo>
                  <a:close/>
                  <a:moveTo>
                    <a:pt y="334" x="29"/>
                  </a:moveTo>
                  <a:lnTo>
                    <a:pt y="340" x="27"/>
                  </a:lnTo>
                  <a:lnTo>
                    <a:pt y="345" x="25"/>
                  </a:lnTo>
                  <a:lnTo>
                    <a:pt y="352" x="24"/>
                  </a:lnTo>
                  <a:lnTo>
                    <a:pt y="358" x="24"/>
                  </a:lnTo>
                  <a:lnTo>
                    <a:pt y="372" x="25"/>
                  </a:lnTo>
                  <a:lnTo>
                    <a:pt y="386" x="28"/>
                  </a:lnTo>
                  <a:lnTo>
                    <a:pt y="401" x="33"/>
                  </a:lnTo>
                  <a:lnTo>
                    <a:pt y="414" x="39"/>
                  </a:lnTo>
                  <a:lnTo>
                    <a:pt y="426" x="44"/>
                  </a:lnTo>
                  <a:lnTo>
                    <a:pt y="434" x="49"/>
                  </a:lnTo>
                  <a:lnTo>
                    <a:pt y="431" x="50"/>
                  </a:lnTo>
                  <a:lnTo>
                    <a:pt y="427" x="51"/>
                  </a:lnTo>
                  <a:lnTo>
                    <a:pt y="410" x="46"/>
                  </a:lnTo>
                  <a:lnTo>
                    <a:pt y="387" x="42"/>
                  </a:lnTo>
                  <a:lnTo>
                    <a:pt y="365" x="40"/>
                  </a:lnTo>
                  <a:lnTo>
                    <a:pt y="345" x="39"/>
                  </a:lnTo>
                  <a:lnTo>
                    <a:pt y="334" x="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908" name="Shape 908"/>
            <p:cNvSpPr/>
            <p:nvPr/>
          </p:nvSpPr>
          <p:spPr>
            <a:xfrm>
              <a:off y="4718050" x="6521450"/>
              <a:ext cy="304800" cx="201612"/>
            </a:xfrm>
            <a:custGeom>
              <a:pathLst>
                <a:path w="380" extrusionOk="0" h="767">
                  <a:moveTo>
                    <a:pt y="740" x="48"/>
                  </a:moveTo>
                  <a:lnTo>
                    <a:pt y="744" x="52"/>
                  </a:lnTo>
                  <a:lnTo>
                    <a:pt y="748" x="57"/>
                  </a:lnTo>
                  <a:lnTo>
                    <a:pt y="750" x="59"/>
                  </a:lnTo>
                  <a:lnTo>
                    <a:pt y="750" x="61"/>
                  </a:lnTo>
                  <a:lnTo>
                    <a:pt y="751" x="64"/>
                  </a:lnTo>
                  <a:lnTo>
                    <a:pt y="750" x="66"/>
                  </a:lnTo>
                  <a:lnTo>
                    <a:pt y="745" x="65"/>
                  </a:lnTo>
                  <a:lnTo>
                    <a:pt y="742" x="63"/>
                  </a:lnTo>
                  <a:lnTo>
                    <a:pt y="741" x="61"/>
                  </a:lnTo>
                  <a:lnTo>
                    <a:pt y="740" x="59"/>
                  </a:lnTo>
                  <a:lnTo>
                    <a:pt y="741" x="53"/>
                  </a:lnTo>
                  <a:lnTo>
                    <a:pt y="740" x="48"/>
                  </a:lnTo>
                  <a:close/>
                  <a:moveTo>
                    <a:pt y="740" x="102"/>
                  </a:moveTo>
                  <a:lnTo>
                    <a:pt y="741" x="102"/>
                  </a:lnTo>
                  <a:lnTo>
                    <a:pt y="744" x="102"/>
                  </a:lnTo>
                  <a:lnTo>
                    <a:pt y="746" x="102"/>
                  </a:lnTo>
                  <a:lnTo>
                    <a:pt y="750" x="103"/>
                  </a:lnTo>
                  <a:lnTo>
                    <a:pt y="757" x="105"/>
                  </a:lnTo>
                  <a:lnTo>
                    <a:pt y="763" x="107"/>
                  </a:lnTo>
                  <a:lnTo>
                    <a:pt y="762" x="110"/>
                  </a:lnTo>
                  <a:lnTo>
                    <a:pt y="761" x="111"/>
                  </a:lnTo>
                  <a:lnTo>
                    <a:pt y="758" x="113"/>
                  </a:lnTo>
                  <a:lnTo>
                    <a:pt y="754" x="113"/>
                  </a:lnTo>
                  <a:lnTo>
                    <a:pt y="749" x="110"/>
                  </a:lnTo>
                  <a:lnTo>
                    <a:pt y="742" x="107"/>
                  </a:lnTo>
                  <a:lnTo>
                    <a:pt y="741" x="106"/>
                  </a:lnTo>
                  <a:lnTo>
                    <a:pt y="738" x="105"/>
                  </a:lnTo>
                  <a:lnTo>
                    <a:pt y="738" x="104"/>
                  </a:lnTo>
                  <a:lnTo>
                    <a:pt y="740" x="102"/>
                  </a:lnTo>
                  <a:close/>
                  <a:moveTo>
                    <a:pt y="744" x="131"/>
                  </a:moveTo>
                  <a:lnTo>
                    <a:pt y="744" x="133"/>
                  </a:lnTo>
                  <a:lnTo>
                    <a:pt y="745" x="134"/>
                  </a:lnTo>
                  <a:lnTo>
                    <a:pt y="744" x="135"/>
                  </a:lnTo>
                  <a:lnTo>
                    <a:pt y="738" x="135"/>
                  </a:lnTo>
                  <a:lnTo>
                    <a:pt y="730" x="132"/>
                  </a:lnTo>
                  <a:lnTo>
                    <a:pt y="722" x="128"/>
                  </a:lnTo>
                  <a:lnTo>
                    <a:pt y="718" x="126"/>
                  </a:lnTo>
                  <a:lnTo>
                    <a:pt y="716" x="124"/>
                  </a:lnTo>
                  <a:lnTo>
                    <a:pt y="714" x="120"/>
                  </a:lnTo>
                  <a:lnTo>
                    <a:pt y="716" x="118"/>
                  </a:lnTo>
                  <a:lnTo>
                    <a:pt y="718" x="114"/>
                  </a:lnTo>
                  <a:lnTo>
                    <a:pt y="722" x="112"/>
                  </a:lnTo>
                  <a:lnTo>
                    <a:pt y="725" x="111"/>
                  </a:lnTo>
                  <a:lnTo>
                    <a:pt y="728" x="110"/>
                  </a:lnTo>
                  <a:lnTo>
                    <a:pt y="732" x="110"/>
                  </a:lnTo>
                  <a:lnTo>
                    <a:pt y="736" x="111"/>
                  </a:lnTo>
                  <a:lnTo>
                    <a:pt y="738" x="113"/>
                  </a:lnTo>
                  <a:lnTo>
                    <a:pt y="742" x="115"/>
                  </a:lnTo>
                  <a:lnTo>
                    <a:pt y="744" x="121"/>
                  </a:lnTo>
                  <a:lnTo>
                    <a:pt y="744" x="131"/>
                  </a:lnTo>
                  <a:close/>
                  <a:moveTo>
                    <a:pt y="724" x="141"/>
                  </a:moveTo>
                  <a:lnTo>
                    <a:pt y="720" x="140"/>
                  </a:lnTo>
                  <a:lnTo>
                    <a:pt y="717" x="141"/>
                  </a:lnTo>
                  <a:lnTo>
                    <a:pt y="716" x="143"/>
                  </a:lnTo>
                  <a:lnTo>
                    <a:pt y="717" x="146"/>
                  </a:lnTo>
                  <a:lnTo>
                    <a:pt y="717" x="151"/>
                  </a:lnTo>
                  <a:lnTo>
                    <a:pt y="717" x="156"/>
                  </a:lnTo>
                  <a:lnTo>
                    <a:pt y="724" x="158"/>
                  </a:lnTo>
                  <a:lnTo>
                    <a:pt y="729" x="159"/>
                  </a:lnTo>
                  <a:lnTo>
                    <a:pt y="733" x="159"/>
                  </a:lnTo>
                  <a:lnTo>
                    <a:pt y="737" x="158"/>
                  </a:lnTo>
                  <a:lnTo>
                    <a:pt y="745" x="154"/>
                  </a:lnTo>
                  <a:lnTo>
                    <a:pt y="753" x="151"/>
                  </a:lnTo>
                  <a:lnTo>
                    <a:pt y="738" x="145"/>
                  </a:lnTo>
                  <a:lnTo>
                    <a:pt y="724" x="141"/>
                  </a:lnTo>
                  <a:close/>
                  <a:moveTo>
                    <a:pt y="718" x="106"/>
                  </a:moveTo>
                  <a:lnTo>
                    <a:pt y="717" x="107"/>
                  </a:lnTo>
                  <a:lnTo>
                    <a:pt y="714" x="107"/>
                  </a:lnTo>
                  <a:lnTo>
                    <a:pt y="713" x="106"/>
                  </a:lnTo>
                  <a:lnTo>
                    <a:pt y="712" x="105"/>
                  </a:lnTo>
                  <a:lnTo>
                    <a:pt y="708" x="102"/>
                  </a:lnTo>
                  <a:lnTo>
                    <a:pt y="704" x="99"/>
                  </a:lnTo>
                  <a:lnTo>
                    <a:pt y="704" x="97"/>
                  </a:lnTo>
                  <a:lnTo>
                    <a:pt y="702" x="93"/>
                  </a:lnTo>
                  <a:lnTo>
                    <a:pt y="700" x="90"/>
                  </a:lnTo>
                  <a:lnTo>
                    <a:pt y="696" x="88"/>
                  </a:lnTo>
                  <a:lnTo>
                    <a:pt y="693" x="86"/>
                  </a:lnTo>
                  <a:lnTo>
                    <a:pt y="692" x="84"/>
                  </a:lnTo>
                  <a:lnTo>
                    <a:pt y="692" x="83"/>
                  </a:lnTo>
                  <a:lnTo>
                    <a:pt y="695" x="82"/>
                  </a:lnTo>
                  <a:lnTo>
                    <a:pt y="702" x="84"/>
                  </a:lnTo>
                  <a:lnTo>
                    <a:pt y="708" x="86"/>
                  </a:lnTo>
                  <a:lnTo>
                    <a:pt y="713" x="88"/>
                  </a:lnTo>
                  <a:lnTo>
                    <a:pt y="716" x="91"/>
                  </a:lnTo>
                  <a:lnTo>
                    <a:pt y="718" x="94"/>
                  </a:lnTo>
                  <a:lnTo>
                    <a:pt y="720" x="98"/>
                  </a:lnTo>
                  <a:lnTo>
                    <a:pt y="720" x="102"/>
                  </a:lnTo>
                  <a:lnTo>
                    <a:pt y="718" x="106"/>
                  </a:lnTo>
                  <a:close/>
                  <a:moveTo>
                    <a:pt y="681" x="132"/>
                  </a:moveTo>
                  <a:lnTo>
                    <a:pt y="681" x="128"/>
                  </a:lnTo>
                  <a:lnTo>
                    <a:pt y="681" x="127"/>
                  </a:lnTo>
                  <a:lnTo>
                    <a:pt y="684" x="126"/>
                  </a:lnTo>
                  <a:lnTo>
                    <a:pt y="685" x="128"/>
                  </a:lnTo>
                  <a:lnTo>
                    <a:pt y="693" x="131"/>
                  </a:lnTo>
                  <a:lnTo>
                    <a:pt y="700" x="134"/>
                  </a:lnTo>
                  <a:lnTo>
                    <a:pt y="704" x="137"/>
                  </a:lnTo>
                  <a:lnTo>
                    <a:pt y="706" x="139"/>
                  </a:lnTo>
                  <a:lnTo>
                    <a:pt y="708" x="142"/>
                  </a:lnTo>
                  <a:lnTo>
                    <a:pt y="708" x="145"/>
                  </a:lnTo>
                  <a:lnTo>
                    <a:pt y="708" x="151"/>
                  </a:lnTo>
                  <a:lnTo>
                    <a:pt y="708" x="156"/>
                  </a:lnTo>
                  <a:lnTo>
                    <a:pt y="708" x="158"/>
                  </a:lnTo>
                  <a:lnTo>
                    <a:pt y="706" x="160"/>
                  </a:lnTo>
                  <a:lnTo>
                    <a:pt y="704" x="162"/>
                  </a:lnTo>
                  <a:lnTo>
                    <a:pt y="701" x="163"/>
                  </a:lnTo>
                  <a:lnTo>
                    <a:pt y="697" x="161"/>
                  </a:lnTo>
                  <a:lnTo>
                    <a:pt y="693" x="160"/>
                  </a:lnTo>
                  <a:lnTo>
                    <a:pt y="689" x="160"/>
                  </a:lnTo>
                  <a:lnTo>
                    <a:pt y="685" x="160"/>
                  </a:lnTo>
                  <a:lnTo>
                    <a:pt y="681" x="159"/>
                  </a:lnTo>
                  <a:lnTo>
                    <a:pt y="677" x="158"/>
                  </a:lnTo>
                  <a:lnTo>
                    <a:pt y="675" x="156"/>
                  </a:lnTo>
                  <a:lnTo>
                    <a:pt y="672" x="152"/>
                  </a:lnTo>
                  <a:lnTo>
                    <a:pt y="677" x="148"/>
                  </a:lnTo>
                  <a:lnTo>
                    <a:pt y="680" x="146"/>
                  </a:lnTo>
                  <a:lnTo>
                    <a:pt y="681" x="144"/>
                  </a:lnTo>
                  <a:lnTo>
                    <a:pt y="681" x="142"/>
                  </a:lnTo>
                  <a:lnTo>
                    <a:pt y="680" x="137"/>
                  </a:lnTo>
                  <a:lnTo>
                    <a:pt y="681" x="132"/>
                  </a:lnTo>
                  <a:close/>
                  <a:moveTo>
                    <a:pt y="681" x="175"/>
                  </a:moveTo>
                  <a:lnTo>
                    <a:pt y="680" x="173"/>
                  </a:lnTo>
                  <a:lnTo>
                    <a:pt y="680" x="172"/>
                  </a:lnTo>
                  <a:lnTo>
                    <a:pt y="681" x="171"/>
                  </a:lnTo>
                  <a:lnTo>
                    <a:pt y="685" x="171"/>
                  </a:lnTo>
                  <a:lnTo>
                    <a:pt y="692" x="170"/>
                  </a:lnTo>
                  <a:lnTo>
                    <a:pt y="697" x="170"/>
                  </a:lnTo>
                  <a:lnTo>
                    <a:pt y="698" x="171"/>
                  </a:lnTo>
                  <a:lnTo>
                    <a:pt y="701" x="171"/>
                  </a:lnTo>
                  <a:lnTo>
                    <a:pt y="701" x="173"/>
                  </a:lnTo>
                  <a:lnTo>
                    <a:pt y="701" x="175"/>
                  </a:lnTo>
                  <a:lnTo>
                    <a:pt y="700" x="180"/>
                  </a:lnTo>
                  <a:lnTo>
                    <a:pt y="697" x="185"/>
                  </a:lnTo>
                  <a:lnTo>
                    <a:pt y="696" x="187"/>
                  </a:lnTo>
                  <a:lnTo>
                    <a:pt y="696" x="188"/>
                  </a:lnTo>
                  <a:lnTo>
                    <a:pt y="693" x="189"/>
                  </a:lnTo>
                  <a:lnTo>
                    <a:pt y="692" x="189"/>
                  </a:lnTo>
                  <a:lnTo>
                    <a:pt y="691" x="190"/>
                  </a:lnTo>
                  <a:lnTo>
                    <a:pt y="688" x="189"/>
                  </a:lnTo>
                  <a:lnTo>
                    <a:pt y="687" x="187"/>
                  </a:lnTo>
                  <a:lnTo>
                    <a:pt y="687" x="185"/>
                  </a:lnTo>
                  <a:lnTo>
                    <a:pt y="684" x="180"/>
                  </a:lnTo>
                  <a:lnTo>
                    <a:pt y="681" x="175"/>
                  </a:lnTo>
                  <a:close/>
                  <a:moveTo>
                    <a:pt y="679" x="289"/>
                  </a:moveTo>
                  <a:lnTo>
                    <a:pt y="673" x="285"/>
                  </a:lnTo>
                  <a:lnTo>
                    <a:pt y="669" x="284"/>
                  </a:lnTo>
                  <a:lnTo>
                    <a:pt y="664" x="285"/>
                  </a:lnTo>
                  <a:lnTo>
                    <a:pt y="657" x="286"/>
                  </a:lnTo>
                  <a:lnTo>
                    <a:pt y="647" x="290"/>
                  </a:lnTo>
                  <a:lnTo>
                    <a:pt y="635" x="293"/>
                  </a:lnTo>
                  <a:lnTo>
                    <a:pt y="630" x="297"/>
                  </a:lnTo>
                  <a:lnTo>
                    <a:pt y="627" x="299"/>
                  </a:lnTo>
                  <a:lnTo>
                    <a:pt y="627" x="300"/>
                  </a:lnTo>
                  <a:lnTo>
                    <a:pt y="628" x="300"/>
                  </a:lnTo>
                  <a:lnTo>
                    <a:pt y="632" x="300"/>
                  </a:lnTo>
                  <a:lnTo>
                    <a:pt y="635" x="300"/>
                  </a:lnTo>
                  <a:lnTo>
                    <a:pt y="642" x="302"/>
                  </a:lnTo>
                  <a:lnTo>
                    <a:pt y="648" x="300"/>
                  </a:lnTo>
                  <a:lnTo>
                    <a:pt y="653" x="299"/>
                  </a:lnTo>
                  <a:lnTo>
                    <a:pt y="659" x="297"/>
                  </a:lnTo>
                  <a:lnTo>
                    <a:pt y="668" x="292"/>
                  </a:lnTo>
                  <a:lnTo>
                    <a:pt y="679" x="289"/>
                  </a:lnTo>
                  <a:close/>
                  <a:moveTo>
                    <a:pt y="648" x="105"/>
                  </a:moveTo>
                  <a:lnTo>
                    <a:pt y="645" x="99"/>
                  </a:lnTo>
                  <a:lnTo>
                    <a:pt y="642" x="94"/>
                  </a:lnTo>
                  <a:lnTo>
                    <a:pt y="638" x="91"/>
                  </a:lnTo>
                  <a:lnTo>
                    <a:pt y="634" x="90"/>
                  </a:lnTo>
                  <a:lnTo>
                    <a:pt y="626" x="89"/>
                  </a:lnTo>
                  <a:lnTo>
                    <a:pt y="618" x="87"/>
                  </a:lnTo>
                  <a:lnTo>
                    <a:pt y="624" x="86"/>
                  </a:lnTo>
                  <a:lnTo>
                    <a:pt y="627" x="85"/>
                  </a:lnTo>
                  <a:lnTo>
                    <a:pt y="627" x="83"/>
                  </a:lnTo>
                  <a:lnTo>
                    <a:pt y="626" x="78"/>
                  </a:lnTo>
                  <a:lnTo>
                    <a:pt y="622" x="75"/>
                  </a:lnTo>
                  <a:lnTo>
                    <a:pt y="616" x="72"/>
                  </a:lnTo>
                  <a:lnTo>
                    <a:pt y="610" x="70"/>
                  </a:lnTo>
                  <a:lnTo>
                    <a:pt y="604" x="67"/>
                  </a:lnTo>
                  <a:lnTo>
                    <a:pt y="591" x="65"/>
                  </a:lnTo>
                  <a:lnTo>
                    <a:pt y="579" x="61"/>
                  </a:lnTo>
                  <a:lnTo>
                    <a:pt y="578" x="70"/>
                  </a:lnTo>
                  <a:lnTo>
                    <a:pt y="578" x="77"/>
                  </a:lnTo>
                  <a:lnTo>
                    <a:pt y="581" x="82"/>
                  </a:lnTo>
                  <a:lnTo>
                    <a:pt y="585" x="86"/>
                  </a:lnTo>
                  <a:lnTo>
                    <a:pt y="595" x="91"/>
                  </a:lnTo>
                  <a:lnTo>
                    <a:pt y="604" x="99"/>
                  </a:lnTo>
                  <a:lnTo>
                    <a:pt y="610" x="99"/>
                  </a:lnTo>
                  <a:lnTo>
                    <a:pt y="616" x="99"/>
                  </a:lnTo>
                  <a:lnTo>
                    <a:pt y="622" x="101"/>
                  </a:lnTo>
                  <a:lnTo>
                    <a:pt y="627" x="102"/>
                  </a:lnTo>
                  <a:lnTo>
                    <a:pt y="632" x="104"/>
                  </a:lnTo>
                  <a:lnTo>
                    <a:pt y="638" x="105"/>
                  </a:lnTo>
                  <a:lnTo>
                    <a:pt y="643" x="106"/>
                  </a:lnTo>
                  <a:lnTo>
                    <a:pt y="648" x="105"/>
                  </a:lnTo>
                  <a:close/>
                  <a:moveTo>
                    <a:pt y="587" x="98"/>
                  </a:moveTo>
                  <a:lnTo>
                    <a:pt y="604" x="103"/>
                  </a:lnTo>
                  <a:lnTo>
                    <a:pt y="622" x="110"/>
                  </a:lnTo>
                  <a:lnTo>
                    <a:pt y="640" x="115"/>
                  </a:lnTo>
                  <a:lnTo>
                    <a:pt y="659" x="118"/>
                  </a:lnTo>
                  <a:lnTo>
                    <a:pt y="663" x="118"/>
                  </a:lnTo>
                  <a:lnTo>
                    <a:pt y="667" x="120"/>
                  </a:lnTo>
                  <a:lnTo>
                    <a:pt y="669" x="123"/>
                  </a:lnTo>
                  <a:lnTo>
                    <a:pt y="672" x="126"/>
                  </a:lnTo>
                  <a:lnTo>
                    <a:pt y="673" x="130"/>
                  </a:lnTo>
                  <a:lnTo>
                    <a:pt y="673" x="133"/>
                  </a:lnTo>
                  <a:lnTo>
                    <a:pt y="672" x="138"/>
                  </a:lnTo>
                  <a:lnTo>
                    <a:pt y="671" x="141"/>
                  </a:lnTo>
                  <a:lnTo>
                    <a:pt y="659" x="148"/>
                  </a:lnTo>
                  <a:lnTo>
                    <a:pt y="651" x="154"/>
                  </a:lnTo>
                  <a:lnTo>
                    <a:pt y="640" x="152"/>
                  </a:lnTo>
                  <a:lnTo>
                    <a:pt y="630" x="148"/>
                  </a:lnTo>
                  <a:lnTo>
                    <a:pt y="620" x="146"/>
                  </a:lnTo>
                  <a:lnTo>
                    <a:pt y="610" x="144"/>
                  </a:lnTo>
                  <a:lnTo>
                    <a:pt y="608" x="135"/>
                  </a:lnTo>
                  <a:lnTo>
                    <a:pt y="607" x="129"/>
                  </a:lnTo>
                  <a:lnTo>
                    <a:pt y="603" x="126"/>
                  </a:lnTo>
                  <a:lnTo>
                    <a:pt y="599" x="123"/>
                  </a:lnTo>
                  <a:lnTo>
                    <a:pt y="595" x="119"/>
                  </a:lnTo>
                  <a:lnTo>
                    <a:pt y="592" x="115"/>
                  </a:lnTo>
                  <a:lnTo>
                    <a:pt y="588" x="107"/>
                  </a:lnTo>
                  <a:lnTo>
                    <a:pt y="587" x="98"/>
                  </a:lnTo>
                  <a:close/>
                  <a:moveTo>
                    <a:pt y="653" x="166"/>
                  </a:moveTo>
                  <a:lnTo>
                    <a:pt y="653" x="163"/>
                  </a:lnTo>
                  <a:lnTo>
                    <a:pt y="652" x="162"/>
                  </a:lnTo>
                  <a:lnTo>
                    <a:pt y="651" x="161"/>
                  </a:lnTo>
                  <a:lnTo>
                    <a:pt y="648" x="160"/>
                  </a:lnTo>
                  <a:lnTo>
                    <a:pt y="643" x="158"/>
                  </a:lnTo>
                  <a:lnTo>
                    <a:pt y="635" x="157"/>
                  </a:lnTo>
                  <a:lnTo>
                    <a:pt y="626" x="156"/>
                  </a:lnTo>
                  <a:lnTo>
                    <a:pt y="616" x="154"/>
                  </a:lnTo>
                  <a:lnTo>
                    <a:pt y="607" x="151"/>
                  </a:lnTo>
                  <a:lnTo>
                    <a:pt y="598" x="146"/>
                  </a:lnTo>
                  <a:lnTo>
                    <a:pt y="598" x="140"/>
                  </a:lnTo>
                  <a:lnTo>
                    <a:pt y="596" x="133"/>
                  </a:lnTo>
                  <a:lnTo>
                    <a:pt y="592" x="129"/>
                  </a:lnTo>
                  <a:lnTo>
                    <a:pt y="588" x="125"/>
                  </a:lnTo>
                  <a:lnTo>
                    <a:pt y="583" x="118"/>
                  </a:lnTo>
                  <a:lnTo>
                    <a:pt y="578" x="111"/>
                  </a:lnTo>
                  <a:lnTo>
                    <a:pt y="574" x="101"/>
                  </a:lnTo>
                  <a:lnTo>
                    <a:pt y="571" x="87"/>
                  </a:lnTo>
                  <a:lnTo>
                    <a:pt y="569" x="84"/>
                  </a:lnTo>
                  <a:lnTo>
                    <a:pt y="565" x="82"/>
                  </a:lnTo>
                  <a:lnTo>
                    <a:pt y="561" x="80"/>
                  </a:lnTo>
                  <a:lnTo>
                    <a:pt y="557" x="79"/>
                  </a:lnTo>
                  <a:lnTo>
                    <a:pt y="547" x="78"/>
                  </a:lnTo>
                  <a:lnTo>
                    <a:pt y="537" x="77"/>
                  </a:lnTo>
                  <a:lnTo>
                    <a:pt y="525" x="75"/>
                  </a:lnTo>
                  <a:lnTo>
                    <a:pt y="513" x="72"/>
                  </a:lnTo>
                  <a:lnTo>
                    <a:pt y="505" x="69"/>
                  </a:lnTo>
                  <a:lnTo>
                    <a:pt y="498" x="64"/>
                  </a:lnTo>
                  <a:lnTo>
                    <a:pt y="492" x="59"/>
                  </a:lnTo>
                  <a:lnTo>
                    <a:pt y="484" x="52"/>
                  </a:lnTo>
                  <a:lnTo>
                    <a:pt y="482" x="63"/>
                  </a:lnTo>
                  <a:lnTo>
                    <a:pt y="484" x="73"/>
                  </a:lnTo>
                  <a:lnTo>
                    <a:pt y="485" x="78"/>
                  </a:lnTo>
                  <a:lnTo>
                    <a:pt y="488" x="82"/>
                  </a:lnTo>
                  <a:lnTo>
                    <a:pt y="490" x="85"/>
                  </a:lnTo>
                  <a:lnTo>
                    <a:pt y="496" x="87"/>
                  </a:lnTo>
                  <a:lnTo>
                    <a:pt y="493" x="87"/>
                  </a:lnTo>
                  <a:lnTo>
                    <a:pt y="490" x="87"/>
                  </a:lnTo>
                  <a:lnTo>
                    <a:pt y="488" x="87"/>
                  </a:lnTo>
                  <a:lnTo>
                    <a:pt y="485" x="89"/>
                  </a:lnTo>
                  <a:lnTo>
                    <a:pt y="481" x="93"/>
                  </a:lnTo>
                  <a:lnTo>
                    <a:pt y="479" x="99"/>
                  </a:lnTo>
                  <a:lnTo>
                    <a:pt y="476" x="103"/>
                  </a:lnTo>
                  <a:lnTo>
                    <a:pt y="475" x="106"/>
                  </a:lnTo>
                  <a:lnTo>
                    <a:pt y="475" x="111"/>
                  </a:lnTo>
                  <a:lnTo>
                    <a:pt y="476" x="114"/>
                  </a:lnTo>
                  <a:lnTo>
                    <a:pt y="479" x="117"/>
                  </a:lnTo>
                  <a:lnTo>
                    <a:pt y="484" x="120"/>
                  </a:lnTo>
                  <a:lnTo>
                    <a:pt y="482" x="124"/>
                  </a:lnTo>
                  <a:lnTo>
                    <a:pt y="481" x="129"/>
                  </a:lnTo>
                  <a:lnTo>
                    <a:pt y="481" x="134"/>
                  </a:lnTo>
                  <a:lnTo>
                    <a:pt y="482" x="140"/>
                  </a:lnTo>
                  <a:lnTo>
                    <a:pt y="485" x="146"/>
                  </a:lnTo>
                  <a:lnTo>
                    <a:pt y="488" x="153"/>
                  </a:lnTo>
                  <a:lnTo>
                    <a:pt y="490" x="159"/>
                  </a:lnTo>
                  <a:lnTo>
                    <a:pt y="496" x="165"/>
                  </a:lnTo>
                  <a:lnTo>
                    <a:pt y="505" x="171"/>
                  </a:lnTo>
                  <a:lnTo>
                    <a:pt y="513" x="174"/>
                  </a:lnTo>
                  <a:lnTo>
                    <a:pt y="522" x="176"/>
                  </a:lnTo>
                  <a:lnTo>
                    <a:pt y="529" x="178"/>
                  </a:lnTo>
                  <a:lnTo>
                    <a:pt y="535" x="179"/>
                  </a:lnTo>
                  <a:lnTo>
                    <a:pt y="542" x="180"/>
                  </a:lnTo>
                  <a:lnTo>
                    <a:pt y="547" x="182"/>
                  </a:lnTo>
                  <a:lnTo>
                    <a:pt y="553" x="186"/>
                  </a:lnTo>
                  <a:lnTo>
                    <a:pt y="557" x="195"/>
                  </a:lnTo>
                  <a:lnTo>
                    <a:pt y="559" x="204"/>
                  </a:lnTo>
                  <a:lnTo>
                    <a:pt y="561" x="210"/>
                  </a:lnTo>
                  <a:lnTo>
                    <a:pt y="563" x="214"/>
                  </a:lnTo>
                  <a:lnTo>
                    <a:pt y="567" x="219"/>
                  </a:lnTo>
                  <a:lnTo>
                    <a:pt y="573" x="223"/>
                  </a:lnTo>
                  <a:lnTo>
                    <a:pt y="573" x="227"/>
                  </a:lnTo>
                  <a:lnTo>
                    <a:pt y="574" x="231"/>
                  </a:lnTo>
                  <a:lnTo>
                    <a:pt y="575" x="235"/>
                  </a:lnTo>
                  <a:lnTo>
                    <a:pt y="578" x="238"/>
                  </a:lnTo>
                  <a:lnTo>
                    <a:pt y="585" x="243"/>
                  </a:lnTo>
                  <a:lnTo>
                    <a:pt y="594" x="248"/>
                  </a:lnTo>
                  <a:lnTo>
                    <a:pt y="603" x="250"/>
                  </a:lnTo>
                  <a:lnTo>
                    <a:pt y="614" x="252"/>
                  </a:lnTo>
                  <a:lnTo>
                    <a:pt y="624" x="253"/>
                  </a:lnTo>
                  <a:lnTo>
                    <a:pt y="635" x="254"/>
                  </a:lnTo>
                  <a:lnTo>
                    <a:pt y="661" x="256"/>
                  </a:lnTo>
                  <a:lnTo>
                    <a:pt y="680" x="258"/>
                  </a:lnTo>
                  <a:lnTo>
                    <a:pt y="696" x="262"/>
                  </a:lnTo>
                  <a:lnTo>
                    <a:pt y="706" x="265"/>
                  </a:lnTo>
                  <a:lnTo>
                    <a:pt y="716" x="268"/>
                  </a:lnTo>
                  <a:lnTo>
                    <a:pt y="724" x="270"/>
                  </a:lnTo>
                  <a:lnTo>
                    <a:pt y="732" x="271"/>
                  </a:lnTo>
                  <a:lnTo>
                    <a:pt y="741" x="271"/>
                  </a:lnTo>
                  <a:lnTo>
                    <a:pt y="742" x="269"/>
                  </a:lnTo>
                  <a:lnTo>
                    <a:pt y="742" x="267"/>
                  </a:lnTo>
                  <a:lnTo>
                    <a:pt y="741" x="265"/>
                  </a:lnTo>
                  <a:lnTo>
                    <a:pt y="738" x="263"/>
                  </a:lnTo>
                  <a:lnTo>
                    <a:pt y="733" x="257"/>
                  </a:lnTo>
                  <a:lnTo>
                    <a:pt y="725" x="253"/>
                  </a:lnTo>
                  <a:lnTo>
                    <a:pt y="717" x="248"/>
                  </a:lnTo>
                  <a:lnTo>
                    <a:pt y="708" x="242"/>
                  </a:lnTo>
                  <a:lnTo>
                    <a:pt y="700" x="237"/>
                  </a:lnTo>
                  <a:lnTo>
                    <a:pt y="693" x="230"/>
                  </a:lnTo>
                  <a:lnTo>
                    <a:pt y="687" x="213"/>
                  </a:lnTo>
                  <a:lnTo>
                    <a:pt y="679" x="194"/>
                  </a:lnTo>
                  <a:lnTo>
                    <a:pt y="676" x="184"/>
                  </a:lnTo>
                  <a:lnTo>
                    <a:pt y="672" x="178"/>
                  </a:lnTo>
                  <a:lnTo>
                    <a:pt y="668" x="172"/>
                  </a:lnTo>
                  <a:lnTo>
                    <a:pt y="664" x="170"/>
                  </a:lnTo>
                  <a:lnTo>
                    <a:pt y="655" x="173"/>
                  </a:lnTo>
                  <a:lnTo>
                    <a:pt y="645" x="176"/>
                  </a:lnTo>
                  <a:lnTo>
                    <a:pt y="635" x="178"/>
                  </a:lnTo>
                  <a:lnTo>
                    <a:pt y="623" x="179"/>
                  </a:lnTo>
                  <a:lnTo>
                    <a:pt y="612" x="178"/>
                  </a:lnTo>
                  <a:lnTo>
                    <a:pt y="600" x="175"/>
                  </a:lnTo>
                  <a:lnTo>
                    <a:pt y="588" x="172"/>
                  </a:lnTo>
                  <a:lnTo>
                    <a:pt y="575" x="168"/>
                  </a:lnTo>
                  <a:lnTo>
                    <a:pt y="587" x="171"/>
                  </a:lnTo>
                  <a:lnTo>
                    <a:pt y="598" x="172"/>
                  </a:lnTo>
                  <a:lnTo>
                    <a:pt y="610" x="173"/>
                  </a:lnTo>
                  <a:lnTo>
                    <a:pt y="619" x="174"/>
                  </a:lnTo>
                  <a:lnTo>
                    <a:pt y="630" x="173"/>
                  </a:lnTo>
                  <a:lnTo>
                    <a:pt y="638" x="172"/>
                  </a:lnTo>
                  <a:lnTo>
                    <a:pt y="645" x="170"/>
                  </a:lnTo>
                  <a:lnTo>
                    <a:pt y="653" x="166"/>
                  </a:lnTo>
                  <a:close/>
                  <a:moveTo>
                    <a:pt y="620" x="317"/>
                  </a:moveTo>
                  <a:lnTo>
                    <a:pt y="603" x="317"/>
                  </a:lnTo>
                  <a:lnTo>
                    <a:pt y="587" x="317"/>
                  </a:lnTo>
                  <a:lnTo>
                    <a:pt y="583" x="319"/>
                  </a:lnTo>
                  <a:lnTo>
                    <a:pt y="582" x="321"/>
                  </a:lnTo>
                  <a:lnTo>
                    <a:pt y="581" x="322"/>
                  </a:lnTo>
                  <a:lnTo>
                    <a:pt y="581" x="324"/>
                  </a:lnTo>
                  <a:lnTo>
                    <a:pt y="583" x="326"/>
                  </a:lnTo>
                  <a:lnTo>
                    <a:pt y="588" x="327"/>
                  </a:lnTo>
                  <a:lnTo>
                    <a:pt y="604" x="323"/>
                  </a:lnTo>
                  <a:lnTo>
                    <a:pt y="620" x="317"/>
                  </a:lnTo>
                  <a:close/>
                  <a:moveTo>
                    <a:pt y="571" x="362"/>
                  </a:moveTo>
                  <a:lnTo>
                    <a:pt y="567" x="359"/>
                  </a:lnTo>
                  <a:lnTo>
                    <a:pt y="566" x="355"/>
                  </a:lnTo>
                  <a:lnTo>
                    <a:pt y="566" x="352"/>
                  </a:lnTo>
                  <a:lnTo>
                    <a:pt y="566" x="349"/>
                  </a:lnTo>
                  <a:lnTo>
                    <a:pt y="565" x="346"/>
                  </a:lnTo>
                  <a:lnTo>
                    <a:pt y="563" x="343"/>
                  </a:lnTo>
                  <a:lnTo>
                    <a:pt y="559" x="341"/>
                  </a:lnTo>
                  <a:lnTo>
                    <a:pt y="553" x="339"/>
                  </a:lnTo>
                  <a:lnTo>
                    <a:pt y="541" x="339"/>
                  </a:lnTo>
                  <a:lnTo>
                    <a:pt y="529" x="339"/>
                  </a:lnTo>
                  <a:lnTo>
                    <a:pt y="517" x="340"/>
                  </a:lnTo>
                  <a:lnTo>
                    <a:pt y="506" x="343"/>
                  </a:lnTo>
                  <a:lnTo>
                    <a:pt y="482" x="346"/>
                  </a:lnTo>
                  <a:lnTo>
                    <a:pt y="460" x="350"/>
                  </a:lnTo>
                  <a:lnTo>
                    <a:pt y="471" x="355"/>
                  </a:lnTo>
                  <a:lnTo>
                    <a:pt y="481" x="359"/>
                  </a:lnTo>
                  <a:lnTo>
                    <a:pt y="492" x="360"/>
                  </a:lnTo>
                  <a:lnTo>
                    <a:pt y="501" x="361"/>
                  </a:lnTo>
                  <a:lnTo>
                    <a:pt y="521" x="360"/>
                  </a:lnTo>
                  <a:lnTo>
                    <a:pt y="539" x="362"/>
                  </a:lnTo>
                  <a:lnTo>
                    <a:pt y="549" x="365"/>
                  </a:lnTo>
                  <a:lnTo>
                    <a:pt y="558" x="366"/>
                  </a:lnTo>
                  <a:lnTo>
                    <a:pt y="561" x="366"/>
                  </a:lnTo>
                  <a:lnTo>
                    <a:pt y="565" x="365"/>
                  </a:lnTo>
                  <a:lnTo>
                    <a:pt y="569" x="364"/>
                  </a:lnTo>
                  <a:lnTo>
                    <a:pt y="571" x="362"/>
                  </a:lnTo>
                  <a:close/>
                  <a:moveTo>
                    <a:pt y="559" x="331"/>
                  </a:moveTo>
                  <a:lnTo>
                    <a:pt y="567" x="325"/>
                  </a:lnTo>
                  <a:lnTo>
                    <a:pt y="570" x="322"/>
                  </a:lnTo>
                  <a:lnTo>
                    <a:pt y="570" x="321"/>
                  </a:lnTo>
                  <a:lnTo>
                    <a:pt y="569" x="321"/>
                  </a:lnTo>
                  <a:lnTo>
                    <a:pt y="566" x="321"/>
                  </a:lnTo>
                  <a:lnTo>
                    <a:pt y="562" x="321"/>
                  </a:lnTo>
                  <a:lnTo>
                    <a:pt y="558" x="319"/>
                  </a:lnTo>
                  <a:lnTo>
                    <a:pt y="547" x="318"/>
                  </a:lnTo>
                  <a:lnTo>
                    <a:pt y="534" x="318"/>
                  </a:lnTo>
                  <a:lnTo>
                    <a:pt y="517" x="318"/>
                  </a:lnTo>
                  <a:lnTo>
                    <a:pt y="481" x="319"/>
                  </a:lnTo>
                  <a:lnTo>
                    <a:pt y="447" x="319"/>
                  </a:lnTo>
                  <a:lnTo>
                    <a:pt y="437" x="330"/>
                  </a:lnTo>
                  <a:lnTo>
                    <a:pt y="429" x="337"/>
                  </a:lnTo>
                  <a:lnTo>
                    <a:pt y="444" x="337"/>
                  </a:lnTo>
                  <a:lnTo>
                    <a:pt y="457" x="337"/>
                  </a:lnTo>
                  <a:lnTo>
                    <a:pt y="464" x="338"/>
                  </a:lnTo>
                  <a:lnTo>
                    <a:pt y="471" x="337"/>
                  </a:lnTo>
                  <a:lnTo>
                    <a:pt y="476" x="337"/>
                  </a:lnTo>
                  <a:lnTo>
                    <a:pt y="481" x="335"/>
                  </a:lnTo>
                  <a:lnTo>
                    <a:pt y="501" x="334"/>
                  </a:lnTo>
                  <a:lnTo>
                    <a:pt y="521" x="332"/>
                  </a:lnTo>
                  <a:lnTo>
                    <a:pt y="541" x="330"/>
                  </a:lnTo>
                  <a:lnTo>
                    <a:pt y="559" x="331"/>
                  </a:lnTo>
                  <a:close/>
                  <a:moveTo>
                    <a:pt y="562" x="305"/>
                  </a:moveTo>
                  <a:lnTo>
                    <a:pt y="573" x="305"/>
                  </a:lnTo>
                  <a:lnTo>
                    <a:pt y="581" x="303"/>
                  </a:lnTo>
                  <a:lnTo>
                    <a:pt y="590" x="298"/>
                  </a:lnTo>
                  <a:lnTo>
                    <a:pt y="599" x="294"/>
                  </a:lnTo>
                  <a:lnTo>
                    <a:pt y="607" x="290"/>
                  </a:lnTo>
                  <a:lnTo>
                    <a:pt y="618" x="285"/>
                  </a:lnTo>
                  <a:lnTo>
                    <a:pt y="630" x="281"/>
                  </a:lnTo>
                  <a:lnTo>
                    <a:pt y="643" x="278"/>
                  </a:lnTo>
                  <a:lnTo>
                    <a:pt y="648" x="276"/>
                  </a:lnTo>
                  <a:lnTo>
                    <a:pt y="649" x="275"/>
                  </a:lnTo>
                  <a:lnTo>
                    <a:pt y="649" x="274"/>
                  </a:lnTo>
                  <a:lnTo>
                    <a:pt y="647" x="274"/>
                  </a:lnTo>
                  <a:lnTo>
                    <a:pt y="640" x="272"/>
                  </a:lnTo>
                  <a:lnTo>
                    <a:pt y="636" x="271"/>
                  </a:lnTo>
                  <a:lnTo>
                    <a:pt y="622" x="268"/>
                  </a:lnTo>
                  <a:lnTo>
                    <a:pt y="606" x="266"/>
                  </a:lnTo>
                  <a:lnTo>
                    <a:pt y="588" x="265"/>
                  </a:lnTo>
                  <a:lnTo>
                    <a:pt y="573" x="263"/>
                  </a:lnTo>
                  <a:lnTo>
                    <a:pt y="538" x="263"/>
                  </a:lnTo>
                  <a:lnTo>
                    <a:pt y="502" x="263"/>
                  </a:lnTo>
                  <a:lnTo>
                    <a:pt y="479" x="267"/>
                  </a:lnTo>
                  <a:lnTo>
                    <a:pt y="460" x="270"/>
                  </a:lnTo>
                  <a:lnTo>
                    <a:pt y="455" x="272"/>
                  </a:lnTo>
                  <a:lnTo>
                    <a:pt y="452" x="275"/>
                  </a:lnTo>
                  <a:lnTo>
                    <a:pt y="453" x="276"/>
                  </a:lnTo>
                  <a:lnTo>
                    <a:pt y="461" x="278"/>
                  </a:lnTo>
                  <a:lnTo>
                    <a:pt y="471" x="281"/>
                  </a:lnTo>
                  <a:lnTo>
                    <a:pt y="480" x="283"/>
                  </a:lnTo>
                  <a:lnTo>
                    <a:pt y="489" x="284"/>
                  </a:lnTo>
                  <a:lnTo>
                    <a:pt y="498" x="284"/>
                  </a:lnTo>
                  <a:lnTo>
                    <a:pt y="509" x="283"/>
                  </a:lnTo>
                  <a:lnTo>
                    <a:pt y="518" x="284"/>
                  </a:lnTo>
                  <a:lnTo>
                    <a:pt y="529" x="284"/>
                  </a:lnTo>
                  <a:lnTo>
                    <a:pt y="539" x="286"/>
                  </a:lnTo>
                  <a:lnTo>
                    <a:pt y="551" x="297"/>
                  </a:lnTo>
                  <a:lnTo>
                    <a:pt y="562" x="305"/>
                  </a:lnTo>
                  <a:close/>
                  <a:moveTo>
                    <a:pt y="550" x="248"/>
                  </a:moveTo>
                  <a:lnTo>
                    <a:pt y="555" x="248"/>
                  </a:lnTo>
                  <a:lnTo>
                    <a:pt y="558" x="247"/>
                  </a:lnTo>
                  <a:lnTo>
                    <a:pt y="559" x="245"/>
                  </a:lnTo>
                  <a:lnTo>
                    <a:pt y="559" x="244"/>
                  </a:lnTo>
                  <a:lnTo>
                    <a:pt y="559" x="241"/>
                  </a:lnTo>
                  <a:lnTo>
                    <a:pt y="559" x="238"/>
                  </a:lnTo>
                  <a:lnTo>
                    <a:pt y="553" x="230"/>
                  </a:lnTo>
                  <a:lnTo>
                    <a:pt y="549" x="222"/>
                  </a:lnTo>
                  <a:lnTo>
                    <a:pt y="546" x="214"/>
                  </a:lnTo>
                  <a:lnTo>
                    <a:pt y="545" x="207"/>
                  </a:lnTo>
                  <a:lnTo>
                    <a:pt y="543" x="200"/>
                  </a:lnTo>
                  <a:lnTo>
                    <a:pt y="541" x="195"/>
                  </a:lnTo>
                  <a:lnTo>
                    <a:pt y="537" x="190"/>
                  </a:lnTo>
                  <a:lnTo>
                    <a:pt y="532" x="188"/>
                  </a:lnTo>
                  <a:lnTo>
                    <a:pt y="518" x="184"/>
                  </a:lnTo>
                  <a:lnTo>
                    <a:pt y="504" x="179"/>
                  </a:lnTo>
                  <a:lnTo>
                    <a:pt y="497" x="178"/>
                  </a:lnTo>
                  <a:lnTo>
                    <a:pt y="490" x="176"/>
                  </a:lnTo>
                  <a:lnTo>
                    <a:pt y="486" x="176"/>
                  </a:lnTo>
                  <a:lnTo>
                    <a:pt y="482" x="178"/>
                  </a:lnTo>
                  <a:lnTo>
                    <a:pt y="476" x="181"/>
                  </a:lnTo>
                  <a:lnTo>
                    <a:pt y="473" x="182"/>
                  </a:lnTo>
                  <a:lnTo>
                    <a:pt y="473" x="181"/>
                  </a:lnTo>
                  <a:lnTo>
                    <a:pt y="475" x="179"/>
                  </a:lnTo>
                  <a:lnTo>
                    <a:pt y="477" x="176"/>
                  </a:lnTo>
                  <a:lnTo>
                    <a:pt y="477" x="174"/>
                  </a:lnTo>
                  <a:lnTo>
                    <a:pt y="473" x="172"/>
                  </a:lnTo>
                  <a:lnTo>
                    <a:pt y="467" x="171"/>
                  </a:lnTo>
                  <a:lnTo>
                    <a:pt y="459" x="171"/>
                  </a:lnTo>
                  <a:lnTo>
                    <a:pt y="449" x="170"/>
                  </a:lnTo>
                  <a:lnTo>
                    <a:pt y="443" x="168"/>
                  </a:lnTo>
                  <a:lnTo>
                    <a:pt y="435" x="167"/>
                  </a:lnTo>
                  <a:lnTo>
                    <a:pt y="429" x="165"/>
                  </a:lnTo>
                  <a:lnTo>
                    <a:pt y="426" x="163"/>
                  </a:lnTo>
                  <a:lnTo>
                    <a:pt y="423" x="163"/>
                  </a:lnTo>
                  <a:lnTo>
                    <a:pt y="422" x="165"/>
                  </a:lnTo>
                  <a:lnTo>
                    <a:pt y="422" x="165"/>
                  </a:lnTo>
                  <a:lnTo>
                    <a:pt y="422" x="166"/>
                  </a:lnTo>
                  <a:lnTo>
                    <a:pt y="420" x="168"/>
                  </a:lnTo>
                  <a:lnTo>
                    <a:pt y="419" x="170"/>
                  </a:lnTo>
                  <a:lnTo>
                    <a:pt y="419" x="172"/>
                  </a:lnTo>
                  <a:lnTo>
                    <a:pt y="420" x="174"/>
                  </a:lnTo>
                  <a:lnTo>
                    <a:pt y="423" x="180"/>
                  </a:lnTo>
                  <a:lnTo>
                    <a:pt y="428" x="185"/>
                  </a:lnTo>
                  <a:lnTo>
                    <a:pt y="440" x="195"/>
                  </a:lnTo>
                  <a:lnTo>
                    <a:pt y="453" x="202"/>
                  </a:lnTo>
                  <a:lnTo>
                    <a:pt y="464" x="214"/>
                  </a:lnTo>
                  <a:lnTo>
                    <a:pt y="475" x="229"/>
                  </a:lnTo>
                  <a:lnTo>
                    <a:pt y="473" x="225"/>
                  </a:lnTo>
                  <a:lnTo>
                    <a:pt y="473" x="222"/>
                  </a:lnTo>
                  <a:lnTo>
                    <a:pt y="473" x="220"/>
                  </a:lnTo>
                  <a:lnTo>
                    <a:pt y="475" x="216"/>
                  </a:lnTo>
                  <a:lnTo>
                    <a:pt y="477" x="212"/>
                  </a:lnTo>
                  <a:lnTo>
                    <a:pt y="480" x="207"/>
                  </a:lnTo>
                  <a:lnTo>
                    <a:pt y="482" x="216"/>
                  </a:lnTo>
                  <a:lnTo>
                    <a:pt y="488" x="225"/>
                  </a:lnTo>
                  <a:lnTo>
                    <a:pt y="494" x="233"/>
                  </a:lnTo>
                  <a:lnTo>
                    <a:pt y="504" x="239"/>
                  </a:lnTo>
                  <a:lnTo>
                    <a:pt y="514" x="244"/>
                  </a:lnTo>
                  <a:lnTo>
                    <a:pt y="526" x="248"/>
                  </a:lnTo>
                  <a:lnTo>
                    <a:pt y="532" x="249"/>
                  </a:lnTo>
                  <a:lnTo>
                    <a:pt y="538" x="249"/>
                  </a:lnTo>
                  <a:lnTo>
                    <a:pt y="543" x="249"/>
                  </a:lnTo>
                  <a:lnTo>
                    <a:pt y="550" x="248"/>
                  </a:lnTo>
                  <a:close/>
                  <a:moveTo>
                    <a:pt y="445" x="160"/>
                  </a:moveTo>
                  <a:lnTo>
                    <a:pt y="436" x="146"/>
                  </a:lnTo>
                  <a:lnTo>
                    <a:pt y="429" x="137"/>
                  </a:lnTo>
                  <a:lnTo>
                    <a:pt y="424" x="131"/>
                  </a:lnTo>
                  <a:lnTo>
                    <a:pt y="420" x="128"/>
                  </a:lnTo>
                  <a:lnTo>
                    <a:pt y="416" x="127"/>
                  </a:lnTo>
                  <a:lnTo>
                    <a:pt y="412" x="125"/>
                  </a:lnTo>
                  <a:lnTo>
                    <a:pt y="407" x="120"/>
                  </a:lnTo>
                  <a:lnTo>
                    <a:pt y="402" x="114"/>
                  </a:lnTo>
                  <a:lnTo>
                    <a:pt y="399" x="116"/>
                  </a:lnTo>
                  <a:lnTo>
                    <a:pt y="399" x="117"/>
                  </a:lnTo>
                  <a:lnTo>
                    <a:pt y="399" x="119"/>
                  </a:lnTo>
                  <a:lnTo>
                    <a:pt y="400" x="121"/>
                  </a:lnTo>
                  <a:lnTo>
                    <a:pt y="402" x="126"/>
                  </a:lnTo>
                  <a:lnTo>
                    <a:pt y="404" x="130"/>
                  </a:lnTo>
                  <a:lnTo>
                    <a:pt y="408" x="131"/>
                  </a:lnTo>
                  <a:lnTo>
                    <a:pt y="411" x="132"/>
                  </a:lnTo>
                  <a:lnTo>
                    <a:pt y="412" x="133"/>
                  </a:lnTo>
                  <a:lnTo>
                    <a:pt y="412" x="134"/>
                  </a:lnTo>
                  <a:lnTo>
                    <a:pt y="410" x="138"/>
                  </a:lnTo>
                  <a:lnTo>
                    <a:pt y="408" x="140"/>
                  </a:lnTo>
                  <a:lnTo>
                    <a:pt y="414" x="145"/>
                  </a:lnTo>
                  <a:lnTo>
                    <a:pt y="415" x="149"/>
                  </a:lnTo>
                  <a:lnTo>
                    <a:pt y="418" x="153"/>
                  </a:lnTo>
                  <a:lnTo>
                    <a:pt y="423" x="155"/>
                  </a:lnTo>
                  <a:lnTo>
                    <a:pt y="432" x="157"/>
                  </a:lnTo>
                  <a:lnTo>
                    <a:pt y="445" x="160"/>
                  </a:lnTo>
                  <a:close/>
                  <a:moveTo>
                    <a:pt y="416" x="176"/>
                  </a:moveTo>
                  <a:lnTo>
                    <a:pt y="412" x="171"/>
                  </a:lnTo>
                  <a:lnTo>
                    <a:pt y="411" x="166"/>
                  </a:lnTo>
                  <a:lnTo>
                    <a:pt y="408" x="160"/>
                  </a:lnTo>
                  <a:lnTo>
                    <a:pt y="407" x="156"/>
                  </a:lnTo>
                  <a:lnTo>
                    <a:pt y="406" x="151"/>
                  </a:lnTo>
                  <a:lnTo>
                    <a:pt y="404" x="146"/>
                  </a:lnTo>
                  <a:lnTo>
                    <a:pt y="400" x="142"/>
                  </a:lnTo>
                  <a:lnTo>
                    <a:pt y="396" x="139"/>
                  </a:lnTo>
                  <a:lnTo>
                    <a:pt y="390" x="138"/>
                  </a:lnTo>
                  <a:lnTo>
                    <a:pt y="383" x="135"/>
                  </a:lnTo>
                  <a:lnTo>
                    <a:pt y="379" x="134"/>
                  </a:lnTo>
                  <a:lnTo>
                    <a:pt y="376" x="134"/>
                  </a:lnTo>
                  <a:lnTo>
                    <a:pt y="375" x="135"/>
                  </a:lnTo>
                  <a:lnTo>
                    <a:pt y="374" x="138"/>
                  </a:lnTo>
                  <a:lnTo>
                    <a:pt y="380" x="151"/>
                  </a:lnTo>
                  <a:lnTo>
                    <a:pt y="386" x="165"/>
                  </a:lnTo>
                  <a:lnTo>
                    <a:pt y="390" x="171"/>
                  </a:lnTo>
                  <a:lnTo>
                    <a:pt y="395" x="178"/>
                  </a:lnTo>
                  <a:lnTo>
                    <a:pt y="402" x="183"/>
                  </a:lnTo>
                  <a:lnTo>
                    <a:pt y="410" x="186"/>
                  </a:lnTo>
                  <a:lnTo>
                    <a:pt y="415" x="188"/>
                  </a:lnTo>
                  <a:lnTo>
                    <a:pt y="418" x="188"/>
                  </a:lnTo>
                  <a:lnTo>
                    <a:pt y="419" x="187"/>
                  </a:lnTo>
                  <a:lnTo>
                    <a:pt y="420" x="185"/>
                  </a:lnTo>
                  <a:lnTo>
                    <a:pt y="419" x="181"/>
                  </a:lnTo>
                  <a:lnTo>
                    <a:pt y="416" x="176"/>
                  </a:lnTo>
                  <a:close/>
                  <a:moveTo>
                    <a:pt y="378" x="166"/>
                  </a:moveTo>
                  <a:lnTo>
                    <a:pt y="371" x="149"/>
                  </a:lnTo>
                  <a:lnTo>
                    <a:pt y="362" x="133"/>
                  </a:lnTo>
                  <a:lnTo>
                    <a:pt y="355" x="130"/>
                  </a:lnTo>
                  <a:lnTo>
                    <a:pt y="349" x="126"/>
                  </a:lnTo>
                  <a:lnTo>
                    <a:pt y="345" x="125"/>
                  </a:lnTo>
                  <a:lnTo>
                    <a:pt y="342" x="124"/>
                  </a:lnTo>
                  <a:lnTo>
                    <a:pt y="339" x="124"/>
                  </a:lnTo>
                  <a:lnTo>
                    <a:pt y="337" x="125"/>
                  </a:lnTo>
                  <a:lnTo>
                    <a:pt y="343" x="135"/>
                  </a:lnTo>
                  <a:lnTo>
                    <a:pt y="353" x="144"/>
                  </a:lnTo>
                  <a:lnTo>
                    <a:pt y="361" x="154"/>
                  </a:lnTo>
                  <a:lnTo>
                    <a:pt y="366" x="165"/>
                  </a:lnTo>
                  <a:lnTo>
                    <a:pt y="370" x="167"/>
                  </a:lnTo>
                  <a:lnTo>
                    <a:pt y="374" x="168"/>
                  </a:lnTo>
                  <a:lnTo>
                    <a:pt y="375" x="168"/>
                  </a:lnTo>
                  <a:lnTo>
                    <a:pt y="376" x="168"/>
                  </a:lnTo>
                  <a:lnTo>
                    <a:pt y="378" x="167"/>
                  </a:lnTo>
                  <a:lnTo>
                    <a:pt y="378" x="166"/>
                  </a:lnTo>
                  <a:close/>
                  <a:moveTo>
                    <a:pt y="428" x="324"/>
                  </a:moveTo>
                  <a:lnTo>
                    <a:pt y="428" x="322"/>
                  </a:lnTo>
                  <a:lnTo>
                    <a:pt y="427" x="320"/>
                  </a:lnTo>
                  <a:lnTo>
                    <a:pt y="426" x="321"/>
                  </a:lnTo>
                  <a:lnTo>
                    <a:pt y="422" x="323"/>
                  </a:lnTo>
                  <a:lnTo>
                    <a:pt y="400" x="325"/>
                  </a:lnTo>
                  <a:lnTo>
                    <a:pt y="386" x="327"/>
                  </a:lnTo>
                  <a:lnTo>
                    <a:pt y="375" x="330"/>
                  </a:lnTo>
                  <a:lnTo>
                    <a:pt y="367" x="333"/>
                  </a:lnTo>
                  <a:lnTo>
                    <a:pt y="357" x="339"/>
                  </a:lnTo>
                  <a:lnTo>
                    <a:pt y="343" x="347"/>
                  </a:lnTo>
                  <a:lnTo>
                    <a:pt y="337" x="349"/>
                  </a:lnTo>
                  <a:lnTo>
                    <a:pt y="331" x="352"/>
                  </a:lnTo>
                  <a:lnTo>
                    <a:pt y="329" x="354"/>
                  </a:lnTo>
                  <a:lnTo>
                    <a:pt y="329" x="357"/>
                  </a:lnTo>
                  <a:lnTo>
                    <a:pt y="329" x="358"/>
                  </a:lnTo>
                  <a:lnTo>
                    <a:pt y="331" x="359"/>
                  </a:lnTo>
                  <a:lnTo>
                    <a:pt y="343" x="355"/>
                  </a:lnTo>
                  <a:lnTo>
                    <a:pt y="357" x="354"/>
                  </a:lnTo>
                  <a:lnTo>
                    <a:pt y="362" x="353"/>
                  </a:lnTo>
                  <a:lnTo>
                    <a:pt y="366" x="352"/>
                  </a:lnTo>
                  <a:lnTo>
                    <a:pt y="370" x="351"/>
                  </a:lnTo>
                  <a:lnTo>
                    <a:pt y="371" x="349"/>
                  </a:lnTo>
                  <a:lnTo>
                    <a:pt y="387" x="344"/>
                  </a:lnTo>
                  <a:lnTo>
                    <a:pt y="404" x="339"/>
                  </a:lnTo>
                  <a:lnTo>
                    <a:pt y="412" x="337"/>
                  </a:lnTo>
                  <a:lnTo>
                    <a:pt y="420" x="334"/>
                  </a:lnTo>
                  <a:lnTo>
                    <a:pt y="426" x="330"/>
                  </a:lnTo>
                  <a:lnTo>
                    <a:pt y="428" x="324"/>
                  </a:lnTo>
                  <a:close/>
                  <a:moveTo>
                    <a:pt y="456" x="258"/>
                  </a:moveTo>
                  <a:lnTo>
                    <a:pt y="451" x="256"/>
                  </a:lnTo>
                  <a:lnTo>
                    <a:pt y="444" x="255"/>
                  </a:lnTo>
                  <a:lnTo>
                    <a:pt y="439" x="256"/>
                  </a:lnTo>
                  <a:lnTo>
                    <a:pt y="432" x="256"/>
                  </a:lnTo>
                  <a:lnTo>
                    <a:pt y="431" x="257"/>
                  </a:lnTo>
                  <a:lnTo>
                    <a:pt y="429" x="258"/>
                  </a:lnTo>
                  <a:lnTo>
                    <a:pt y="431" x="259"/>
                  </a:lnTo>
                  <a:lnTo>
                    <a:pt y="432" x="261"/>
                  </a:lnTo>
                  <a:lnTo>
                    <a:pt y="436" x="262"/>
                  </a:lnTo>
                  <a:lnTo>
                    <a:pt y="440" x="264"/>
                  </a:lnTo>
                  <a:lnTo>
                    <a:pt y="449" x="262"/>
                  </a:lnTo>
                  <a:lnTo>
                    <a:pt y="456" x="258"/>
                  </a:lnTo>
                  <a:close/>
                  <a:moveTo>
                    <a:pt y="432" x="275"/>
                  </a:moveTo>
                  <a:lnTo>
                    <a:pt y="436" x="277"/>
                  </a:lnTo>
                  <a:lnTo>
                    <a:pt y="440" x="279"/>
                  </a:lnTo>
                  <a:lnTo>
                    <a:pt y="441" x="280"/>
                  </a:lnTo>
                  <a:lnTo>
                    <a:pt y="443" x="281"/>
                  </a:lnTo>
                  <a:lnTo>
                    <a:pt y="443" x="282"/>
                  </a:lnTo>
                  <a:lnTo>
                    <a:pt y="440" x="284"/>
                  </a:lnTo>
                  <a:lnTo>
                    <a:pt y="429" x="282"/>
                  </a:lnTo>
                  <a:lnTo>
                    <a:pt y="418" x="282"/>
                  </a:lnTo>
                  <a:lnTo>
                    <a:pt y="406" x="282"/>
                  </a:lnTo>
                  <a:lnTo>
                    <a:pt y="394" x="282"/>
                  </a:lnTo>
                  <a:lnTo>
                    <a:pt y="404" x="281"/>
                  </a:lnTo>
                  <a:lnTo>
                    <a:pt y="415" x="280"/>
                  </a:lnTo>
                  <a:lnTo>
                    <a:pt y="424" x="278"/>
                  </a:lnTo>
                  <a:lnTo>
                    <a:pt y="432" x="275"/>
                  </a:lnTo>
                  <a:close/>
                  <a:moveTo>
                    <a:pt y="521" x="292"/>
                  </a:moveTo>
                  <a:lnTo>
                    <a:pt y="526" x="293"/>
                  </a:lnTo>
                  <a:lnTo>
                    <a:pt y="532" x="295"/>
                  </a:lnTo>
                  <a:lnTo>
                    <a:pt y="534" x="295"/>
                  </a:lnTo>
                  <a:lnTo>
                    <a:pt y="535" x="297"/>
                  </a:lnTo>
                  <a:lnTo>
                    <a:pt y="537" x="299"/>
                  </a:lnTo>
                  <a:lnTo>
                    <a:pt y="537" x="303"/>
                  </a:lnTo>
                  <a:lnTo>
                    <a:pt y="537" x="304"/>
                  </a:lnTo>
                  <a:lnTo>
                    <a:pt y="535" x="305"/>
                  </a:lnTo>
                  <a:lnTo>
                    <a:pt y="534" x="306"/>
                  </a:lnTo>
                  <a:lnTo>
                    <a:pt y="532" x="307"/>
                  </a:lnTo>
                  <a:lnTo>
                    <a:pt y="486" x="308"/>
                  </a:lnTo>
                  <a:lnTo>
                    <a:pt y="441" x="309"/>
                  </a:lnTo>
                  <a:lnTo>
                    <a:pt y="420" x="309"/>
                  </a:lnTo>
                  <a:lnTo>
                    <a:pt y="399" x="311"/>
                  </a:lnTo>
                  <a:lnTo>
                    <a:pt y="390" x="313"/>
                  </a:lnTo>
                  <a:lnTo>
                    <a:pt y="380" x="316"/>
                  </a:lnTo>
                  <a:lnTo>
                    <a:pt y="373" x="319"/>
                  </a:lnTo>
                  <a:lnTo>
                    <a:pt y="365" x="322"/>
                  </a:lnTo>
                  <a:lnTo>
                    <a:pt y="354" x="322"/>
                  </a:lnTo>
                  <a:lnTo>
                    <a:pt y="343" x="324"/>
                  </a:lnTo>
                  <a:lnTo>
                    <a:pt y="338" x="324"/>
                  </a:lnTo>
                  <a:lnTo>
                    <a:pt y="334" x="324"/>
                  </a:lnTo>
                  <a:lnTo>
                    <a:pt y="330" x="323"/>
                  </a:lnTo>
                  <a:lnTo>
                    <a:pt y="329" x="320"/>
                  </a:lnTo>
                  <a:lnTo>
                    <a:pt y="334" x="312"/>
                  </a:lnTo>
                  <a:lnTo>
                    <a:pt y="339" x="307"/>
                  </a:lnTo>
                  <a:lnTo>
                    <a:pt y="343" x="304"/>
                  </a:lnTo>
                  <a:lnTo>
                    <a:pt y="349" x="302"/>
                  </a:lnTo>
                  <a:lnTo>
                    <a:pt y="357" x="299"/>
                  </a:lnTo>
                  <a:lnTo>
                    <a:pt y="366" x="295"/>
                  </a:lnTo>
                  <a:lnTo>
                    <a:pt y="370" x="292"/>
                  </a:lnTo>
                  <a:lnTo>
                    <a:pt y="375" x="290"/>
                  </a:lnTo>
                  <a:lnTo>
                    <a:pt y="408" x="290"/>
                  </a:lnTo>
                  <a:lnTo>
                    <a:pt y="433" x="291"/>
                  </a:lnTo>
                  <a:lnTo>
                    <a:pt y="460" x="293"/>
                  </a:lnTo>
                  <a:lnTo>
                    <a:pt y="493" x="294"/>
                  </a:lnTo>
                  <a:lnTo>
                    <a:pt y="500" x="293"/>
                  </a:lnTo>
                  <a:lnTo>
                    <a:pt y="508" x="292"/>
                  </a:lnTo>
                  <a:lnTo>
                    <a:pt y="514" x="291"/>
                  </a:lnTo>
                  <a:lnTo>
                    <a:pt y="521" x="292"/>
                  </a:lnTo>
                  <a:close/>
                  <a:moveTo>
                    <a:pt y="415" x="266"/>
                  </a:moveTo>
                  <a:lnTo>
                    <a:pt y="420" x="265"/>
                  </a:lnTo>
                  <a:lnTo>
                    <a:pt y="422" x="264"/>
                  </a:lnTo>
                  <a:lnTo>
                    <a:pt y="420" x="262"/>
                  </a:lnTo>
                  <a:lnTo>
                    <a:pt y="416" x="259"/>
                  </a:lnTo>
                  <a:lnTo>
                    <a:pt y="404" x="259"/>
                  </a:lnTo>
                  <a:lnTo>
                    <a:pt y="391" x="257"/>
                  </a:lnTo>
                  <a:lnTo>
                    <a:pt y="384" x="257"/>
                  </a:lnTo>
                  <a:lnTo>
                    <a:pt y="378" x="258"/>
                  </a:lnTo>
                  <a:lnTo>
                    <a:pt y="373" x="259"/>
                  </a:lnTo>
                  <a:lnTo>
                    <a:pt y="366" x="263"/>
                  </a:lnTo>
                  <a:lnTo>
                    <a:pt y="358" x="264"/>
                  </a:lnTo>
                  <a:lnTo>
                    <a:pt y="349" x="264"/>
                  </a:lnTo>
                  <a:lnTo>
                    <a:pt y="345" x="265"/>
                  </a:lnTo>
                  <a:lnTo>
                    <a:pt y="341" x="266"/>
                  </a:lnTo>
                  <a:lnTo>
                    <a:pt y="339" x="268"/>
                  </a:lnTo>
                  <a:lnTo>
                    <a:pt y="338" x="270"/>
                  </a:lnTo>
                  <a:lnTo>
                    <a:pt y="338" x="272"/>
                  </a:lnTo>
                  <a:lnTo>
                    <a:pt y="337" x="275"/>
                  </a:lnTo>
                  <a:lnTo>
                    <a:pt y="337" x="276"/>
                  </a:lnTo>
                  <a:lnTo>
                    <a:pt y="338" x="276"/>
                  </a:lnTo>
                  <a:lnTo>
                    <a:pt y="342" x="277"/>
                  </a:lnTo>
                  <a:lnTo>
                    <a:pt y="347" x="277"/>
                  </a:lnTo>
                  <a:lnTo>
                    <a:pt y="357" x="277"/>
                  </a:lnTo>
                  <a:lnTo>
                    <a:pt y="366" x="277"/>
                  </a:lnTo>
                  <a:lnTo>
                    <a:pt y="374" x="276"/>
                  </a:lnTo>
                  <a:lnTo>
                    <a:pt y="383" x="274"/>
                  </a:lnTo>
                  <a:lnTo>
                    <a:pt y="399" x="270"/>
                  </a:lnTo>
                  <a:lnTo>
                    <a:pt y="415" x="266"/>
                  </a:lnTo>
                  <a:close/>
                  <a:moveTo>
                    <a:pt y="347" x="228"/>
                  </a:moveTo>
                  <a:lnTo>
                    <a:pt y="345" x="224"/>
                  </a:lnTo>
                  <a:lnTo>
                    <a:pt y="339" x="222"/>
                  </a:lnTo>
                  <a:lnTo>
                    <a:pt y="334" x="220"/>
                  </a:lnTo>
                  <a:lnTo>
                    <a:pt y="327" x="219"/>
                  </a:lnTo>
                  <a:lnTo>
                    <a:pt y="314" x="216"/>
                  </a:lnTo>
                  <a:lnTo>
                    <a:pt y="301" x="214"/>
                  </a:lnTo>
                  <a:lnTo>
                    <a:pt y="292" x="213"/>
                  </a:lnTo>
                  <a:lnTo>
                    <a:pt y="285" x="213"/>
                  </a:lnTo>
                  <a:lnTo>
                    <a:pt y="277" x="213"/>
                  </a:lnTo>
                  <a:lnTo>
                    <a:pt y="272" x="214"/>
                  </a:lnTo>
                  <a:lnTo>
                    <a:pt y="259" x="217"/>
                  </a:lnTo>
                  <a:lnTo>
                    <a:pt y="245" x="219"/>
                  </a:lnTo>
                  <a:lnTo>
                    <a:pt y="252" x="223"/>
                  </a:lnTo>
                  <a:lnTo>
                    <a:pt y="260" x="226"/>
                  </a:lnTo>
                  <a:lnTo>
                    <a:pt y="267" x="228"/>
                  </a:lnTo>
                  <a:lnTo>
                    <a:pt y="274" x="229"/>
                  </a:lnTo>
                  <a:lnTo>
                    <a:pt y="290" x="230"/>
                  </a:lnTo>
                  <a:lnTo>
                    <a:pt y="306" x="231"/>
                  </a:lnTo>
                  <a:lnTo>
                    <a:pt y="318" x="231"/>
                  </a:lnTo>
                  <a:lnTo>
                    <a:pt y="330" x="233"/>
                  </a:lnTo>
                  <a:lnTo>
                    <a:pt y="335" x="233"/>
                  </a:lnTo>
                  <a:lnTo>
                    <a:pt y="341" x="231"/>
                  </a:lnTo>
                  <a:lnTo>
                    <a:pt y="345" x="230"/>
                  </a:lnTo>
                  <a:lnTo>
                    <a:pt y="347" x="228"/>
                  </a:lnTo>
                  <a:close/>
                  <a:moveTo>
                    <a:pt y="376" x="241"/>
                  </a:moveTo>
                  <a:lnTo>
                    <a:pt y="341" x="238"/>
                  </a:lnTo>
                  <a:lnTo>
                    <a:pt y="305" x="237"/>
                  </a:lnTo>
                  <a:lnTo>
                    <a:pt y="288" x="237"/>
                  </a:lnTo>
                  <a:lnTo>
                    <a:pt y="268" x="238"/>
                  </a:lnTo>
                  <a:lnTo>
                    <a:pt y="249" x="239"/>
                  </a:lnTo>
                  <a:lnTo>
                    <a:pt y="229" x="241"/>
                  </a:lnTo>
                  <a:lnTo>
                    <a:pt y="217" x="240"/>
                  </a:lnTo>
                  <a:lnTo>
                    <a:pt y="210" x="240"/>
                  </a:lnTo>
                  <a:lnTo>
                    <a:pt y="203" x="241"/>
                  </a:lnTo>
                  <a:lnTo>
                    <a:pt y="198" x="243"/>
                  </a:lnTo>
                  <a:lnTo>
                    <a:pt y="190" x="248"/>
                  </a:lnTo>
                  <a:lnTo>
                    <a:pt y="179" x="252"/>
                  </a:lnTo>
                  <a:lnTo>
                    <a:pt y="188" x="255"/>
                  </a:lnTo>
                  <a:lnTo>
                    <a:pt y="196" x="257"/>
                  </a:lnTo>
                  <a:lnTo>
                    <a:pt y="206" x="259"/>
                  </a:lnTo>
                  <a:lnTo>
                    <a:pt y="215" x="262"/>
                  </a:lnTo>
                  <a:lnTo>
                    <a:pt y="235" x="264"/>
                  </a:lnTo>
                  <a:lnTo>
                    <a:pt y="253" x="264"/>
                  </a:lnTo>
                  <a:lnTo>
                    <a:pt y="273" x="263"/>
                  </a:lnTo>
                  <a:lnTo>
                    <a:pt y="293" x="261"/>
                  </a:lnTo>
                  <a:lnTo>
                    <a:pt y="312" x="257"/>
                  </a:lnTo>
                  <a:lnTo>
                    <a:pt y="330" x="254"/>
                  </a:lnTo>
                  <a:lnTo>
                    <a:pt y="335" x="251"/>
                  </a:lnTo>
                  <a:lnTo>
                    <a:pt y="343" x="249"/>
                  </a:lnTo>
                  <a:lnTo>
                    <a:pt y="350" x="248"/>
                  </a:lnTo>
                  <a:lnTo>
                    <a:pt y="358" x="247"/>
                  </a:lnTo>
                  <a:lnTo>
                    <a:pt y="365" x="245"/>
                  </a:lnTo>
                  <a:lnTo>
                    <a:pt y="370" x="244"/>
                  </a:lnTo>
                  <a:lnTo>
                    <a:pt y="375" x="242"/>
                  </a:lnTo>
                  <a:lnTo>
                    <a:pt y="376" x="241"/>
                  </a:lnTo>
                  <a:close/>
                  <a:moveTo>
                    <a:pt y="244" x="275"/>
                  </a:moveTo>
                  <a:lnTo>
                    <a:pt y="251" x="275"/>
                  </a:lnTo>
                  <a:lnTo>
                    <a:pt y="253" x="276"/>
                  </a:lnTo>
                  <a:lnTo>
                    <a:pt y="253" x="277"/>
                  </a:lnTo>
                  <a:lnTo>
                    <a:pt y="252" x="278"/>
                  </a:lnTo>
                  <a:lnTo>
                    <a:pt y="251" x="278"/>
                  </a:lnTo>
                  <a:lnTo>
                    <a:pt y="247" x="279"/>
                  </a:lnTo>
                  <a:lnTo>
                    <a:pt y="225" x="285"/>
                  </a:lnTo>
                  <a:lnTo>
                    <a:pt y="200" x="292"/>
                  </a:lnTo>
                  <a:lnTo>
                    <a:pt y="188" x="294"/>
                  </a:lnTo>
                  <a:lnTo>
                    <a:pt y="175" x="295"/>
                  </a:lnTo>
                  <a:lnTo>
                    <a:pt y="170" x="295"/>
                  </a:lnTo>
                  <a:lnTo>
                    <a:pt y="164" x="295"/>
                  </a:lnTo>
                  <a:lnTo>
                    <a:pt y="159" x="294"/>
                  </a:lnTo>
                  <a:lnTo>
                    <a:pt y="155" x="292"/>
                  </a:lnTo>
                  <a:lnTo>
                    <a:pt y="154" x="291"/>
                  </a:lnTo>
                  <a:lnTo>
                    <a:pt y="154" x="290"/>
                  </a:lnTo>
                  <a:lnTo>
                    <a:pt y="154" x="289"/>
                  </a:lnTo>
                  <a:lnTo>
                    <a:pt y="155" x="288"/>
                  </a:lnTo>
                  <a:lnTo>
                    <a:pt y="159" x="284"/>
                  </a:lnTo>
                  <a:lnTo>
                    <a:pt y="166" x="281"/>
                  </a:lnTo>
                  <a:lnTo>
                    <a:pt y="172" x="278"/>
                  </a:lnTo>
                  <a:lnTo>
                    <a:pt y="180" x="276"/>
                  </a:lnTo>
                  <a:lnTo>
                    <a:pt y="188" x="275"/>
                  </a:lnTo>
                  <a:lnTo>
                    <a:pt y="195" x="274"/>
                  </a:lnTo>
                  <a:lnTo>
                    <a:pt y="208" x="274"/>
                  </a:lnTo>
                  <a:lnTo>
                    <a:pt y="219" x="274"/>
                  </a:lnTo>
                  <a:lnTo>
                    <a:pt y="231" x="275"/>
                  </a:lnTo>
                  <a:lnTo>
                    <a:pt y="244" x="275"/>
                  </a:lnTo>
                  <a:close/>
                  <a:moveTo>
                    <a:pt y="323" x="266"/>
                  </a:moveTo>
                  <a:lnTo>
                    <a:pt y="326" x="266"/>
                  </a:lnTo>
                  <a:lnTo>
                    <a:pt y="329" x="266"/>
                  </a:lnTo>
                  <a:lnTo>
                    <a:pt y="329" x="266"/>
                  </a:lnTo>
                  <a:lnTo>
                    <a:pt y="329" x="267"/>
                  </a:lnTo>
                  <a:lnTo>
                    <a:pt y="329" x="270"/>
                  </a:lnTo>
                  <a:lnTo>
                    <a:pt y="329" x="274"/>
                  </a:lnTo>
                  <a:lnTo>
                    <a:pt y="318" x="278"/>
                  </a:lnTo>
                  <a:lnTo>
                    <a:pt y="308" x="281"/>
                  </a:lnTo>
                  <a:lnTo>
                    <a:pt y="297" x="284"/>
                  </a:lnTo>
                  <a:lnTo>
                    <a:pt y="286" x="286"/>
                  </a:lnTo>
                  <a:lnTo>
                    <a:pt y="293" x="285"/>
                  </a:lnTo>
                  <a:lnTo>
                    <a:pt y="300" x="285"/>
                  </a:lnTo>
                  <a:lnTo>
                    <a:pt y="305" x="285"/>
                  </a:lnTo>
                  <a:lnTo>
                    <a:pt y="309" x="288"/>
                  </a:lnTo>
                  <a:lnTo>
                    <a:pt y="313" x="288"/>
                  </a:lnTo>
                  <a:lnTo>
                    <a:pt y="313" x="289"/>
                  </a:lnTo>
                  <a:lnTo>
                    <a:pt y="312" x="291"/>
                  </a:lnTo>
                  <a:lnTo>
                    <a:pt y="309" x="294"/>
                  </a:lnTo>
                  <a:lnTo>
                    <a:pt y="302" x="299"/>
                  </a:lnTo>
                  <a:lnTo>
                    <a:pt y="296" x="305"/>
                  </a:lnTo>
                  <a:lnTo>
                    <a:pt y="309" x="296"/>
                  </a:lnTo>
                  <a:lnTo>
                    <a:pt y="325" x="289"/>
                  </a:lnTo>
                  <a:lnTo>
                    <a:pt y="331" x="285"/>
                  </a:lnTo>
                  <a:lnTo>
                    <a:pt y="339" x="283"/>
                  </a:lnTo>
                  <a:lnTo>
                    <a:pt y="347" x="283"/>
                  </a:lnTo>
                  <a:lnTo>
                    <a:pt y="355" x="283"/>
                  </a:lnTo>
                  <a:lnTo>
                    <a:pt y="353" x="286"/>
                  </a:lnTo>
                  <a:lnTo>
                    <a:pt y="350" x="290"/>
                  </a:lnTo>
                  <a:lnTo>
                    <a:pt y="346" x="292"/>
                  </a:lnTo>
                  <a:lnTo>
                    <a:pt y="342" x="295"/>
                  </a:lnTo>
                  <a:lnTo>
                    <a:pt y="334" x="299"/>
                  </a:lnTo>
                  <a:lnTo>
                    <a:pt y="323" x="303"/>
                  </a:lnTo>
                  <a:lnTo>
                    <a:pt y="302" x="308"/>
                  </a:lnTo>
                  <a:lnTo>
                    <a:pt y="281" x="316"/>
                  </a:lnTo>
                  <a:lnTo>
                    <a:pt y="280" x="315"/>
                  </a:lnTo>
                  <a:lnTo>
                    <a:pt y="277" x="313"/>
                  </a:lnTo>
                  <a:lnTo>
                    <a:pt y="276" x="312"/>
                  </a:lnTo>
                  <a:lnTo>
                    <a:pt y="274" x="309"/>
                  </a:lnTo>
                  <a:lnTo>
                    <a:pt y="272" x="313"/>
                  </a:lnTo>
                  <a:lnTo>
                    <a:pt y="269" x="317"/>
                  </a:lnTo>
                  <a:lnTo>
                    <a:pt y="268" x="319"/>
                  </a:lnTo>
                  <a:lnTo>
                    <a:pt y="265" x="320"/>
                  </a:lnTo>
                  <a:lnTo>
                    <a:pt y="263" x="322"/>
                  </a:lnTo>
                  <a:lnTo>
                    <a:pt y="257" x="323"/>
                  </a:lnTo>
                  <a:lnTo>
                    <a:pt y="252" x="324"/>
                  </a:lnTo>
                  <a:lnTo>
                    <a:pt y="249" x="325"/>
                  </a:lnTo>
                  <a:lnTo>
                    <a:pt y="248" x="327"/>
                  </a:lnTo>
                  <a:lnTo>
                    <a:pt y="245" x="329"/>
                  </a:lnTo>
                  <a:lnTo>
                    <a:pt y="236" x="331"/>
                  </a:lnTo>
                  <a:lnTo>
                    <a:pt y="228" x="331"/>
                  </a:lnTo>
                  <a:lnTo>
                    <a:pt y="223" x="330"/>
                  </a:lnTo>
                  <a:lnTo>
                    <a:pt y="219" x="329"/>
                  </a:lnTo>
                  <a:lnTo>
                    <a:pt y="212" x="325"/>
                  </a:lnTo>
                  <a:lnTo>
                    <a:pt y="203" x="323"/>
                  </a:lnTo>
                  <a:lnTo>
                    <a:pt y="195" x="322"/>
                  </a:lnTo>
                  <a:lnTo>
                    <a:pt y="184" x="320"/>
                  </a:lnTo>
                  <a:lnTo>
                    <a:pt y="180" x="320"/>
                  </a:lnTo>
                  <a:lnTo>
                    <a:pt y="176" x="318"/>
                  </a:lnTo>
                  <a:lnTo>
                    <a:pt y="175" x="316"/>
                  </a:lnTo>
                  <a:lnTo>
                    <a:pt y="174" x="312"/>
                  </a:lnTo>
                  <a:lnTo>
                    <a:pt y="175" x="310"/>
                  </a:lnTo>
                  <a:lnTo>
                    <a:pt y="178" x="308"/>
                  </a:lnTo>
                  <a:lnTo>
                    <a:pt y="182" x="306"/>
                  </a:lnTo>
                  <a:lnTo>
                    <a:pt y="186" x="304"/>
                  </a:lnTo>
                  <a:lnTo>
                    <a:pt y="195" x="300"/>
                  </a:lnTo>
                  <a:lnTo>
                    <a:pt y="203" x="296"/>
                  </a:lnTo>
                  <a:lnTo>
                    <a:pt y="220" x="294"/>
                  </a:lnTo>
                  <a:lnTo>
                    <a:pt y="235" x="289"/>
                  </a:lnTo>
                  <a:lnTo>
                    <a:pt y="243" x="286"/>
                  </a:lnTo>
                  <a:lnTo>
                    <a:pt y="249" x="285"/>
                  </a:lnTo>
                  <a:lnTo>
                    <a:pt y="257" x="284"/>
                  </a:lnTo>
                  <a:lnTo>
                    <a:pt y="265" x="284"/>
                  </a:lnTo>
                  <a:lnTo>
                    <a:pt y="272" x="279"/>
                  </a:lnTo>
                  <a:lnTo>
                    <a:pt y="278" x="275"/>
                  </a:lnTo>
                  <a:lnTo>
                    <a:pt y="285" x="271"/>
                  </a:lnTo>
                  <a:lnTo>
                    <a:pt y="292" x="269"/>
                  </a:lnTo>
                  <a:lnTo>
                    <a:pt y="308" x="267"/>
                  </a:lnTo>
                  <a:lnTo>
                    <a:pt y="323" x="266"/>
                  </a:lnTo>
                  <a:close/>
                  <a:moveTo>
                    <a:pt y="312" x="315"/>
                  </a:moveTo>
                  <a:lnTo>
                    <a:pt y="314" x="317"/>
                  </a:lnTo>
                  <a:lnTo>
                    <a:pt y="314" x="319"/>
                  </a:lnTo>
                  <a:lnTo>
                    <a:pt y="314" x="321"/>
                  </a:lnTo>
                  <a:lnTo>
                    <a:pt y="312" x="322"/>
                  </a:lnTo>
                  <a:lnTo>
                    <a:pt y="306" x="325"/>
                  </a:lnTo>
                  <a:lnTo>
                    <a:pt y="301" x="329"/>
                  </a:lnTo>
                  <a:lnTo>
                    <a:pt y="294" x="329"/>
                  </a:lnTo>
                  <a:lnTo>
                    <a:pt y="289" x="330"/>
                  </a:lnTo>
                  <a:lnTo>
                    <a:pt y="285" x="331"/>
                  </a:lnTo>
                  <a:lnTo>
                    <a:pt y="282" x="330"/>
                  </a:lnTo>
                  <a:lnTo>
                    <a:pt y="281" x="330"/>
                  </a:lnTo>
                  <a:lnTo>
                    <a:pt y="278" x="327"/>
                  </a:lnTo>
                  <a:lnTo>
                    <a:pt y="296" x="321"/>
                  </a:lnTo>
                  <a:lnTo>
                    <a:pt y="312" x="315"/>
                  </a:lnTo>
                  <a:close/>
                  <a:moveTo>
                    <a:pt y="274" x="340"/>
                  </a:moveTo>
                  <a:lnTo>
                    <a:pt y="281" x="340"/>
                  </a:lnTo>
                  <a:lnTo>
                    <a:pt y="284" x="340"/>
                  </a:lnTo>
                  <a:lnTo>
                    <a:pt y="282" x="343"/>
                  </a:lnTo>
                  <a:lnTo>
                    <a:pt y="278" x="345"/>
                  </a:lnTo>
                  <a:lnTo>
                    <a:pt y="261" x="352"/>
                  </a:lnTo>
                  <a:lnTo>
                    <a:pt y="241" x="360"/>
                  </a:lnTo>
                  <a:lnTo>
                    <a:pt y="239" x="360"/>
                  </a:lnTo>
                  <a:lnTo>
                    <a:pt y="235" x="361"/>
                  </a:lnTo>
                  <a:lnTo>
                    <a:pt y="233" x="361"/>
                  </a:lnTo>
                  <a:lnTo>
                    <a:pt y="232" x="361"/>
                  </a:lnTo>
                  <a:lnTo>
                    <a:pt y="231" x="360"/>
                  </a:lnTo>
                  <a:lnTo>
                    <a:pt y="231" x="359"/>
                  </a:lnTo>
                  <a:lnTo>
                    <a:pt y="231" x="355"/>
                  </a:lnTo>
                  <a:lnTo>
                    <a:pt y="231" x="352"/>
                  </a:lnTo>
                  <a:lnTo>
                    <a:pt y="232" x="350"/>
                  </a:lnTo>
                  <a:lnTo>
                    <a:pt y="235" x="349"/>
                  </a:lnTo>
                  <a:lnTo>
                    <a:pt y="239" x="347"/>
                  </a:lnTo>
                  <a:lnTo>
                    <a:pt y="241" x="344"/>
                  </a:lnTo>
                  <a:lnTo>
                    <a:pt y="245" x="341"/>
                  </a:lnTo>
                  <a:lnTo>
                    <a:pt y="251" x="340"/>
                  </a:lnTo>
                  <a:lnTo>
                    <a:pt y="255" x="339"/>
                  </a:lnTo>
                  <a:lnTo>
                    <a:pt y="259" x="340"/>
                  </a:lnTo>
                  <a:lnTo>
                    <a:pt y="267" x="340"/>
                  </a:lnTo>
                  <a:lnTo>
                    <a:pt y="274" x="340"/>
                  </a:lnTo>
                  <a:close/>
                  <a:moveTo>
                    <a:pt y="163" x="307"/>
                  </a:moveTo>
                  <a:lnTo>
                    <a:pt y="163" x="305"/>
                  </a:lnTo>
                  <a:lnTo>
                    <a:pt y="163" x="304"/>
                  </a:lnTo>
                  <a:lnTo>
                    <a:pt y="162" x="304"/>
                  </a:lnTo>
                  <a:lnTo>
                    <a:pt y="161" x="304"/>
                  </a:lnTo>
                  <a:lnTo>
                    <a:pt y="158" x="304"/>
                  </a:lnTo>
                  <a:lnTo>
                    <a:pt y="155" x="304"/>
                  </a:lnTo>
                  <a:lnTo>
                    <a:pt y="147" x="304"/>
                  </a:lnTo>
                  <a:lnTo>
                    <a:pt y="138" x="304"/>
                  </a:lnTo>
                  <a:lnTo>
                    <a:pt y="134" x="304"/>
                  </a:lnTo>
                  <a:lnTo>
                    <a:pt y="130" x="304"/>
                  </a:lnTo>
                  <a:lnTo>
                    <a:pt y="125" x="306"/>
                  </a:lnTo>
                  <a:lnTo>
                    <a:pt y="121" x="308"/>
                  </a:lnTo>
                  <a:lnTo>
                    <a:pt y="118" x="310"/>
                  </a:lnTo>
                  <a:lnTo>
                    <a:pt y="117" x="311"/>
                  </a:lnTo>
                  <a:lnTo>
                    <a:pt y="118" x="311"/>
                  </a:lnTo>
                  <a:lnTo>
                    <a:pt y="118" x="312"/>
                  </a:lnTo>
                  <a:lnTo>
                    <a:pt y="121" x="312"/>
                  </a:lnTo>
                  <a:lnTo>
                    <a:pt y="123" x="313"/>
                  </a:lnTo>
                  <a:lnTo>
                    <a:pt y="134" x="312"/>
                  </a:lnTo>
                  <a:lnTo>
                    <a:pt y="146" x="312"/>
                  </a:lnTo>
                  <a:lnTo>
                    <a:pt y="151" x="311"/>
                  </a:lnTo>
                  <a:lnTo>
                    <a:pt y="155" x="310"/>
                  </a:lnTo>
                  <a:lnTo>
                    <a:pt y="159" x="309"/>
                  </a:lnTo>
                  <a:lnTo>
                    <a:pt y="163" x="307"/>
                  </a:lnTo>
                  <a:close/>
                  <a:moveTo>
                    <a:pt y="200" x="332"/>
                  </a:moveTo>
                  <a:lnTo>
                    <a:pt y="191" x="329"/>
                  </a:lnTo>
                  <a:lnTo>
                    <a:pt y="183" x="325"/>
                  </a:lnTo>
                  <a:lnTo>
                    <a:pt y="179" x="324"/>
                  </a:lnTo>
                  <a:lnTo>
                    <a:pt y="174" x="323"/>
                  </a:lnTo>
                  <a:lnTo>
                    <a:pt y="167" x="323"/>
                  </a:lnTo>
                  <a:lnTo>
                    <a:pt y="161" x="323"/>
                  </a:lnTo>
                  <a:lnTo>
                    <a:pt y="153" x="324"/>
                  </a:lnTo>
                  <a:lnTo>
                    <a:pt y="145" x="327"/>
                  </a:lnTo>
                  <a:lnTo>
                    <a:pt y="138" x="332"/>
                  </a:lnTo>
                  <a:lnTo>
                    <a:pt y="134" x="337"/>
                  </a:lnTo>
                  <a:lnTo>
                    <a:pt y="135" x="340"/>
                  </a:lnTo>
                  <a:lnTo>
                    <a:pt y="138" x="343"/>
                  </a:lnTo>
                  <a:lnTo>
                    <a:pt y="142" x="343"/>
                  </a:lnTo>
                  <a:lnTo>
                    <a:pt y="147" x="341"/>
                  </a:lnTo>
                  <a:lnTo>
                    <a:pt y="159" x="339"/>
                  </a:lnTo>
                  <a:lnTo>
                    <a:pt y="168" x="338"/>
                  </a:lnTo>
                  <a:lnTo>
                    <a:pt y="171" x="336"/>
                  </a:lnTo>
                  <a:lnTo>
                    <a:pt y="175" x="335"/>
                  </a:lnTo>
                  <a:lnTo>
                    <a:pt y="179" x="334"/>
                  </a:lnTo>
                  <a:lnTo>
                    <a:pt y="183" x="334"/>
                  </a:lnTo>
                  <a:lnTo>
                    <a:pt y="191" x="333"/>
                  </a:lnTo>
                  <a:lnTo>
                    <a:pt y="200" x="332"/>
                  </a:lnTo>
                  <a:close/>
                  <a:moveTo>
                    <a:pt y="199" x="265"/>
                  </a:moveTo>
                  <a:lnTo>
                    <a:pt y="190" x="263"/>
                  </a:lnTo>
                  <a:lnTo>
                    <a:pt y="179" x="262"/>
                  </a:lnTo>
                  <a:lnTo>
                    <a:pt y="170" x="263"/>
                  </a:lnTo>
                  <a:lnTo>
                    <a:pt y="159" x="264"/>
                  </a:lnTo>
                  <a:lnTo>
                    <a:pt y="138" x="267"/>
                  </a:lnTo>
                  <a:lnTo>
                    <a:pt y="115" x="269"/>
                  </a:lnTo>
                  <a:lnTo>
                    <a:pt y="110" x="269"/>
                  </a:lnTo>
                  <a:lnTo>
                    <a:pt y="106" x="270"/>
                  </a:lnTo>
                  <a:lnTo>
                    <a:pt y="104" x="271"/>
                  </a:lnTo>
                  <a:lnTo>
                    <a:pt y="102" x="272"/>
                  </a:lnTo>
                  <a:lnTo>
                    <a:pt y="102" x="274"/>
                  </a:lnTo>
                  <a:lnTo>
                    <a:pt y="102" x="276"/>
                  </a:lnTo>
                  <a:lnTo>
                    <a:pt y="105" x="277"/>
                  </a:lnTo>
                  <a:lnTo>
                    <a:pt y="107" x="278"/>
                  </a:lnTo>
                  <a:lnTo>
                    <a:pt y="111" x="280"/>
                  </a:lnTo>
                  <a:lnTo>
                    <a:pt y="115" x="281"/>
                  </a:lnTo>
                  <a:lnTo>
                    <a:pt y="119" x="281"/>
                  </a:lnTo>
                  <a:lnTo>
                    <a:pt y="125" x="281"/>
                  </a:lnTo>
                  <a:lnTo>
                    <a:pt y="134" x="280"/>
                  </a:lnTo>
                  <a:lnTo>
                    <a:pt y="143" x="279"/>
                  </a:lnTo>
                  <a:lnTo>
                    <a:pt y="150" x="279"/>
                  </a:lnTo>
                  <a:lnTo>
                    <a:pt y="157" x="278"/>
                  </a:lnTo>
                  <a:lnTo>
                    <a:pt y="163" x="277"/>
                  </a:lnTo>
                  <a:lnTo>
                    <a:pt y="170" x="274"/>
                  </a:lnTo>
                  <a:lnTo>
                    <a:pt y="183" x="269"/>
                  </a:lnTo>
                  <a:lnTo>
                    <a:pt y="199" x="265"/>
                  </a:lnTo>
                  <a:close/>
                  <a:moveTo>
                    <a:pt y="663" x="380"/>
                  </a:moveTo>
                  <a:lnTo>
                    <a:pt y="657" x="371"/>
                  </a:lnTo>
                  <a:lnTo>
                    <a:pt y="648" x="371"/>
                  </a:lnTo>
                  <a:lnTo>
                    <a:pt y="636" x="373"/>
                  </a:lnTo>
                  <a:lnTo>
                    <a:pt y="626" x="375"/>
                  </a:lnTo>
                  <a:lnTo>
                    <a:pt y="616" x="378"/>
                  </a:lnTo>
                  <a:lnTo>
                    <a:pt y="524" x="376"/>
                  </a:lnTo>
                  <a:lnTo>
                    <a:pt y="526" x="374"/>
                  </a:lnTo>
                  <a:lnTo>
                    <a:pt y="529" x="373"/>
                  </a:lnTo>
                  <a:lnTo>
                    <a:pt y="529" x="371"/>
                  </a:lnTo>
                  <a:lnTo>
                    <a:pt y="526" x="370"/>
                  </a:lnTo>
                  <a:lnTo>
                    <a:pt y="517" x="368"/>
                  </a:lnTo>
                  <a:lnTo>
                    <a:pt y="508" x="368"/>
                  </a:lnTo>
                  <a:lnTo>
                    <a:pt y="498" x="368"/>
                  </a:lnTo>
                  <a:lnTo>
                    <a:pt y="489" x="365"/>
                  </a:lnTo>
                  <a:lnTo>
                    <a:pt y="486" x="366"/>
                  </a:lnTo>
                  <a:lnTo>
                    <a:pt y="485" x="367"/>
                  </a:lnTo>
                  <a:lnTo>
                    <a:pt y="481" x="368"/>
                  </a:lnTo>
                  <a:lnTo>
                    <a:pt y="476" x="368"/>
                  </a:lnTo>
                  <a:lnTo>
                    <a:pt y="473" x="368"/>
                  </a:lnTo>
                  <a:lnTo>
                    <a:pt y="471" x="368"/>
                  </a:lnTo>
                  <a:lnTo>
                    <a:pt y="471" x="367"/>
                  </a:lnTo>
                  <a:lnTo>
                    <a:pt y="469" x="365"/>
                  </a:lnTo>
                  <a:lnTo>
                    <a:pt y="469" x="363"/>
                  </a:lnTo>
                  <a:lnTo>
                    <a:pt y="469" x="362"/>
                  </a:lnTo>
                  <a:lnTo>
                    <a:pt y="467" x="360"/>
                  </a:lnTo>
                  <a:lnTo>
                    <a:pt y="464" x="358"/>
                  </a:lnTo>
                  <a:lnTo>
                    <a:pt y="452" x="357"/>
                  </a:lnTo>
                  <a:lnTo>
                    <a:pt y="443" x="355"/>
                  </a:lnTo>
                  <a:lnTo>
                    <a:pt y="437" x="357"/>
                  </a:lnTo>
                  <a:lnTo>
                    <a:pt y="433" x="359"/>
                  </a:lnTo>
                  <a:lnTo>
                    <a:pt y="431" x="361"/>
                  </a:lnTo>
                  <a:lnTo>
                    <a:pt y="428" x="365"/>
                  </a:lnTo>
                  <a:lnTo>
                    <a:pt y="424" x="368"/>
                  </a:lnTo>
                  <a:lnTo>
                    <a:pt y="420" x="373"/>
                  </a:lnTo>
                  <a:lnTo>
                    <a:pt y="408" x="372"/>
                  </a:lnTo>
                  <a:lnTo>
                    <a:pt y="411" x="370"/>
                  </a:lnTo>
                  <a:lnTo>
                    <a:pt y="415" x="368"/>
                  </a:lnTo>
                  <a:lnTo>
                    <a:pt y="415" x="366"/>
                  </a:lnTo>
                  <a:lnTo>
                    <a:pt y="415" x="366"/>
                  </a:lnTo>
                  <a:lnTo>
                    <a:pt y="415" x="365"/>
                  </a:lnTo>
                  <a:lnTo>
                    <a:pt y="414" x="365"/>
                  </a:lnTo>
                  <a:lnTo>
                    <a:pt y="411" x="365"/>
                  </a:lnTo>
                  <a:lnTo>
                    <a:pt y="410" x="365"/>
                  </a:lnTo>
                  <a:lnTo>
                    <a:pt y="404" x="365"/>
                  </a:lnTo>
                  <a:lnTo>
                    <a:pt y="399" x="366"/>
                  </a:lnTo>
                  <a:lnTo>
                    <a:pt y="392" x="368"/>
                  </a:lnTo>
                  <a:lnTo>
                    <a:pt y="386" x="372"/>
                  </a:lnTo>
                  <a:lnTo>
                    <a:pt y="369" x="371"/>
                  </a:lnTo>
                  <a:lnTo>
                    <a:pt y="373" x="370"/>
                  </a:lnTo>
                  <a:lnTo>
                    <a:pt y="376" x="367"/>
                  </a:lnTo>
                  <a:lnTo>
                    <a:pt y="380" x="364"/>
                  </a:lnTo>
                  <a:lnTo>
                    <a:pt y="383" x="362"/>
                  </a:lnTo>
                  <a:lnTo>
                    <a:pt y="386" x="360"/>
                  </a:lnTo>
                  <a:lnTo>
                    <a:pt y="386" x="359"/>
                  </a:lnTo>
                  <a:lnTo>
                    <a:pt y="384" x="358"/>
                  </a:lnTo>
                  <a:lnTo>
                    <a:pt y="382" x="359"/>
                  </a:lnTo>
                  <a:lnTo>
                    <a:pt y="376" x="359"/>
                  </a:lnTo>
                  <a:lnTo>
                    <a:pt y="370" x="359"/>
                  </a:lnTo>
                  <a:lnTo>
                    <a:pt y="365" x="360"/>
                  </a:lnTo>
                  <a:lnTo>
                    <a:pt y="359" x="362"/>
                  </a:lnTo>
                  <a:lnTo>
                    <a:pt y="354" x="363"/>
                  </a:lnTo>
                  <a:lnTo>
                    <a:pt y="347" x="364"/>
                  </a:lnTo>
                  <a:lnTo>
                    <a:pt y="339" x="365"/>
                  </a:lnTo>
                  <a:lnTo>
                    <a:pt y="330" x="365"/>
                  </a:lnTo>
                  <a:lnTo>
                    <a:pt y="326" x="367"/>
                  </a:lnTo>
                  <a:lnTo>
                    <a:pt y="325" x="370"/>
                  </a:lnTo>
                  <a:lnTo>
                    <a:pt y="312" x="370"/>
                  </a:lnTo>
                  <a:lnTo>
                    <a:pt y="312" x="365"/>
                  </a:lnTo>
                  <a:lnTo>
                    <a:pt y="312" x="362"/>
                  </a:lnTo>
                  <a:lnTo>
                    <a:pt y="309" x="361"/>
                  </a:lnTo>
                  <a:lnTo>
                    <a:pt y="306" x="360"/>
                  </a:lnTo>
                  <a:lnTo>
                    <a:pt y="302" x="360"/>
                  </a:lnTo>
                  <a:lnTo>
                    <a:pt y="296" x="362"/>
                  </a:lnTo>
                  <a:lnTo>
                    <a:pt y="289" x="364"/>
                  </a:lnTo>
                  <a:lnTo>
                    <a:pt y="278" x="368"/>
                  </a:lnTo>
                  <a:lnTo>
                    <a:pt y="257" x="367"/>
                  </a:lnTo>
                  <a:lnTo>
                    <a:pt y="269" x="365"/>
                  </a:lnTo>
                  <a:lnTo>
                    <a:pt y="282" x="362"/>
                  </a:lnTo>
                  <a:lnTo>
                    <a:pt y="296" x="355"/>
                  </a:lnTo>
                  <a:lnTo>
                    <a:pt y="309" x="351"/>
                  </a:lnTo>
                  <a:lnTo>
                    <a:pt y="317" x="349"/>
                  </a:lnTo>
                  <a:lnTo>
                    <a:pt y="323" x="347"/>
                  </a:lnTo>
                  <a:lnTo>
                    <a:pt y="329" x="344"/>
                  </a:lnTo>
                  <a:lnTo>
                    <a:pt y="333" x="340"/>
                  </a:lnTo>
                  <a:lnTo>
                    <a:pt y="331" x="338"/>
                  </a:lnTo>
                  <a:lnTo>
                    <a:pt y="331" x="336"/>
                  </a:lnTo>
                  <a:lnTo>
                    <a:pt y="330" x="336"/>
                  </a:lnTo>
                  <a:lnTo>
                    <a:pt y="329" x="335"/>
                  </a:lnTo>
                  <a:lnTo>
                    <a:pt y="327" x="336"/>
                  </a:lnTo>
                  <a:lnTo>
                    <a:pt y="326" x="337"/>
                  </a:lnTo>
                  <a:lnTo>
                    <a:pt y="316" x="339"/>
                  </a:lnTo>
                  <a:lnTo>
                    <a:pt y="306" x="340"/>
                  </a:lnTo>
                  <a:lnTo>
                    <a:pt y="301" x="340"/>
                  </a:lnTo>
                  <a:lnTo>
                    <a:pt y="296" x="343"/>
                  </a:lnTo>
                  <a:lnTo>
                    <a:pt y="290" x="346"/>
                  </a:lnTo>
                  <a:lnTo>
                    <a:pt y="282" x="350"/>
                  </a:lnTo>
                  <a:lnTo>
                    <a:pt y="272" x="353"/>
                  </a:lnTo>
                  <a:lnTo>
                    <a:pt y="260" x="358"/>
                  </a:lnTo>
                  <a:lnTo>
                    <a:pt y="249" x="363"/>
                  </a:lnTo>
                  <a:lnTo>
                    <a:pt y="240" x="367"/>
                  </a:lnTo>
                  <a:lnTo>
                    <a:pt y="217" x="366"/>
                  </a:lnTo>
                  <a:lnTo>
                    <a:pt y="221" x="363"/>
                  </a:lnTo>
                  <a:lnTo>
                    <a:pt y="223" x="361"/>
                  </a:lnTo>
                  <a:lnTo>
                    <a:pt y="223" x="359"/>
                  </a:lnTo>
                  <a:lnTo>
                    <a:pt y="221" x="358"/>
                  </a:lnTo>
                  <a:lnTo>
                    <a:pt y="216" x="358"/>
                  </a:lnTo>
                  <a:lnTo>
                    <a:pt y="208" x="358"/>
                  </a:lnTo>
                  <a:lnTo>
                    <a:pt y="190" x="362"/>
                  </a:lnTo>
                  <a:lnTo>
                    <a:pt y="178" x="365"/>
                  </a:lnTo>
                  <a:lnTo>
                    <a:pt y="159" x="364"/>
                  </a:lnTo>
                  <a:lnTo>
                    <a:pt y="172" x="361"/>
                  </a:lnTo>
                  <a:lnTo>
                    <a:pt y="188" x="357"/>
                  </a:lnTo>
                  <a:lnTo>
                    <a:pt y="206" x="352"/>
                  </a:lnTo>
                  <a:lnTo>
                    <a:pt y="227" x="346"/>
                  </a:lnTo>
                  <a:lnTo>
                    <a:pt y="227" x="345"/>
                  </a:lnTo>
                  <a:lnTo>
                    <a:pt y="228" x="343"/>
                  </a:lnTo>
                  <a:lnTo>
                    <a:pt y="228" x="341"/>
                  </a:lnTo>
                  <a:lnTo>
                    <a:pt y="227" x="340"/>
                  </a:lnTo>
                  <a:lnTo>
                    <a:pt y="225" x="340"/>
                  </a:lnTo>
                  <a:lnTo>
                    <a:pt y="221" x="341"/>
                  </a:lnTo>
                  <a:lnTo>
                    <a:pt y="207" x="343"/>
                  </a:lnTo>
                  <a:lnTo>
                    <a:pt y="194" x="344"/>
                  </a:lnTo>
                  <a:lnTo>
                    <a:pt y="180" x="344"/>
                  </a:lnTo>
                  <a:lnTo>
                    <a:pt y="166" x="343"/>
                  </a:lnTo>
                  <a:lnTo>
                    <a:pt y="159" x="346"/>
                  </a:lnTo>
                  <a:lnTo>
                    <a:pt y="149" x="348"/>
                  </a:lnTo>
                  <a:lnTo>
                    <a:pt y="138" x="349"/>
                  </a:lnTo>
                  <a:lnTo>
                    <a:pt y="127" x="351"/>
                  </a:lnTo>
                  <a:lnTo>
                    <a:pt y="126" x="353"/>
                  </a:lnTo>
                  <a:lnTo>
                    <a:pt y="125" x="355"/>
                  </a:lnTo>
                  <a:lnTo>
                    <a:pt y="123" x="355"/>
                  </a:lnTo>
                  <a:lnTo>
                    <a:pt y="121" x="357"/>
                  </a:lnTo>
                  <a:lnTo>
                    <a:pt y="117" x="357"/>
                  </a:lnTo>
                  <a:lnTo>
                    <a:pt y="111" x="358"/>
                  </a:lnTo>
                  <a:lnTo>
                    <a:pt y="105" x="360"/>
                  </a:lnTo>
                  <a:lnTo>
                    <a:pt y="100" x="363"/>
                  </a:lnTo>
                  <a:lnTo>
                    <a:pt y="90" x="362"/>
                  </a:lnTo>
                  <a:lnTo>
                    <a:pt y="102" x="358"/>
                  </a:lnTo>
                  <a:lnTo>
                    <a:pt y="113" x="352"/>
                  </a:lnTo>
                  <a:lnTo>
                    <a:pt y="122" x="347"/>
                  </a:lnTo>
                  <a:lnTo>
                    <a:pt y="127" x="343"/>
                  </a:lnTo>
                  <a:lnTo>
                    <a:pt y="126" x="341"/>
                  </a:lnTo>
                  <a:lnTo>
                    <a:pt y="118" x="340"/>
                  </a:lnTo>
                  <a:lnTo>
                    <a:pt y="107" x="341"/>
                  </a:lnTo>
                  <a:lnTo>
                    <a:pt y="94" x="343"/>
                  </a:lnTo>
                  <a:lnTo>
                    <a:pt y="81" x="344"/>
                  </a:lnTo>
                  <a:lnTo>
                    <a:pt y="69" x="346"/>
                  </a:lnTo>
                  <a:lnTo>
                    <a:pt y="64" x="347"/>
                  </a:lnTo>
                  <a:lnTo>
                    <a:pt y="60" x="349"/>
                  </a:lnTo>
                  <a:lnTo>
                    <a:pt y="58" x="350"/>
                  </a:lnTo>
                  <a:lnTo>
                    <a:pt y="57" x="352"/>
                  </a:lnTo>
                  <a:lnTo>
                    <a:pt y="56" x="355"/>
                  </a:lnTo>
                  <a:lnTo>
                    <a:pt y="57" x="357"/>
                  </a:lnTo>
                  <a:lnTo>
                    <a:pt y="58" x="358"/>
                  </a:lnTo>
                  <a:lnTo>
                    <a:pt y="61" x="359"/>
                  </a:lnTo>
                  <a:lnTo>
                    <a:pt y="68" x="358"/>
                  </a:lnTo>
                  <a:lnTo>
                    <a:pt y="77" x="355"/>
                  </a:lnTo>
                  <a:lnTo>
                    <a:pt y="70" x="358"/>
                  </a:lnTo>
                  <a:lnTo>
                    <a:pt y="64" x="359"/>
                  </a:lnTo>
                  <a:lnTo>
                    <a:pt y="60" x="360"/>
                  </a:lnTo>
                  <a:lnTo>
                    <a:pt y="56" x="359"/>
                  </a:lnTo>
                  <a:lnTo>
                    <a:pt y="53" x="358"/>
                  </a:lnTo>
                  <a:lnTo>
                    <a:pt y="51" x="355"/>
                  </a:lnTo>
                  <a:lnTo>
                    <a:pt y="51" x="351"/>
                  </a:lnTo>
                  <a:lnTo>
                    <a:pt y="52" x="347"/>
                  </a:lnTo>
                  <a:lnTo>
                    <a:pt y="45" x="347"/>
                  </a:lnTo>
                  <a:lnTo>
                    <a:pt y="37" x="348"/>
                  </a:lnTo>
                  <a:lnTo>
                    <a:pt y="32" x="350"/>
                  </a:lnTo>
                  <a:lnTo>
                    <a:pt y="25" x="351"/>
                  </a:lnTo>
                  <a:lnTo>
                    <a:pt y="13" x="355"/>
                  </a:lnTo>
                  <a:lnTo>
                    <a:pt y="0" x="360"/>
                  </a:lnTo>
                  <a:lnTo>
                    <a:pt y="11" x="355"/>
                  </a:lnTo>
                  <a:lnTo>
                    <a:pt y="17" x="353"/>
                  </a:lnTo>
                  <a:lnTo>
                    <a:pt y="23" x="351"/>
                  </a:lnTo>
                  <a:lnTo>
                    <a:pt y="24" x="349"/>
                  </a:lnTo>
                  <a:lnTo>
                    <a:pt y="23" x="348"/>
                  </a:lnTo>
                  <a:lnTo>
                    <a:pt y="19" x="346"/>
                  </a:lnTo>
                  <a:lnTo>
                    <a:pt y="12" x="345"/>
                  </a:lnTo>
                  <a:lnTo>
                    <a:pt y="3" x="344"/>
                  </a:lnTo>
                  <a:lnTo>
                    <a:pt y="17" x="345"/>
                  </a:lnTo>
                  <a:lnTo>
                    <a:pt y="37" x="345"/>
                  </a:lnTo>
                  <a:lnTo>
                    <a:pt y="60" x="344"/>
                  </a:lnTo>
                  <a:lnTo>
                    <a:pt y="82" x="341"/>
                  </a:lnTo>
                  <a:lnTo>
                    <a:pt y="104" x="337"/>
                  </a:lnTo>
                  <a:lnTo>
                    <a:pt y="122" x="334"/>
                  </a:lnTo>
                  <a:lnTo>
                    <a:pt y="129" x="331"/>
                  </a:lnTo>
                  <a:lnTo>
                    <a:pt y="134" x="329"/>
                  </a:lnTo>
                  <a:lnTo>
                    <a:pt y="138" x="326"/>
                  </a:lnTo>
                  <a:lnTo>
                    <a:pt y="139" x="323"/>
                  </a:lnTo>
                  <a:lnTo>
                    <a:pt y="138" x="322"/>
                  </a:lnTo>
                  <a:lnTo>
                    <a:pt y="134" x="322"/>
                  </a:lnTo>
                  <a:lnTo>
                    <a:pt y="130" x="321"/>
                  </a:lnTo>
                  <a:lnTo>
                    <a:pt y="123" x="321"/>
                  </a:lnTo>
                  <a:lnTo>
                    <a:pt y="109" x="323"/>
                  </a:lnTo>
                  <a:lnTo>
                    <a:pt y="92" x="325"/>
                  </a:lnTo>
                  <a:lnTo>
                    <a:pt y="52" x="330"/>
                  </a:lnTo>
                  <a:lnTo>
                    <a:pt y="15" x="334"/>
                  </a:lnTo>
                  <a:lnTo>
                    <a:pt y="33" x="331"/>
                  </a:lnTo>
                  <a:lnTo>
                    <a:pt y="43" x="327"/>
                  </a:lnTo>
                  <a:lnTo>
                    <a:pt y="44" x="326"/>
                  </a:lnTo>
                  <a:lnTo>
                    <a:pt y="44" x="325"/>
                  </a:lnTo>
                  <a:lnTo>
                    <a:pt y="41" x="323"/>
                  </a:lnTo>
                  <a:lnTo>
                    <a:pt y="37" x="321"/>
                  </a:lnTo>
                  <a:lnTo>
                    <a:pt y="47" x="324"/>
                  </a:lnTo>
                  <a:lnTo>
                    <a:pt y="57" x="325"/>
                  </a:lnTo>
                  <a:lnTo>
                    <a:pt y="66" x="324"/>
                  </a:lnTo>
                  <a:lnTo>
                    <a:pt y="76" x="323"/>
                  </a:lnTo>
                  <a:lnTo>
                    <a:pt y="84" x="320"/>
                  </a:lnTo>
                  <a:lnTo>
                    <a:pt y="92" x="317"/>
                  </a:lnTo>
                  <a:lnTo>
                    <a:pt y="100" x="311"/>
                  </a:lnTo>
                  <a:lnTo>
                    <a:pt y="105" x="306"/>
                  </a:lnTo>
                  <a:lnTo>
                    <a:pt y="122" x="300"/>
                  </a:lnTo>
                  <a:lnTo>
                    <a:pt y="133" x="296"/>
                  </a:lnTo>
                  <a:lnTo>
                    <a:pt y="137" x="294"/>
                  </a:lnTo>
                  <a:lnTo>
                    <a:pt y="139" x="292"/>
                  </a:lnTo>
                  <a:lnTo>
                    <a:pt y="141" x="290"/>
                  </a:lnTo>
                  <a:lnTo>
                    <a:pt y="141" x="289"/>
                  </a:lnTo>
                  <a:lnTo>
                    <a:pt y="139" x="288"/>
                  </a:lnTo>
                  <a:lnTo>
                    <a:pt y="138" x="286"/>
                  </a:lnTo>
                  <a:lnTo>
                    <a:pt y="135" x="285"/>
                  </a:lnTo>
                  <a:lnTo>
                    <a:pt y="133" x="284"/>
                  </a:lnTo>
                  <a:lnTo>
                    <a:pt y="123" x="284"/>
                  </a:lnTo>
                  <a:lnTo>
                    <a:pt y="114" x="285"/>
                  </a:lnTo>
                  <a:lnTo>
                    <a:pt y="104" x="284"/>
                  </a:lnTo>
                  <a:lnTo>
                    <a:pt y="94" x="285"/>
                  </a:lnTo>
                  <a:lnTo>
                    <a:pt y="86" x="288"/>
                  </a:lnTo>
                  <a:lnTo>
                    <a:pt y="77" x="290"/>
                  </a:lnTo>
                  <a:lnTo>
                    <a:pt y="68" x="292"/>
                  </a:lnTo>
                  <a:lnTo>
                    <a:pt y="58" x="293"/>
                  </a:lnTo>
                  <a:lnTo>
                    <a:pt y="47" x="294"/>
                  </a:lnTo>
                  <a:lnTo>
                    <a:pt y="35" x="294"/>
                  </a:lnTo>
                  <a:lnTo>
                    <a:pt y="45" x="293"/>
                  </a:lnTo>
                  <a:lnTo>
                    <a:pt y="57" x="292"/>
                  </a:lnTo>
                  <a:lnTo>
                    <a:pt y="61" x="291"/>
                  </a:lnTo>
                  <a:lnTo>
                    <a:pt y="65" x="289"/>
                  </a:lnTo>
                  <a:lnTo>
                    <a:pt y="68" x="288"/>
                  </a:lnTo>
                  <a:lnTo>
                    <a:pt y="69" x="285"/>
                  </a:lnTo>
                  <a:lnTo>
                    <a:pt y="68" x="283"/>
                  </a:lnTo>
                  <a:lnTo>
                    <a:pt y="65" x="282"/>
                  </a:lnTo>
                  <a:lnTo>
                    <a:pt y="61" x="281"/>
                  </a:lnTo>
                  <a:lnTo>
                    <a:pt y="56" x="281"/>
                  </a:lnTo>
                  <a:lnTo>
                    <a:pt y="44" x="280"/>
                  </a:lnTo>
                  <a:lnTo>
                    <a:pt y="33" x="279"/>
                  </a:lnTo>
                  <a:lnTo>
                    <a:pt y="52" x="279"/>
                  </a:lnTo>
                  <a:lnTo>
                    <a:pt y="72" x="280"/>
                  </a:lnTo>
                  <a:lnTo>
                    <a:pt y="80" x="281"/>
                  </a:lnTo>
                  <a:lnTo>
                    <a:pt y="86" x="281"/>
                  </a:lnTo>
                  <a:lnTo>
                    <a:pt y="93" x="280"/>
                  </a:lnTo>
                  <a:lnTo>
                    <a:pt y="96" x="278"/>
                  </a:lnTo>
                  <a:lnTo>
                    <a:pt y="97" x="276"/>
                  </a:lnTo>
                  <a:lnTo>
                    <a:pt y="97" x="275"/>
                  </a:lnTo>
                  <a:lnTo>
                    <a:pt y="96" x="274"/>
                  </a:lnTo>
                  <a:lnTo>
                    <a:pt y="93" x="271"/>
                  </a:lnTo>
                  <a:lnTo>
                    <a:pt y="89" x="270"/>
                  </a:lnTo>
                  <a:lnTo>
                    <a:pt y="81" x="268"/>
                  </a:lnTo>
                  <a:lnTo>
                    <a:pt y="65" x="265"/>
                  </a:lnTo>
                  <a:lnTo>
                    <a:pt y="52" x="261"/>
                  </a:lnTo>
                  <a:lnTo>
                    <a:pt y="65" x="263"/>
                  </a:lnTo>
                  <a:lnTo>
                    <a:pt y="80" x="264"/>
                  </a:lnTo>
                  <a:lnTo>
                    <a:pt y="96" x="265"/>
                  </a:lnTo>
                  <a:lnTo>
                    <a:pt y="113" x="265"/>
                  </a:lnTo>
                  <a:lnTo>
                    <a:pt y="129" x="264"/>
                  </a:lnTo>
                  <a:lnTo>
                    <a:pt y="143" x="263"/>
                  </a:lnTo>
                  <a:lnTo>
                    <a:pt y="157" x="259"/>
                  </a:lnTo>
                  <a:lnTo>
                    <a:pt y="166" x="256"/>
                  </a:lnTo>
                  <a:lnTo>
                    <a:pt y="166" x="253"/>
                  </a:lnTo>
                  <a:lnTo>
                    <a:pt y="166" x="251"/>
                  </a:lnTo>
                  <a:lnTo>
                    <a:pt y="163" x="249"/>
                  </a:lnTo>
                  <a:lnTo>
                    <a:pt y="162" x="247"/>
                  </a:lnTo>
                  <a:lnTo>
                    <a:pt y="155" x="244"/>
                  </a:lnTo>
                  <a:lnTo>
                    <a:pt y="147" x="243"/>
                  </a:lnTo>
                  <a:lnTo>
                    <a:pt y="129" x="243"/>
                  </a:lnTo>
                  <a:lnTo>
                    <a:pt y="109" x="243"/>
                  </a:lnTo>
                  <a:lnTo>
                    <a:pt y="122" x="241"/>
                  </a:lnTo>
                  <a:lnTo>
                    <a:pt y="134" x="240"/>
                  </a:lnTo>
                  <a:lnTo>
                    <a:pt y="147" x="240"/>
                  </a:lnTo>
                  <a:lnTo>
                    <a:pt y="159" x="241"/>
                  </a:lnTo>
                  <a:lnTo>
                    <a:pt y="170" x="241"/>
                  </a:lnTo>
                  <a:lnTo>
                    <a:pt y="179" x="242"/>
                  </a:lnTo>
                  <a:lnTo>
                    <a:pt y="187" x="241"/>
                  </a:lnTo>
                  <a:lnTo>
                    <a:pt y="192" x="239"/>
                  </a:lnTo>
                  <a:lnTo>
                    <a:pt y="174" x="234"/>
                  </a:lnTo>
                  <a:lnTo>
                    <a:pt y="154" x="227"/>
                  </a:lnTo>
                  <a:lnTo>
                    <a:pt y="135" x="222"/>
                  </a:lnTo>
                  <a:lnTo>
                    <a:pt y="117" x="216"/>
                  </a:lnTo>
                  <a:lnTo>
                    <a:pt y="150" x="223"/>
                  </a:lnTo>
                  <a:lnTo>
                    <a:pt y="182" x="231"/>
                  </a:lnTo>
                  <a:lnTo>
                    <a:pt y="198" x="234"/>
                  </a:lnTo>
                  <a:lnTo>
                    <a:pt y="216" x="236"/>
                  </a:lnTo>
                  <a:lnTo>
                    <a:pt y="225" x="236"/>
                  </a:lnTo>
                  <a:lnTo>
                    <a:pt y="236" x="236"/>
                  </a:lnTo>
                  <a:lnTo>
                    <a:pt y="247" x="235"/>
                  </a:lnTo>
                  <a:lnTo>
                    <a:pt y="257" x="233"/>
                  </a:lnTo>
                  <a:lnTo>
                    <a:pt y="248" x="228"/>
                  </a:lnTo>
                  <a:lnTo>
                    <a:pt y="240" x="224"/>
                  </a:lnTo>
                  <a:lnTo>
                    <a:pt y="232" x="221"/>
                  </a:lnTo>
                  <a:lnTo>
                    <a:pt y="224" x="219"/>
                  </a:lnTo>
                  <a:lnTo>
                    <a:pt y="208" x="215"/>
                  </a:lnTo>
                  <a:lnTo>
                    <a:pt y="194" x="214"/>
                  </a:lnTo>
                  <a:lnTo>
                    <a:pt y="179" x="214"/>
                  </a:lnTo>
                  <a:lnTo>
                    <a:pt y="166" x="213"/>
                  </a:lnTo>
                  <a:lnTo>
                    <a:pt y="151" x="211"/>
                  </a:lnTo>
                  <a:lnTo>
                    <a:pt y="135" x="207"/>
                  </a:lnTo>
                  <a:lnTo>
                    <a:pt y="150" x="209"/>
                  </a:lnTo>
                  <a:lnTo>
                    <a:pt y="166" x="210"/>
                  </a:lnTo>
                  <a:lnTo>
                    <a:pt y="174" x="211"/>
                  </a:lnTo>
                  <a:lnTo>
                    <a:pt y="179" x="210"/>
                  </a:lnTo>
                  <a:lnTo>
                    <a:pt y="183" x="209"/>
                  </a:lnTo>
                  <a:lnTo>
                    <a:pt y="184" x="208"/>
                  </a:lnTo>
                  <a:lnTo>
                    <a:pt y="174" x="201"/>
                  </a:lnTo>
                  <a:lnTo>
                    <a:pt y="163" x="197"/>
                  </a:lnTo>
                  <a:lnTo>
                    <a:pt y="150" x="194"/>
                  </a:lnTo>
                  <a:lnTo>
                    <a:pt y="135" x="190"/>
                  </a:lnTo>
                  <a:lnTo>
                    <a:pt y="147" x="192"/>
                  </a:lnTo>
                  <a:lnTo>
                    <a:pt y="158" x="194"/>
                  </a:lnTo>
                  <a:lnTo>
                    <a:pt y="167" x="196"/>
                  </a:lnTo>
                  <a:lnTo>
                    <a:pt y="176" x="199"/>
                  </a:lnTo>
                  <a:lnTo>
                    <a:pt y="195" x="206"/>
                  </a:lnTo>
                  <a:lnTo>
                    <a:pt y="215" x="211"/>
                  </a:lnTo>
                  <a:lnTo>
                    <a:pt y="215" x="210"/>
                  </a:lnTo>
                  <a:lnTo>
                    <a:pt y="212" x="207"/>
                  </a:lnTo>
                  <a:lnTo>
                    <a:pt y="208" x="202"/>
                  </a:lnTo>
                  <a:lnTo>
                    <a:pt y="203" x="199"/>
                  </a:lnTo>
                  <a:lnTo>
                    <a:pt y="191" x="190"/>
                  </a:lnTo>
                  <a:lnTo>
                    <a:pt y="180" x="183"/>
                  </a:lnTo>
                  <a:lnTo>
                    <a:pt y="199" x="193"/>
                  </a:lnTo>
                  <a:lnTo>
                    <a:pt y="217" x="206"/>
                  </a:lnTo>
                  <a:lnTo>
                    <a:pt y="228" x="210"/>
                  </a:lnTo>
                  <a:lnTo>
                    <a:pt y="237" x="213"/>
                  </a:lnTo>
                  <a:lnTo>
                    <a:pt y="244" x="214"/>
                  </a:lnTo>
                  <a:lnTo>
                    <a:pt y="249" x="214"/>
                  </a:lnTo>
                  <a:lnTo>
                    <a:pt y="256" x="214"/>
                  </a:lnTo>
                  <a:lnTo>
                    <a:pt y="263" x="212"/>
                  </a:lnTo>
                  <a:lnTo>
                    <a:pt y="264" x="212"/>
                  </a:lnTo>
                  <a:lnTo>
                    <a:pt y="265" x="211"/>
                  </a:lnTo>
                  <a:lnTo>
                    <a:pt y="265" x="210"/>
                  </a:lnTo>
                  <a:lnTo>
                    <a:pt y="265" x="209"/>
                  </a:lnTo>
                  <a:lnTo>
                    <a:pt y="263" x="206"/>
                  </a:lnTo>
                  <a:lnTo>
                    <a:pt y="257" x="203"/>
                  </a:lnTo>
                  <a:lnTo>
                    <a:pt y="247" x="198"/>
                  </a:lnTo>
                  <a:lnTo>
                    <a:pt y="239" x="193"/>
                  </a:lnTo>
                  <a:lnTo>
                    <a:pt y="247" x="196"/>
                  </a:lnTo>
                  <a:lnTo>
                    <a:pt y="256" x="199"/>
                  </a:lnTo>
                  <a:lnTo>
                    <a:pt y="265" x="202"/>
                  </a:lnTo>
                  <a:lnTo>
                    <a:pt y="274" x="204"/>
                  </a:lnTo>
                  <a:lnTo>
                    <a:pt y="293" x="208"/>
                  </a:lnTo>
                  <a:lnTo>
                    <a:pt y="312" x="211"/>
                  </a:lnTo>
                  <a:lnTo>
                    <a:pt y="331" x="213"/>
                  </a:lnTo>
                  <a:lnTo>
                    <a:pt y="349" x="216"/>
                  </a:lnTo>
                  <a:lnTo>
                    <a:pt y="358" x="219"/>
                  </a:lnTo>
                  <a:lnTo>
                    <a:pt y="366" x="222"/>
                  </a:lnTo>
                  <a:lnTo>
                    <a:pt y="374" x="224"/>
                  </a:lnTo>
                  <a:lnTo>
                    <a:pt y="382" x="228"/>
                  </a:lnTo>
                  <a:lnTo>
                    <a:pt y="383" x="227"/>
                  </a:lnTo>
                  <a:lnTo>
                    <a:pt y="383" x="225"/>
                  </a:lnTo>
                  <a:lnTo>
                    <a:pt y="383" x="224"/>
                  </a:lnTo>
                  <a:lnTo>
                    <a:pt y="383" x="223"/>
                  </a:lnTo>
                  <a:lnTo>
                    <a:pt y="379" x="219"/>
                  </a:lnTo>
                  <a:lnTo>
                    <a:pt y="375" x="215"/>
                  </a:lnTo>
                  <a:lnTo>
                    <a:pt y="363" x="208"/>
                  </a:lnTo>
                  <a:lnTo>
                    <a:pt y="354" x="200"/>
                  </a:lnTo>
                  <a:lnTo>
                    <a:pt y="318" x="169"/>
                  </a:lnTo>
                  <a:lnTo>
                    <a:pt y="321" x="170"/>
                  </a:lnTo>
                  <a:lnTo>
                    <a:pt y="323" x="169"/>
                  </a:lnTo>
                  <a:lnTo>
                    <a:pt y="323" x="169"/>
                  </a:lnTo>
                  <a:lnTo>
                    <a:pt y="323" x="168"/>
                  </a:lnTo>
                  <a:lnTo>
                    <a:pt y="323" x="165"/>
                  </a:lnTo>
                  <a:lnTo>
                    <a:pt y="321" x="159"/>
                  </a:lnTo>
                  <a:lnTo>
                    <a:pt y="318" x="153"/>
                  </a:lnTo>
                  <a:lnTo>
                    <a:pt y="317" x="146"/>
                  </a:lnTo>
                  <a:lnTo>
                    <a:pt y="317" x="139"/>
                  </a:lnTo>
                  <a:lnTo>
                    <a:pt y="320" x="131"/>
                  </a:lnTo>
                  <a:lnTo>
                    <a:pt y="318" x="140"/>
                  </a:lnTo>
                  <a:lnTo>
                    <a:pt y="321" x="149"/>
                  </a:lnTo>
                  <a:lnTo>
                    <a:pt y="323" x="158"/>
                  </a:lnTo>
                  <a:lnTo>
                    <a:pt y="329" x="167"/>
                  </a:lnTo>
                  <a:lnTo>
                    <a:pt y="335" x="175"/>
                  </a:lnTo>
                  <a:lnTo>
                    <a:pt y="343" x="183"/>
                  </a:lnTo>
                  <a:lnTo>
                    <a:pt y="350" x="190"/>
                  </a:lnTo>
                  <a:lnTo>
                    <a:pt y="358" x="197"/>
                  </a:lnTo>
                  <a:lnTo>
                    <a:pt y="370" x="204"/>
                  </a:lnTo>
                  <a:lnTo>
                    <a:pt y="380" x="213"/>
                  </a:lnTo>
                  <a:lnTo>
                    <a:pt y="391" x="222"/>
                  </a:lnTo>
                  <a:lnTo>
                    <a:pt y="402" x="233"/>
                  </a:lnTo>
                  <a:lnTo>
                    <a:pt y="423" x="237"/>
                  </a:lnTo>
                  <a:lnTo>
                    <a:pt y="447" x="241"/>
                  </a:lnTo>
                  <a:lnTo>
                    <a:pt y="457" x="243"/>
                  </a:lnTo>
                  <a:lnTo>
                    <a:pt y="465" x="244"/>
                  </a:lnTo>
                  <a:lnTo>
                    <a:pt y="469" x="244"/>
                  </a:lnTo>
                  <a:lnTo>
                    <a:pt y="473" x="244"/>
                  </a:lnTo>
                  <a:lnTo>
                    <a:pt y="476" x="243"/>
                  </a:lnTo>
                  <a:lnTo>
                    <a:pt y="477" x="242"/>
                  </a:lnTo>
                  <a:lnTo>
                    <a:pt y="472" x="238"/>
                  </a:lnTo>
                  <a:lnTo>
                    <a:pt y="465" x="233"/>
                  </a:lnTo>
                  <a:lnTo>
                    <a:pt y="460" x="226"/>
                  </a:lnTo>
                  <a:lnTo>
                    <a:pt y="456" x="219"/>
                  </a:lnTo>
                  <a:lnTo>
                    <a:pt y="451" x="212"/>
                  </a:lnTo>
                  <a:lnTo>
                    <a:pt y="445" x="206"/>
                  </a:lnTo>
                  <a:lnTo>
                    <a:pt y="439" x="201"/>
                  </a:lnTo>
                  <a:lnTo>
                    <a:pt y="431" x="198"/>
                  </a:lnTo>
                  <a:lnTo>
                    <a:pt y="416" x="195"/>
                  </a:lnTo>
                  <a:lnTo>
                    <a:pt y="404" x="190"/>
                  </a:lnTo>
                  <a:lnTo>
                    <a:pt y="395" x="186"/>
                  </a:lnTo>
                  <a:lnTo>
                    <a:pt y="388" x="182"/>
                  </a:lnTo>
                  <a:lnTo>
                    <a:pt y="382" x="178"/>
                  </a:lnTo>
                  <a:lnTo>
                    <a:pt y="375" x="173"/>
                  </a:lnTo>
                  <a:lnTo>
                    <a:pt y="367" x="169"/>
                  </a:lnTo>
                  <a:lnTo>
                    <a:pt y="359" x="166"/>
                  </a:lnTo>
                  <a:lnTo>
                    <a:pt y="349" x="148"/>
                  </a:lnTo>
                  <a:lnTo>
                    <a:pt y="335" x="132"/>
                  </a:lnTo>
                  <a:lnTo>
                    <a:pt y="329" x="125"/>
                  </a:lnTo>
                  <a:lnTo>
                    <a:pt y="323" x="116"/>
                  </a:lnTo>
                  <a:lnTo>
                    <a:pt y="318" x="107"/>
                  </a:lnTo>
                  <a:lnTo>
                    <a:pt y="316" x="98"/>
                  </a:lnTo>
                  <a:lnTo>
                    <a:pt y="323" x="106"/>
                  </a:lnTo>
                  <a:lnTo>
                    <a:pt y="333" x="114"/>
                  </a:lnTo>
                  <a:lnTo>
                    <a:pt y="338" x="117"/>
                  </a:lnTo>
                  <a:lnTo>
                    <a:pt y="343" x="119"/>
                  </a:lnTo>
                  <a:lnTo>
                    <a:pt y="349" x="121"/>
                  </a:lnTo>
                  <a:lnTo>
                    <a:pt y="353" x="121"/>
                  </a:lnTo>
                  <a:lnTo>
                    <a:pt y="355" x="120"/>
                  </a:lnTo>
                  <a:lnTo>
                    <a:pt y="357" x="119"/>
                  </a:lnTo>
                  <a:lnTo>
                    <a:pt y="357" x="117"/>
                  </a:lnTo>
                  <a:lnTo>
                    <a:pt y="355" x="116"/>
                  </a:lnTo>
                  <a:lnTo>
                    <a:pt y="353" x="114"/>
                  </a:lnTo>
                  <a:lnTo>
                    <a:pt y="350" x="111"/>
                  </a:lnTo>
                  <a:lnTo>
                    <a:pt y="361" x="117"/>
                  </a:lnTo>
                  <a:lnTo>
                    <a:pt y="371" x="125"/>
                  </a:lnTo>
                  <a:lnTo>
                    <a:pt y="376" x="128"/>
                  </a:lnTo>
                  <a:lnTo>
                    <a:pt y="380" x="129"/>
                  </a:lnTo>
                  <a:lnTo>
                    <a:pt y="386" x="130"/>
                  </a:lnTo>
                  <a:lnTo>
                    <a:pt y="391" x="128"/>
                  </a:lnTo>
                  <a:lnTo>
                    <a:pt y="392" x="125"/>
                  </a:lnTo>
                  <a:lnTo>
                    <a:pt y="394" x="121"/>
                  </a:lnTo>
                  <a:lnTo>
                    <a:pt y="394" x="117"/>
                  </a:lnTo>
                  <a:lnTo>
                    <a:pt y="391" x="113"/>
                  </a:lnTo>
                  <a:lnTo>
                    <a:pt y="387" x="103"/>
                  </a:lnTo>
                  <a:lnTo>
                    <a:pt y="384" x="93"/>
                  </a:lnTo>
                  <a:lnTo>
                    <a:pt y="388" x="98"/>
                  </a:lnTo>
                  <a:lnTo>
                    <a:pt y="391" x="103"/>
                  </a:lnTo>
                  <a:lnTo>
                    <a:pt y="392" x="105"/>
                  </a:lnTo>
                  <a:lnTo>
                    <a:pt y="394" x="107"/>
                  </a:lnTo>
                  <a:lnTo>
                    <a:pt y="396" x="107"/>
                  </a:lnTo>
                  <a:lnTo>
                    <a:pt y="399" x="107"/>
                  </a:lnTo>
                  <a:lnTo>
                    <a:pt y="400" x="106"/>
                  </a:lnTo>
                  <a:lnTo>
                    <a:pt y="402" x="103"/>
                  </a:lnTo>
                  <a:lnTo>
                    <a:pt y="402" x="100"/>
                  </a:lnTo>
                  <a:lnTo>
                    <a:pt y="402" x="96"/>
                  </a:lnTo>
                  <a:lnTo>
                    <a:pt y="400" x="87"/>
                  </a:lnTo>
                  <a:lnTo>
                    <a:pt y="400" x="78"/>
                  </a:lnTo>
                  <a:lnTo>
                    <a:pt y="404" x="90"/>
                  </a:lnTo>
                  <a:lnTo>
                    <a:pt y="407" x="103"/>
                  </a:lnTo>
                  <a:lnTo>
                    <a:pt y="408" x="110"/>
                  </a:lnTo>
                  <a:lnTo>
                    <a:pt y="411" x="114"/>
                  </a:lnTo>
                  <a:lnTo>
                    <a:pt y="414" x="117"/>
                  </a:lnTo>
                  <a:lnTo>
                    <a:pt y="418" x="118"/>
                  </a:lnTo>
                  <a:lnTo>
                    <a:pt y="422" x="116"/>
                  </a:lnTo>
                  <a:lnTo>
                    <a:pt y="426" x="112"/>
                  </a:lnTo>
                  <a:lnTo>
                    <a:pt y="428" x="106"/>
                  </a:lnTo>
                  <a:lnTo>
                    <a:pt y="431" x="100"/>
                  </a:lnTo>
                  <a:lnTo>
                    <a:pt y="432" x="91"/>
                  </a:lnTo>
                  <a:lnTo>
                    <a:pt y="432" x="83"/>
                  </a:lnTo>
                  <a:lnTo>
                    <a:pt y="429" x="74"/>
                  </a:lnTo>
                  <a:lnTo>
                    <a:pt y="424" x="65"/>
                  </a:lnTo>
                  <a:lnTo>
                    <a:pt y="429" x="70"/>
                  </a:lnTo>
                  <a:lnTo>
                    <a:pt y="433" x="75"/>
                  </a:lnTo>
                  <a:lnTo>
                    <a:pt y="435" x="80"/>
                  </a:lnTo>
                  <a:lnTo>
                    <a:pt y="436" x="88"/>
                  </a:lnTo>
                  <a:lnTo>
                    <a:pt y="436" x="94"/>
                  </a:lnTo>
                  <a:lnTo>
                    <a:pt y="435" x="102"/>
                  </a:lnTo>
                  <a:lnTo>
                    <a:pt y="432" x="111"/>
                  </a:lnTo>
                  <a:lnTo>
                    <a:pt y="428" x="119"/>
                  </a:lnTo>
                  <a:lnTo>
                    <a:pt y="432" x="127"/>
                  </a:lnTo>
                  <a:lnTo>
                    <a:pt y="436" x="133"/>
                  </a:lnTo>
                  <a:lnTo>
                    <a:pt y="441" x="141"/>
                  </a:lnTo>
                  <a:lnTo>
                    <a:pt y="447" x="147"/>
                  </a:lnTo>
                  <a:lnTo>
                    <a:pt y="453" x="153"/>
                  </a:lnTo>
                  <a:lnTo>
                    <a:pt y="460" x="157"/>
                  </a:lnTo>
                  <a:lnTo>
                    <a:pt y="469" x="160"/>
                  </a:lnTo>
                  <a:lnTo>
                    <a:pt y="479" x="161"/>
                  </a:lnTo>
                  <a:lnTo>
                    <a:pt y="480" x="160"/>
                  </a:lnTo>
                  <a:lnTo>
                    <a:pt y="481" x="156"/>
                  </a:lnTo>
                  <a:lnTo>
                    <a:pt y="480" x="151"/>
                  </a:lnTo>
                  <a:lnTo>
                    <a:pt y="477" x="143"/>
                  </a:lnTo>
                  <a:lnTo>
                    <a:pt y="473" x="137"/>
                  </a:lnTo>
                  <a:lnTo>
                    <a:pt y="469" x="130"/>
                  </a:lnTo>
                  <a:lnTo>
                    <a:pt y="467" x="127"/>
                  </a:lnTo>
                  <a:lnTo>
                    <a:pt y="464" x="125"/>
                  </a:lnTo>
                  <a:lnTo>
                    <a:pt y="460" x="124"/>
                  </a:lnTo>
                  <a:lnTo>
                    <a:pt y="457" x="123"/>
                  </a:lnTo>
                  <a:lnTo>
                    <a:pt y="460" x="121"/>
                  </a:lnTo>
                  <a:lnTo>
                    <a:pt y="464" x="119"/>
                  </a:lnTo>
                  <a:lnTo>
                    <a:pt y="465" x="117"/>
                  </a:lnTo>
                  <a:lnTo>
                    <a:pt y="467" x="115"/>
                  </a:lnTo>
                  <a:lnTo>
                    <a:pt y="469" x="108"/>
                  </a:lnTo>
                  <a:lnTo>
                    <a:pt y="468" x="103"/>
                  </a:lnTo>
                  <a:lnTo>
                    <a:pt y="465" x="90"/>
                  </a:lnTo>
                  <a:lnTo>
                    <a:pt y="465" x="77"/>
                  </a:lnTo>
                  <a:lnTo>
                    <a:pt y="467" x="83"/>
                  </a:lnTo>
                  <a:lnTo>
                    <a:pt y="468" x="88"/>
                  </a:lnTo>
                  <a:lnTo>
                    <a:pt y="469" x="90"/>
                  </a:lnTo>
                  <a:lnTo>
                    <a:pt y="471" x="91"/>
                  </a:lnTo>
                  <a:lnTo>
                    <a:pt y="473" x="92"/>
                  </a:lnTo>
                  <a:lnTo>
                    <a:pt y="476" x="92"/>
                  </a:lnTo>
                  <a:lnTo>
                    <a:pt y="479" x="90"/>
                  </a:lnTo>
                  <a:lnTo>
                    <a:pt y="480" x="86"/>
                  </a:lnTo>
                  <a:lnTo>
                    <a:pt y="480" x="82"/>
                  </a:lnTo>
                  <a:lnTo>
                    <a:pt y="480" x="75"/>
                  </a:lnTo>
                  <a:lnTo>
                    <a:pt y="481" x="61"/>
                  </a:lnTo>
                  <a:lnTo>
                    <a:pt y="481" x="49"/>
                  </a:lnTo>
                  <a:lnTo>
                    <a:pt y="496" x="58"/>
                  </a:lnTo>
                  <a:lnTo>
                    <a:pt y="512" x="65"/>
                  </a:lnTo>
                  <a:lnTo>
                    <a:pt y="520" x="69"/>
                  </a:lnTo>
                  <a:lnTo>
                    <a:pt y="528" x="71"/>
                  </a:lnTo>
                  <a:lnTo>
                    <a:pt y="534" x="72"/>
                  </a:lnTo>
                  <a:lnTo>
                    <a:pt y="541" x="71"/>
                  </a:lnTo>
                  <a:lnTo>
                    <a:pt y="542" x="69"/>
                  </a:lnTo>
                  <a:lnTo>
                    <a:pt y="543" x="67"/>
                  </a:lnTo>
                  <a:lnTo>
                    <a:pt y="543" x="65"/>
                  </a:lnTo>
                  <a:lnTo>
                    <a:pt y="542" x="64"/>
                  </a:lnTo>
                  <a:lnTo>
                    <a:pt y="538" x="61"/>
                  </a:lnTo>
                  <a:lnTo>
                    <a:pt y="535" x="58"/>
                  </a:lnTo>
                  <a:lnTo>
                    <a:pt y="543" x="64"/>
                  </a:lnTo>
                  <a:lnTo>
                    <a:pt y="553" x="70"/>
                  </a:lnTo>
                  <a:lnTo>
                    <a:pt y="557" x="72"/>
                  </a:lnTo>
                  <a:lnTo>
                    <a:pt y="562" x="73"/>
                  </a:lnTo>
                  <a:lnTo>
                    <a:pt y="566" x="73"/>
                  </a:lnTo>
                  <a:lnTo>
                    <a:pt y="571" x="72"/>
                  </a:lnTo>
                  <a:lnTo>
                    <a:pt y="573" x="65"/>
                  </a:lnTo>
                  <a:lnTo>
                    <a:pt y="571" x="60"/>
                  </a:lnTo>
                  <a:lnTo>
                    <a:pt y="569" x="57"/>
                  </a:lnTo>
                  <a:lnTo>
                    <a:pt y="565" x="53"/>
                  </a:lnTo>
                  <a:lnTo>
                    <a:pt y="555" x="48"/>
                  </a:lnTo>
                  <a:lnTo>
                    <a:pt y="547" x="43"/>
                  </a:lnTo>
                  <a:lnTo>
                    <a:pt y="555" x="46"/>
                  </a:lnTo>
                  <a:lnTo>
                    <a:pt y="561" x="47"/>
                  </a:lnTo>
                  <a:lnTo>
                    <a:pt y="562" x="48"/>
                  </a:lnTo>
                  <a:lnTo>
                    <a:pt y="563" x="47"/>
                  </a:lnTo>
                  <a:lnTo>
                    <a:pt y="563" x="47"/>
                  </a:lnTo>
                  <a:lnTo>
                    <a:pt y="563" x="46"/>
                  </a:lnTo>
                  <a:lnTo>
                    <a:pt y="558" x="39"/>
                  </a:lnTo>
                  <a:lnTo>
                    <a:pt y="545" x="30"/>
                  </a:lnTo>
                  <a:lnTo>
                    <a:pt y="561" x="41"/>
                  </a:lnTo>
                  <a:lnTo>
                    <a:pt y="577" x="52"/>
                  </a:lnTo>
                  <a:lnTo>
                    <a:pt y="585" x="58"/>
                  </a:lnTo>
                  <a:lnTo>
                    <a:pt y="592" x="61"/>
                  </a:lnTo>
                  <a:lnTo>
                    <a:pt y="595" x="62"/>
                  </a:lnTo>
                  <a:lnTo>
                    <a:pt y="599" x="63"/>
                  </a:lnTo>
                  <a:lnTo>
                    <a:pt y="603" x="63"/>
                  </a:lnTo>
                  <a:lnTo>
                    <a:pt y="606" x="62"/>
                  </a:lnTo>
                  <a:lnTo>
                    <a:pt y="606" x="57"/>
                  </a:lnTo>
                  <a:lnTo>
                    <a:pt y="604" x="52"/>
                  </a:lnTo>
                  <a:lnTo>
                    <a:pt y="603" x="48"/>
                  </a:lnTo>
                  <a:lnTo>
                    <a:pt y="600" x="45"/>
                  </a:lnTo>
                  <a:lnTo>
                    <a:pt y="595" x="39"/>
                  </a:lnTo>
                  <a:lnTo>
                    <a:pt y="588" x="35"/>
                  </a:lnTo>
                  <a:lnTo>
                    <a:pt y="573" x="30"/>
                  </a:lnTo>
                  <a:lnTo>
                    <a:pt y="558" x="25"/>
                  </a:lnTo>
                  <a:lnTo>
                    <a:pt y="562" x="27"/>
                  </a:lnTo>
                  <a:lnTo>
                    <a:pt y="567" x="27"/>
                  </a:lnTo>
                  <a:lnTo>
                    <a:pt y="571" x="25"/>
                  </a:lnTo>
                  <a:lnTo>
                    <a:pt y="574" x="24"/>
                  </a:lnTo>
                  <a:lnTo>
                    <a:pt y="566" x="12"/>
                  </a:lnTo>
                  <a:lnTo>
                    <a:pt y="558" x="0"/>
                  </a:lnTo>
                  <a:lnTo>
                    <a:pt y="567" x="10"/>
                  </a:lnTo>
                  <a:lnTo>
                    <a:pt y="575" x="21"/>
                  </a:lnTo>
                  <a:lnTo>
                    <a:pt y="581" x="25"/>
                  </a:lnTo>
                  <a:lnTo>
                    <a:pt y="586" x="29"/>
                  </a:lnTo>
                  <a:lnTo>
                    <a:pt y="591" x="31"/>
                  </a:lnTo>
                  <a:lnTo>
                    <a:pt y="598" x="33"/>
                  </a:lnTo>
                  <a:lnTo>
                    <a:pt y="600" x="32"/>
                  </a:lnTo>
                  <a:lnTo>
                    <a:pt y="603" x="31"/>
                  </a:lnTo>
                  <a:lnTo>
                    <a:pt y="604" x="29"/>
                  </a:lnTo>
                  <a:lnTo>
                    <a:pt y="606" x="25"/>
                  </a:lnTo>
                  <a:lnTo>
                    <a:pt y="606" x="19"/>
                  </a:lnTo>
                  <a:lnTo>
                    <a:pt y="607" x="14"/>
                  </a:lnTo>
                  <a:lnTo>
                    <a:pt y="607" x="32"/>
                  </a:lnTo>
                  <a:lnTo>
                    <a:pt y="608" x="46"/>
                  </a:lnTo>
                  <a:lnTo>
                    <a:pt y="611" x="55"/>
                  </a:lnTo>
                  <a:lnTo>
                    <a:pt y="612" x="60"/>
                  </a:lnTo>
                  <a:lnTo>
                    <a:pt y="622" x="67"/>
                  </a:lnTo>
                  <a:lnTo>
                    <a:pt y="635" x="80"/>
                  </a:lnTo>
                  <a:lnTo>
                    <a:pt y="651" x="92"/>
                  </a:lnTo>
                  <a:lnTo>
                    <a:pt y="667" x="104"/>
                  </a:lnTo>
                  <a:lnTo>
                    <a:pt y="684" x="115"/>
                  </a:lnTo>
                  <a:lnTo>
                    <a:pt y="701" x="124"/>
                  </a:lnTo>
                  <a:lnTo>
                    <a:pt y="704" x="120"/>
                  </a:lnTo>
                  <a:lnTo>
                    <a:pt y="705" x="118"/>
                  </a:lnTo>
                  <a:lnTo>
                    <a:pt y="705" x="115"/>
                  </a:lnTo>
                  <a:lnTo>
                    <a:pt y="704" x="111"/>
                  </a:lnTo>
                  <a:lnTo>
                    <a:pt y="701" x="103"/>
                  </a:lnTo>
                  <a:lnTo>
                    <a:pt y="695" x="96"/>
                  </a:lnTo>
                  <a:lnTo>
                    <a:pt y="679" x="80"/>
                  </a:lnTo>
                  <a:lnTo>
                    <a:pt y="664" x="67"/>
                  </a:lnTo>
                  <a:lnTo>
                    <a:pt y="671" x="71"/>
                  </a:lnTo>
                  <a:lnTo>
                    <a:pt y="676" x="74"/>
                  </a:lnTo>
                  <a:lnTo>
                    <a:pt y="681" x="76"/>
                  </a:lnTo>
                  <a:lnTo>
                    <a:pt y="687" x="76"/>
                  </a:lnTo>
                  <a:lnTo>
                    <a:pt y="688" x="76"/>
                  </a:lnTo>
                  <a:lnTo>
                    <a:pt y="689" x="76"/>
                  </a:lnTo>
                  <a:lnTo>
                    <a:pt y="689" x="75"/>
                  </a:lnTo>
                  <a:lnTo>
                    <a:pt y="691" x="74"/>
                  </a:lnTo>
                  <a:lnTo>
                    <a:pt y="688" x="70"/>
                  </a:lnTo>
                  <a:lnTo>
                    <a:pt y="684" x="62"/>
                  </a:lnTo>
                  <a:lnTo>
                    <a:pt y="688" x="66"/>
                  </a:lnTo>
                  <a:lnTo>
                    <a:pt y="692" x="71"/>
                  </a:lnTo>
                  <a:lnTo>
                    <a:pt y="696" x="74"/>
                  </a:lnTo>
                  <a:lnTo>
                    <a:pt y="701" x="75"/>
                  </a:lnTo>
                  <a:lnTo>
                    <a:pt y="705" x="73"/>
                  </a:lnTo>
                  <a:lnTo>
                    <a:pt y="706" x="70"/>
                  </a:lnTo>
                  <a:lnTo>
                    <a:pt y="708" x="65"/>
                  </a:lnTo>
                  <a:lnTo>
                    <a:pt y="708" x="62"/>
                  </a:lnTo>
                  <a:lnTo>
                    <a:pt y="709" x="67"/>
                  </a:lnTo>
                  <a:lnTo>
                    <a:pt y="710" x="74"/>
                  </a:lnTo>
                  <a:lnTo>
                    <a:pt y="710" x="76"/>
                  </a:lnTo>
                  <a:lnTo>
                    <a:pt y="712" x="78"/>
                  </a:lnTo>
                  <a:lnTo>
                    <a:pt y="713" x="79"/>
                  </a:lnTo>
                  <a:lnTo>
                    <a:pt y="716" x="79"/>
                  </a:lnTo>
                  <a:lnTo>
                    <a:pt y="718" x="78"/>
                  </a:lnTo>
                  <a:lnTo>
                    <a:pt y="720" x="76"/>
                  </a:lnTo>
                  <a:lnTo>
                    <a:pt y="721" x="73"/>
                  </a:lnTo>
                  <a:lnTo>
                    <a:pt y="722" x="70"/>
                  </a:lnTo>
                  <a:lnTo>
                    <a:pt y="722" x="61"/>
                  </a:lnTo>
                  <a:lnTo>
                    <a:pt y="722" x="53"/>
                  </a:lnTo>
                  <a:lnTo>
                    <a:pt y="722" x="61"/>
                  </a:lnTo>
                  <a:lnTo>
                    <a:pt y="724" x="70"/>
                  </a:lnTo>
                  <a:lnTo>
                    <a:pt y="725" x="73"/>
                  </a:lnTo>
                  <a:lnTo>
                    <a:pt y="726" x="76"/>
                  </a:lnTo>
                  <a:lnTo>
                    <a:pt y="729" x="78"/>
                  </a:lnTo>
                  <a:lnTo>
                    <a:pt y="733" x="78"/>
                  </a:lnTo>
                  <a:lnTo>
                    <a:pt y="736" x="78"/>
                  </a:lnTo>
                  <a:lnTo>
                    <a:pt y="737" x="76"/>
                  </a:lnTo>
                  <a:lnTo>
                    <a:pt y="738" x="73"/>
                  </a:lnTo>
                  <a:lnTo>
                    <a:pt y="737" x="69"/>
                  </a:lnTo>
                  <a:lnTo>
                    <a:pt y="736" x="59"/>
                  </a:lnTo>
                  <a:lnTo>
                    <a:pt y="736" x="47"/>
                  </a:lnTo>
                  <a:lnTo>
                    <a:pt y="736" x="43"/>
                  </a:lnTo>
                  <a:lnTo>
                    <a:pt y="734" x="38"/>
                  </a:lnTo>
                  <a:lnTo>
                    <a:pt y="733" x="34"/>
                  </a:lnTo>
                  <a:lnTo>
                    <a:pt y="730" x="31"/>
                  </a:lnTo>
                  <a:lnTo>
                    <a:pt y="726" x="25"/>
                  </a:lnTo>
                  <a:lnTo>
                    <a:pt y="721" x="21"/>
                  </a:lnTo>
                  <a:lnTo>
                    <a:pt y="725" x="23"/>
                  </a:lnTo>
                  <a:lnTo>
                    <a:pt y="729" x="25"/>
                  </a:lnTo>
                  <a:lnTo>
                    <a:pt y="733" x="28"/>
                  </a:lnTo>
                  <a:lnTo>
                    <a:pt y="737" x="28"/>
                  </a:lnTo>
                  <a:lnTo>
                    <a:pt y="738" x="22"/>
                  </a:lnTo>
                  <a:lnTo>
                    <a:pt y="740" x="17"/>
                  </a:lnTo>
                  <a:lnTo>
                    <a:pt y="742" x="31"/>
                  </a:lnTo>
                  <a:lnTo>
                    <a:pt y="746" x="45"/>
                  </a:lnTo>
                  <a:lnTo>
                    <a:pt y="749" x="51"/>
                  </a:lnTo>
                  <a:lnTo>
                    <a:pt y="754" x="57"/>
                  </a:lnTo>
                  <a:lnTo>
                    <a:pt y="759" x="62"/>
                  </a:lnTo>
                  <a:lnTo>
                    <a:pt y="767" x="65"/>
                  </a:lnTo>
                  <a:lnTo>
                    <a:pt y="767" x="76"/>
                  </a:lnTo>
                  <a:lnTo>
                    <a:pt y="763" x="75"/>
                  </a:lnTo>
                  <a:lnTo>
                    <a:pt y="759" x="73"/>
                  </a:lnTo>
                  <a:lnTo>
                    <a:pt y="757" x="72"/>
                  </a:lnTo>
                  <a:lnTo>
                    <a:pt y="755" x="71"/>
                  </a:lnTo>
                  <a:lnTo>
                    <a:pt y="753" x="71"/>
                  </a:lnTo>
                  <a:lnTo>
                    <a:pt y="751" x="72"/>
                  </a:lnTo>
                  <a:lnTo>
                    <a:pt y="746" x="74"/>
                  </a:lnTo>
                  <a:lnTo>
                    <a:pt y="744" x="78"/>
                  </a:lnTo>
                  <a:lnTo>
                    <a:pt y="740" x="83"/>
                  </a:lnTo>
                  <a:lnTo>
                    <a:pt y="738" x="87"/>
                  </a:lnTo>
                  <a:lnTo>
                    <a:pt y="738" x="89"/>
                  </a:lnTo>
                  <a:lnTo>
                    <a:pt y="738" x="90"/>
                  </a:lnTo>
                  <a:lnTo>
                    <a:pt y="740" x="91"/>
                  </a:lnTo>
                  <a:lnTo>
                    <a:pt y="741" x="92"/>
                  </a:lnTo>
                  <a:lnTo>
                    <a:pt y="755" x="97"/>
                  </a:lnTo>
                  <a:lnTo>
                    <a:pt y="767" x="102"/>
                  </a:lnTo>
                  <a:lnTo>
                    <a:pt y="767" x="115"/>
                  </a:lnTo>
                  <a:lnTo>
                    <a:pt y="761" x="116"/>
                  </a:lnTo>
                  <a:lnTo>
                    <a:pt y="757" x="119"/>
                  </a:lnTo>
                  <a:lnTo>
                    <a:pt y="754" x="124"/>
                  </a:lnTo>
                  <a:lnTo>
                    <a:pt y="754" x="128"/>
                  </a:lnTo>
                  <a:lnTo>
                    <a:pt y="754" x="131"/>
                  </a:lnTo>
                  <a:lnTo>
                    <a:pt y="757" x="135"/>
                  </a:lnTo>
                  <a:lnTo>
                    <a:pt y="762" x="139"/>
                  </a:lnTo>
                  <a:lnTo>
                    <a:pt y="767" x="140"/>
                  </a:lnTo>
                  <a:lnTo>
                    <a:pt y="767" x="169"/>
                  </a:lnTo>
                  <a:lnTo>
                    <a:pt y="765" x="167"/>
                  </a:lnTo>
                  <a:lnTo>
                    <a:pt y="763" x="165"/>
                  </a:lnTo>
                  <a:lnTo>
                    <a:pt y="761" x="163"/>
                  </a:lnTo>
                  <a:lnTo>
                    <a:pt y="757" x="163"/>
                  </a:lnTo>
                  <a:lnTo>
                    <a:pt y="751" x="163"/>
                  </a:lnTo>
                  <a:lnTo>
                    <a:pt y="744" x="165"/>
                  </a:lnTo>
                  <a:lnTo>
                    <a:pt y="729" x="168"/>
                  </a:lnTo>
                  <a:lnTo>
                    <a:pt y="716" x="171"/>
                  </a:lnTo>
                  <a:lnTo>
                    <a:pt y="712" x="179"/>
                  </a:lnTo>
                  <a:lnTo>
                    <a:pt y="708" x="186"/>
                  </a:lnTo>
                  <a:lnTo>
                    <a:pt y="705" x="190"/>
                  </a:lnTo>
                  <a:lnTo>
                    <a:pt y="704" x="196"/>
                  </a:lnTo>
                  <a:lnTo>
                    <a:pt y="702" x="204"/>
                  </a:lnTo>
                  <a:lnTo>
                    <a:pt y="704" x="216"/>
                  </a:lnTo>
                  <a:lnTo>
                    <a:pt y="709" x="224"/>
                  </a:lnTo>
                  <a:lnTo>
                    <a:pt y="716" x="230"/>
                  </a:lnTo>
                  <a:lnTo>
                    <a:pt y="722" x="236"/>
                  </a:lnTo>
                  <a:lnTo>
                    <a:pt y="730" x="240"/>
                  </a:lnTo>
                  <a:lnTo>
                    <a:pt y="737" x="243"/>
                  </a:lnTo>
                  <a:lnTo>
                    <a:pt y="744" x="248"/>
                  </a:lnTo>
                  <a:lnTo>
                    <a:pt y="750" x="253"/>
                  </a:lnTo>
                  <a:lnTo>
                    <a:pt y="755" x="259"/>
                  </a:lnTo>
                  <a:lnTo>
                    <a:pt y="762" x="262"/>
                  </a:lnTo>
                  <a:lnTo>
                    <a:pt y="767" x="265"/>
                  </a:lnTo>
                  <a:lnTo>
                    <a:pt y="767" x="295"/>
                  </a:lnTo>
                  <a:lnTo>
                    <a:pt y="762" x="295"/>
                  </a:lnTo>
                  <a:lnTo>
                    <a:pt y="755" x="295"/>
                  </a:lnTo>
                  <a:lnTo>
                    <a:pt y="751" x="293"/>
                  </a:lnTo>
                  <a:lnTo>
                    <a:pt y="749" x="291"/>
                  </a:lnTo>
                  <a:lnTo>
                    <a:pt y="745" x="290"/>
                  </a:lnTo>
                  <a:lnTo>
                    <a:pt y="740" x="290"/>
                  </a:lnTo>
                  <a:lnTo>
                    <a:pt y="732" x="291"/>
                  </a:lnTo>
                  <a:lnTo>
                    <a:pt y="721" x="293"/>
                  </a:lnTo>
                  <a:lnTo>
                    <a:pt y="701" x="299"/>
                  </a:lnTo>
                  <a:lnTo>
                    <a:pt y="681" x="304"/>
                  </a:lnTo>
                  <a:lnTo>
                    <a:pt y="663" x="315"/>
                  </a:lnTo>
                  <a:lnTo>
                    <a:pt y="642" x="324"/>
                  </a:lnTo>
                  <a:lnTo>
                    <a:pt y="630" x="329"/>
                  </a:lnTo>
                  <a:lnTo>
                    <a:pt y="619" x="332"/>
                  </a:lnTo>
                  <a:lnTo>
                    <a:pt y="607" x="335"/>
                  </a:lnTo>
                  <a:lnTo>
                    <a:pt y="595" x="337"/>
                  </a:lnTo>
                  <a:lnTo>
                    <a:pt y="590" x="338"/>
                  </a:lnTo>
                  <a:lnTo>
                    <a:pt y="587" x="340"/>
                  </a:lnTo>
                  <a:lnTo>
                    <a:pt y="585" x="345"/>
                  </a:lnTo>
                  <a:lnTo>
                    <a:pt y="585" x="349"/>
                  </a:lnTo>
                  <a:lnTo>
                    <a:pt y="585" x="353"/>
                  </a:lnTo>
                  <a:lnTo>
                    <a:pt y="586" x="357"/>
                  </a:lnTo>
                  <a:lnTo>
                    <a:pt y="588" x="358"/>
                  </a:lnTo>
                  <a:lnTo>
                    <a:pt y="590" x="359"/>
                  </a:lnTo>
                  <a:lnTo>
                    <a:pt y="591" x="359"/>
                  </a:lnTo>
                  <a:lnTo>
                    <a:pt y="594" x="359"/>
                  </a:lnTo>
                  <a:lnTo>
                    <a:pt y="611" x="354"/>
                  </a:lnTo>
                  <a:lnTo>
                    <a:pt y="628" x="349"/>
                  </a:lnTo>
                  <a:lnTo>
                    <a:pt y="636" x="346"/>
                  </a:lnTo>
                  <a:lnTo>
                    <a:pt y="645" x="345"/>
                  </a:lnTo>
                  <a:lnTo>
                    <a:pt y="655" x="344"/>
                  </a:lnTo>
                  <a:lnTo>
                    <a:pt y="663" x="345"/>
                  </a:lnTo>
                  <a:lnTo>
                    <a:pt y="676" x="347"/>
                  </a:lnTo>
                  <a:lnTo>
                    <a:pt y="688" x="348"/>
                  </a:lnTo>
                  <a:lnTo>
                    <a:pt y="700" x="347"/>
                  </a:lnTo>
                  <a:lnTo>
                    <a:pt y="713" x="346"/>
                  </a:lnTo>
                  <a:lnTo>
                    <a:pt y="724" x="343"/>
                  </a:lnTo>
                  <a:lnTo>
                    <a:pt y="734" x="338"/>
                  </a:lnTo>
                  <a:lnTo>
                    <a:pt y="744" x="333"/>
                  </a:lnTo>
                  <a:lnTo>
                    <a:pt y="751" x="325"/>
                  </a:lnTo>
                  <a:lnTo>
                    <a:pt y="755" x="321"/>
                  </a:lnTo>
                  <a:lnTo>
                    <a:pt y="757" x="317"/>
                  </a:lnTo>
                  <a:lnTo>
                    <a:pt y="761" x="312"/>
                  </a:lnTo>
                  <a:lnTo>
                    <a:pt y="767" x="308"/>
                  </a:lnTo>
                  <a:lnTo>
                    <a:pt y="767" x="336"/>
                  </a:lnTo>
                  <a:lnTo>
                    <a:pt y="757" x="343"/>
                  </a:lnTo>
                  <a:lnTo>
                    <a:pt y="744" x="349"/>
                  </a:lnTo>
                  <a:lnTo>
                    <a:pt y="730" x="354"/>
                  </a:lnTo>
                  <a:lnTo>
                    <a:pt y="716" x="358"/>
                  </a:lnTo>
                  <a:lnTo>
                    <a:pt y="709" x="360"/>
                  </a:lnTo>
                  <a:lnTo>
                    <a:pt y="701" x="362"/>
                  </a:lnTo>
                  <a:lnTo>
                    <a:pt y="695" x="362"/>
                  </a:lnTo>
                  <a:lnTo>
                    <a:pt y="687" x="361"/>
                  </a:lnTo>
                  <a:lnTo>
                    <a:pt y="672" x="358"/>
                  </a:lnTo>
                  <a:lnTo>
                    <a:pt y="657" x="357"/>
                  </a:lnTo>
                  <a:lnTo>
                    <a:pt y="648" x="357"/>
                  </a:lnTo>
                  <a:lnTo>
                    <a:pt y="640" x="358"/>
                  </a:lnTo>
                  <a:lnTo>
                    <a:pt y="636" x="360"/>
                  </a:lnTo>
                  <a:lnTo>
                    <a:pt y="635" x="361"/>
                  </a:lnTo>
                  <a:lnTo>
                    <a:pt y="634" x="363"/>
                  </a:lnTo>
                  <a:lnTo>
                    <a:pt y="632" x="366"/>
                  </a:lnTo>
                  <a:lnTo>
                    <a:pt y="644" x="365"/>
                  </a:lnTo>
                  <a:lnTo>
                    <a:pt y="664" x="364"/>
                  </a:lnTo>
                  <a:lnTo>
                    <a:pt y="665" x="370"/>
                  </a:lnTo>
                  <a:lnTo>
                    <a:pt y="669" x="374"/>
                  </a:lnTo>
                  <a:lnTo>
                    <a:pt y="675" x="377"/>
                  </a:lnTo>
                  <a:lnTo>
                    <a:pt y="680" x="380"/>
                  </a:lnTo>
                  <a:lnTo>
                    <a:pt y="663" x="38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909" name="Shape 909"/>
            <p:cNvSpPr/>
            <p:nvPr/>
          </p:nvSpPr>
          <p:spPr>
            <a:xfrm>
              <a:off y="4957762" x="6859586"/>
              <a:ext cy="382587" cx="365125"/>
            </a:xfrm>
            <a:custGeom>
              <a:pathLst>
                <a:path w="689" extrusionOk="0" h="967">
                  <a:moveTo>
                    <a:pt y="278" x="356"/>
                  </a:moveTo>
                  <a:lnTo>
                    <a:pt y="277" x="344"/>
                  </a:lnTo>
                  <a:lnTo>
                    <a:pt y="274" x="335"/>
                  </a:lnTo>
                  <a:lnTo>
                    <a:pt y="272" x="325"/>
                  </a:lnTo>
                  <a:lnTo>
                    <a:pt y="268" x="317"/>
                  </a:lnTo>
                  <a:lnTo>
                    <a:pt y="261" x="304"/>
                  </a:lnTo>
                  <a:lnTo>
                    <a:pt y="253" x="296"/>
                  </a:lnTo>
                  <a:lnTo>
                    <a:pt y="244" x="287"/>
                  </a:lnTo>
                  <a:lnTo>
                    <a:pt y="236" x="280"/>
                  </a:lnTo>
                  <a:lnTo>
                    <a:pt y="228" x="272"/>
                  </a:lnTo>
                  <a:lnTo>
                    <a:pt y="220" x="261"/>
                  </a:lnTo>
                  <a:lnTo>
                    <a:pt y="216" x="248"/>
                  </a:lnTo>
                  <a:lnTo>
                    <a:pt y="215" x="235"/>
                  </a:lnTo>
                  <a:lnTo>
                    <a:pt y="213" x="229"/>
                  </a:lnTo>
                  <a:lnTo>
                    <a:pt y="209" x="223"/>
                  </a:lnTo>
                  <a:lnTo>
                    <a:pt y="207" x="221"/>
                  </a:lnTo>
                  <a:lnTo>
                    <a:pt y="204" x="219"/>
                  </a:lnTo>
                  <a:lnTo>
                    <a:pt y="199" x="217"/>
                  </a:lnTo>
                  <a:lnTo>
                    <a:pt y="195" x="216"/>
                  </a:lnTo>
                  <a:lnTo>
                    <a:pt y="200" x="213"/>
                  </a:lnTo>
                  <a:lnTo>
                    <a:pt y="205" x="209"/>
                  </a:lnTo>
                  <a:lnTo>
                    <a:pt y="208" x="206"/>
                  </a:lnTo>
                  <a:lnTo>
                    <a:pt y="211" x="203"/>
                  </a:lnTo>
                  <a:lnTo>
                    <a:pt y="212" x="200"/>
                  </a:lnTo>
                  <a:lnTo>
                    <a:pt y="212" x="196"/>
                  </a:lnTo>
                  <a:lnTo>
                    <a:pt y="211" x="192"/>
                  </a:lnTo>
                  <a:lnTo>
                    <a:pt y="209" x="189"/>
                  </a:lnTo>
                  <a:lnTo>
                    <a:pt y="201" x="193"/>
                  </a:lnTo>
                  <a:lnTo>
                    <a:pt y="194" x="196"/>
                  </a:lnTo>
                  <a:lnTo>
                    <a:pt y="186" x="200"/>
                  </a:lnTo>
                  <a:lnTo>
                    <a:pt y="178" x="206"/>
                  </a:lnTo>
                  <a:lnTo>
                    <a:pt y="164" x="225"/>
                  </a:lnTo>
                  <a:lnTo>
                    <a:pt y="155" x="240"/>
                  </a:lnTo>
                  <a:lnTo>
                    <a:pt y="152" x="247"/>
                  </a:lnTo>
                  <a:lnTo>
                    <a:pt y="150" x="257"/>
                  </a:lnTo>
                  <a:lnTo>
                    <a:pt y="147" x="268"/>
                  </a:lnTo>
                  <a:lnTo>
                    <a:pt y="145" x="281"/>
                  </a:lnTo>
                  <a:lnTo>
                    <a:pt y="146" x="284"/>
                  </a:lnTo>
                  <a:lnTo>
                    <a:pt y="146" x="286"/>
                  </a:lnTo>
                  <a:lnTo>
                    <a:pt y="148" x="288"/>
                  </a:lnTo>
                  <a:lnTo>
                    <a:pt y="150" x="289"/>
                  </a:lnTo>
                  <a:lnTo>
                    <a:pt y="155" x="291"/>
                  </a:lnTo>
                  <a:lnTo>
                    <a:pt y="162" x="291"/>
                  </a:lnTo>
                  <a:lnTo>
                    <a:pt y="176" x="291"/>
                  </a:lnTo>
                  <a:lnTo>
                    <a:pt y="190" x="292"/>
                  </a:lnTo>
                  <a:lnTo>
                    <a:pt y="190" x="297"/>
                  </a:lnTo>
                  <a:lnTo>
                    <a:pt y="191" x="300"/>
                  </a:lnTo>
                  <a:lnTo>
                    <a:pt y="192" x="302"/>
                  </a:lnTo>
                  <a:lnTo>
                    <a:pt y="194" x="304"/>
                  </a:lnTo>
                  <a:lnTo>
                    <a:pt y="199" x="309"/>
                  </a:lnTo>
                  <a:lnTo>
                    <a:pt y="205" x="311"/>
                  </a:lnTo>
                  <a:lnTo>
                    <a:pt y="213" x="314"/>
                  </a:lnTo>
                  <a:lnTo>
                    <a:pt y="221" x="317"/>
                  </a:lnTo>
                  <a:lnTo>
                    <a:pt y="231" x="323"/>
                  </a:lnTo>
                  <a:lnTo>
                    <a:pt y="239" x="331"/>
                  </a:lnTo>
                  <a:lnTo>
                    <a:pt y="243" x="337"/>
                  </a:lnTo>
                  <a:lnTo>
                    <a:pt y="248" x="341"/>
                  </a:lnTo>
                  <a:lnTo>
                    <a:pt y="252" x="344"/>
                  </a:lnTo>
                  <a:lnTo>
                    <a:pt y="257" x="346"/>
                  </a:lnTo>
                  <a:lnTo>
                    <a:pt y="269" x="352"/>
                  </a:lnTo>
                  <a:lnTo>
                    <a:pt y="278" x="356"/>
                  </a:lnTo>
                  <a:close/>
                  <a:moveTo>
                    <a:pt y="284" x="399"/>
                  </a:moveTo>
                  <a:lnTo>
                    <a:pt y="285" x="393"/>
                  </a:lnTo>
                  <a:lnTo>
                    <a:pt y="284" x="388"/>
                  </a:lnTo>
                  <a:lnTo>
                    <a:pt y="281" x="386"/>
                  </a:lnTo>
                  <a:lnTo>
                    <a:pt y="277" x="386"/>
                  </a:lnTo>
                  <a:lnTo>
                    <a:pt y="272" x="387"/>
                  </a:lnTo>
                  <a:lnTo>
                    <a:pt y="266" x="390"/>
                  </a:lnTo>
                  <a:lnTo>
                    <a:pt y="260" x="394"/>
                  </a:lnTo>
                  <a:lnTo>
                    <a:pt y="253" x="399"/>
                  </a:lnTo>
                  <a:lnTo>
                    <a:pt y="252" x="393"/>
                  </a:lnTo>
                  <a:lnTo>
                    <a:pt y="248" x="387"/>
                  </a:lnTo>
                  <a:lnTo>
                    <a:pt y="245" x="384"/>
                  </a:lnTo>
                  <a:lnTo>
                    <a:pt y="240" x="381"/>
                  </a:lnTo>
                  <a:lnTo>
                    <a:pt y="235" x="380"/>
                  </a:lnTo>
                  <a:lnTo>
                    <a:pt y="228" x="379"/>
                  </a:lnTo>
                  <a:lnTo>
                    <a:pt y="221" x="379"/>
                  </a:lnTo>
                  <a:lnTo>
                    <a:pt y="213" x="379"/>
                  </a:lnTo>
                  <a:lnTo>
                    <a:pt y="198" x="381"/>
                  </a:lnTo>
                  <a:lnTo>
                    <a:pt y="182" x="382"/>
                  </a:lnTo>
                  <a:lnTo>
                    <a:pt y="172" x="383"/>
                  </a:lnTo>
                  <a:lnTo>
                    <a:pt y="164" x="383"/>
                  </a:lnTo>
                  <a:lnTo>
                    <a:pt y="156" x="382"/>
                  </a:lnTo>
                  <a:lnTo>
                    <a:pt y="148" x="380"/>
                  </a:lnTo>
                  <a:lnTo>
                    <a:pt y="141" x="374"/>
                  </a:lnTo>
                  <a:lnTo>
                    <a:pt y="135" x="367"/>
                  </a:lnTo>
                  <a:lnTo>
                    <a:pt y="130" x="360"/>
                  </a:lnTo>
                  <a:lnTo>
                    <a:pt y="126" x="353"/>
                  </a:lnTo>
                  <a:lnTo>
                    <a:pt y="122" x="345"/>
                  </a:lnTo>
                  <a:lnTo>
                    <a:pt y="118" x="340"/>
                  </a:lnTo>
                  <a:lnTo>
                    <a:pt y="115" x="338"/>
                  </a:lnTo>
                  <a:lnTo>
                    <a:pt y="113" x="336"/>
                  </a:lnTo>
                  <a:lnTo>
                    <a:pt y="109" x="335"/>
                  </a:lnTo>
                  <a:lnTo>
                    <a:pt y="106" x="333"/>
                  </a:lnTo>
                  <a:lnTo>
                    <a:pt y="85" x="348"/>
                  </a:lnTo>
                  <a:lnTo>
                    <a:pt y="61" x="360"/>
                  </a:lnTo>
                  <a:lnTo>
                    <a:pt y="50" x="368"/>
                  </a:lnTo>
                  <a:lnTo>
                    <a:pt y="44" x="376"/>
                  </a:lnTo>
                  <a:lnTo>
                    <a:pt y="41" x="379"/>
                  </a:lnTo>
                  <a:lnTo>
                    <a:pt y="41" x="382"/>
                  </a:lnTo>
                  <a:lnTo>
                    <a:pt y="41" x="386"/>
                  </a:lnTo>
                  <a:lnTo>
                    <a:pt y="42" x="391"/>
                  </a:lnTo>
                  <a:lnTo>
                    <a:pt y="50" x="395"/>
                  </a:lnTo>
                  <a:lnTo>
                    <a:pt y="57" x="398"/>
                  </a:lnTo>
                  <a:lnTo>
                    <a:pt y="64" x="400"/>
                  </a:lnTo>
                  <a:lnTo>
                    <a:pt y="70" x="401"/>
                  </a:lnTo>
                  <a:lnTo>
                    <a:pt y="77" x="401"/>
                  </a:lnTo>
                  <a:lnTo>
                    <a:pt y="84" x="399"/>
                  </a:lnTo>
                  <a:lnTo>
                    <a:pt y="90" x="397"/>
                  </a:lnTo>
                  <a:lnTo>
                    <a:pt y="95" x="395"/>
                  </a:lnTo>
                  <a:lnTo>
                    <a:pt y="95" x="399"/>
                  </a:lnTo>
                  <a:lnTo>
                    <a:pt y="97" x="406"/>
                  </a:lnTo>
                  <a:lnTo>
                    <a:pt y="99" x="411"/>
                  </a:lnTo>
                  <a:lnTo>
                    <a:pt y="105" x="418"/>
                  </a:lnTo>
                  <a:lnTo>
                    <a:pt y="115" x="432"/>
                  </a:lnTo>
                  <a:lnTo>
                    <a:pt y="125" x="445"/>
                  </a:lnTo>
                  <a:lnTo>
                    <a:pt y="127" x="439"/>
                  </a:lnTo>
                  <a:lnTo>
                    <a:pt y="129" x="435"/>
                  </a:lnTo>
                  <a:lnTo>
                    <a:pt y="143" x="452"/>
                  </a:lnTo>
                  <a:lnTo>
                    <a:pt y="158" x="467"/>
                  </a:lnTo>
                  <a:lnTo>
                    <a:pt y="174" x="481"/>
                  </a:lnTo>
                  <a:lnTo>
                    <a:pt y="190" x="494"/>
                  </a:lnTo>
                  <a:lnTo>
                    <a:pt y="208" x="505"/>
                  </a:lnTo>
                  <a:lnTo>
                    <a:pt y="225" x="515"/>
                  </a:lnTo>
                  <a:lnTo>
                    <a:pt y="245" x="522"/>
                  </a:lnTo>
                  <a:lnTo>
                    <a:pt y="265" x="529"/>
                  </a:lnTo>
                  <a:lnTo>
                    <a:pt y="270" x="527"/>
                  </a:lnTo>
                  <a:lnTo>
                    <a:pt y="274" x="522"/>
                  </a:lnTo>
                  <a:lnTo>
                    <a:pt y="278" x="518"/>
                  </a:lnTo>
                  <a:lnTo>
                    <a:pt y="280" x="515"/>
                  </a:lnTo>
                  <a:lnTo>
                    <a:pt y="269" x="513"/>
                  </a:lnTo>
                  <a:lnTo>
                    <a:pt y="261" x="509"/>
                  </a:lnTo>
                  <a:lnTo>
                    <a:pt y="254" x="507"/>
                  </a:lnTo>
                  <a:lnTo>
                    <a:pt y="249" x="505"/>
                  </a:lnTo>
                  <a:lnTo>
                    <a:pt y="241" x="497"/>
                  </a:lnTo>
                  <a:lnTo>
                    <a:pt y="233" x="488"/>
                  </a:lnTo>
                  <a:lnTo>
                    <a:pt y="225" x="487"/>
                  </a:lnTo>
                  <a:lnTo>
                    <a:pt y="219" x="484"/>
                  </a:lnTo>
                  <a:lnTo>
                    <a:pt y="213" x="481"/>
                  </a:lnTo>
                  <a:lnTo>
                    <a:pt y="208" x="477"/>
                  </a:lnTo>
                  <a:lnTo>
                    <a:pt y="199" x="468"/>
                  </a:lnTo>
                  <a:lnTo>
                    <a:pt y="190" x="459"/>
                  </a:lnTo>
                  <a:lnTo>
                    <a:pt y="199" x="466"/>
                  </a:lnTo>
                  <a:lnTo>
                    <a:pt y="208" x="473"/>
                  </a:lnTo>
                  <a:lnTo>
                    <a:pt y="213" x="475"/>
                  </a:lnTo>
                  <a:lnTo>
                    <a:pt y="217" x="476"/>
                  </a:lnTo>
                  <a:lnTo>
                    <a:pt y="223" x="476"/>
                  </a:lnTo>
                  <a:lnTo>
                    <a:pt y="227" x="475"/>
                  </a:lnTo>
                  <a:lnTo>
                    <a:pt y="228" x="473"/>
                  </a:lnTo>
                  <a:lnTo>
                    <a:pt y="229" x="468"/>
                  </a:lnTo>
                  <a:lnTo>
                    <a:pt y="228" x="462"/>
                  </a:lnTo>
                  <a:lnTo>
                    <a:pt y="225" x="456"/>
                  </a:lnTo>
                  <a:lnTo>
                    <a:pt y="221" x="450"/>
                  </a:lnTo>
                  <a:lnTo>
                    <a:pt y="215" x="445"/>
                  </a:lnTo>
                  <a:lnTo>
                    <a:pt y="211" x="444"/>
                  </a:lnTo>
                  <a:lnTo>
                    <a:pt y="207" x="441"/>
                  </a:lnTo>
                  <a:lnTo>
                    <a:pt y="201" x="441"/>
                  </a:lnTo>
                  <a:lnTo>
                    <a:pt y="196" x="441"/>
                  </a:lnTo>
                  <a:lnTo>
                    <a:pt y="204" x="440"/>
                  </a:lnTo>
                  <a:lnTo>
                    <a:pt y="209" x="440"/>
                  </a:lnTo>
                  <a:lnTo>
                    <a:pt y="215" x="441"/>
                  </a:lnTo>
                  <a:lnTo>
                    <a:pt y="220" x="442"/>
                  </a:lnTo>
                  <a:lnTo>
                    <a:pt y="227" x="449"/>
                  </a:lnTo>
                  <a:lnTo>
                    <a:pt y="233" x="456"/>
                  </a:lnTo>
                  <a:lnTo>
                    <a:pt y="237" x="464"/>
                  </a:lnTo>
                  <a:lnTo>
                    <a:pt y="241" x="470"/>
                  </a:lnTo>
                  <a:lnTo>
                    <a:pt y="243" x="473"/>
                  </a:lnTo>
                  <a:lnTo>
                    <a:pt y="244" x="474"/>
                  </a:lnTo>
                  <a:lnTo>
                    <a:pt y="247" x="475"/>
                  </a:lnTo>
                  <a:lnTo>
                    <a:pt y="248" x="474"/>
                  </a:lnTo>
                  <a:lnTo>
                    <a:pt y="251" x="465"/>
                  </a:lnTo>
                  <a:lnTo>
                    <a:pt y="252" x="454"/>
                  </a:lnTo>
                  <a:lnTo>
                    <a:pt y="252" x="445"/>
                  </a:lnTo>
                  <a:lnTo>
                    <a:pt y="249" x="435"/>
                  </a:lnTo>
                  <a:lnTo>
                    <a:pt y="247" x="429"/>
                  </a:lnTo>
                  <a:lnTo>
                    <a:pt y="243" x="425"/>
                  </a:lnTo>
                  <a:lnTo>
                    <a:pt y="239" x="422"/>
                  </a:lnTo>
                  <a:lnTo>
                    <a:pt y="233" x="419"/>
                  </a:lnTo>
                  <a:lnTo>
                    <a:pt y="228" x="415"/>
                  </a:lnTo>
                  <a:lnTo>
                    <a:pt y="221" x="413"/>
                  </a:lnTo>
                  <a:lnTo>
                    <a:pt y="212" x="411"/>
                  </a:lnTo>
                  <a:lnTo>
                    <a:pt y="203" x="411"/>
                  </a:lnTo>
                  <a:lnTo>
                    <a:pt y="213" x="410"/>
                  </a:lnTo>
                  <a:lnTo>
                    <a:pt y="223" x="410"/>
                  </a:lnTo>
                  <a:lnTo>
                    <a:pt y="231" x="411"/>
                  </a:lnTo>
                  <a:lnTo>
                    <a:pt y="237" x="412"/>
                  </a:lnTo>
                  <a:lnTo>
                    <a:pt y="243" x="414"/>
                  </a:lnTo>
                  <a:lnTo>
                    <a:pt y="247" x="418"/>
                  </a:lnTo>
                  <a:lnTo>
                    <a:pt y="251" x="421"/>
                  </a:lnTo>
                  <a:lnTo>
                    <a:pt y="253" x="424"/>
                  </a:lnTo>
                  <a:lnTo>
                    <a:pt y="257" x="433"/>
                  </a:lnTo>
                  <a:lnTo>
                    <a:pt y="260" x="442"/>
                  </a:lnTo>
                  <a:lnTo>
                    <a:pt y="261" x="454"/>
                  </a:lnTo>
                  <a:lnTo>
                    <a:pt y="264" x="467"/>
                  </a:lnTo>
                  <a:lnTo>
                    <a:pt y="265" x="470"/>
                  </a:lnTo>
                  <a:lnTo>
                    <a:pt y="268" x="472"/>
                  </a:lnTo>
                  <a:lnTo>
                    <a:pt y="270" x="473"/>
                  </a:lnTo>
                  <a:lnTo>
                    <a:pt y="274" x="473"/>
                  </a:lnTo>
                  <a:lnTo>
                    <a:pt y="280" x="473"/>
                  </a:lnTo>
                  <a:lnTo>
                    <a:pt y="285" x="473"/>
                  </a:lnTo>
                  <a:lnTo>
                    <a:pt y="289" x="464"/>
                  </a:lnTo>
                  <a:lnTo>
                    <a:pt y="292" x="456"/>
                  </a:lnTo>
                  <a:lnTo>
                    <a:pt y="290" x="449"/>
                  </a:lnTo>
                  <a:lnTo>
                    <a:pt y="289" x="442"/>
                  </a:lnTo>
                  <a:lnTo>
                    <a:pt y="285" x="429"/>
                  </a:lnTo>
                  <a:lnTo>
                    <a:pt y="281" x="415"/>
                  </a:lnTo>
                  <a:lnTo>
                    <a:pt y="277" x="410"/>
                  </a:lnTo>
                  <a:lnTo>
                    <a:pt y="274" x="406"/>
                  </a:lnTo>
                  <a:lnTo>
                    <a:pt y="274" x="405"/>
                  </a:lnTo>
                  <a:lnTo>
                    <a:pt y="276" x="403"/>
                  </a:lnTo>
                  <a:lnTo>
                    <a:pt y="278" x="401"/>
                  </a:lnTo>
                  <a:lnTo>
                    <a:pt y="284" x="399"/>
                  </a:lnTo>
                  <a:close/>
                  <a:moveTo>
                    <a:pt y="89" x="317"/>
                  </a:moveTo>
                  <a:lnTo>
                    <a:pt y="86" x="316"/>
                  </a:lnTo>
                  <a:lnTo>
                    <a:pt y="84" x="316"/>
                  </a:lnTo>
                  <a:lnTo>
                    <a:pt y="81" x="317"/>
                  </a:lnTo>
                  <a:lnTo>
                    <a:pt y="77" x="318"/>
                  </a:lnTo>
                  <a:lnTo>
                    <a:pt y="69" x="323"/>
                  </a:lnTo>
                  <a:lnTo>
                    <a:pt y="61" x="327"/>
                  </a:lnTo>
                  <a:lnTo>
                    <a:pt y="50" x="331"/>
                  </a:lnTo>
                  <a:lnTo>
                    <a:pt y="41" x="336"/>
                  </a:lnTo>
                  <a:lnTo>
                    <a:pt y="36" x="338"/>
                  </a:lnTo>
                  <a:lnTo>
                    <a:pt y="31" x="339"/>
                  </a:lnTo>
                  <a:lnTo>
                    <a:pt y="25" x="339"/>
                  </a:lnTo>
                  <a:lnTo>
                    <a:pt y="20" x="339"/>
                  </a:lnTo>
                  <a:lnTo>
                    <a:pt y="17" x="340"/>
                  </a:lnTo>
                  <a:lnTo>
                    <a:pt y="16" x="340"/>
                  </a:lnTo>
                  <a:lnTo>
                    <a:pt y="15" x="342"/>
                  </a:lnTo>
                  <a:lnTo>
                    <a:pt y="13" x="343"/>
                  </a:lnTo>
                  <a:lnTo>
                    <a:pt y="15" x="346"/>
                  </a:lnTo>
                  <a:lnTo>
                    <a:pt y="16" x="351"/>
                  </a:lnTo>
                  <a:lnTo>
                    <a:pt y="23" x="358"/>
                  </a:lnTo>
                  <a:lnTo>
                    <a:pt y="28" x="364"/>
                  </a:lnTo>
                  <a:lnTo>
                    <a:pt y="44" x="354"/>
                  </a:lnTo>
                  <a:lnTo>
                    <a:pt y="65" x="341"/>
                  </a:lnTo>
                  <a:lnTo>
                    <a:pt y="76" x="335"/>
                  </a:lnTo>
                  <a:lnTo>
                    <a:pt y="84" x="329"/>
                  </a:lnTo>
                  <a:lnTo>
                    <a:pt y="86" x="326"/>
                  </a:lnTo>
                  <a:lnTo>
                    <a:pt y="89" x="323"/>
                  </a:lnTo>
                  <a:lnTo>
                    <a:pt y="89" x="319"/>
                  </a:lnTo>
                  <a:lnTo>
                    <a:pt y="89" x="317"/>
                  </a:lnTo>
                  <a:close/>
                  <a:moveTo>
                    <a:pt y="21" x="424"/>
                  </a:moveTo>
                  <a:lnTo>
                    <a:pt y="23" x="418"/>
                  </a:lnTo>
                  <a:lnTo>
                    <a:pt y="24" x="412"/>
                  </a:lnTo>
                  <a:lnTo>
                    <a:pt y="25" x="410"/>
                  </a:lnTo>
                  <a:lnTo>
                    <a:pt y="28" x="408"/>
                  </a:lnTo>
                  <a:lnTo>
                    <a:pt y="31" x="408"/>
                  </a:lnTo>
                  <a:lnTo>
                    <a:pt y="35" x="409"/>
                  </a:lnTo>
                  <a:lnTo>
                    <a:pt y="50" x="414"/>
                  </a:lnTo>
                  <a:lnTo>
                    <a:pt y="64" x="420"/>
                  </a:lnTo>
                  <a:lnTo>
                    <a:pt y="76" x="425"/>
                  </a:lnTo>
                  <a:lnTo>
                    <a:pt y="86" x="433"/>
                  </a:lnTo>
                  <a:lnTo>
                    <a:pt y="97" x="441"/>
                  </a:lnTo>
                  <a:lnTo>
                    <a:pt y="107" x="454"/>
                  </a:lnTo>
                  <a:lnTo>
                    <a:pt y="121" x="469"/>
                  </a:lnTo>
                  <a:lnTo>
                    <a:pt y="135" x="490"/>
                  </a:lnTo>
                  <a:lnTo>
                    <a:pt y="141" x="495"/>
                  </a:lnTo>
                  <a:lnTo>
                    <a:pt y="150" x="502"/>
                  </a:lnTo>
                  <a:lnTo>
                    <a:pt y="152" x="504"/>
                  </a:lnTo>
                  <a:lnTo>
                    <a:pt y="154" x="505"/>
                  </a:lnTo>
                  <a:lnTo>
                    <a:pt y="154" x="507"/>
                  </a:lnTo>
                  <a:lnTo>
                    <a:pt y="154" x="509"/>
                  </a:lnTo>
                  <a:lnTo>
                    <a:pt y="152" x="510"/>
                  </a:lnTo>
                  <a:lnTo>
                    <a:pt y="150" x="511"/>
                  </a:lnTo>
                  <a:lnTo>
                    <a:pt y="146" x="514"/>
                  </a:lnTo>
                  <a:lnTo>
                    <a:pt y="139" x="515"/>
                  </a:lnTo>
                  <a:lnTo>
                    <a:pt y="135" x="514"/>
                  </a:lnTo>
                  <a:lnTo>
                    <a:pt y="131" x="514"/>
                  </a:lnTo>
                  <a:lnTo>
                    <a:pt y="126" x="514"/>
                  </a:lnTo>
                  <a:lnTo>
                    <a:pt y="122" x="515"/>
                  </a:lnTo>
                  <a:lnTo>
                    <a:pt y="113" x="517"/>
                  </a:lnTo>
                  <a:lnTo>
                    <a:pt y="103" x="518"/>
                  </a:lnTo>
                  <a:lnTo>
                    <a:pt y="98" x="518"/>
                  </a:lnTo>
                  <a:lnTo>
                    <a:pt y="93" x="519"/>
                  </a:lnTo>
                  <a:lnTo>
                    <a:pt y="90" x="519"/>
                  </a:lnTo>
                  <a:lnTo>
                    <a:pt y="88" x="519"/>
                  </a:lnTo>
                  <a:lnTo>
                    <a:pt y="85" x="517"/>
                  </a:lnTo>
                  <a:lnTo>
                    <a:pt y="82" x="514"/>
                  </a:lnTo>
                  <a:lnTo>
                    <a:pt y="69" x="502"/>
                  </a:lnTo>
                  <a:lnTo>
                    <a:pt y="54" x="489"/>
                  </a:lnTo>
                  <a:lnTo>
                    <a:pt y="48" x="483"/>
                  </a:lnTo>
                  <a:lnTo>
                    <a:pt y="41" x="479"/>
                  </a:lnTo>
                  <a:lnTo>
                    <a:pt y="35" x="476"/>
                  </a:lnTo>
                  <a:lnTo>
                    <a:pt y="29" x="474"/>
                  </a:lnTo>
                  <a:lnTo>
                    <a:pt y="27" x="473"/>
                  </a:lnTo>
                  <a:lnTo>
                    <a:pt y="24" x="470"/>
                  </a:lnTo>
                  <a:lnTo>
                    <a:pt y="23" x="466"/>
                  </a:lnTo>
                  <a:lnTo>
                    <a:pt y="21" x="460"/>
                  </a:lnTo>
                  <a:lnTo>
                    <a:pt y="21" x="449"/>
                  </a:lnTo>
                  <a:lnTo>
                    <a:pt y="20" x="441"/>
                  </a:lnTo>
                  <a:lnTo>
                    <a:pt y="19" x="435"/>
                  </a:lnTo>
                  <a:lnTo>
                    <a:pt y="21" x="424"/>
                  </a:lnTo>
                  <a:close/>
                  <a:moveTo>
                    <a:pt y="333" x="408"/>
                  </a:moveTo>
                  <a:lnTo>
                    <a:pt y="329" x="405"/>
                  </a:lnTo>
                  <a:lnTo>
                    <a:pt y="325" x="403"/>
                  </a:lnTo>
                  <a:lnTo>
                    <a:pt y="319" x="400"/>
                  </a:lnTo>
                  <a:lnTo>
                    <a:pt y="314" x="399"/>
                  </a:lnTo>
                  <a:lnTo>
                    <a:pt y="309" x="398"/>
                  </a:lnTo>
                  <a:lnTo>
                    <a:pt y="305" x="399"/>
                  </a:lnTo>
                  <a:lnTo>
                    <a:pt y="300" x="399"/>
                  </a:lnTo>
                  <a:lnTo>
                    <a:pt y="296" x="401"/>
                  </a:lnTo>
                  <a:lnTo>
                    <a:pt y="294" x="408"/>
                  </a:lnTo>
                  <a:lnTo>
                    <a:pt y="294" x="413"/>
                  </a:lnTo>
                  <a:lnTo>
                    <a:pt y="297" x="419"/>
                  </a:lnTo>
                  <a:lnTo>
                    <a:pt y="298" x="423"/>
                  </a:lnTo>
                  <a:lnTo>
                    <a:pt y="301" x="428"/>
                  </a:lnTo>
                  <a:lnTo>
                    <a:pt y="304" x="435"/>
                  </a:lnTo>
                  <a:lnTo>
                    <a:pt y="306" x="441"/>
                  </a:lnTo>
                  <a:lnTo>
                    <a:pt y="307" x="449"/>
                  </a:lnTo>
                  <a:lnTo>
                    <a:pt y="310" x="454"/>
                  </a:lnTo>
                  <a:lnTo>
                    <a:pt y="314" x="458"/>
                  </a:lnTo>
                  <a:lnTo>
                    <a:pt y="318" x="460"/>
                  </a:lnTo>
                  <a:lnTo>
                    <a:pt y="322" x="462"/>
                  </a:lnTo>
                  <a:lnTo>
                    <a:pt y="330" x="466"/>
                  </a:lnTo>
                  <a:lnTo>
                    <a:pt y="339" x="470"/>
                  </a:lnTo>
                  <a:lnTo>
                    <a:pt y="342" x="461"/>
                  </a:lnTo>
                  <a:lnTo>
                    <a:pt y="342" x="453"/>
                  </a:lnTo>
                  <a:lnTo>
                    <a:pt y="342" x="447"/>
                  </a:lnTo>
                  <a:lnTo>
                    <a:pt y="341" x="441"/>
                  </a:lnTo>
                  <a:lnTo>
                    <a:pt y="338" x="435"/>
                  </a:lnTo>
                  <a:lnTo>
                    <a:pt y="335" x="427"/>
                  </a:lnTo>
                  <a:lnTo>
                    <a:pt y="334" x="419"/>
                  </a:lnTo>
                  <a:lnTo>
                    <a:pt y="333" x="408"/>
                  </a:lnTo>
                  <a:close/>
                  <a:moveTo>
                    <a:pt y="323" x="478"/>
                  </a:moveTo>
                  <a:lnTo>
                    <a:pt y="326" x="493"/>
                  </a:lnTo>
                  <a:lnTo>
                    <a:pt y="329" x="508"/>
                  </a:lnTo>
                  <a:lnTo>
                    <a:pt y="330" x="523"/>
                  </a:lnTo>
                  <a:lnTo>
                    <a:pt y="330" x="540"/>
                  </a:lnTo>
                  <a:lnTo>
                    <a:pt y="338" x="543"/>
                  </a:lnTo>
                  <a:lnTo>
                    <a:pt y="347" x="544"/>
                  </a:lnTo>
                  <a:lnTo>
                    <a:pt y="355" x="545"/>
                  </a:lnTo>
                  <a:lnTo>
                    <a:pt y="363" x="545"/>
                  </a:lnTo>
                  <a:lnTo>
                    <a:pt y="370" x="545"/>
                  </a:lnTo>
                  <a:lnTo>
                    <a:pt y="376" x="543"/>
                  </a:lnTo>
                  <a:lnTo>
                    <a:pt y="382" x="540"/>
                  </a:lnTo>
                  <a:lnTo>
                    <a:pt y="386" x="535"/>
                  </a:lnTo>
                  <a:lnTo>
                    <a:pt y="382" x="532"/>
                  </a:lnTo>
                  <a:lnTo>
                    <a:pt y="379" x="528"/>
                  </a:lnTo>
                  <a:lnTo>
                    <a:pt y="378" x="523"/>
                  </a:lnTo>
                  <a:lnTo>
                    <a:pt y="375" x="519"/>
                  </a:lnTo>
                  <a:lnTo>
                    <a:pt y="374" x="510"/>
                  </a:lnTo>
                  <a:lnTo>
                    <a:pt y="370" x="502"/>
                  </a:lnTo>
                  <a:lnTo>
                    <a:pt y="359" x="497"/>
                  </a:lnTo>
                  <a:lnTo>
                    <a:pt y="347" x="493"/>
                  </a:lnTo>
                  <a:lnTo>
                    <a:pt y="342" x="491"/>
                  </a:lnTo>
                  <a:lnTo>
                    <a:pt y="335" x="489"/>
                  </a:lnTo>
                  <a:lnTo>
                    <a:pt y="330" x="484"/>
                  </a:lnTo>
                  <a:lnTo>
                    <a:pt y="323" x="478"/>
                  </a:lnTo>
                  <a:close/>
                  <a:moveTo>
                    <a:pt y="313" x="506"/>
                  </a:moveTo>
                  <a:lnTo>
                    <a:pt y="315" x="499"/>
                  </a:lnTo>
                  <a:lnTo>
                    <a:pt y="315" x="492"/>
                  </a:lnTo>
                  <a:lnTo>
                    <a:pt y="313" x="488"/>
                  </a:lnTo>
                  <a:lnTo>
                    <a:pt y="309" x="486"/>
                  </a:lnTo>
                  <a:lnTo>
                    <a:pt y="297" x="482"/>
                  </a:lnTo>
                  <a:lnTo>
                    <a:pt y="285" x="481"/>
                  </a:lnTo>
                  <a:lnTo>
                    <a:pt y="269" x="483"/>
                  </a:lnTo>
                  <a:lnTo>
                    <a:pt y="256" x="486"/>
                  </a:lnTo>
                  <a:lnTo>
                    <a:pt y="252" x="488"/>
                  </a:lnTo>
                  <a:lnTo>
                    <a:pt y="251" x="490"/>
                  </a:lnTo>
                  <a:lnTo>
                    <a:pt y="251" x="492"/>
                  </a:lnTo>
                  <a:lnTo>
                    <a:pt y="253" x="496"/>
                  </a:lnTo>
                  <a:lnTo>
                    <a:pt y="260" x="500"/>
                  </a:lnTo>
                  <a:lnTo>
                    <a:pt y="266" x="503"/>
                  </a:lnTo>
                  <a:lnTo>
                    <a:pt y="274" x="505"/>
                  </a:lnTo>
                  <a:lnTo>
                    <a:pt y="282" x="507"/>
                  </a:lnTo>
                  <a:lnTo>
                    <a:pt y="290" x="507"/>
                  </a:lnTo>
                  <a:lnTo>
                    <a:pt y="298" x="508"/>
                  </a:lnTo>
                  <a:lnTo>
                    <a:pt y="305" x="507"/>
                  </a:lnTo>
                  <a:lnTo>
                    <a:pt y="313" x="506"/>
                  </a:lnTo>
                  <a:close/>
                  <a:moveTo>
                    <a:pt y="281" x="530"/>
                  </a:moveTo>
                  <a:lnTo>
                    <a:pt y="286" x="525"/>
                  </a:lnTo>
                  <a:lnTo>
                    <a:pt y="293" x="522"/>
                  </a:lnTo>
                  <a:lnTo>
                    <a:pt y="302" x="521"/>
                  </a:lnTo>
                  <a:lnTo>
                    <a:pt y="310" x="522"/>
                  </a:lnTo>
                  <a:lnTo>
                    <a:pt y="313" x="527"/>
                  </a:lnTo>
                  <a:lnTo>
                    <a:pt y="314" x="532"/>
                  </a:lnTo>
                  <a:lnTo>
                    <a:pt y="315" x="534"/>
                  </a:lnTo>
                  <a:lnTo>
                    <a:pt y="315" x="536"/>
                  </a:lnTo>
                  <a:lnTo>
                    <a:pt y="314" x="540"/>
                  </a:lnTo>
                  <a:lnTo>
                    <a:pt y="313" x="542"/>
                  </a:lnTo>
                  <a:lnTo>
                    <a:pt y="305" x="542"/>
                  </a:lnTo>
                  <a:lnTo>
                    <a:pt y="297" x="540"/>
                  </a:lnTo>
                  <a:lnTo>
                    <a:pt y="289" x="535"/>
                  </a:lnTo>
                  <a:lnTo>
                    <a:pt y="281" x="530"/>
                  </a:lnTo>
                  <a:close/>
                  <a:moveTo>
                    <a:pt y="343" x="621"/>
                  </a:moveTo>
                  <a:lnTo>
                    <a:pt y="326" x="625"/>
                  </a:lnTo>
                  <a:lnTo>
                    <a:pt y="313" x="628"/>
                  </a:lnTo>
                  <a:lnTo>
                    <a:pt y="304" x="631"/>
                  </a:lnTo>
                  <a:lnTo>
                    <a:pt y="293" x="636"/>
                  </a:lnTo>
                  <a:lnTo>
                    <a:pt y="288" x="639"/>
                  </a:lnTo>
                  <a:lnTo>
                    <a:pt y="286" x="640"/>
                  </a:lnTo>
                  <a:lnTo>
                    <a:pt y="288" x="640"/>
                  </a:lnTo>
                  <a:lnTo>
                    <a:pt y="292" x="642"/>
                  </a:lnTo>
                  <a:lnTo>
                    <a:pt y="305" x="641"/>
                  </a:lnTo>
                  <a:lnTo>
                    <a:pt y="318" x="642"/>
                  </a:lnTo>
                  <a:lnTo>
                    <a:pt y="325" x="641"/>
                  </a:lnTo>
                  <a:lnTo>
                    <a:pt y="330" x="641"/>
                  </a:lnTo>
                  <a:lnTo>
                    <a:pt y="337" x="640"/>
                  </a:lnTo>
                  <a:lnTo>
                    <a:pt y="343" x="638"/>
                  </a:lnTo>
                  <a:lnTo>
                    <a:pt y="346" x="636"/>
                  </a:lnTo>
                  <a:lnTo>
                    <a:pt y="347" x="633"/>
                  </a:lnTo>
                  <a:lnTo>
                    <a:pt y="349" x="631"/>
                  </a:lnTo>
                  <a:lnTo>
                    <a:pt y="349" x="629"/>
                  </a:lnTo>
                  <a:lnTo>
                    <a:pt y="346" x="625"/>
                  </a:lnTo>
                  <a:lnTo>
                    <a:pt y="343" x="621"/>
                  </a:lnTo>
                  <a:close/>
                  <a:moveTo>
                    <a:pt y="326" x="596"/>
                  </a:moveTo>
                  <a:lnTo>
                    <a:pt y="326" x="591"/>
                  </a:lnTo>
                  <a:lnTo>
                    <a:pt y="326" x="588"/>
                  </a:lnTo>
                  <a:lnTo>
                    <a:pt y="325" x="585"/>
                  </a:lnTo>
                  <a:lnTo>
                    <a:pt y="323" x="583"/>
                  </a:lnTo>
                  <a:lnTo>
                    <a:pt y="318" x="579"/>
                  </a:lnTo>
                  <a:lnTo>
                    <a:pt y="313" x="577"/>
                  </a:lnTo>
                  <a:lnTo>
                    <a:pt y="300" x="575"/>
                  </a:lnTo>
                  <a:lnTo>
                    <a:pt y="288" x="571"/>
                  </a:lnTo>
                  <a:lnTo>
                    <a:pt y="274" x="566"/>
                  </a:lnTo>
                  <a:lnTo>
                    <a:pt y="264" x="564"/>
                  </a:lnTo>
                  <a:lnTo>
                    <a:pt y="254" x="563"/>
                  </a:lnTo>
                  <a:lnTo>
                    <a:pt y="247" x="565"/>
                  </a:lnTo>
                  <a:lnTo>
                    <a:pt y="241" x="568"/>
                  </a:lnTo>
                  <a:lnTo>
                    <a:pt y="236" x="572"/>
                  </a:lnTo>
                  <a:lnTo>
                    <a:pt y="232" x="577"/>
                  </a:lnTo>
                  <a:lnTo>
                    <a:pt y="229" x="584"/>
                  </a:lnTo>
                  <a:lnTo>
                    <a:pt y="225" x="585"/>
                  </a:lnTo>
                  <a:lnTo>
                    <a:pt y="224" x="588"/>
                  </a:lnTo>
                  <a:lnTo>
                    <a:pt y="223" x="591"/>
                  </a:lnTo>
                  <a:lnTo>
                    <a:pt y="223" x="597"/>
                  </a:lnTo>
                  <a:lnTo>
                    <a:pt y="223" x="602"/>
                  </a:lnTo>
                  <a:lnTo>
                    <a:pt y="221" x="606"/>
                  </a:lnTo>
                  <a:lnTo>
                    <a:pt y="221" x="610"/>
                  </a:lnTo>
                  <a:lnTo>
                    <a:pt y="219" x="612"/>
                  </a:lnTo>
                  <a:lnTo>
                    <a:pt y="217" x="611"/>
                  </a:lnTo>
                  <a:lnTo>
                    <a:pt y="215" x="609"/>
                  </a:lnTo>
                  <a:lnTo>
                    <a:pt y="213" x="606"/>
                  </a:lnTo>
                  <a:lnTo>
                    <a:pt y="213" x="604"/>
                  </a:lnTo>
                  <a:lnTo>
                    <a:pt y="212" x="598"/>
                  </a:lnTo>
                  <a:lnTo>
                    <a:pt y="211" x="591"/>
                  </a:lnTo>
                  <a:lnTo>
                    <a:pt y="211" x="586"/>
                  </a:lnTo>
                  <a:lnTo>
                    <a:pt y="208" x="582"/>
                  </a:lnTo>
                  <a:lnTo>
                    <a:pt y="205" x="580"/>
                  </a:lnTo>
                  <a:lnTo>
                    <a:pt y="204" x="580"/>
                  </a:lnTo>
                  <a:lnTo>
                    <a:pt y="200" x="580"/>
                  </a:lnTo>
                  <a:lnTo>
                    <a:pt y="198" x="583"/>
                  </a:lnTo>
                  <a:lnTo>
                    <a:pt y="194" x="583"/>
                  </a:lnTo>
                  <a:lnTo>
                    <a:pt y="192" x="584"/>
                  </a:lnTo>
                  <a:lnTo>
                    <a:pt y="191" x="586"/>
                  </a:lnTo>
                  <a:lnTo>
                    <a:pt y="191" x="588"/>
                  </a:lnTo>
                  <a:lnTo>
                    <a:pt y="192" x="592"/>
                  </a:lnTo>
                  <a:lnTo>
                    <a:pt y="195" x="599"/>
                  </a:lnTo>
                  <a:lnTo>
                    <a:pt y="204" x="613"/>
                  </a:lnTo>
                  <a:lnTo>
                    <a:pt y="212" x="626"/>
                  </a:lnTo>
                  <a:lnTo>
                    <a:pt y="215" x="625"/>
                  </a:lnTo>
                  <a:lnTo>
                    <a:pt y="219" x="624"/>
                  </a:lnTo>
                  <a:lnTo>
                    <a:pt y="221" x="624"/>
                  </a:lnTo>
                  <a:lnTo>
                    <a:pt y="225" x="625"/>
                  </a:lnTo>
                  <a:lnTo>
                    <a:pt y="232" x="627"/>
                  </a:lnTo>
                  <a:lnTo>
                    <a:pt y="237" x="628"/>
                  </a:lnTo>
                  <a:lnTo>
                    <a:pt y="235" x="623"/>
                  </a:lnTo>
                  <a:lnTo>
                    <a:pt y="231" x="617"/>
                  </a:lnTo>
                  <a:lnTo>
                    <a:pt y="240" x="618"/>
                  </a:lnTo>
                  <a:lnTo>
                    <a:pt y="248" x="619"/>
                  </a:lnTo>
                  <a:lnTo>
                    <a:pt y="254" x="619"/>
                  </a:lnTo>
                  <a:lnTo>
                    <a:pt y="261" x="619"/>
                  </a:lnTo>
                  <a:lnTo>
                    <a:pt y="273" x="617"/>
                  </a:lnTo>
                  <a:lnTo>
                    <a:pt y="285" x="613"/>
                  </a:lnTo>
                  <a:lnTo>
                    <a:pt y="305" x="603"/>
                  </a:lnTo>
                  <a:lnTo>
                    <a:pt y="326" x="596"/>
                  </a:lnTo>
                  <a:close/>
                  <a:moveTo>
                    <a:pt y="229" x="365"/>
                  </a:moveTo>
                  <a:lnTo>
                    <a:pt y="233" x="364"/>
                  </a:lnTo>
                  <a:lnTo>
                    <a:pt y="235" x="364"/>
                  </a:lnTo>
                  <a:lnTo>
                    <a:pt y="233" x="362"/>
                  </a:lnTo>
                  <a:lnTo>
                    <a:pt y="229" x="357"/>
                  </a:lnTo>
                  <a:lnTo>
                    <a:pt y="208" x="338"/>
                  </a:lnTo>
                  <a:lnTo>
                    <a:pt y="187" x="321"/>
                  </a:lnTo>
                  <a:lnTo>
                    <a:pt y="182" x="317"/>
                  </a:lnTo>
                  <a:lnTo>
                    <a:pt y="175" x="314"/>
                  </a:lnTo>
                  <a:lnTo>
                    <a:pt y="170" x="313"/>
                  </a:lnTo>
                  <a:lnTo>
                    <a:pt y="163" x="311"/>
                  </a:lnTo>
                  <a:lnTo>
                    <a:pt y="155" x="311"/>
                  </a:lnTo>
                  <a:lnTo>
                    <a:pt y="148" x="312"/>
                  </a:lnTo>
                  <a:lnTo>
                    <a:pt y="139" x="313"/>
                  </a:lnTo>
                  <a:lnTo>
                    <a:pt y="130" x="316"/>
                  </a:lnTo>
                  <a:lnTo>
                    <a:pt y="127" x="319"/>
                  </a:lnTo>
                  <a:lnTo>
                    <a:pt y="127" x="322"/>
                  </a:lnTo>
                  <a:lnTo>
                    <a:pt y="130" x="323"/>
                  </a:lnTo>
                  <a:lnTo>
                    <a:pt y="133" x="326"/>
                  </a:lnTo>
                  <a:lnTo>
                    <a:pt y="142" x="336"/>
                  </a:lnTo>
                  <a:lnTo>
                    <a:pt y="150" x="346"/>
                  </a:lnTo>
                  <a:lnTo>
                    <a:pt y="158" x="357"/>
                  </a:lnTo>
                  <a:lnTo>
                    <a:pt y="167" x="367"/>
                  </a:lnTo>
                  <a:lnTo>
                    <a:pt y="174" x="369"/>
                  </a:lnTo>
                  <a:lnTo>
                    <a:pt y="180" x="370"/>
                  </a:lnTo>
                  <a:lnTo>
                    <a:pt y="188" x="369"/>
                  </a:lnTo>
                  <a:lnTo>
                    <a:pt y="196" x="369"/>
                  </a:lnTo>
                  <a:lnTo>
                    <a:pt y="213" x="366"/>
                  </a:lnTo>
                  <a:lnTo>
                    <a:pt y="229" x="365"/>
                  </a:lnTo>
                  <a:close/>
                  <a:moveTo>
                    <a:pt y="550" x="537"/>
                  </a:moveTo>
                  <a:lnTo>
                    <a:pt y="553" x="538"/>
                  </a:lnTo>
                  <a:lnTo>
                    <a:pt y="554" x="541"/>
                  </a:lnTo>
                  <a:lnTo>
                    <a:pt y="555" x="543"/>
                  </a:lnTo>
                  <a:lnTo>
                    <a:pt y="555" x="545"/>
                  </a:lnTo>
                  <a:lnTo>
                    <a:pt y="554" x="547"/>
                  </a:lnTo>
                  <a:lnTo>
                    <a:pt y="553" x="549"/>
                  </a:lnTo>
                  <a:lnTo>
                    <a:pt y="550" x="550"/>
                  </a:lnTo>
                  <a:lnTo>
                    <a:pt y="545" x="551"/>
                  </a:lnTo>
                  <a:lnTo>
                    <a:pt y="523" x="555"/>
                  </a:lnTo>
                  <a:lnTo>
                    <a:pt y="501" x="557"/>
                  </a:lnTo>
                  <a:lnTo>
                    <a:pt y="480" x="557"/>
                  </a:lnTo>
                  <a:lnTo>
                    <a:pt y="459" x="556"/>
                  </a:lnTo>
                  <a:lnTo>
                    <a:pt y="444" x="551"/>
                  </a:lnTo>
                  <a:lnTo>
                    <a:pt y="427" x="547"/>
                  </a:lnTo>
                  <a:lnTo>
                    <a:pt y="419" x="545"/>
                  </a:lnTo>
                  <a:lnTo>
                    <a:pt y="412" x="542"/>
                  </a:lnTo>
                  <a:lnTo>
                    <a:pt y="410" x="541"/>
                  </a:lnTo>
                  <a:lnTo>
                    <a:pt y="408" x="538"/>
                  </a:lnTo>
                  <a:lnTo>
                    <a:pt y="406" x="535"/>
                  </a:lnTo>
                  <a:lnTo>
                    <a:pt y="406" x="533"/>
                  </a:lnTo>
                  <a:lnTo>
                    <a:pt y="404" x="523"/>
                  </a:lnTo>
                  <a:lnTo>
                    <a:pt y="402" x="515"/>
                  </a:lnTo>
                  <a:lnTo>
                    <a:pt y="400" x="508"/>
                  </a:lnTo>
                  <a:lnTo>
                    <a:pt y="398" x="502"/>
                  </a:lnTo>
                  <a:lnTo>
                    <a:pt y="394" x="496"/>
                  </a:lnTo>
                  <a:lnTo>
                    <a:pt y="391" x="492"/>
                  </a:lnTo>
                  <a:lnTo>
                    <a:pt y="386" x="488"/>
                  </a:lnTo>
                  <a:lnTo>
                    <a:pt y="382" x="483"/>
                  </a:lnTo>
                  <a:lnTo>
                    <a:pt y="370" x="463"/>
                  </a:lnTo>
                  <a:lnTo>
                    <a:pt y="360" x="442"/>
                  </a:lnTo>
                  <a:lnTo>
                    <a:pt y="357" x="432"/>
                  </a:lnTo>
                  <a:lnTo>
                    <a:pt y="355" x="422"/>
                  </a:lnTo>
                  <a:lnTo>
                    <a:pt y="357" x="417"/>
                  </a:lnTo>
                  <a:lnTo>
                    <a:pt y="357" x="412"/>
                  </a:lnTo>
                  <a:lnTo>
                    <a:pt y="358" x="408"/>
                  </a:lnTo>
                  <a:lnTo>
                    <a:pt y="360" x="405"/>
                  </a:lnTo>
                  <a:lnTo>
                    <a:pt y="368" x="399"/>
                  </a:lnTo>
                  <a:lnTo>
                    <a:pt y="379" x="394"/>
                  </a:lnTo>
                  <a:lnTo>
                    <a:pt y="392" x="390"/>
                  </a:lnTo>
                  <a:lnTo>
                    <a:pt y="407" x="387"/>
                  </a:lnTo>
                  <a:lnTo>
                    <a:pt y="420" x="385"/>
                  </a:lnTo>
                  <a:lnTo>
                    <a:pt y="432" x="385"/>
                  </a:lnTo>
                  <a:lnTo>
                    <a:pt y="437" x="386"/>
                  </a:lnTo>
                  <a:lnTo>
                    <a:pt y="441" x="387"/>
                  </a:lnTo>
                  <a:lnTo>
                    <a:pt y="444" x="388"/>
                  </a:lnTo>
                  <a:lnTo>
                    <a:pt y="447" x="391"/>
                  </a:lnTo>
                  <a:lnTo>
                    <a:pt y="449" x="390"/>
                  </a:lnTo>
                  <a:lnTo>
                    <a:pt y="452" x="390"/>
                  </a:lnTo>
                  <a:lnTo>
                    <a:pt y="453" x="391"/>
                  </a:lnTo>
                  <a:lnTo>
                    <a:pt y="456" x="393"/>
                  </a:lnTo>
                  <a:lnTo>
                    <a:pt y="459" x="399"/>
                  </a:lnTo>
                  <a:lnTo>
                    <a:pt y="463" x="407"/>
                  </a:lnTo>
                  <a:lnTo>
                    <a:pt y="466" x="417"/>
                  </a:lnTo>
                  <a:lnTo>
                    <a:pt y="473" x="425"/>
                  </a:lnTo>
                  <a:lnTo>
                    <a:pt y="476" x="429"/>
                  </a:lnTo>
                  <a:lnTo>
                    <a:pt y="480" x="433"/>
                  </a:lnTo>
                  <a:lnTo>
                    <a:pt y="485" x="436"/>
                  </a:lnTo>
                  <a:lnTo>
                    <a:pt y="490" x="438"/>
                  </a:lnTo>
                  <a:lnTo>
                    <a:pt y="496" x="455"/>
                  </a:lnTo>
                  <a:lnTo>
                    <a:pt y="505" x="470"/>
                  </a:lnTo>
                  <a:lnTo>
                    <a:pt y="513" x="487"/>
                  </a:lnTo>
                  <a:lnTo>
                    <a:pt y="520" x="504"/>
                  </a:lnTo>
                  <a:lnTo>
                    <a:pt y="520" x="509"/>
                  </a:lnTo>
                  <a:lnTo>
                    <a:pt y="517" x="514"/>
                  </a:lnTo>
                  <a:lnTo>
                    <a:pt y="514" x="518"/>
                  </a:lnTo>
                  <a:lnTo>
                    <a:pt y="509" x="521"/>
                  </a:lnTo>
                  <a:lnTo>
                    <a:pt y="516" x="520"/>
                  </a:lnTo>
                  <a:lnTo>
                    <a:pt y="521" x="520"/>
                  </a:lnTo>
                  <a:lnTo>
                    <a:pt y="527" x="521"/>
                  </a:lnTo>
                  <a:lnTo>
                    <a:pt y="533" x="523"/>
                  </a:lnTo>
                  <a:lnTo>
                    <a:pt y="538" x="525"/>
                  </a:lnTo>
                  <a:lnTo>
                    <a:pt y="542" x="529"/>
                  </a:lnTo>
                  <a:lnTo>
                    <a:pt y="546" x="533"/>
                  </a:lnTo>
                  <a:lnTo>
                    <a:pt y="550" x="537"/>
                  </a:lnTo>
                  <a:close/>
                  <a:moveTo>
                    <a:pt y="386" x="332"/>
                  </a:moveTo>
                  <a:lnTo>
                    <a:pt y="382" x="337"/>
                  </a:lnTo>
                  <a:lnTo>
                    <a:pt y="380" x="341"/>
                  </a:lnTo>
                  <a:lnTo>
                    <a:pt y="380" x="346"/>
                  </a:lnTo>
                  <a:lnTo>
                    <a:pt y="380" x="351"/>
                  </a:lnTo>
                  <a:lnTo>
                    <a:pt y="384" x="358"/>
                  </a:lnTo>
                  <a:lnTo>
                    <a:pt y="387" x="367"/>
                  </a:lnTo>
                  <a:lnTo>
                    <a:pt y="396" x="366"/>
                  </a:lnTo>
                  <a:lnTo>
                    <a:pt y="406" x="365"/>
                  </a:lnTo>
                  <a:lnTo>
                    <a:pt y="411" x="364"/>
                  </a:lnTo>
                  <a:lnTo>
                    <a:pt y="415" x="363"/>
                  </a:lnTo>
                  <a:lnTo>
                    <a:pt y="419" x="362"/>
                  </a:lnTo>
                  <a:lnTo>
                    <a:pt y="421" x="359"/>
                  </a:lnTo>
                  <a:lnTo>
                    <a:pt y="436" x="356"/>
                  </a:lnTo>
                  <a:lnTo>
                    <a:pt y="447" x="354"/>
                  </a:lnTo>
                  <a:lnTo>
                    <a:pt y="452" x="354"/>
                  </a:lnTo>
                  <a:lnTo>
                    <a:pt y="456" x="356"/>
                  </a:lnTo>
                  <a:lnTo>
                    <a:pt y="461" x="359"/>
                  </a:lnTo>
                  <a:lnTo>
                    <a:pt y="468" x="365"/>
                  </a:lnTo>
                  <a:lnTo>
                    <a:pt y="470" x="366"/>
                  </a:lnTo>
                  <a:lnTo>
                    <a:pt y="473" x="367"/>
                  </a:lnTo>
                  <a:lnTo>
                    <a:pt y="476" x="369"/>
                  </a:lnTo>
                  <a:lnTo>
                    <a:pt y="478" x="371"/>
                  </a:lnTo>
                  <a:lnTo>
                    <a:pt y="481" x="378"/>
                  </a:lnTo>
                  <a:lnTo>
                    <a:pt y="485" x="384"/>
                  </a:lnTo>
                  <a:lnTo>
                    <a:pt y="489" x="390"/>
                  </a:lnTo>
                  <a:lnTo>
                    <a:pt y="493" x="395"/>
                  </a:lnTo>
                  <a:lnTo>
                    <a:pt y="496" x="397"/>
                  </a:lnTo>
                  <a:lnTo>
                    <a:pt y="498" x="399"/>
                  </a:lnTo>
                  <a:lnTo>
                    <a:pt y="501" x="400"/>
                  </a:lnTo>
                  <a:lnTo>
                    <a:pt y="505" x="400"/>
                  </a:lnTo>
                  <a:lnTo>
                    <a:pt y="506" x="403"/>
                  </a:lnTo>
                  <a:lnTo>
                    <a:pt y="509" x="404"/>
                  </a:lnTo>
                  <a:lnTo>
                    <a:pt y="512" x="405"/>
                  </a:lnTo>
                  <a:lnTo>
                    <a:pt y="514" x="405"/>
                  </a:lnTo>
                  <a:lnTo>
                    <a:pt y="520" x="404"/>
                  </a:lnTo>
                  <a:lnTo>
                    <a:pt y="525" x="401"/>
                  </a:lnTo>
                  <a:lnTo>
                    <a:pt y="535" x="394"/>
                  </a:lnTo>
                  <a:lnTo>
                    <a:pt y="545" x="385"/>
                  </a:lnTo>
                  <a:lnTo>
                    <a:pt y="543" x="374"/>
                  </a:lnTo>
                  <a:lnTo>
                    <a:pt y="541" x="365"/>
                  </a:lnTo>
                  <a:lnTo>
                    <a:pt y="541" x="359"/>
                  </a:lnTo>
                  <a:lnTo>
                    <a:pt y="542" x="352"/>
                  </a:lnTo>
                  <a:lnTo>
                    <a:pt y="547" x="343"/>
                  </a:lnTo>
                  <a:lnTo>
                    <a:pt y="555" x="331"/>
                  </a:lnTo>
                  <a:lnTo>
                    <a:pt y="551" x="327"/>
                  </a:lnTo>
                  <a:lnTo>
                    <a:pt y="547" x="322"/>
                  </a:lnTo>
                  <a:lnTo>
                    <a:pt y="545" x="316"/>
                  </a:lnTo>
                  <a:lnTo>
                    <a:pt y="542" x="310"/>
                  </a:lnTo>
                  <a:lnTo>
                    <a:pt y="538" x="298"/>
                  </a:lnTo>
                  <a:lnTo>
                    <a:pt y="533" x="285"/>
                  </a:lnTo>
                  <a:lnTo>
                    <a:pt y="527" x="276"/>
                  </a:lnTo>
                  <a:lnTo>
                    <a:pt y="522" x="270"/>
                  </a:lnTo>
                  <a:lnTo>
                    <a:pt y="517" x="264"/>
                  </a:lnTo>
                  <a:lnTo>
                    <a:pt y="512" x="261"/>
                  </a:lnTo>
                  <a:lnTo>
                    <a:pt y="500" x="257"/>
                  </a:lnTo>
                  <a:lnTo>
                    <a:pt y="489" x="252"/>
                  </a:lnTo>
                  <a:lnTo>
                    <a:pt y="481" x="257"/>
                  </a:lnTo>
                  <a:lnTo>
                    <a:pt y="474" x="261"/>
                  </a:lnTo>
                  <a:lnTo>
                    <a:pt y="465" x="267"/>
                  </a:lnTo>
                  <a:lnTo>
                    <a:pt y="448" x="275"/>
                  </a:lnTo>
                  <a:lnTo>
                    <a:pt y="437" x="282"/>
                  </a:lnTo>
                  <a:lnTo>
                    <a:pt y="428" x="289"/>
                  </a:lnTo>
                  <a:lnTo>
                    <a:pt y="419" x="296"/>
                  </a:lnTo>
                  <a:lnTo>
                    <a:pt y="411" x="303"/>
                  </a:lnTo>
                  <a:lnTo>
                    <a:pt y="396" x="317"/>
                  </a:lnTo>
                  <a:lnTo>
                    <a:pt y="386" x="332"/>
                  </a:lnTo>
                  <a:close/>
                  <a:moveTo>
                    <a:pt y="594" x="200"/>
                  </a:moveTo>
                  <a:lnTo>
                    <a:pt y="590" x="195"/>
                  </a:lnTo>
                  <a:lnTo>
                    <a:pt y="586" x="193"/>
                  </a:lnTo>
                  <a:lnTo>
                    <a:pt y="583" x="192"/>
                  </a:lnTo>
                  <a:lnTo>
                    <a:pt y="580" x="193"/>
                  </a:lnTo>
                  <a:lnTo>
                    <a:pt y="575" x="200"/>
                  </a:lnTo>
                  <a:lnTo>
                    <a:pt y="570" x="214"/>
                  </a:lnTo>
                  <a:lnTo>
                    <a:pt y="574" x="230"/>
                  </a:lnTo>
                  <a:lnTo>
                    <a:pt y="578" x="243"/>
                  </a:lnTo>
                  <a:lnTo>
                    <a:pt y="580" x="248"/>
                  </a:lnTo>
                  <a:lnTo>
                    <a:pt y="582" x="255"/>
                  </a:lnTo>
                  <a:lnTo>
                    <a:pt y="583" x="261"/>
                  </a:lnTo>
                  <a:lnTo>
                    <a:pt y="583" x="270"/>
                  </a:lnTo>
                  <a:lnTo>
                    <a:pt y="584" x="272"/>
                  </a:lnTo>
                  <a:lnTo>
                    <a:pt y="587" x="272"/>
                  </a:lnTo>
                  <a:lnTo>
                    <a:pt y="588" x="273"/>
                  </a:lnTo>
                  <a:lnTo>
                    <a:pt y="590" x="272"/>
                  </a:lnTo>
                  <a:lnTo>
                    <a:pt y="592" x="268"/>
                  </a:lnTo>
                  <a:lnTo>
                    <a:pt y="594" x="261"/>
                  </a:lnTo>
                  <a:lnTo>
                    <a:pt y="596" x="245"/>
                  </a:lnTo>
                  <a:lnTo>
                    <a:pt y="596" x="229"/>
                  </a:lnTo>
                  <a:lnTo>
                    <a:pt y="596" x="214"/>
                  </a:lnTo>
                  <a:lnTo>
                    <a:pt y="594" x="200"/>
                  </a:lnTo>
                  <a:close/>
                  <a:moveTo>
                    <a:pt y="570" x="176"/>
                  </a:moveTo>
                  <a:lnTo>
                    <a:pt y="567" x="176"/>
                  </a:lnTo>
                  <a:lnTo>
                    <a:pt y="563" x="180"/>
                  </a:lnTo>
                  <a:lnTo>
                    <a:pt y="559" x="185"/>
                  </a:lnTo>
                  <a:lnTo>
                    <a:pt y="558" x="190"/>
                  </a:lnTo>
                  <a:lnTo>
                    <a:pt y="559" x="193"/>
                  </a:lnTo>
                  <a:lnTo>
                    <a:pt y="561" x="196"/>
                  </a:lnTo>
                  <a:lnTo>
                    <a:pt y="562" x="198"/>
                  </a:lnTo>
                  <a:lnTo>
                    <a:pt y="565" x="198"/>
                  </a:lnTo>
                  <a:lnTo>
                    <a:pt y="567" x="196"/>
                  </a:lnTo>
                  <a:lnTo>
                    <a:pt y="570" x="194"/>
                  </a:lnTo>
                  <a:lnTo>
                    <a:pt y="571" x="192"/>
                  </a:lnTo>
                  <a:lnTo>
                    <a:pt y="573" x="189"/>
                  </a:lnTo>
                  <a:lnTo>
                    <a:pt y="573" x="181"/>
                  </a:lnTo>
                  <a:lnTo>
                    <a:pt y="570" x="176"/>
                  </a:lnTo>
                  <a:close/>
                  <a:moveTo>
                    <a:pt y="510" x="179"/>
                  </a:moveTo>
                  <a:lnTo>
                    <a:pt y="510" x="185"/>
                  </a:lnTo>
                  <a:lnTo>
                    <a:pt y="512" x="193"/>
                  </a:lnTo>
                  <a:lnTo>
                    <a:pt y="513" x="196"/>
                  </a:lnTo>
                  <a:lnTo>
                    <a:pt y="513" x="201"/>
                  </a:lnTo>
                  <a:lnTo>
                    <a:pt y="513" x="204"/>
                  </a:lnTo>
                  <a:lnTo>
                    <a:pt y="510" x="206"/>
                  </a:lnTo>
                  <a:lnTo>
                    <a:pt y="509" x="207"/>
                  </a:lnTo>
                  <a:lnTo>
                    <a:pt y="506" x="206"/>
                  </a:lnTo>
                  <a:lnTo>
                    <a:pt y="505" x="205"/>
                  </a:lnTo>
                  <a:lnTo>
                    <a:pt y="504" x="203"/>
                  </a:lnTo>
                  <a:lnTo>
                    <a:pt y="500" x="196"/>
                  </a:lnTo>
                  <a:lnTo>
                    <a:pt y="497" x="189"/>
                  </a:lnTo>
                  <a:lnTo>
                    <a:pt y="494" x="181"/>
                  </a:lnTo>
                  <a:lnTo>
                    <a:pt y="493" x="174"/>
                  </a:lnTo>
                  <a:lnTo>
                    <a:pt y="492" x="168"/>
                  </a:lnTo>
                  <a:lnTo>
                    <a:pt y="493" x="164"/>
                  </a:lnTo>
                  <a:lnTo>
                    <a:pt y="493" x="163"/>
                  </a:lnTo>
                  <a:lnTo>
                    <a:pt y="494" x="162"/>
                  </a:lnTo>
                  <a:lnTo>
                    <a:pt y="496" x="162"/>
                  </a:lnTo>
                  <a:lnTo>
                    <a:pt y="497" x="162"/>
                  </a:lnTo>
                  <a:lnTo>
                    <a:pt y="501" x="162"/>
                  </a:lnTo>
                  <a:lnTo>
                    <a:pt y="504" x="160"/>
                  </a:lnTo>
                  <a:lnTo>
                    <a:pt y="504" x="156"/>
                  </a:lnTo>
                  <a:lnTo>
                    <a:pt y="504" x="151"/>
                  </a:lnTo>
                  <a:lnTo>
                    <a:pt y="504" x="148"/>
                  </a:lnTo>
                  <a:lnTo>
                    <a:pt y="506" x="144"/>
                  </a:lnTo>
                  <a:lnTo>
                    <a:pt y="508" x="144"/>
                  </a:lnTo>
                  <a:lnTo>
                    <a:pt y="510" x="144"/>
                  </a:lnTo>
                  <a:lnTo>
                    <a:pt y="512" x="145"/>
                  </a:lnTo>
                  <a:lnTo>
                    <a:pt y="514" x="146"/>
                  </a:lnTo>
                  <a:lnTo>
                    <a:pt y="518" x="150"/>
                  </a:lnTo>
                  <a:lnTo>
                    <a:pt y="523" x="157"/>
                  </a:lnTo>
                  <a:lnTo>
                    <a:pt y="526" x="163"/>
                  </a:lnTo>
                  <a:lnTo>
                    <a:pt y="529" x="171"/>
                  </a:lnTo>
                  <a:lnTo>
                    <a:pt y="530" x="176"/>
                  </a:lnTo>
                  <a:lnTo>
                    <a:pt y="529" x="181"/>
                  </a:lnTo>
                  <a:lnTo>
                    <a:pt y="526" x="186"/>
                  </a:lnTo>
                  <a:lnTo>
                    <a:pt y="523" x="187"/>
                  </a:lnTo>
                  <a:lnTo>
                    <a:pt y="521" x="187"/>
                  </a:lnTo>
                  <a:lnTo>
                    <a:pt y="518" x="185"/>
                  </a:lnTo>
                  <a:lnTo>
                    <a:pt y="517" x="182"/>
                  </a:lnTo>
                  <a:lnTo>
                    <a:pt y="516" x="180"/>
                  </a:lnTo>
                  <a:lnTo>
                    <a:pt y="513" x="179"/>
                  </a:lnTo>
                  <a:lnTo>
                    <a:pt y="510" x="179"/>
                  </a:lnTo>
                  <a:close/>
                  <a:moveTo>
                    <a:pt y="488" x="188"/>
                  </a:moveTo>
                  <a:lnTo>
                    <a:pt y="486" x="187"/>
                  </a:lnTo>
                  <a:lnTo>
                    <a:pt y="485" x="187"/>
                  </a:lnTo>
                  <a:lnTo>
                    <a:pt y="484" x="188"/>
                  </a:lnTo>
                  <a:lnTo>
                    <a:pt y="482" x="189"/>
                  </a:lnTo>
                  <a:lnTo>
                    <a:pt y="480" x="192"/>
                  </a:lnTo>
                  <a:lnTo>
                    <a:pt y="477" x="198"/>
                  </a:lnTo>
                  <a:lnTo>
                    <a:pt y="476" x="207"/>
                  </a:lnTo>
                  <a:lnTo>
                    <a:pt y="474" x="213"/>
                  </a:lnTo>
                  <a:lnTo>
                    <a:pt y="476" x="219"/>
                  </a:lnTo>
                  <a:lnTo>
                    <a:pt y="480" x="221"/>
                  </a:lnTo>
                  <a:lnTo>
                    <a:pt y="481" x="222"/>
                  </a:lnTo>
                  <a:lnTo>
                    <a:pt y="484" x="221"/>
                  </a:lnTo>
                  <a:lnTo>
                    <a:pt y="485" x="220"/>
                  </a:lnTo>
                  <a:lnTo>
                    <a:pt y="488" x="218"/>
                  </a:lnTo>
                  <a:lnTo>
                    <a:pt y="489" x="215"/>
                  </a:lnTo>
                  <a:lnTo>
                    <a:pt y="490" x="211"/>
                  </a:lnTo>
                  <a:lnTo>
                    <a:pt y="492" x="207"/>
                  </a:lnTo>
                  <a:lnTo>
                    <a:pt y="494" x="204"/>
                  </a:lnTo>
                  <a:lnTo>
                    <a:pt y="492" x="196"/>
                  </a:lnTo>
                  <a:lnTo>
                    <a:pt y="488" x="188"/>
                  </a:lnTo>
                  <a:close/>
                  <a:moveTo>
                    <a:pt y="516" x="219"/>
                  </a:moveTo>
                  <a:lnTo>
                    <a:pt y="501" x="230"/>
                  </a:lnTo>
                  <a:lnTo>
                    <a:pt y="493" x="236"/>
                  </a:lnTo>
                  <a:lnTo>
                    <a:pt y="494" x="240"/>
                  </a:lnTo>
                  <a:lnTo>
                    <a:pt y="497" x="243"/>
                  </a:lnTo>
                  <a:lnTo>
                    <a:pt y="500" x="246"/>
                  </a:lnTo>
                  <a:lnTo>
                    <a:pt y="504" x="249"/>
                  </a:lnTo>
                  <a:lnTo>
                    <a:pt y="508" x="252"/>
                  </a:lnTo>
                  <a:lnTo>
                    <a:pt y="512" x="253"/>
                  </a:lnTo>
                  <a:lnTo>
                    <a:pt y="516" x="253"/>
                  </a:lnTo>
                  <a:lnTo>
                    <a:pt y="521" x="252"/>
                  </a:lnTo>
                  <a:lnTo>
                    <a:pt y="523" x="248"/>
                  </a:lnTo>
                  <a:lnTo>
                    <a:pt y="525" x="244"/>
                  </a:lnTo>
                  <a:lnTo>
                    <a:pt y="525" x="240"/>
                  </a:lnTo>
                  <a:lnTo>
                    <a:pt y="525" x="234"/>
                  </a:lnTo>
                  <a:lnTo>
                    <a:pt y="523" x="229"/>
                  </a:lnTo>
                  <a:lnTo>
                    <a:pt y="522" x="225"/>
                  </a:lnTo>
                  <a:lnTo>
                    <a:pt y="518" x="221"/>
                  </a:lnTo>
                  <a:lnTo>
                    <a:pt y="516" x="219"/>
                  </a:lnTo>
                  <a:close/>
                  <a:moveTo>
                    <a:pt y="473" x="232"/>
                  </a:moveTo>
                  <a:lnTo>
                    <a:pt y="469" x="232"/>
                  </a:lnTo>
                  <a:lnTo>
                    <a:pt y="466" x="233"/>
                  </a:lnTo>
                  <a:lnTo>
                    <a:pt y="463" x="236"/>
                  </a:lnTo>
                  <a:lnTo>
                    <a:pt y="460" x="240"/>
                  </a:lnTo>
                  <a:lnTo>
                    <a:pt y="453" x="249"/>
                  </a:lnTo>
                  <a:lnTo>
                    <a:pt y="448" x="257"/>
                  </a:lnTo>
                  <a:lnTo>
                    <a:pt y="452" x="258"/>
                  </a:lnTo>
                  <a:lnTo>
                    <a:pt y="455" x="258"/>
                  </a:lnTo>
                  <a:lnTo>
                    <a:pt y="459" x="257"/>
                  </a:lnTo>
                  <a:lnTo>
                    <a:pt y="461" x="256"/>
                  </a:lnTo>
                  <a:lnTo>
                    <a:pt y="465" x="252"/>
                  </a:lnTo>
                  <a:lnTo>
                    <a:pt y="470" x="248"/>
                  </a:lnTo>
                  <a:lnTo>
                    <a:pt y="476" x="243"/>
                  </a:lnTo>
                  <a:lnTo>
                    <a:pt y="478" x="240"/>
                  </a:lnTo>
                  <a:lnTo>
                    <a:pt y="480" x="237"/>
                  </a:lnTo>
                  <a:lnTo>
                    <a:pt y="480" x="235"/>
                  </a:lnTo>
                  <a:lnTo>
                    <a:pt y="476" x="234"/>
                  </a:lnTo>
                  <a:lnTo>
                    <a:pt y="473" x="232"/>
                  </a:lnTo>
                  <a:close/>
                  <a:moveTo>
                    <a:pt y="529" x="209"/>
                  </a:moveTo>
                  <a:lnTo>
                    <a:pt y="529" x="213"/>
                  </a:lnTo>
                  <a:lnTo>
                    <a:pt y="530" x="215"/>
                  </a:lnTo>
                  <a:lnTo>
                    <a:pt y="533" x="216"/>
                  </a:lnTo>
                  <a:lnTo>
                    <a:pt y="535" x="215"/>
                  </a:lnTo>
                  <a:lnTo>
                    <a:pt y="538" x="214"/>
                  </a:lnTo>
                  <a:lnTo>
                    <a:pt y="542" x="214"/>
                  </a:lnTo>
                  <a:lnTo>
                    <a:pt y="545" x="214"/>
                  </a:lnTo>
                  <a:lnTo>
                    <a:pt y="546" x="215"/>
                  </a:lnTo>
                  <a:lnTo>
                    <a:pt y="546" x="217"/>
                  </a:lnTo>
                  <a:lnTo>
                    <a:pt y="546" x="219"/>
                  </a:lnTo>
                  <a:lnTo>
                    <a:pt y="545" x="221"/>
                  </a:lnTo>
                  <a:lnTo>
                    <a:pt y="543" x="222"/>
                  </a:lnTo>
                  <a:lnTo>
                    <a:pt y="538" x="226"/>
                  </a:lnTo>
                  <a:lnTo>
                    <a:pt y="534" x="231"/>
                  </a:lnTo>
                  <a:lnTo>
                    <a:pt y="533" x="240"/>
                  </a:lnTo>
                  <a:lnTo>
                    <a:pt y="531" x="253"/>
                  </a:lnTo>
                  <a:lnTo>
                    <a:pt y="531" x="260"/>
                  </a:lnTo>
                  <a:lnTo>
                    <a:pt y="533" x="266"/>
                  </a:lnTo>
                  <a:lnTo>
                    <a:pt y="535" x="270"/>
                  </a:lnTo>
                  <a:lnTo>
                    <a:pt y="538" x="272"/>
                  </a:lnTo>
                  <a:lnTo>
                    <a:pt y="543" x="280"/>
                  </a:lnTo>
                  <a:lnTo>
                    <a:pt y="550" x="287"/>
                  </a:lnTo>
                  <a:lnTo>
                    <a:pt y="553" x="290"/>
                  </a:lnTo>
                  <a:lnTo>
                    <a:pt y="554" x="296"/>
                  </a:lnTo>
                  <a:lnTo>
                    <a:pt y="557" x="301"/>
                  </a:lnTo>
                  <a:lnTo>
                    <a:pt y="557" x="308"/>
                  </a:lnTo>
                  <a:lnTo>
                    <a:pt y="558" x="292"/>
                  </a:lnTo>
                  <a:lnTo>
                    <a:pt y="559" x="282"/>
                  </a:lnTo>
                  <a:lnTo>
                    <a:pt y="561" x="274"/>
                  </a:lnTo>
                  <a:lnTo>
                    <a:pt y="563" x="270"/>
                  </a:lnTo>
                  <a:lnTo>
                    <a:pt y="566" x="266"/>
                  </a:lnTo>
                  <a:lnTo>
                    <a:pt y="566" x="259"/>
                  </a:lnTo>
                  <a:lnTo>
                    <a:pt y="566" x="245"/>
                  </a:lnTo>
                  <a:lnTo>
                    <a:pt y="562" x="231"/>
                  </a:lnTo>
                  <a:lnTo>
                    <a:pt y="558" x="219"/>
                  </a:lnTo>
                  <a:lnTo>
                    <a:pt y="554" x="206"/>
                  </a:lnTo>
                  <a:lnTo>
                    <a:pt y="551" x="201"/>
                  </a:lnTo>
                  <a:lnTo>
                    <a:pt y="547" x="198"/>
                  </a:lnTo>
                  <a:lnTo>
                    <a:pt y="543" x="196"/>
                  </a:lnTo>
                  <a:lnTo>
                    <a:pt y="539" x="196"/>
                  </a:lnTo>
                  <a:lnTo>
                    <a:pt y="535" x="199"/>
                  </a:lnTo>
                  <a:lnTo>
                    <a:pt y="531" x="202"/>
                  </a:lnTo>
                  <a:lnTo>
                    <a:pt y="530" x="205"/>
                  </a:lnTo>
                  <a:lnTo>
                    <a:pt y="529" x="209"/>
                  </a:lnTo>
                  <a:close/>
                  <a:moveTo>
                    <a:pt y="168" x="191"/>
                  </a:moveTo>
                  <a:lnTo>
                    <a:pt y="160" x="196"/>
                  </a:lnTo>
                  <a:lnTo>
                    <a:pt y="152" x="201"/>
                  </a:lnTo>
                  <a:lnTo>
                    <a:pt y="142" x="205"/>
                  </a:lnTo>
                  <a:lnTo>
                    <a:pt y="133" x="209"/>
                  </a:lnTo>
                  <a:lnTo>
                    <a:pt y="129" x="212"/>
                  </a:lnTo>
                  <a:lnTo>
                    <a:pt y="123" x="215"/>
                  </a:lnTo>
                  <a:lnTo>
                    <a:pt y="119" x="218"/>
                  </a:lnTo>
                  <a:lnTo>
                    <a:pt y="115" x="222"/>
                  </a:lnTo>
                  <a:lnTo>
                    <a:pt y="113" x="228"/>
                  </a:lnTo>
                  <a:lnTo>
                    <a:pt y="110" x="233"/>
                  </a:lnTo>
                  <a:lnTo>
                    <a:pt y="109" x="240"/>
                  </a:lnTo>
                  <a:lnTo>
                    <a:pt y="107" x="247"/>
                  </a:lnTo>
                  <a:lnTo>
                    <a:pt y="106" x="257"/>
                  </a:lnTo>
                  <a:lnTo>
                    <a:pt y="107" x="264"/>
                  </a:lnTo>
                  <a:lnTo>
                    <a:pt y="109" x="270"/>
                  </a:lnTo>
                  <a:lnTo>
                    <a:pt y="110" x="274"/>
                  </a:lnTo>
                  <a:lnTo>
                    <a:pt y="110" x="277"/>
                  </a:lnTo>
                  <a:lnTo>
                    <a:pt y="109" x="281"/>
                  </a:lnTo>
                  <a:lnTo>
                    <a:pt y="106" x="284"/>
                  </a:lnTo>
                  <a:lnTo>
                    <a:pt y="101" x="288"/>
                  </a:lnTo>
                  <a:lnTo>
                    <a:pt y="101" x="295"/>
                  </a:lnTo>
                  <a:lnTo>
                    <a:pt y="102" x="299"/>
                  </a:lnTo>
                  <a:lnTo>
                    <a:pt y="105" x="302"/>
                  </a:lnTo>
                  <a:lnTo>
                    <a:pt y="107" x="304"/>
                  </a:lnTo>
                  <a:lnTo>
                    <a:pt y="111" x="304"/>
                  </a:lnTo>
                  <a:lnTo>
                    <a:pt y="115" x="303"/>
                  </a:lnTo>
                  <a:lnTo>
                    <a:pt y="119" x="301"/>
                  </a:lnTo>
                  <a:lnTo>
                    <a:pt y="125" x="297"/>
                  </a:lnTo>
                  <a:lnTo>
                    <a:pt y="121" x="295"/>
                  </a:lnTo>
                  <a:lnTo>
                    <a:pt y="118" x="292"/>
                  </a:lnTo>
                  <a:lnTo>
                    <a:pt y="117" x="289"/>
                  </a:lnTo>
                  <a:lnTo>
                    <a:pt y="117" x="287"/>
                  </a:lnTo>
                  <a:lnTo>
                    <a:pt y="117" x="284"/>
                  </a:lnTo>
                  <a:lnTo>
                    <a:pt y="118" x="282"/>
                  </a:lnTo>
                  <a:lnTo>
                    <a:pt y="121" x="280"/>
                  </a:lnTo>
                  <a:lnTo>
                    <a:pt y="126" x="277"/>
                  </a:lnTo>
                  <a:lnTo>
                    <a:pt y="131" x="275"/>
                  </a:lnTo>
                  <a:lnTo>
                    <a:pt y="135" x="271"/>
                  </a:lnTo>
                  <a:lnTo>
                    <a:pt y="139" x="264"/>
                  </a:lnTo>
                  <a:lnTo>
                    <a:pt y="142" x="258"/>
                  </a:lnTo>
                  <a:lnTo>
                    <a:pt y="147" x="242"/>
                  </a:lnTo>
                  <a:lnTo>
                    <a:pt y="151" x="228"/>
                  </a:lnTo>
                  <a:lnTo>
                    <a:pt y="156" x="225"/>
                  </a:lnTo>
                  <a:lnTo>
                    <a:pt y="160" x="219"/>
                  </a:lnTo>
                  <a:lnTo>
                    <a:pt y="164" x="215"/>
                  </a:lnTo>
                  <a:lnTo>
                    <a:pt y="167" x="208"/>
                  </a:lnTo>
                  <a:lnTo>
                    <a:pt y="168" x="203"/>
                  </a:lnTo>
                  <a:lnTo>
                    <a:pt y="170" x="198"/>
                  </a:lnTo>
                  <a:lnTo>
                    <a:pt y="170" x="193"/>
                  </a:lnTo>
                  <a:lnTo>
                    <a:pt y="168" x="191"/>
                  </a:lnTo>
                  <a:close/>
                  <a:moveTo>
                    <a:pt y="62" x="248"/>
                  </a:moveTo>
                  <a:lnTo>
                    <a:pt y="54" x="239"/>
                  </a:lnTo>
                  <a:lnTo>
                    <a:pt y="48" x="228"/>
                  </a:lnTo>
                  <a:lnTo>
                    <a:pt y="44" x="223"/>
                  </a:lnTo>
                  <a:lnTo>
                    <a:pt y="40" x="219"/>
                  </a:lnTo>
                  <a:lnTo>
                    <a:pt y="35" x="216"/>
                  </a:lnTo>
                  <a:lnTo>
                    <a:pt y="28" x="215"/>
                  </a:lnTo>
                  <a:lnTo>
                    <a:pt y="25" x="213"/>
                  </a:lnTo>
                  <a:lnTo>
                    <a:pt y="25" x="211"/>
                  </a:lnTo>
                  <a:lnTo>
                    <a:pt y="25" x="208"/>
                  </a:lnTo>
                  <a:lnTo>
                    <a:pt y="27" x="205"/>
                  </a:lnTo>
                  <a:lnTo>
                    <a:pt y="29" x="203"/>
                  </a:lnTo>
                  <a:lnTo>
                    <a:pt y="33" x="202"/>
                  </a:lnTo>
                  <a:lnTo>
                    <a:pt y="37" x="201"/>
                  </a:lnTo>
                  <a:lnTo>
                    <a:pt y="42" x="202"/>
                  </a:lnTo>
                  <a:lnTo>
                    <a:pt y="45" x="202"/>
                  </a:lnTo>
                  <a:lnTo>
                    <a:pt y="48" x="203"/>
                  </a:lnTo>
                  <a:lnTo>
                    <a:pt y="49" x="204"/>
                  </a:lnTo>
                  <a:lnTo>
                    <a:pt y="52" x="205"/>
                  </a:lnTo>
                  <a:lnTo>
                    <a:pt y="54" x="211"/>
                  </a:lnTo>
                  <a:lnTo>
                    <a:pt y="57" x="216"/>
                  </a:lnTo>
                  <a:lnTo>
                    <a:pt y="60" x="223"/>
                  </a:lnTo>
                  <a:lnTo>
                    <a:pt y="61" x="232"/>
                  </a:lnTo>
                  <a:lnTo>
                    <a:pt y="62" x="240"/>
                  </a:lnTo>
                  <a:lnTo>
                    <a:pt y="62" x="248"/>
                  </a:lnTo>
                  <a:close/>
                  <a:moveTo>
                    <a:pt y="950" x="602"/>
                  </a:moveTo>
                  <a:lnTo>
                    <a:pt y="949" x="585"/>
                  </a:lnTo>
                  <a:lnTo>
                    <a:pt y="950" x="566"/>
                  </a:lnTo>
                  <a:lnTo>
                    <a:pt y="954" x="548"/>
                  </a:lnTo>
                  <a:lnTo>
                    <a:pt y="957" x="531"/>
                  </a:lnTo>
                  <a:lnTo>
                    <a:pt y="965" x="500"/>
                  </a:lnTo>
                  <a:lnTo>
                    <a:pt y="967" x="481"/>
                  </a:lnTo>
                  <a:lnTo>
                    <a:pt y="954" x="508"/>
                  </a:lnTo>
                  <a:lnTo>
                    <a:pt y="940" x="540"/>
                  </a:lnTo>
                  <a:lnTo>
                    <a:pt y="932" x="552"/>
                  </a:lnTo>
                  <a:lnTo>
                    <a:pt y="924" x="564"/>
                  </a:lnTo>
                  <a:lnTo>
                    <a:pt y="920" x="569"/>
                  </a:lnTo>
                  <a:lnTo>
                    <a:pt y="916" x="572"/>
                  </a:lnTo>
                  <a:lnTo>
                    <a:pt y="912" x="574"/>
                  </a:lnTo>
                  <a:lnTo>
                    <a:pt y="908" x="575"/>
                  </a:lnTo>
                  <a:lnTo>
                    <a:pt y="864" x="576"/>
                  </a:lnTo>
                  <a:lnTo>
                    <a:pt y="820" x="578"/>
                  </a:lnTo>
                  <a:lnTo>
                    <a:pt y="798" x="579"/>
                  </a:lnTo>
                  <a:lnTo>
                    <a:pt y="777" x="579"/>
                  </a:lnTo>
                  <a:lnTo>
                    <a:pt y="755" x="576"/>
                  </a:lnTo>
                  <a:lnTo>
                    <a:pt y="733" x="572"/>
                  </a:lnTo>
                  <a:lnTo>
                    <a:pt y="704" x="569"/>
                  </a:lnTo>
                  <a:lnTo>
                    <a:pt y="675" x="565"/>
                  </a:lnTo>
                  <a:lnTo>
                    <a:pt y="660" x="563"/>
                  </a:lnTo>
                  <a:lnTo>
                    <a:pt y="645" x="560"/>
                  </a:lnTo>
                  <a:lnTo>
                    <a:pt y="631" x="557"/>
                  </a:lnTo>
                  <a:lnTo>
                    <a:pt y="616" x="551"/>
                  </a:lnTo>
                  <a:lnTo>
                    <a:pt y="612" x="547"/>
                  </a:lnTo>
                  <a:lnTo>
                    <a:pt y="608" x="543"/>
                  </a:lnTo>
                  <a:lnTo>
                    <a:pt y="604" x="540"/>
                  </a:lnTo>
                  <a:lnTo>
                    <a:pt y="600" x="537"/>
                  </a:lnTo>
                  <a:lnTo>
                    <a:pt y="592" x="533"/>
                  </a:lnTo>
                  <a:lnTo>
                    <a:pt y="586" x="529"/>
                  </a:lnTo>
                  <a:lnTo>
                    <a:pt y="584" x="525"/>
                  </a:lnTo>
                  <a:lnTo>
                    <a:pt y="584" x="521"/>
                  </a:lnTo>
                  <a:lnTo>
                    <a:pt y="582" x="519"/>
                  </a:lnTo>
                  <a:lnTo>
                    <a:pt y="579" x="517"/>
                  </a:lnTo>
                  <a:lnTo>
                    <a:pt y="571" x="513"/>
                  </a:lnTo>
                  <a:lnTo>
                    <a:pt y="563" x="509"/>
                  </a:lnTo>
                  <a:lnTo>
                    <a:pt y="561" x="507"/>
                  </a:lnTo>
                  <a:lnTo>
                    <a:pt y="557" x="505"/>
                  </a:lnTo>
                  <a:lnTo>
                    <a:pt y="555" x="502"/>
                  </a:lnTo>
                  <a:lnTo>
                    <a:pt y="553" x="499"/>
                  </a:lnTo>
                  <a:lnTo>
                    <a:pt y="553" x="495"/>
                  </a:lnTo>
                  <a:lnTo>
                    <a:pt y="554" x="491"/>
                  </a:lnTo>
                  <a:lnTo>
                    <a:pt y="555" x="486"/>
                  </a:lnTo>
                  <a:lnTo>
                    <a:pt y="559" x="479"/>
                  </a:lnTo>
                  <a:lnTo>
                    <a:pt y="554" x="476"/>
                  </a:lnTo>
                  <a:lnTo>
                    <a:pt y="549" x="474"/>
                  </a:lnTo>
                  <a:lnTo>
                    <a:pt y="545" x="470"/>
                  </a:lnTo>
                  <a:lnTo>
                    <a:pt y="541" x="467"/>
                  </a:lnTo>
                  <a:lnTo>
                    <a:pt y="537" x="460"/>
                  </a:lnTo>
                  <a:lnTo>
                    <a:pt y="534" x="452"/>
                  </a:lnTo>
                  <a:lnTo>
                    <a:pt y="531" x="446"/>
                  </a:lnTo>
                  <a:lnTo>
                    <a:pt y="530" x="439"/>
                  </a:lnTo>
                  <a:lnTo>
                    <a:pt y="530" x="435"/>
                  </a:lnTo>
                  <a:lnTo>
                    <a:pt y="531" x="431"/>
                  </a:lnTo>
                  <a:lnTo>
                    <a:pt y="534" x="423"/>
                  </a:lnTo>
                  <a:lnTo>
                    <a:pt y="539" x="418"/>
                  </a:lnTo>
                  <a:lnTo>
                    <a:pt y="546" x="413"/>
                  </a:lnTo>
                  <a:lnTo>
                    <a:pt y="551" x="409"/>
                  </a:lnTo>
                  <a:lnTo>
                    <a:pt y="554" x="407"/>
                  </a:lnTo>
                  <a:lnTo>
                    <a:pt y="557" x="404"/>
                  </a:lnTo>
                  <a:lnTo>
                    <a:pt y="558" x="401"/>
                  </a:lnTo>
                  <a:lnTo>
                    <a:pt y="559" x="398"/>
                  </a:lnTo>
                  <a:lnTo>
                    <a:pt y="561" x="392"/>
                  </a:lnTo>
                  <a:lnTo>
                    <a:pt y="561" x="387"/>
                  </a:lnTo>
                  <a:lnTo>
                    <a:pt y="561" x="383"/>
                  </a:lnTo>
                  <a:lnTo>
                    <a:pt y="559" x="379"/>
                  </a:lnTo>
                  <a:lnTo>
                    <a:pt y="559" x="373"/>
                  </a:lnTo>
                  <a:lnTo>
                    <a:pt y="558" x="368"/>
                  </a:lnTo>
                  <a:lnTo>
                    <a:pt y="558" x="362"/>
                  </a:lnTo>
                  <a:lnTo>
                    <a:pt y="559" x="353"/>
                  </a:lnTo>
                  <a:lnTo>
                    <a:pt y="566" x="338"/>
                  </a:lnTo>
                  <a:lnTo>
                    <a:pt y="571" x="326"/>
                  </a:lnTo>
                  <a:lnTo>
                    <a:pt y="576" x="315"/>
                  </a:lnTo>
                  <a:lnTo>
                    <a:pt y="583" x="305"/>
                  </a:lnTo>
                  <a:lnTo>
                    <a:pt y="590" x="298"/>
                  </a:lnTo>
                  <a:lnTo>
                    <a:pt y="596" x="290"/>
                  </a:lnTo>
                  <a:lnTo>
                    <a:pt y="603" x="284"/>
                  </a:lnTo>
                  <a:lnTo>
                    <a:pt y="611" x="277"/>
                  </a:lnTo>
                  <a:lnTo>
                    <a:pt y="608" x="269"/>
                  </a:lnTo>
                  <a:lnTo>
                    <a:pt y="606" x="259"/>
                  </a:lnTo>
                  <a:lnTo>
                    <a:pt y="606" x="248"/>
                  </a:lnTo>
                  <a:lnTo>
                    <a:pt y="604" x="239"/>
                  </a:lnTo>
                  <a:lnTo>
                    <a:pt y="606" x="217"/>
                  </a:lnTo>
                  <a:lnTo>
                    <a:pt y="604" x="196"/>
                  </a:lnTo>
                  <a:lnTo>
                    <a:pt y="610" x="193"/>
                  </a:lnTo>
                  <a:lnTo>
                    <a:pt y="614" x="189"/>
                  </a:lnTo>
                  <a:lnTo>
                    <a:pt y="616" x="185"/>
                  </a:lnTo>
                  <a:lnTo>
                    <a:pt y="620" x="179"/>
                  </a:lnTo>
                  <a:lnTo>
                    <a:pt y="624" x="170"/>
                  </a:lnTo>
                  <a:lnTo>
                    <a:pt y="627" x="159"/>
                  </a:lnTo>
                  <a:lnTo>
                    <a:pt y="628" x="147"/>
                  </a:lnTo>
                  <a:lnTo>
                    <a:pt y="627" x="136"/>
                  </a:lnTo>
                  <a:lnTo>
                    <a:pt y="624" x="125"/>
                  </a:lnTo>
                  <a:lnTo>
                    <a:pt y="620" x="117"/>
                  </a:lnTo>
                  <a:lnTo>
                    <a:pt y="623" x="124"/>
                  </a:lnTo>
                  <a:lnTo>
                    <a:pt y="624" x="135"/>
                  </a:lnTo>
                  <a:lnTo>
                    <a:pt y="624" x="146"/>
                  </a:lnTo>
                  <a:lnTo>
                    <a:pt y="622" x="157"/>
                  </a:lnTo>
                  <a:lnTo>
                    <a:pt y="619" x="167"/>
                  </a:lnTo>
                  <a:lnTo>
                    <a:pt y="614" x="177"/>
                  </a:lnTo>
                  <a:lnTo>
                    <a:pt y="610" x="181"/>
                  </a:lnTo>
                  <a:lnTo>
                    <a:pt y="607" x="186"/>
                  </a:lnTo>
                  <a:lnTo>
                    <a:pt y="602" x="189"/>
                  </a:lnTo>
                  <a:lnTo>
                    <a:pt y="598" x="191"/>
                  </a:lnTo>
                  <a:lnTo>
                    <a:pt y="590" x="187"/>
                  </a:lnTo>
                  <a:lnTo>
                    <a:pt y="584" x="180"/>
                  </a:lnTo>
                  <a:lnTo>
                    <a:pt y="579" x="173"/>
                  </a:lnTo>
                  <a:lnTo>
                    <a:pt y="576" x="165"/>
                  </a:lnTo>
                  <a:lnTo>
                    <a:pt y="571" x="149"/>
                  </a:lnTo>
                  <a:lnTo>
                    <a:pt y="567" x="131"/>
                  </a:lnTo>
                  <a:lnTo>
                    <a:pt y="567" x="148"/>
                  </a:lnTo>
                  <a:lnTo>
                    <a:pt y="566" x="164"/>
                  </a:lnTo>
                  <a:lnTo>
                    <a:pt y="563" x="171"/>
                  </a:lnTo>
                  <a:lnTo>
                    <a:pt y="559" x="176"/>
                  </a:lnTo>
                  <a:lnTo>
                    <a:pt y="557" x="177"/>
                  </a:lnTo>
                  <a:lnTo>
                    <a:pt y="554" x="178"/>
                  </a:lnTo>
                  <a:lnTo>
                    <a:pt y="550" x="178"/>
                  </a:lnTo>
                  <a:lnTo>
                    <a:pt y="546" x="178"/>
                  </a:lnTo>
                  <a:lnTo>
                    <a:pt y="543" x="174"/>
                  </a:lnTo>
                  <a:lnTo>
                    <a:pt y="542" x="167"/>
                  </a:lnTo>
                  <a:lnTo>
                    <a:pt y="541" x="158"/>
                  </a:lnTo>
                  <a:lnTo>
                    <a:pt y="541" x="147"/>
                  </a:lnTo>
                  <a:lnTo>
                    <a:pt y="542" x="123"/>
                  </a:lnTo>
                  <a:lnTo>
                    <a:pt y="543" x="100"/>
                  </a:lnTo>
                  <a:lnTo>
                    <a:pt y="541" x="116"/>
                  </a:lnTo>
                  <a:lnTo>
                    <a:pt y="538" x="131"/>
                  </a:lnTo>
                  <a:lnTo>
                    <a:pt y="537" x="145"/>
                  </a:lnTo>
                  <a:lnTo>
                    <a:pt y="533" x="153"/>
                  </a:lnTo>
                  <a:lnTo>
                    <a:pt y="523" x="148"/>
                  </a:lnTo>
                  <a:lnTo>
                    <a:pt y="517" x="139"/>
                  </a:lnTo>
                  <a:lnTo>
                    <a:pt y="510" x="130"/>
                  </a:lnTo>
                  <a:lnTo>
                    <a:pt y="504" x="119"/>
                  </a:lnTo>
                  <a:lnTo>
                    <a:pt y="493" x="96"/>
                  </a:lnTo>
                  <a:lnTo>
                    <a:pt y="481" x="75"/>
                  </a:lnTo>
                  <a:lnTo>
                    <a:pt y="488" x="93"/>
                  </a:lnTo>
                  <a:lnTo>
                    <a:pt y="494" x="112"/>
                  </a:lnTo>
                  <a:lnTo>
                    <a:pt y="496" x="121"/>
                  </a:lnTo>
                  <a:lnTo>
                    <a:pt y="497" x="130"/>
                  </a:lnTo>
                  <a:lnTo>
                    <a:pt y="497" x="136"/>
                  </a:lnTo>
                  <a:lnTo>
                    <a:pt y="494" x="140"/>
                  </a:lnTo>
                  <a:lnTo>
                    <a:pt y="492" x="144"/>
                  </a:lnTo>
                  <a:lnTo>
                    <a:pt y="489" x="145"/>
                  </a:lnTo>
                  <a:lnTo>
                    <a:pt y="488" x="146"/>
                  </a:lnTo>
                  <a:lnTo>
                    <a:pt y="485" x="146"/>
                  </a:lnTo>
                  <a:lnTo>
                    <a:pt y="481" x="144"/>
                  </a:lnTo>
                  <a:lnTo>
                    <a:pt y="478" x="138"/>
                  </a:lnTo>
                  <a:lnTo>
                    <a:pt y="470" x="125"/>
                  </a:lnTo>
                  <a:lnTo>
                    <a:pt y="464" x="116"/>
                  </a:lnTo>
                  <a:lnTo>
                    <a:pt y="468" x="130"/>
                  </a:lnTo>
                  <a:lnTo>
                    <a:pt y="473" x="145"/>
                  </a:lnTo>
                  <a:lnTo>
                    <a:pt y="474" x="152"/>
                  </a:lnTo>
                  <a:lnTo>
                    <a:pt y="477" x="159"/>
                  </a:lnTo>
                  <a:lnTo>
                    <a:pt y="480" x="163"/>
                  </a:lnTo>
                  <a:lnTo>
                    <a:pt y="484" x="166"/>
                  </a:lnTo>
                  <a:lnTo>
                    <a:pt y="482" x="174"/>
                  </a:lnTo>
                  <a:lnTo>
                    <a:pt y="478" x="180"/>
                  </a:lnTo>
                  <a:lnTo>
                    <a:pt y="476" x="186"/>
                  </a:lnTo>
                  <a:lnTo>
                    <a:pt y="470" x="190"/>
                  </a:lnTo>
                  <a:lnTo>
                    <a:pt y="468" x="191"/>
                  </a:lnTo>
                  <a:lnTo>
                    <a:pt y="465" x="191"/>
                  </a:lnTo>
                  <a:lnTo>
                    <a:pt y="463" x="190"/>
                  </a:lnTo>
                  <a:lnTo>
                    <a:pt y="460" x="189"/>
                  </a:lnTo>
                  <a:lnTo>
                    <a:pt y="456" x="187"/>
                  </a:lnTo>
                  <a:lnTo>
                    <a:pt y="453" x="182"/>
                  </a:lnTo>
                  <a:lnTo>
                    <a:pt y="449" x="178"/>
                  </a:lnTo>
                  <a:lnTo>
                    <a:pt y="445" x="172"/>
                  </a:lnTo>
                  <a:lnTo>
                    <a:pt y="451" x="185"/>
                  </a:lnTo>
                  <a:lnTo>
                    <a:pt y="457" x="198"/>
                  </a:lnTo>
                  <a:lnTo>
                    <a:pt y="459" x="204"/>
                  </a:lnTo>
                  <a:lnTo>
                    <a:pt y="460" x="212"/>
                  </a:lnTo>
                  <a:lnTo>
                    <a:pt y="460" x="218"/>
                  </a:lnTo>
                  <a:lnTo>
                    <a:pt y="457" x="226"/>
                  </a:lnTo>
                  <a:lnTo>
                    <a:pt y="448" x="237"/>
                  </a:lnTo>
                  <a:lnTo>
                    <a:pt y="439" x="248"/>
                  </a:lnTo>
                  <a:lnTo>
                    <a:pt y="435" x="255"/>
                  </a:lnTo>
                  <a:lnTo>
                    <a:pt y="431" x="261"/>
                  </a:lnTo>
                  <a:lnTo>
                    <a:pt y="428" x="268"/>
                  </a:lnTo>
                  <a:lnTo>
                    <a:pt y="425" x="274"/>
                  </a:lnTo>
                  <a:lnTo>
                    <a:pt y="415" x="282"/>
                  </a:lnTo>
                  <a:lnTo>
                    <a:pt y="404" x="289"/>
                  </a:lnTo>
                  <a:lnTo>
                    <a:pt y="395" x="298"/>
                  </a:lnTo>
                  <a:lnTo>
                    <a:pt y="387" x="308"/>
                  </a:lnTo>
                  <a:lnTo>
                    <a:pt y="379" x="316"/>
                  </a:lnTo>
                  <a:lnTo>
                    <a:pt y="372" x="326"/>
                  </a:lnTo>
                  <a:lnTo>
                    <a:pt y="367" x="335"/>
                  </a:lnTo>
                  <a:lnTo>
                    <a:pt y="362" x="344"/>
                  </a:lnTo>
                  <a:lnTo>
                    <a:pt y="362" x="350"/>
                  </a:lnTo>
                  <a:lnTo>
                    <a:pt y="362" x="356"/>
                  </a:lnTo>
                  <a:lnTo>
                    <a:pt y="359" x="364"/>
                  </a:lnTo>
                  <a:lnTo>
                    <a:pt y="357" x="370"/>
                  </a:lnTo>
                  <a:lnTo>
                    <a:pt y="353" x="377"/>
                  </a:lnTo>
                  <a:lnTo>
                    <a:pt y="347" x="381"/>
                  </a:lnTo>
                  <a:lnTo>
                    <a:pt y="341" x="385"/>
                  </a:lnTo>
                  <a:lnTo>
                    <a:pt y="333" x="388"/>
                  </a:lnTo>
                  <a:lnTo>
                    <a:pt y="326" x="386"/>
                  </a:lnTo>
                  <a:lnTo>
                    <a:pt y="318" x="385"/>
                  </a:lnTo>
                  <a:lnTo>
                    <a:pt y="314" x="384"/>
                  </a:lnTo>
                  <a:lnTo>
                    <a:pt y="313" x="383"/>
                  </a:lnTo>
                  <a:lnTo>
                    <a:pt y="311" x="381"/>
                  </a:lnTo>
                  <a:lnTo>
                    <a:pt y="311" x="377"/>
                  </a:lnTo>
                  <a:lnTo>
                    <a:pt y="326" x="377"/>
                  </a:lnTo>
                  <a:lnTo>
                    <a:pt y="339" x="377"/>
                  </a:lnTo>
                  <a:lnTo>
                    <a:pt y="331" x="374"/>
                  </a:lnTo>
                  <a:lnTo>
                    <a:pt y="321" x="372"/>
                  </a:lnTo>
                  <a:lnTo>
                    <a:pt y="317" x="370"/>
                  </a:lnTo>
                  <a:lnTo>
                    <a:pt y="314" x="369"/>
                  </a:lnTo>
                  <a:lnTo>
                    <a:pt y="313" x="366"/>
                  </a:lnTo>
                  <a:lnTo>
                    <a:pt y="315" x="363"/>
                  </a:lnTo>
                  <a:lnTo>
                    <a:pt y="329" x="351"/>
                  </a:lnTo>
                  <a:lnTo>
                    <a:pt y="339" x="338"/>
                  </a:lnTo>
                  <a:lnTo>
                    <a:pt y="350" x="324"/>
                  </a:lnTo>
                  <a:lnTo>
                    <a:pt y="359" x="310"/>
                  </a:lnTo>
                  <a:lnTo>
                    <a:pt y="368" x="296"/>
                  </a:lnTo>
                  <a:lnTo>
                    <a:pt y="379" x="282"/>
                  </a:lnTo>
                  <a:lnTo>
                    <a:pt y="390" x="268"/>
                  </a:lnTo>
                  <a:lnTo>
                    <a:pt y="402" x="254"/>
                  </a:lnTo>
                  <a:lnTo>
                    <a:pt y="386" x="269"/>
                  </a:lnTo>
                  <a:lnTo>
                    <a:pt y="372" x="281"/>
                  </a:lnTo>
                  <a:lnTo>
                    <a:pt y="368" x="282"/>
                  </a:lnTo>
                  <a:lnTo>
                    <a:pt y="366" x="283"/>
                  </a:lnTo>
                  <a:lnTo>
                    <a:pt y="363" x="284"/>
                  </a:lnTo>
                  <a:lnTo>
                    <a:pt y="360" x="284"/>
                  </a:lnTo>
                  <a:lnTo>
                    <a:pt y="358" x="283"/>
                  </a:lnTo>
                  <a:lnTo>
                    <a:pt y="355" x="281"/>
                  </a:lnTo>
                  <a:lnTo>
                    <a:pt y="353" x="278"/>
                  </a:lnTo>
                  <a:lnTo>
                    <a:pt y="350" x="274"/>
                  </a:lnTo>
                  <a:lnTo>
                    <a:pt y="351" x="290"/>
                  </a:lnTo>
                  <a:lnTo>
                    <a:pt y="354" x="303"/>
                  </a:lnTo>
                  <a:lnTo>
                    <a:pt y="350" x="310"/>
                  </a:lnTo>
                  <a:lnTo>
                    <a:pt y="347" x="315"/>
                  </a:lnTo>
                  <a:lnTo>
                    <a:pt y="343" x="322"/>
                  </a:lnTo>
                  <a:lnTo>
                    <a:pt y="337" x="327"/>
                  </a:lnTo>
                  <a:lnTo>
                    <a:pt y="334" x="328"/>
                  </a:lnTo>
                  <a:lnTo>
                    <a:pt y="331" x="329"/>
                  </a:lnTo>
                  <a:lnTo>
                    <a:pt y="329" x="329"/>
                  </a:lnTo>
                  <a:lnTo>
                    <a:pt y="326" x="329"/>
                  </a:lnTo>
                  <a:lnTo>
                    <a:pt y="321" x="326"/>
                  </a:lnTo>
                  <a:lnTo>
                    <a:pt y="318" x="322"/>
                  </a:lnTo>
                  <a:lnTo>
                    <a:pt y="315" x="314"/>
                  </a:lnTo>
                  <a:lnTo>
                    <a:pt y="315" x="305"/>
                  </a:lnTo>
                  <a:lnTo>
                    <a:pt y="315" x="295"/>
                  </a:lnTo>
                  <a:lnTo>
                    <a:pt y="317" x="281"/>
                  </a:lnTo>
                  <a:lnTo>
                    <a:pt y="313" x="292"/>
                  </a:lnTo>
                  <a:lnTo>
                    <a:pt y="310" x="303"/>
                  </a:lnTo>
                  <a:lnTo>
                    <a:pt y="309" x="312"/>
                  </a:lnTo>
                  <a:lnTo>
                    <a:pt y="310" x="319"/>
                  </a:lnTo>
                  <a:lnTo>
                    <a:pt y="314" x="332"/>
                  </a:lnTo>
                  <a:lnTo>
                    <a:pt y="315" x="348"/>
                  </a:lnTo>
                  <a:lnTo>
                    <a:pt y="313" x="350"/>
                  </a:lnTo>
                  <a:lnTo>
                    <a:pt y="310" x="351"/>
                  </a:lnTo>
                  <a:lnTo>
                    <a:pt y="306" x="351"/>
                  </a:lnTo>
                  <a:lnTo>
                    <a:pt y="304" x="351"/>
                  </a:lnTo>
                  <a:lnTo>
                    <a:pt y="297" x="350"/>
                  </a:lnTo>
                  <a:lnTo>
                    <a:pt y="290" x="348"/>
                  </a:lnTo>
                  <a:lnTo>
                    <a:pt y="288" x="332"/>
                  </a:lnTo>
                  <a:lnTo>
                    <a:pt y="284" x="319"/>
                  </a:lnTo>
                  <a:lnTo>
                    <a:pt y="277" x="310"/>
                  </a:lnTo>
                  <a:lnTo>
                    <a:pt y="272" x="299"/>
                  </a:lnTo>
                  <a:lnTo>
                    <a:pt y="265" x="288"/>
                  </a:lnTo>
                  <a:lnTo>
                    <a:pt y="261" x="275"/>
                  </a:lnTo>
                  <a:lnTo>
                    <a:pt y="260" x="268"/>
                  </a:lnTo>
                  <a:lnTo>
                    <a:pt y="258" x="260"/>
                  </a:lnTo>
                  <a:lnTo>
                    <a:pt y="258" x="250"/>
                  </a:lnTo>
                  <a:lnTo>
                    <a:pt y="258" x="240"/>
                  </a:lnTo>
                  <a:lnTo>
                    <a:pt y="266" x="231"/>
                  </a:lnTo>
                  <a:lnTo>
                    <a:pt y="274" x="221"/>
                  </a:lnTo>
                  <a:lnTo>
                    <a:pt y="281" x="211"/>
                  </a:lnTo>
                  <a:lnTo>
                    <a:pt y="286" x="199"/>
                  </a:lnTo>
                  <a:lnTo>
                    <a:pt y="298" x="175"/>
                  </a:lnTo>
                  <a:lnTo>
                    <a:pt y="310" x="152"/>
                  </a:lnTo>
                  <a:lnTo>
                    <a:pt y="319" x="141"/>
                  </a:lnTo>
                  <a:lnTo>
                    <a:pt y="327" x="130"/>
                  </a:lnTo>
                  <a:lnTo>
                    <a:pt y="334" x="117"/>
                  </a:lnTo>
                  <a:lnTo>
                    <a:pt y="341" x="104"/>
                  </a:lnTo>
                  <a:lnTo>
                    <a:pt y="346" x="91"/>
                  </a:lnTo>
                  <a:lnTo>
                    <a:pt y="354" x="79"/>
                  </a:lnTo>
                  <a:lnTo>
                    <a:pt y="362" x="67"/>
                  </a:lnTo>
                  <a:lnTo>
                    <a:pt y="371" x="56"/>
                  </a:lnTo>
                  <a:lnTo>
                    <a:pt y="364" x="61"/>
                  </a:lnTo>
                  <a:lnTo>
                    <a:pt y="359" x="65"/>
                  </a:lnTo>
                  <a:lnTo>
                    <a:pt y="354" x="69"/>
                  </a:lnTo>
                  <a:lnTo>
                    <a:pt y="349" x="76"/>
                  </a:lnTo>
                  <a:lnTo>
                    <a:pt y="349" x="66"/>
                  </a:lnTo>
                  <a:lnTo>
                    <a:pt y="349" x="57"/>
                  </a:lnTo>
                  <a:lnTo>
                    <a:pt y="347" x="50"/>
                  </a:lnTo>
                  <a:lnTo>
                    <a:pt y="346" x="42"/>
                  </a:lnTo>
                  <a:lnTo>
                    <a:pt y="341" x="27"/>
                  </a:lnTo>
                  <a:lnTo>
                    <a:pt y="337" x="12"/>
                  </a:lnTo>
                  <a:lnTo>
                    <a:pt y="339" x="27"/>
                  </a:lnTo>
                  <a:lnTo>
                    <a:pt y="341" x="42"/>
                  </a:lnTo>
                  <a:lnTo>
                    <a:pt y="342" x="50"/>
                  </a:lnTo>
                  <a:lnTo>
                    <a:pt y="342" x="57"/>
                  </a:lnTo>
                  <a:lnTo>
                    <a:pt y="341" x="66"/>
                  </a:lnTo>
                  <a:lnTo>
                    <a:pt y="339" x="75"/>
                  </a:lnTo>
                  <a:lnTo>
                    <a:pt y="337" x="84"/>
                  </a:lnTo>
                  <a:lnTo>
                    <a:pt y="334" x="95"/>
                  </a:lnTo>
                  <a:lnTo>
                    <a:pt y="329" x="107"/>
                  </a:lnTo>
                  <a:lnTo>
                    <a:pt y="323" x="118"/>
                  </a:lnTo>
                  <a:lnTo>
                    <a:pt y="318" x="127"/>
                  </a:lnTo>
                  <a:lnTo>
                    <a:pt y="313" x="135"/>
                  </a:lnTo>
                  <a:lnTo>
                    <a:pt y="310" x="138"/>
                  </a:lnTo>
                  <a:lnTo>
                    <a:pt y="307" x="139"/>
                  </a:lnTo>
                  <a:lnTo>
                    <a:pt y="306" x="140"/>
                  </a:lnTo>
                  <a:lnTo>
                    <a:pt y="304" x="140"/>
                  </a:lnTo>
                  <a:lnTo>
                    <a:pt y="301" x="139"/>
                  </a:lnTo>
                  <a:lnTo>
                    <a:pt y="298" x="137"/>
                  </a:lnTo>
                  <a:lnTo>
                    <a:pt y="296" x="135"/>
                  </a:lnTo>
                  <a:lnTo>
                    <a:pt y="294" x="132"/>
                  </a:lnTo>
                  <a:lnTo>
                    <a:pt y="294" x="125"/>
                  </a:lnTo>
                  <a:lnTo>
                    <a:pt y="296" x="117"/>
                  </a:lnTo>
                  <a:lnTo>
                    <a:pt y="302" x="98"/>
                  </a:lnTo>
                  <a:lnTo>
                    <a:pt y="310" x="79"/>
                  </a:lnTo>
                  <a:lnTo>
                    <a:pt y="313" x="67"/>
                  </a:lnTo>
                  <a:lnTo>
                    <a:pt y="314" x="55"/>
                  </a:lnTo>
                  <a:lnTo>
                    <a:pt y="315" x="44"/>
                  </a:lnTo>
                  <a:lnTo>
                    <a:pt y="313" x="34"/>
                  </a:lnTo>
                  <a:lnTo>
                    <a:pt y="310" x="24"/>
                  </a:lnTo>
                  <a:lnTo>
                    <a:pt y="305" x="14"/>
                  </a:lnTo>
                  <a:lnTo>
                    <a:pt y="301" x="11"/>
                  </a:lnTo>
                  <a:lnTo>
                    <a:pt y="297" x="7"/>
                  </a:lnTo>
                  <a:lnTo>
                    <a:pt y="293" x="3"/>
                  </a:lnTo>
                  <a:lnTo>
                    <a:pt y="288" x="0"/>
                  </a:lnTo>
                  <a:lnTo>
                    <a:pt y="294" x="7"/>
                  </a:lnTo>
                  <a:lnTo>
                    <a:pt y="300" x="14"/>
                  </a:lnTo>
                  <a:lnTo>
                    <a:pt y="304" x="22"/>
                  </a:lnTo>
                  <a:lnTo>
                    <a:pt y="305" x="29"/>
                  </a:lnTo>
                  <a:lnTo>
                    <a:pt y="306" x="39"/>
                  </a:lnTo>
                  <a:lnTo>
                    <a:pt y="306" x="49"/>
                  </a:lnTo>
                  <a:lnTo>
                    <a:pt y="305" x="58"/>
                  </a:lnTo>
                  <a:lnTo>
                    <a:pt y="302" x="70"/>
                  </a:lnTo>
                  <a:lnTo>
                    <a:pt y="300" x="62"/>
                  </a:lnTo>
                  <a:lnTo>
                    <a:pt y="297" x="54"/>
                  </a:lnTo>
                  <a:lnTo>
                    <a:pt y="293" x="48"/>
                  </a:lnTo>
                  <a:lnTo>
                    <a:pt y="288" x="42"/>
                  </a:lnTo>
                  <a:lnTo>
                    <a:pt y="282" x="37"/>
                  </a:lnTo>
                  <a:lnTo>
                    <a:pt y="276" x="34"/>
                  </a:lnTo>
                  <a:lnTo>
                    <a:pt y="273" x="34"/>
                  </a:lnTo>
                  <a:lnTo>
                    <a:pt y="269" x="33"/>
                  </a:lnTo>
                  <a:lnTo>
                    <a:pt y="265" x="33"/>
                  </a:lnTo>
                  <a:lnTo>
                    <a:pt y="261" x="34"/>
                  </a:lnTo>
                  <a:lnTo>
                    <a:pt y="266" x="35"/>
                  </a:lnTo>
                  <a:lnTo>
                    <a:pt y="270" x="37"/>
                  </a:lnTo>
                  <a:lnTo>
                    <a:pt y="276" x="39"/>
                  </a:lnTo>
                  <a:lnTo>
                    <a:pt y="280" x="42"/>
                  </a:lnTo>
                  <a:lnTo>
                    <a:pt y="284" x="45"/>
                  </a:lnTo>
                  <a:lnTo>
                    <a:pt y="286" x="50"/>
                  </a:lnTo>
                  <a:lnTo>
                    <a:pt y="289" x="54"/>
                  </a:lnTo>
                  <a:lnTo>
                    <a:pt y="292" x="60"/>
                  </a:lnTo>
                  <a:lnTo>
                    <a:pt y="294" x="70"/>
                  </a:lnTo>
                  <a:lnTo>
                    <a:pt y="294" x="83"/>
                  </a:lnTo>
                  <a:lnTo>
                    <a:pt y="293" x="97"/>
                  </a:lnTo>
                  <a:lnTo>
                    <a:pt y="288" x="112"/>
                  </a:lnTo>
                  <a:lnTo>
                    <a:pt y="284" x="112"/>
                  </a:lnTo>
                  <a:lnTo>
                    <a:pt y="280" x="111"/>
                  </a:lnTo>
                  <a:lnTo>
                    <a:pt y="278" x="111"/>
                  </a:lnTo>
                  <a:lnTo>
                    <a:pt y="277" x="112"/>
                  </a:lnTo>
                  <a:lnTo>
                    <a:pt y="274" x="113"/>
                  </a:lnTo>
                  <a:lnTo>
                    <a:pt y="273" x="116"/>
                  </a:lnTo>
                  <a:lnTo>
                    <a:pt y="276" x="120"/>
                  </a:lnTo>
                  <a:lnTo>
                    <a:pt y="280" x="123"/>
                  </a:lnTo>
                  <a:lnTo>
                    <a:pt y="284" x="126"/>
                  </a:lnTo>
                  <a:lnTo>
                    <a:pt y="288" x="130"/>
                  </a:lnTo>
                  <a:lnTo>
                    <a:pt y="292" x="139"/>
                  </a:lnTo>
                  <a:lnTo>
                    <a:pt y="293" x="149"/>
                  </a:lnTo>
                  <a:lnTo>
                    <a:pt y="293" x="161"/>
                  </a:lnTo>
                  <a:lnTo>
                    <a:pt y="290" x="172"/>
                  </a:lnTo>
                  <a:lnTo>
                    <a:pt y="286" x="184"/>
                  </a:lnTo>
                  <a:lnTo>
                    <a:pt y="280" x="196"/>
                  </a:lnTo>
                  <a:lnTo>
                    <a:pt y="273" x="208"/>
                  </a:lnTo>
                  <a:lnTo>
                    <a:pt y="265" x="221"/>
                  </a:lnTo>
                  <a:lnTo>
                    <a:pt y="257" x="220"/>
                  </a:lnTo>
                  <a:lnTo>
                    <a:pt y="252" x="221"/>
                  </a:lnTo>
                  <a:lnTo>
                    <a:pt y="247" x="223"/>
                  </a:lnTo>
                  <a:lnTo>
                    <a:pt y="244" x="226"/>
                  </a:lnTo>
                  <a:lnTo>
                    <a:pt y="241" x="229"/>
                  </a:lnTo>
                  <a:lnTo>
                    <a:pt y="241" x="233"/>
                  </a:lnTo>
                  <a:lnTo>
                    <a:pt y="241" x="236"/>
                  </a:lnTo>
                  <a:lnTo>
                    <a:pt y="244" x="241"/>
                  </a:lnTo>
                  <a:lnTo>
                    <a:pt y="247" x="248"/>
                  </a:lnTo>
                  <a:lnTo>
                    <a:pt y="248" x="257"/>
                  </a:lnTo>
                  <a:lnTo>
                    <a:pt y="247" x="261"/>
                  </a:lnTo>
                  <a:lnTo>
                    <a:pt y="245" x="264"/>
                  </a:lnTo>
                  <a:lnTo>
                    <a:pt y="243" x="267"/>
                  </a:lnTo>
                  <a:lnTo>
                    <a:pt y="240" x="268"/>
                  </a:lnTo>
                  <a:lnTo>
                    <a:pt y="236" x="266"/>
                  </a:lnTo>
                  <a:lnTo>
                    <a:pt y="233" x="262"/>
                  </a:lnTo>
                  <a:lnTo>
                    <a:pt y="231" x="257"/>
                  </a:lnTo>
                  <a:lnTo>
                    <a:pt y="228" x="252"/>
                  </a:lnTo>
                  <a:lnTo>
                    <a:pt y="224" x="235"/>
                  </a:lnTo>
                  <a:lnTo>
                    <a:pt y="221" x="217"/>
                  </a:lnTo>
                  <a:lnTo>
                    <a:pt y="219" x="198"/>
                  </a:lnTo>
                  <a:lnTo>
                    <a:pt y="220" x="177"/>
                  </a:lnTo>
                  <a:lnTo>
                    <a:pt y="221" x="167"/>
                  </a:lnTo>
                  <a:lnTo>
                    <a:pt y="223" x="158"/>
                  </a:lnTo>
                  <a:lnTo>
                    <a:pt y="227" x="149"/>
                  </a:lnTo>
                  <a:lnTo>
                    <a:pt y="229" x="141"/>
                  </a:lnTo>
                  <a:lnTo>
                    <a:pt y="221" x="156"/>
                  </a:lnTo>
                  <a:lnTo>
                    <a:pt y="216" x="168"/>
                  </a:lnTo>
                  <a:lnTo>
                    <a:pt y="212" x="176"/>
                  </a:lnTo>
                  <a:lnTo>
                    <a:pt y="205" x="181"/>
                  </a:lnTo>
                  <a:lnTo>
                    <a:pt y="201" x="185"/>
                  </a:lnTo>
                  <a:lnTo>
                    <a:pt y="196" x="188"/>
                  </a:lnTo>
                  <a:lnTo>
                    <a:pt y="191" x="190"/>
                  </a:lnTo>
                  <a:lnTo>
                    <a:pt y="184" x="192"/>
                  </a:lnTo>
                  <a:lnTo>
                    <a:pt y="180" x="191"/>
                  </a:lnTo>
                  <a:lnTo>
                    <a:pt y="178" x="190"/>
                  </a:lnTo>
                  <a:lnTo>
                    <a:pt y="176" x="188"/>
                  </a:lnTo>
                  <a:lnTo>
                    <a:pt y="175" x="185"/>
                  </a:lnTo>
                  <a:lnTo>
                    <a:pt y="175" x="177"/>
                  </a:lnTo>
                  <a:lnTo>
                    <a:pt y="176" x="168"/>
                  </a:lnTo>
                  <a:lnTo>
                    <a:pt y="182" x="148"/>
                  </a:lnTo>
                  <a:lnTo>
                    <a:pt y="184" x="131"/>
                  </a:lnTo>
                  <a:lnTo>
                    <a:pt y="176" x="150"/>
                  </a:lnTo>
                  <a:lnTo>
                    <a:pt y="171" x="170"/>
                  </a:lnTo>
                  <a:lnTo>
                    <a:pt y="166" x="179"/>
                  </a:lnTo>
                  <a:lnTo>
                    <a:pt y="160" x="188"/>
                  </a:lnTo>
                  <a:lnTo>
                    <a:pt y="155" x="191"/>
                  </a:lnTo>
                  <a:lnTo>
                    <a:pt y="151" x="194"/>
                  </a:lnTo>
                  <a:lnTo>
                    <a:pt y="145" x="198"/>
                  </a:lnTo>
                  <a:lnTo>
                    <a:pt y="138" x="200"/>
                  </a:lnTo>
                  <a:lnTo>
                    <a:pt y="135" x="199"/>
                  </a:lnTo>
                  <a:lnTo>
                    <a:pt y="134" x="195"/>
                  </a:lnTo>
                  <a:lnTo>
                    <a:pt y="134" x="191"/>
                  </a:lnTo>
                  <a:lnTo>
                    <a:pt y="134" x="186"/>
                  </a:lnTo>
                  <a:lnTo>
                    <a:pt y="135" x="172"/>
                  </a:lnTo>
                  <a:lnTo>
                    <a:pt y="137" x="156"/>
                  </a:lnTo>
                  <a:lnTo>
                    <a:pt y="137" x="146"/>
                  </a:lnTo>
                  <a:lnTo>
                    <a:pt y="137" x="137"/>
                  </a:lnTo>
                  <a:lnTo>
                    <a:pt y="135" x="127"/>
                  </a:lnTo>
                  <a:lnTo>
                    <a:pt y="134" x="118"/>
                  </a:lnTo>
                  <a:lnTo>
                    <a:pt y="131" x="109"/>
                  </a:lnTo>
                  <a:lnTo>
                    <a:pt y="126" x="100"/>
                  </a:lnTo>
                  <a:lnTo>
                    <a:pt y="121" x="93"/>
                  </a:lnTo>
                  <a:lnTo>
                    <a:pt y="113" x="86"/>
                  </a:lnTo>
                  <a:lnTo>
                    <a:pt y="121" x="98"/>
                  </a:lnTo>
                  <a:lnTo>
                    <a:pt y="126" x="109"/>
                  </a:lnTo>
                  <a:lnTo>
                    <a:pt y="129" x="120"/>
                  </a:lnTo>
                  <a:lnTo>
                    <a:pt y="129" x="129"/>
                  </a:lnTo>
                  <a:lnTo>
                    <a:pt y="129" x="132"/>
                  </a:lnTo>
                  <a:lnTo>
                    <a:pt y="127" x="135"/>
                  </a:lnTo>
                  <a:lnTo>
                    <a:pt y="125" x="138"/>
                  </a:lnTo>
                  <a:lnTo>
                    <a:pt y="122" x="140"/>
                  </a:lnTo>
                  <a:lnTo>
                    <a:pt y="119" x="143"/>
                  </a:lnTo>
                  <a:lnTo>
                    <a:pt y="115" x="144"/>
                  </a:lnTo>
                  <a:lnTo>
                    <a:pt y="111" x="144"/>
                  </a:lnTo>
                  <a:lnTo>
                    <a:pt y="106" x="144"/>
                  </a:lnTo>
                  <a:lnTo>
                    <a:pt y="113" x="144"/>
                  </a:lnTo>
                  <a:lnTo>
                    <a:pt y="119" x="146"/>
                  </a:lnTo>
                  <a:lnTo>
                    <a:pt y="123" x="148"/>
                  </a:lnTo>
                  <a:lnTo>
                    <a:pt y="127" x="152"/>
                  </a:lnTo>
                  <a:lnTo>
                    <a:pt y="130" x="157"/>
                  </a:lnTo>
                  <a:lnTo>
                    <a:pt y="131" x="162"/>
                  </a:lnTo>
                  <a:lnTo>
                    <a:pt y="133" x="168"/>
                  </a:lnTo>
                  <a:lnTo>
                    <a:pt y="133" x="174"/>
                  </a:lnTo>
                  <a:lnTo>
                    <a:pt y="131" x="180"/>
                  </a:lnTo>
                  <a:lnTo>
                    <a:pt y="130" x="187"/>
                  </a:lnTo>
                  <a:lnTo>
                    <a:pt y="129" x="192"/>
                  </a:lnTo>
                  <a:lnTo>
                    <a:pt y="126" x="198"/>
                  </a:lnTo>
                  <a:lnTo>
                    <a:pt y="122" x="202"/>
                  </a:lnTo>
                  <a:lnTo>
                    <a:pt y="119" x="205"/>
                  </a:lnTo>
                  <a:lnTo>
                    <a:pt y="115" x="208"/>
                  </a:lnTo>
                  <a:lnTo>
                    <a:pt y="111" x="209"/>
                  </a:lnTo>
                  <a:lnTo>
                    <a:pt y="111" x="204"/>
                  </a:lnTo>
                  <a:lnTo>
                    <a:pt y="111" x="199"/>
                  </a:lnTo>
                  <a:lnTo>
                    <a:pt y="109" x="194"/>
                  </a:lnTo>
                  <a:lnTo>
                    <a:pt y="107" x="190"/>
                  </a:lnTo>
                  <a:lnTo>
                    <a:pt y="103" x="187"/>
                  </a:lnTo>
                  <a:lnTo>
                    <a:pt y="101" x="185"/>
                  </a:lnTo>
                  <a:lnTo>
                    <a:pt y="95" x="182"/>
                  </a:lnTo>
                  <a:lnTo>
                    <a:pt y="92" x="180"/>
                  </a:lnTo>
                  <a:lnTo>
                    <a:pt y="95" x="182"/>
                  </a:lnTo>
                  <a:lnTo>
                    <a:pt y="98" x="186"/>
                  </a:lnTo>
                  <a:lnTo>
                    <a:pt y="101" x="189"/>
                  </a:lnTo>
                  <a:lnTo>
                    <a:pt y="103" x="193"/>
                  </a:lnTo>
                  <a:lnTo>
                    <a:pt y="106" x="203"/>
                  </a:lnTo>
                  <a:lnTo>
                    <a:pt y="106" x="214"/>
                  </a:lnTo>
                  <a:lnTo>
                    <a:pt y="103" x="227"/>
                  </a:lnTo>
                  <a:lnTo>
                    <a:pt y="101" x="240"/>
                  </a:lnTo>
                  <a:lnTo>
                    <a:pt y="97" x="254"/>
                  </a:lnTo>
                  <a:lnTo>
                    <a:pt y="93" x="266"/>
                  </a:lnTo>
                  <a:lnTo>
                    <a:pt y="89" x="266"/>
                  </a:lnTo>
                  <a:lnTo>
                    <a:pt y="85" x="264"/>
                  </a:lnTo>
                  <a:lnTo>
                    <a:pt y="82" x="263"/>
                  </a:lnTo>
                  <a:lnTo>
                    <a:pt y="81" x="261"/>
                  </a:lnTo>
                  <a:lnTo>
                    <a:pt y="78" x="256"/>
                  </a:lnTo>
                  <a:lnTo>
                    <a:pt y="77" x="249"/>
                  </a:lnTo>
                  <a:lnTo>
                    <a:pt y="76" x="232"/>
                  </a:lnTo>
                  <a:lnTo>
                    <a:pt y="73" x="218"/>
                  </a:lnTo>
                  <a:lnTo>
                    <a:pt y="69" x="217"/>
                  </a:lnTo>
                  <a:lnTo>
                    <a:pt y="66" x="215"/>
                  </a:lnTo>
                  <a:lnTo>
                    <a:pt y="65" x="212"/>
                  </a:lnTo>
                  <a:lnTo>
                    <a:pt y="62" x="209"/>
                  </a:lnTo>
                  <a:lnTo>
                    <a:pt y="61" x="202"/>
                  </a:lnTo>
                  <a:lnTo>
                    <a:pt y="60" x="193"/>
                  </a:lnTo>
                  <a:lnTo>
                    <a:pt y="60" x="174"/>
                  </a:lnTo>
                  <a:lnTo>
                    <a:pt y="61" x="151"/>
                  </a:lnTo>
                  <a:lnTo>
                    <a:pt y="64" x="130"/>
                  </a:lnTo>
                  <a:lnTo>
                    <a:pt y="64" x="108"/>
                  </a:lnTo>
                  <a:lnTo>
                    <a:pt y="61" x="99"/>
                  </a:lnTo>
                  <a:lnTo>
                    <a:pt y="58" x="92"/>
                  </a:lnTo>
                  <a:lnTo>
                    <a:pt y="54" x="85"/>
                  </a:lnTo>
                  <a:lnTo>
                    <a:pt y="49" x="80"/>
                  </a:lnTo>
                  <a:lnTo>
                    <a:pt y="52" x="84"/>
                  </a:lnTo>
                  <a:lnTo>
                    <a:pt y="54" x="89"/>
                  </a:lnTo>
                  <a:lnTo>
                    <a:pt y="56" x="93"/>
                  </a:lnTo>
                  <a:lnTo>
                    <a:pt y="57" x="98"/>
                  </a:lnTo>
                  <a:lnTo>
                    <a:pt y="60" x="109"/>
                  </a:lnTo>
                  <a:lnTo>
                    <a:pt y="60" x="121"/>
                  </a:lnTo>
                  <a:lnTo>
                    <a:pt y="58" x="132"/>
                  </a:lnTo>
                  <a:lnTo>
                    <a:pt y="56" x="140"/>
                  </a:lnTo>
                  <a:lnTo>
                    <a:pt y="54" x="144"/>
                  </a:lnTo>
                  <a:lnTo>
                    <a:pt y="53" x="147"/>
                  </a:lnTo>
                  <a:lnTo>
                    <a:pt y="50" x="149"/>
                  </a:lnTo>
                  <a:lnTo>
                    <a:pt y="48" x="149"/>
                  </a:lnTo>
                  <a:lnTo>
                    <a:pt y="44" x="149"/>
                  </a:lnTo>
                  <a:lnTo>
                    <a:pt y="39" x="146"/>
                  </a:lnTo>
                  <a:lnTo>
                    <a:pt y="33" x="141"/>
                  </a:lnTo>
                  <a:lnTo>
                    <a:pt y="29" x="135"/>
                  </a:lnTo>
                  <a:lnTo>
                    <a:pt y="25" x="126"/>
                  </a:lnTo>
                  <a:lnTo>
                    <a:pt y="21" x="116"/>
                  </a:lnTo>
                  <a:lnTo>
                    <a:pt y="19" x="103"/>
                  </a:lnTo>
                  <a:lnTo>
                    <a:pt y="16" x="89"/>
                  </a:lnTo>
                  <a:lnTo>
                    <a:pt y="17" x="102"/>
                  </a:lnTo>
                  <a:lnTo>
                    <a:pt y="19" x="113"/>
                  </a:lnTo>
                  <a:lnTo>
                    <a:pt y="21" x="124"/>
                  </a:lnTo>
                  <a:lnTo>
                    <a:pt y="24" x="133"/>
                  </a:lnTo>
                  <a:lnTo>
                    <a:pt y="32" x="149"/>
                  </a:lnTo>
                  <a:lnTo>
                    <a:pt y="40" x="162"/>
                  </a:lnTo>
                  <a:lnTo>
                    <a:pt y="46" x="172"/>
                  </a:lnTo>
                  <a:lnTo>
                    <a:pt y="50" x="180"/>
                  </a:lnTo>
                  <a:lnTo>
                    <a:pt y="50" x="184"/>
                  </a:lnTo>
                  <a:lnTo>
                    <a:pt y="49" x="188"/>
                  </a:lnTo>
                  <a:lnTo>
                    <a:pt y="46" x="191"/>
                  </a:lnTo>
                  <a:lnTo>
                    <a:pt y="42" x="194"/>
                  </a:lnTo>
                  <a:lnTo>
                    <a:pt y="39" x="194"/>
                  </a:lnTo>
                  <a:lnTo>
                    <a:pt y="35" x="192"/>
                  </a:lnTo>
                  <a:lnTo>
                    <a:pt y="32" x="190"/>
                  </a:lnTo>
                  <a:lnTo>
                    <a:pt y="29" x="187"/>
                  </a:lnTo>
                  <a:lnTo>
                    <a:pt y="27" x="177"/>
                  </a:lnTo>
                  <a:lnTo>
                    <a:pt y="23" x="166"/>
                  </a:lnTo>
                  <a:lnTo>
                    <a:pt y="19" x="154"/>
                  </a:lnTo>
                  <a:lnTo>
                    <a:pt y="15" x="144"/>
                  </a:lnTo>
                  <a:lnTo>
                    <a:pt y="12" x="138"/>
                  </a:lnTo>
                  <a:lnTo>
                    <a:pt y="9" x="133"/>
                  </a:lnTo>
                  <a:lnTo>
                    <a:pt y="5" x="129"/>
                  </a:lnTo>
                  <a:lnTo>
                    <a:pt y="0" x="125"/>
                  </a:lnTo>
                  <a:lnTo>
                    <a:pt y="5" x="131"/>
                  </a:lnTo>
                  <a:lnTo>
                    <a:pt y="9" x="137"/>
                  </a:lnTo>
                  <a:lnTo>
                    <a:pt y="12" x="144"/>
                  </a:lnTo>
                  <a:lnTo>
                    <a:pt y="13" x="150"/>
                  </a:lnTo>
                  <a:lnTo>
                    <a:pt y="17" x="165"/>
                  </a:lnTo>
                  <a:lnTo>
                    <a:pt y="21" x="179"/>
                  </a:lnTo>
                  <a:lnTo>
                    <a:pt y="17" x="180"/>
                  </a:lnTo>
                  <a:lnTo>
                    <a:pt y="13" x="179"/>
                  </a:lnTo>
                  <a:lnTo>
                    <a:pt y="9" x="177"/>
                  </a:lnTo>
                  <a:lnTo>
                    <a:pt y="5" x="174"/>
                  </a:lnTo>
                  <a:lnTo>
                    <a:pt y="11" x="181"/>
                  </a:lnTo>
                  <a:lnTo>
                    <a:pt y="19" x="192"/>
                  </a:lnTo>
                  <a:lnTo>
                    <a:pt y="21" x="198"/>
                  </a:lnTo>
                  <a:lnTo>
                    <a:pt y="21" x="203"/>
                  </a:lnTo>
                  <a:lnTo>
                    <a:pt y="21" x="205"/>
                  </a:lnTo>
                  <a:lnTo>
                    <a:pt y="20" x="206"/>
                  </a:lnTo>
                  <a:lnTo>
                    <a:pt y="17" x="207"/>
                  </a:lnTo>
                  <a:lnTo>
                    <a:pt y="13" x="208"/>
                  </a:lnTo>
                  <a:lnTo>
                    <a:pt y="8" x="207"/>
                  </a:lnTo>
                  <a:lnTo>
                    <a:pt y="4" x="204"/>
                  </a:lnTo>
                  <a:lnTo>
                    <a:pt y="4" x="221"/>
                  </a:lnTo>
                  <a:lnTo>
                    <a:pt y="8" x="223"/>
                  </a:lnTo>
                  <a:lnTo>
                    <a:pt y="13" x="226"/>
                  </a:lnTo>
                  <a:lnTo>
                    <a:pt y="16" x="226"/>
                  </a:lnTo>
                  <a:lnTo>
                    <a:pt y="20" x="226"/>
                  </a:lnTo>
                  <a:lnTo>
                    <a:pt y="23" x="228"/>
                  </a:lnTo>
                  <a:lnTo>
                    <a:pt y="28" x="230"/>
                  </a:lnTo>
                  <a:lnTo>
                    <a:pt y="32" x="236"/>
                  </a:lnTo>
                  <a:lnTo>
                    <a:pt y="39" x="246"/>
                  </a:lnTo>
                  <a:lnTo>
                    <a:pt y="45" x="254"/>
                  </a:lnTo>
                  <a:lnTo>
                    <a:pt y="50" x="263"/>
                  </a:lnTo>
                  <a:lnTo>
                    <a:pt y="53" x="268"/>
                  </a:lnTo>
                  <a:lnTo>
                    <a:pt y="57" x="271"/>
                  </a:lnTo>
                  <a:lnTo>
                    <a:pt y="62" x="274"/>
                  </a:lnTo>
                  <a:lnTo>
                    <a:pt y="70" x="276"/>
                  </a:lnTo>
                  <a:lnTo>
                    <a:pt y="74" x="285"/>
                  </a:lnTo>
                  <a:lnTo>
                    <a:pt y="77" x="292"/>
                  </a:lnTo>
                  <a:lnTo>
                    <a:pt y="76" x="297"/>
                  </a:lnTo>
                  <a:lnTo>
                    <a:pt y="73" x="301"/>
                  </a:lnTo>
                  <a:lnTo>
                    <a:pt y="66" x="305"/>
                  </a:lnTo>
                  <a:lnTo>
                    <a:pt y="57" x="312"/>
                  </a:lnTo>
                  <a:lnTo>
                    <a:pt y="45" x="297"/>
                  </a:lnTo>
                  <a:lnTo>
                    <a:pt y="35" x="282"/>
                  </a:lnTo>
                  <a:lnTo>
                    <a:pt y="28" x="274"/>
                  </a:lnTo>
                  <a:lnTo>
                    <a:pt y="21" x="269"/>
                  </a:lnTo>
                  <a:lnTo>
                    <a:pt y="13" x="264"/>
                  </a:lnTo>
                  <a:lnTo>
                    <a:pt y="4" x="261"/>
                  </a:lnTo>
                  <a:lnTo>
                    <a:pt y="4" x="280"/>
                  </a:lnTo>
                  <a:lnTo>
                    <a:pt y="8" x="280"/>
                  </a:lnTo>
                  <a:lnTo>
                    <a:pt y="11" x="280"/>
                  </a:lnTo>
                  <a:lnTo>
                    <a:pt y="13" x="280"/>
                  </a:lnTo>
                  <a:lnTo>
                    <a:pt y="16" x="281"/>
                  </a:lnTo>
                  <a:lnTo>
                    <a:pt y="19" x="285"/>
                  </a:lnTo>
                  <a:lnTo>
                    <a:pt y="21" x="290"/>
                  </a:lnTo>
                  <a:lnTo>
                    <a:pt y="23" x="296"/>
                  </a:lnTo>
                  <a:lnTo>
                    <a:pt y="24" x="302"/>
                  </a:lnTo>
                  <a:lnTo>
                    <a:pt y="27" x="308"/>
                  </a:lnTo>
                  <a:lnTo>
                    <a:pt y="29" x="312"/>
                  </a:lnTo>
                  <a:lnTo>
                    <a:pt y="24" x="316"/>
                  </a:lnTo>
                  <a:lnTo>
                    <a:pt y="20" x="318"/>
                  </a:lnTo>
                  <a:lnTo>
                    <a:pt y="17" x="319"/>
                  </a:lnTo>
                  <a:lnTo>
                    <a:pt y="16" x="319"/>
                  </a:lnTo>
                  <a:lnTo>
                    <a:pt y="15" x="318"/>
                  </a:lnTo>
                  <a:lnTo>
                    <a:pt y="12" x="317"/>
                  </a:lnTo>
                  <a:lnTo>
                    <a:pt y="9" x="317"/>
                  </a:lnTo>
                  <a:lnTo>
                    <a:pt y="4" x="318"/>
                  </a:lnTo>
                  <a:lnTo>
                    <a:pt y="4" x="363"/>
                  </a:lnTo>
                  <a:lnTo>
                    <a:pt y="8" x="369"/>
                  </a:lnTo>
                  <a:lnTo>
                    <a:pt y="9" x="376"/>
                  </a:lnTo>
                  <a:lnTo>
                    <a:pt y="11" x="383"/>
                  </a:lnTo>
                  <a:lnTo>
                    <a:pt y="9" x="391"/>
                  </a:lnTo>
                  <a:lnTo>
                    <a:pt y="5" x="408"/>
                  </a:lnTo>
                  <a:lnTo>
                    <a:pt y="3" x="425"/>
                  </a:lnTo>
                  <a:lnTo>
                    <a:pt y="4" x="476"/>
                  </a:lnTo>
                  <a:lnTo>
                    <a:pt y="8" x="481"/>
                  </a:lnTo>
                  <a:lnTo>
                    <a:pt y="12" x="486"/>
                  </a:lnTo>
                  <a:lnTo>
                    <a:pt y="17" x="490"/>
                  </a:lnTo>
                  <a:lnTo>
                    <a:pt y="21" x="493"/>
                  </a:lnTo>
                  <a:lnTo>
                    <a:pt y="32" x="500"/>
                  </a:lnTo>
                  <a:lnTo>
                    <a:pt y="42" x="507"/>
                  </a:lnTo>
                  <a:lnTo>
                    <a:pt y="46" x="509"/>
                  </a:lnTo>
                  <a:lnTo>
                    <a:pt y="46" x="513"/>
                  </a:lnTo>
                  <a:lnTo>
                    <a:pt y="42" x="515"/>
                  </a:lnTo>
                  <a:lnTo>
                    <a:pt y="32" x="517"/>
                  </a:lnTo>
                  <a:lnTo>
                    <a:pt y="21" x="517"/>
                  </a:lnTo>
                  <a:lnTo>
                    <a:pt y="15" x="516"/>
                  </a:lnTo>
                  <a:lnTo>
                    <a:pt y="9" x="514"/>
                  </a:lnTo>
                  <a:lnTo>
                    <a:pt y="3" x="513"/>
                  </a:lnTo>
                  <a:lnTo>
                    <a:pt y="3" x="558"/>
                  </a:lnTo>
                  <a:lnTo>
                    <a:pt y="9" x="557"/>
                  </a:lnTo>
                  <a:lnTo>
                    <a:pt y="13" x="556"/>
                  </a:lnTo>
                  <a:lnTo>
                    <a:pt y="15" x="557"/>
                  </a:lnTo>
                  <a:lnTo>
                    <a:pt y="16" x="558"/>
                  </a:lnTo>
                  <a:lnTo>
                    <a:pt y="12" x="565"/>
                  </a:lnTo>
                  <a:lnTo>
                    <a:pt y="3" x="579"/>
                  </a:lnTo>
                  <a:lnTo>
                    <a:pt y="3" x="621"/>
                  </a:lnTo>
                  <a:lnTo>
                    <a:pt y="13" x="610"/>
                  </a:lnTo>
                  <a:lnTo>
                    <a:pt y="21" x="597"/>
                  </a:lnTo>
                  <a:lnTo>
                    <a:pt y="24" x="589"/>
                  </a:lnTo>
                  <a:lnTo>
                    <a:pt y="29" x="583"/>
                  </a:lnTo>
                  <a:lnTo>
                    <a:pt y="36" x="576"/>
                  </a:lnTo>
                  <a:lnTo>
                    <a:pt y="44" x="572"/>
                  </a:lnTo>
                  <a:lnTo>
                    <a:pt y="61" x="561"/>
                  </a:lnTo>
                  <a:lnTo>
                    <a:pt y="77" x="551"/>
                  </a:lnTo>
                  <a:lnTo>
                    <a:pt y="113" x="548"/>
                  </a:lnTo>
                  <a:lnTo>
                    <a:pt y="151" x="544"/>
                  </a:lnTo>
                  <a:lnTo>
                    <a:pt y="168" x="543"/>
                  </a:lnTo>
                  <a:lnTo>
                    <a:pt y="184" x="543"/>
                  </a:lnTo>
                  <a:lnTo>
                    <a:pt y="191" x="544"/>
                  </a:lnTo>
                  <a:lnTo>
                    <a:pt y="196" x="546"/>
                  </a:lnTo>
                  <a:lnTo>
                    <a:pt y="201" x="549"/>
                  </a:lnTo>
                  <a:lnTo>
                    <a:pt y="204" x="552"/>
                  </a:lnTo>
                  <a:lnTo>
                    <a:pt y="203" x="555"/>
                  </a:lnTo>
                  <a:lnTo>
                    <a:pt y="200" x="556"/>
                  </a:lnTo>
                  <a:lnTo>
                    <a:pt y="198" x="557"/>
                  </a:lnTo>
                  <a:lnTo>
                    <a:pt y="194" x="558"/>
                  </a:lnTo>
                  <a:lnTo>
                    <a:pt y="186" x="558"/>
                  </a:lnTo>
                  <a:lnTo>
                    <a:pt y="175" x="557"/>
                  </a:lnTo>
                  <a:lnTo>
                    <a:pt y="164" x="556"/>
                  </a:lnTo>
                  <a:lnTo>
                    <a:pt y="154" x="556"/>
                  </a:lnTo>
                  <a:lnTo>
                    <a:pt y="143" x="557"/>
                  </a:lnTo>
                  <a:lnTo>
                    <a:pt y="134" x="559"/>
                  </a:lnTo>
                  <a:lnTo>
                    <a:pt y="145" x="559"/>
                  </a:lnTo>
                  <a:lnTo>
                    <a:pt y="152" x="560"/>
                  </a:lnTo>
                  <a:lnTo>
                    <a:pt y="155" x="562"/>
                  </a:lnTo>
                  <a:lnTo>
                    <a:pt y="156" x="565"/>
                  </a:lnTo>
                  <a:lnTo>
                    <a:pt y="155" x="570"/>
                  </a:lnTo>
                  <a:lnTo>
                    <a:pt y="151" x="575"/>
                  </a:lnTo>
                  <a:lnTo>
                    <a:pt y="145" x="586"/>
                  </a:lnTo>
                  <a:lnTo>
                    <a:pt y="138" x="596"/>
                  </a:lnTo>
                  <a:lnTo>
                    <a:pt y="134" x="601"/>
                  </a:lnTo>
                  <a:lnTo>
                    <a:pt y="129" x="606"/>
                  </a:lnTo>
                  <a:lnTo>
                    <a:pt y="122" x="613"/>
                  </a:lnTo>
                  <a:lnTo>
                    <a:pt y="114" x="619"/>
                  </a:lnTo>
                  <a:lnTo>
                    <a:pt y="81" x="638"/>
                  </a:lnTo>
                  <a:lnTo>
                    <a:pt y="57" x="652"/>
                  </a:lnTo>
                  <a:lnTo>
                    <a:pt y="46" x="658"/>
                  </a:lnTo>
                  <a:lnTo>
                    <a:pt y="37" x="664"/>
                  </a:lnTo>
                  <a:lnTo>
                    <a:pt y="28" x="668"/>
                  </a:lnTo>
                  <a:lnTo>
                    <a:pt y="19" x="671"/>
                  </a:lnTo>
                  <a:lnTo>
                    <a:pt y="29" x="674"/>
                  </a:lnTo>
                  <a:lnTo>
                    <a:pt y="40" x="676"/>
                  </a:lnTo>
                  <a:lnTo>
                    <a:pt y="44" x="678"/>
                  </a:lnTo>
                  <a:lnTo>
                    <a:pt y="48" x="680"/>
                  </a:lnTo>
                  <a:lnTo>
                    <a:pt y="52" x="683"/>
                  </a:lnTo>
                  <a:lnTo>
                    <a:pt y="56" x="689"/>
                  </a:lnTo>
                  <a:lnTo>
                    <a:pt y="86" x="685"/>
                  </a:lnTo>
                  <a:lnTo>
                    <a:pt y="84" x="684"/>
                  </a:lnTo>
                  <a:lnTo>
                    <a:pt y="78" x="684"/>
                  </a:lnTo>
                  <a:lnTo>
                    <a:pt y="73" x="684"/>
                  </a:lnTo>
                  <a:lnTo>
                    <a:pt y="68" x="684"/>
                  </a:lnTo>
                  <a:lnTo>
                    <a:pt y="64" x="683"/>
                  </a:lnTo>
                  <a:lnTo>
                    <a:pt y="61" x="681"/>
                  </a:lnTo>
                  <a:lnTo>
                    <a:pt y="60" x="676"/>
                  </a:lnTo>
                  <a:lnTo>
                    <a:pt y="62" x="669"/>
                  </a:lnTo>
                  <a:lnTo>
                    <a:pt y="69" x="659"/>
                  </a:lnTo>
                  <a:lnTo>
                    <a:pt y="74" x="654"/>
                  </a:lnTo>
                  <a:lnTo>
                    <a:pt y="81" x="651"/>
                  </a:lnTo>
                  <a:lnTo>
                    <a:pt y="88" x="650"/>
                  </a:lnTo>
                  <a:lnTo>
                    <a:pt y="94" x="648"/>
                  </a:lnTo>
                  <a:lnTo>
                    <a:pt y="101" x="646"/>
                  </a:lnTo>
                  <a:lnTo>
                    <a:pt y="107" x="644"/>
                  </a:lnTo>
                  <a:lnTo>
                    <a:pt y="114" x="640"/>
                  </a:lnTo>
                  <a:lnTo>
                    <a:pt y="122" x="636"/>
                  </a:lnTo>
                  <a:lnTo>
                    <a:pt y="129" x="633"/>
                  </a:lnTo>
                  <a:lnTo>
                    <a:pt y="134" x="631"/>
                  </a:lnTo>
                  <a:lnTo>
                    <a:pt y="139" x="631"/>
                  </a:lnTo>
                  <a:lnTo>
                    <a:pt y="143" x="632"/>
                  </a:lnTo>
                  <a:lnTo>
                    <a:pt y="146" x="634"/>
                  </a:lnTo>
                  <a:lnTo>
                    <a:pt y="150" x="638"/>
                  </a:lnTo>
                  <a:lnTo>
                    <a:pt y="151" x="642"/>
                  </a:lnTo>
                  <a:lnTo>
                    <a:pt y="151" x="637"/>
                  </a:lnTo>
                  <a:lnTo>
                    <a:pt y="148" x="632"/>
                  </a:lnTo>
                  <a:lnTo>
                    <a:pt y="146" x="629"/>
                  </a:lnTo>
                  <a:lnTo>
                    <a:pt y="142" x="627"/>
                  </a:lnTo>
                  <a:lnTo>
                    <a:pt y="139" x="624"/>
                  </a:lnTo>
                  <a:lnTo>
                    <a:pt y="138" x="621"/>
                  </a:lnTo>
                  <a:lnTo>
                    <a:pt y="139" x="617"/>
                  </a:lnTo>
                  <a:lnTo>
                    <a:pt y="145" x="612"/>
                  </a:lnTo>
                  <a:lnTo>
                    <a:pt y="147" x="605"/>
                  </a:lnTo>
                  <a:lnTo>
                    <a:pt y="150" x="599"/>
                  </a:lnTo>
                  <a:lnTo>
                    <a:pt y="152" x="597"/>
                  </a:lnTo>
                  <a:lnTo>
                    <a:pt y="156" x="595"/>
                  </a:lnTo>
                  <a:lnTo>
                    <a:pt y="160" x="593"/>
                  </a:lnTo>
                  <a:lnTo>
                    <a:pt y="166" x="592"/>
                  </a:lnTo>
                  <a:lnTo>
                    <a:pt y="170" x="591"/>
                  </a:lnTo>
                  <a:lnTo>
                    <a:pt y="174" x="591"/>
                  </a:lnTo>
                  <a:lnTo>
                    <a:pt y="178" x="592"/>
                  </a:lnTo>
                  <a:lnTo>
                    <a:pt y="182" x="595"/>
                  </a:lnTo>
                  <a:lnTo>
                    <a:pt y="184" x="598"/>
                  </a:lnTo>
                  <a:lnTo>
                    <a:pt y="187" x="602"/>
                  </a:lnTo>
                  <a:lnTo>
                    <a:pt y="188" x="606"/>
                  </a:lnTo>
                  <a:lnTo>
                    <a:pt y="188" x="612"/>
                  </a:lnTo>
                  <a:lnTo>
                    <a:pt y="186" x="613"/>
                  </a:lnTo>
                  <a:lnTo>
                    <a:pt y="183" x="613"/>
                  </a:lnTo>
                  <a:lnTo>
                    <a:pt y="180" x="612"/>
                  </a:lnTo>
                  <a:lnTo>
                    <a:pt y="178" x="610"/>
                  </a:lnTo>
                  <a:lnTo>
                    <a:pt y="175" x="607"/>
                  </a:lnTo>
                  <a:lnTo>
                    <a:pt y="172" x="605"/>
                  </a:lnTo>
                  <a:lnTo>
                    <a:pt y="170" x="605"/>
                  </a:lnTo>
                  <a:lnTo>
                    <a:pt y="167" x="605"/>
                  </a:lnTo>
                  <a:lnTo>
                    <a:pt y="166" x="609"/>
                  </a:lnTo>
                  <a:lnTo>
                    <a:pt y="167" x="612"/>
                  </a:lnTo>
                  <a:lnTo>
                    <a:pt y="171" x="615"/>
                  </a:lnTo>
                  <a:lnTo>
                    <a:pt y="176" x="618"/>
                  </a:lnTo>
                  <a:lnTo>
                    <a:pt y="188" x="624"/>
                  </a:lnTo>
                  <a:lnTo>
                    <a:pt y="199" x="629"/>
                  </a:lnTo>
                  <a:lnTo>
                    <a:pt y="195" x="632"/>
                  </a:lnTo>
                  <a:lnTo>
                    <a:pt y="195" x="636"/>
                  </a:lnTo>
                  <a:lnTo>
                    <a:pt y="198" x="637"/>
                  </a:lnTo>
                  <a:lnTo>
                    <a:pt y="203" x="637"/>
                  </a:lnTo>
                  <a:lnTo>
                    <a:pt y="213" x="636"/>
                  </a:lnTo>
                  <a:lnTo>
                    <a:pt y="224" x="637"/>
                  </a:lnTo>
                  <a:lnTo>
                    <a:pt y="227" x="638"/>
                  </a:lnTo>
                  <a:lnTo>
                    <a:pt y="228" x="640"/>
                  </a:lnTo>
                  <a:lnTo>
                    <a:pt y="228" x="642"/>
                  </a:lnTo>
                  <a:lnTo>
                    <a:pt y="227" x="644"/>
                  </a:lnTo>
                  <a:lnTo>
                    <a:pt y="221" x="650"/>
                  </a:lnTo>
                  <a:lnTo>
                    <a:pt y="219" x="654"/>
                  </a:lnTo>
                  <a:lnTo>
                    <a:pt y="213" x="659"/>
                  </a:lnTo>
                  <a:lnTo>
                    <a:pt y="209" x="666"/>
                  </a:lnTo>
                  <a:lnTo>
                    <a:pt y="208" x="672"/>
                  </a:lnTo>
                  <a:lnTo>
                    <a:pt y="209" x="678"/>
                  </a:lnTo>
                  <a:lnTo>
                    <a:pt y="240" x="673"/>
                  </a:lnTo>
                  <a:lnTo>
                    <a:pt y="236" x="671"/>
                  </a:lnTo>
                  <a:lnTo>
                    <a:pt y="235" x="669"/>
                  </a:lnTo>
                  <a:lnTo>
                    <a:pt y="236" x="666"/>
                  </a:lnTo>
                  <a:lnTo>
                    <a:pt y="239" x="664"/>
                  </a:lnTo>
                  <a:lnTo>
                    <a:pt y="247" x="658"/>
                  </a:lnTo>
                  <a:lnTo>
                    <a:pt y="252" x="653"/>
                  </a:lnTo>
                  <a:lnTo>
                    <a:pt y="262" x="651"/>
                  </a:lnTo>
                  <a:lnTo>
                    <a:pt y="274" x="651"/>
                  </a:lnTo>
                  <a:lnTo>
                    <a:pt y="286" x="652"/>
                  </a:lnTo>
                  <a:lnTo>
                    <a:pt y="297" x="653"/>
                  </a:lnTo>
                  <a:lnTo>
                    <a:pt y="306" x="655"/>
                  </a:lnTo>
                  <a:lnTo>
                    <a:pt y="315" x="658"/>
                  </a:lnTo>
                  <a:lnTo>
                    <a:pt y="319" x="659"/>
                  </a:lnTo>
                  <a:lnTo>
                    <a:pt y="325" x="659"/>
                  </a:lnTo>
                  <a:lnTo>
                    <a:pt y="330" x="659"/>
                  </a:lnTo>
                  <a:lnTo>
                    <a:pt y="335" x="658"/>
                  </a:lnTo>
                  <a:lnTo>
                    <a:pt y="343" x="654"/>
                  </a:lnTo>
                  <a:lnTo>
                    <a:pt y="351" x="648"/>
                  </a:lnTo>
                  <a:lnTo>
                    <a:pt y="355" x="646"/>
                  </a:lnTo>
                  <a:lnTo>
                    <a:pt y="359" x="644"/>
                  </a:lnTo>
                  <a:lnTo>
                    <a:pt y="363" x="644"/>
                  </a:lnTo>
                  <a:lnTo>
                    <a:pt y="368" x="644"/>
                  </a:lnTo>
                  <a:lnTo>
                    <a:pt y="376" x="642"/>
                  </a:lnTo>
                  <a:lnTo>
                    <a:pt y="383" x="642"/>
                  </a:lnTo>
                  <a:lnTo>
                    <a:pt y="386" x="641"/>
                  </a:lnTo>
                  <a:lnTo>
                    <a:pt y="388" x="640"/>
                  </a:lnTo>
                  <a:lnTo>
                    <a:pt y="392" x="638"/>
                  </a:lnTo>
                  <a:lnTo>
                    <a:pt y="395" x="633"/>
                  </a:lnTo>
                  <a:lnTo>
                    <a:pt y="387" x="629"/>
                  </a:lnTo>
                  <a:lnTo>
                    <a:pt y="378" x="626"/>
                  </a:lnTo>
                  <a:lnTo>
                    <a:pt y="374" x="623"/>
                  </a:lnTo>
                  <a:lnTo>
                    <a:pt y="371" x="619"/>
                  </a:lnTo>
                  <a:lnTo>
                    <a:pt y="367" x="616"/>
                  </a:lnTo>
                  <a:lnTo>
                    <a:pt y="364" x="611"/>
                  </a:lnTo>
                  <a:lnTo>
                    <a:pt y="378" x="605"/>
                  </a:lnTo>
                  <a:lnTo>
                    <a:pt y="390" x="600"/>
                  </a:lnTo>
                  <a:lnTo>
                    <a:pt y="396" x="598"/>
                  </a:lnTo>
                  <a:lnTo>
                    <a:pt y="403" x="596"/>
                  </a:lnTo>
                  <a:lnTo>
                    <a:pt y="411" x="595"/>
                  </a:lnTo>
                  <a:lnTo>
                    <a:pt y="419" x="595"/>
                  </a:lnTo>
                  <a:lnTo>
                    <a:pt y="440" x="595"/>
                  </a:lnTo>
                  <a:lnTo>
                    <a:pt y="461" x="593"/>
                  </a:lnTo>
                  <a:lnTo>
                    <a:pt y="472" x="593"/>
                  </a:lnTo>
                  <a:lnTo>
                    <a:pt y="482" x="595"/>
                  </a:lnTo>
                  <a:lnTo>
                    <a:pt y="493" x="596"/>
                  </a:lnTo>
                  <a:lnTo>
                    <a:pt y="504" x="598"/>
                  </a:lnTo>
                  <a:lnTo>
                    <a:pt y="534" x="597"/>
                  </a:lnTo>
                  <a:lnTo>
                    <a:pt y="566" x="596"/>
                  </a:lnTo>
                  <a:lnTo>
                    <a:pt y="582" x="596"/>
                  </a:lnTo>
                  <a:lnTo>
                    <a:pt y="598" x="596"/>
                  </a:lnTo>
                  <a:lnTo>
                    <a:pt y="612" x="598"/>
                  </a:lnTo>
                  <a:lnTo>
                    <a:pt y="628" x="601"/>
                  </a:lnTo>
                  <a:lnTo>
                    <a:pt y="635" x="610"/>
                  </a:lnTo>
                  <a:lnTo>
                    <a:pt y="645" x="621"/>
                  </a:lnTo>
                  <a:lnTo>
                    <a:pt y="649" x="628"/>
                  </a:lnTo>
                  <a:lnTo>
                    <a:pt y="651" x="633"/>
                  </a:lnTo>
                  <a:lnTo>
                    <a:pt y="651" x="636"/>
                  </a:lnTo>
                  <a:lnTo>
                    <a:pt y="649" x="638"/>
                  </a:lnTo>
                  <a:lnTo>
                    <a:pt y="647" x="639"/>
                  </a:lnTo>
                  <a:lnTo>
                    <a:pt y="643" x="640"/>
                  </a:lnTo>
                  <a:lnTo>
                    <a:pt y="950" x="602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910" name="Shape 910"/>
            <p:cNvSpPr/>
            <p:nvPr/>
          </p:nvSpPr>
          <p:spPr>
            <a:xfrm>
              <a:off y="4957762" x="7178675"/>
              <a:ext cy="379411" cx="334962"/>
            </a:xfrm>
            <a:custGeom>
              <a:pathLst>
                <a:path w="632" extrusionOk="0" h="956">
                  <a:moveTo>
                    <a:pt y="294" x="336"/>
                  </a:moveTo>
                  <a:lnTo>
                    <a:pt y="287" x="357"/>
                  </a:lnTo>
                  <a:lnTo>
                    <a:pt y="281" x="374"/>
                  </a:lnTo>
                  <a:lnTo>
                    <a:pt y="273" x="387"/>
                  </a:lnTo>
                  <a:lnTo>
                    <a:pt y="265" x="397"/>
                  </a:lnTo>
                  <a:lnTo>
                    <a:pt y="255" x="406"/>
                  </a:lnTo>
                  <a:lnTo>
                    <a:pt y="248" x="414"/>
                  </a:lnTo>
                  <a:lnTo>
                    <a:pt y="240" x="423"/>
                  </a:lnTo>
                  <a:lnTo>
                    <a:pt y="232" x="435"/>
                  </a:lnTo>
                  <a:lnTo>
                    <a:pt y="226" x="447"/>
                  </a:lnTo>
                  <a:lnTo>
                    <a:pt y="225" x="460"/>
                  </a:lnTo>
                  <a:lnTo>
                    <a:pt y="222" x="466"/>
                  </a:lnTo>
                  <a:lnTo>
                    <a:pt y="218" x="471"/>
                  </a:lnTo>
                  <a:lnTo>
                    <a:pt y="213" x="477"/>
                  </a:lnTo>
                  <a:lnTo>
                    <a:pt y="204" x="481"/>
                  </a:lnTo>
                  <a:lnTo>
                    <a:pt y="209" x="482"/>
                  </a:lnTo>
                  <a:lnTo>
                    <a:pt y="213" x="484"/>
                  </a:lnTo>
                  <a:lnTo>
                    <a:pt y="216" x="488"/>
                  </a:lnTo>
                  <a:lnTo>
                    <a:pt y="218" x="490"/>
                  </a:lnTo>
                  <a:lnTo>
                    <a:pt y="218" x="493"/>
                  </a:lnTo>
                  <a:lnTo>
                    <a:pt y="218" x="496"/>
                  </a:lnTo>
                  <a:lnTo>
                    <a:pt y="217" x="499"/>
                  </a:lnTo>
                  <a:lnTo>
                    <a:pt y="216" x="504"/>
                  </a:lnTo>
                  <a:lnTo>
                    <a:pt y="208" x="502"/>
                  </a:lnTo>
                  <a:lnTo>
                    <a:pt y="201" x="499"/>
                  </a:lnTo>
                  <a:lnTo>
                    <a:pt y="193" x="497"/>
                  </a:lnTo>
                  <a:lnTo>
                    <a:pt y="188" x="494"/>
                  </a:lnTo>
                  <a:lnTo>
                    <a:pt y="177" x="478"/>
                  </a:lnTo>
                  <a:lnTo>
                    <a:pt y="169" x="466"/>
                  </a:lnTo>
                  <a:lnTo>
                    <a:pt y="167" x="458"/>
                  </a:lnTo>
                  <a:lnTo>
                    <a:pt y="165" x="451"/>
                  </a:lnTo>
                  <a:lnTo>
                    <a:pt y="164" x="441"/>
                  </a:lnTo>
                  <a:lnTo>
                    <a:pt y="163" x="429"/>
                  </a:lnTo>
                  <a:lnTo>
                    <a:pt y="165" x="424"/>
                  </a:lnTo>
                  <a:lnTo>
                    <a:pt y="168" x="421"/>
                  </a:lnTo>
                  <a:lnTo>
                    <a:pt y="173" x="418"/>
                  </a:lnTo>
                  <a:lnTo>
                    <a:pt y="180" x="416"/>
                  </a:lnTo>
                  <a:lnTo>
                    <a:pt y="193" x="414"/>
                  </a:lnTo>
                  <a:lnTo>
                    <a:pt y="205" x="411"/>
                  </a:lnTo>
                  <a:lnTo>
                    <a:pt y="206" x="403"/>
                  </a:lnTo>
                  <a:lnTo>
                    <a:pt y="210" x="398"/>
                  </a:lnTo>
                  <a:lnTo>
                    <a:pt y="216" x="395"/>
                  </a:lnTo>
                  <a:lnTo>
                    <a:pt y="222" x="391"/>
                  </a:lnTo>
                  <a:lnTo>
                    <a:pt y="229" x="387"/>
                  </a:lnTo>
                  <a:lnTo>
                    <a:pt y="238" x="382"/>
                  </a:lnTo>
                  <a:lnTo>
                    <a:pt y="246" x="375"/>
                  </a:lnTo>
                  <a:lnTo>
                    <a:pt y="254" x="366"/>
                  </a:lnTo>
                  <a:lnTo>
                    <a:pt y="258" x="360"/>
                  </a:lnTo>
                  <a:lnTo>
                    <a:pt y="263" x="356"/>
                  </a:lnTo>
                  <a:lnTo>
                    <a:pt y="269" x="352"/>
                  </a:lnTo>
                  <a:lnTo>
                    <a:pt y="274" x="348"/>
                  </a:lnTo>
                  <a:lnTo>
                    <a:pt y="283" x="342"/>
                  </a:lnTo>
                  <a:lnTo>
                    <a:pt y="294" x="336"/>
                  </a:lnTo>
                  <a:close/>
                  <a:moveTo>
                    <a:pt y="303" x="295"/>
                  </a:moveTo>
                  <a:lnTo>
                    <a:pt y="303" x="300"/>
                  </a:lnTo>
                  <a:lnTo>
                    <a:pt y="301" x="304"/>
                  </a:lnTo>
                  <a:lnTo>
                    <a:pt y="298" x="307"/>
                  </a:lnTo>
                  <a:lnTo>
                    <a:pt y="294" x="309"/>
                  </a:lnTo>
                  <a:lnTo>
                    <a:pt y="290" x="309"/>
                  </a:lnTo>
                  <a:lnTo>
                    <a:pt y="285" x="306"/>
                  </a:lnTo>
                  <a:lnTo>
                    <a:pt y="279" x="304"/>
                  </a:lnTo>
                  <a:lnTo>
                    <a:pt y="274" x="301"/>
                  </a:lnTo>
                  <a:lnTo>
                    <a:pt y="271" x="307"/>
                  </a:lnTo>
                  <a:lnTo>
                    <a:pt y="269" x="312"/>
                  </a:lnTo>
                  <a:lnTo>
                    <a:pt y="265" x="316"/>
                  </a:lnTo>
                  <a:lnTo>
                    <a:pt y="259" x="319"/>
                  </a:lnTo>
                  <a:lnTo>
                    <a:pt y="254" x="322"/>
                  </a:lnTo>
                  <a:lnTo>
                    <a:pt y="249" x="324"/>
                  </a:lnTo>
                  <a:lnTo>
                    <a:pt y="242" x="325"/>
                  </a:lnTo>
                  <a:lnTo>
                    <a:pt y="236" x="326"/>
                  </a:lnTo>
                  <a:lnTo>
                    <a:pt y="221" x="327"/>
                  </a:lnTo>
                  <a:lnTo>
                    <a:pt y="205" x="328"/>
                  </a:lnTo>
                  <a:lnTo>
                    <a:pt y="197" x="329"/>
                  </a:lnTo>
                  <a:lnTo>
                    <a:pt y="189" x="331"/>
                  </a:lnTo>
                  <a:lnTo>
                    <a:pt y="181" x="333"/>
                  </a:lnTo>
                  <a:lnTo>
                    <a:pt y="175" x="337"/>
                  </a:lnTo>
                  <a:lnTo>
                    <a:pt y="167" x="343"/>
                  </a:lnTo>
                  <a:lnTo>
                    <a:pt y="161" x="351"/>
                  </a:lnTo>
                  <a:lnTo>
                    <a:pt y="156" x="358"/>
                  </a:lnTo>
                  <a:lnTo>
                    <a:pt y="151" x="366"/>
                  </a:lnTo>
                  <a:lnTo>
                    <a:pt y="147" x="372"/>
                  </a:lnTo>
                  <a:lnTo>
                    <a:pt y="143" x="379"/>
                  </a:lnTo>
                  <a:lnTo>
                    <a:pt y="138" x="384"/>
                  </a:lnTo>
                  <a:lnTo>
                    <a:pt y="131" x="387"/>
                  </a:lnTo>
                  <a:lnTo>
                    <a:pt y="112" x="378"/>
                  </a:lnTo>
                  <a:lnTo>
                    <a:pt y="91" x="369"/>
                  </a:lnTo>
                  <a:lnTo>
                    <a:pt y="83" x="365"/>
                  </a:lnTo>
                  <a:lnTo>
                    <a:pt y="77" x="359"/>
                  </a:lnTo>
                  <a:lnTo>
                    <a:pt y="75" x="356"/>
                  </a:lnTo>
                  <a:lnTo>
                    <a:pt y="74" x="353"/>
                  </a:lnTo>
                  <a:lnTo>
                    <a:pt y="75" x="350"/>
                  </a:lnTo>
                  <a:lnTo>
                    <a:pt y="77" x="345"/>
                  </a:lnTo>
                  <a:lnTo>
                    <a:pt y="85" x="339"/>
                  </a:lnTo>
                  <a:lnTo>
                    <a:pt y="91" x="334"/>
                  </a:lnTo>
                  <a:lnTo>
                    <a:pt y="98" x="331"/>
                  </a:lnTo>
                  <a:lnTo>
                    <a:pt y="104" x="330"/>
                  </a:lnTo>
                  <a:lnTo>
                    <a:pt y="110" x="329"/>
                  </a:lnTo>
                  <a:lnTo>
                    <a:pt y="116" x="329"/>
                  </a:lnTo>
                  <a:lnTo>
                    <a:pt y="122" x="330"/>
                  </a:lnTo>
                  <a:lnTo>
                    <a:pt y="127" x="332"/>
                  </a:lnTo>
                  <a:lnTo>
                    <a:pt y="127" x="327"/>
                  </a:lnTo>
                  <a:lnTo>
                    <a:pt y="128" x="322"/>
                  </a:lnTo>
                  <a:lnTo>
                    <a:pt y="132" x="315"/>
                  </a:lnTo>
                  <a:lnTo>
                    <a:pt y="138" x="309"/>
                  </a:lnTo>
                  <a:lnTo>
                    <a:pt y="148" x="295"/>
                  </a:lnTo>
                  <a:lnTo>
                    <a:pt y="157" x="281"/>
                  </a:lnTo>
                  <a:lnTo>
                    <a:pt y="159" x="285"/>
                  </a:lnTo>
                  <a:lnTo>
                    <a:pt y="160" x="289"/>
                  </a:lnTo>
                  <a:lnTo>
                    <a:pt y="175" x="271"/>
                  </a:lnTo>
                  <a:lnTo>
                    <a:pt y="191" x="254"/>
                  </a:lnTo>
                  <a:lnTo>
                    <a:pt y="206" x="237"/>
                  </a:lnTo>
                  <a:lnTo>
                    <a:pt y="222" x="223"/>
                  </a:lnTo>
                  <a:lnTo>
                    <a:pt y="240" x="209"/>
                  </a:lnTo>
                  <a:lnTo>
                    <a:pt y="258" x="197"/>
                  </a:lnTo>
                  <a:lnTo>
                    <a:pt y="277" x="187"/>
                  </a:lnTo>
                  <a:lnTo>
                    <a:pt y="295" x="178"/>
                  </a:lnTo>
                  <a:lnTo>
                    <a:pt y="299" x="179"/>
                  </a:lnTo>
                  <a:lnTo>
                    <a:pt y="303" x="182"/>
                  </a:lnTo>
                  <a:lnTo>
                    <a:pt y="307" x="186"/>
                  </a:lnTo>
                  <a:lnTo>
                    <a:pt y="307" x="189"/>
                  </a:lnTo>
                  <a:lnTo>
                    <a:pt y="290" x="196"/>
                  </a:lnTo>
                  <a:lnTo>
                    <a:pt y="279" x="203"/>
                  </a:lnTo>
                  <a:lnTo>
                    <a:pt y="271" x="210"/>
                  </a:lnTo>
                  <a:lnTo>
                    <a:pt y="262" x="221"/>
                  </a:lnTo>
                  <a:lnTo>
                    <a:pt y="255" x="224"/>
                  </a:lnTo>
                  <a:lnTo>
                    <a:pt y="249" x="228"/>
                  </a:lnTo>
                  <a:lnTo>
                    <a:pt y="244" x="231"/>
                  </a:lnTo>
                  <a:lnTo>
                    <a:pt y="238" x="235"/>
                  </a:lnTo>
                  <a:lnTo>
                    <a:pt y="229" x="245"/>
                  </a:lnTo>
                  <a:lnTo>
                    <a:pt y="220" x="256"/>
                  </a:lnTo>
                  <a:lnTo>
                    <a:pt y="229" x="248"/>
                  </a:lnTo>
                  <a:lnTo>
                    <a:pt y="238" x="240"/>
                  </a:lnTo>
                  <a:lnTo>
                    <a:pt y="242" x="237"/>
                  </a:lnTo>
                  <a:lnTo>
                    <a:pt y="246" x="235"/>
                  </a:lnTo>
                  <a:lnTo>
                    <a:pt y="251" x="234"/>
                  </a:lnTo>
                  <a:lnTo>
                    <a:pt y="255" x="234"/>
                  </a:lnTo>
                  <a:lnTo>
                    <a:pt y="257" x="236"/>
                  </a:lnTo>
                  <a:lnTo>
                    <a:pt y="257" x="241"/>
                  </a:lnTo>
                  <a:lnTo>
                    <a:pt y="255" x="246"/>
                  </a:lnTo>
                  <a:lnTo>
                    <a:pt y="253" x="252"/>
                  </a:lnTo>
                  <a:lnTo>
                    <a:pt y="248" x="259"/>
                  </a:lnTo>
                  <a:lnTo>
                    <a:pt y="242" x="264"/>
                  </a:lnTo>
                  <a:lnTo>
                    <a:pt y="238" x="266"/>
                  </a:lnTo>
                  <a:lnTo>
                    <a:pt y="234" x="269"/>
                  </a:lnTo>
                  <a:lnTo>
                    <a:pt y="229" x="271"/>
                  </a:lnTo>
                  <a:lnTo>
                    <a:pt y="225" x="271"/>
                  </a:lnTo>
                  <a:lnTo>
                    <a:pt y="230" x="271"/>
                  </a:lnTo>
                  <a:lnTo>
                    <a:pt y="237" x="270"/>
                  </a:lnTo>
                  <a:lnTo>
                    <a:pt y="241" x="269"/>
                  </a:lnTo>
                  <a:lnTo>
                    <a:pt y="246" x="265"/>
                  </a:lnTo>
                  <a:lnTo>
                    <a:pt y="254" x="259"/>
                  </a:lnTo>
                  <a:lnTo>
                    <a:pt y="259" x="250"/>
                  </a:lnTo>
                  <a:lnTo>
                    <a:pt y="265" x="243"/>
                  </a:lnTo>
                  <a:lnTo>
                    <a:pt y="269" x="236"/>
                  </a:lnTo>
                  <a:lnTo>
                    <a:pt y="270" x="234"/>
                  </a:lnTo>
                  <a:lnTo>
                    <a:pt y="271" x="232"/>
                  </a:lnTo>
                  <a:lnTo>
                    <a:pt y="274" x="231"/>
                  </a:lnTo>
                  <a:lnTo>
                    <a:pt y="275" x="232"/>
                  </a:lnTo>
                  <a:lnTo>
                    <a:pt y="277" x="240"/>
                  </a:lnTo>
                  <a:lnTo>
                    <a:pt y="277" x="249"/>
                  </a:lnTo>
                  <a:lnTo>
                    <a:pt y="275" x="259"/>
                  </a:lnTo>
                  <a:lnTo>
                    <a:pt y="273" x="269"/>
                  </a:lnTo>
                  <a:lnTo>
                    <a:pt y="270" x="273"/>
                  </a:lnTo>
                  <a:lnTo>
                    <a:pt y="266" x="277"/>
                  </a:lnTo>
                  <a:lnTo>
                    <a:pt y="262" x="282"/>
                  </a:lnTo>
                  <a:lnTo>
                    <a:pt y="257" x="286"/>
                  </a:lnTo>
                  <a:lnTo>
                    <a:pt y="251" x="290"/>
                  </a:lnTo>
                  <a:lnTo>
                    <a:pt y="245" x="293"/>
                  </a:lnTo>
                  <a:lnTo>
                    <a:pt y="237" x="296"/>
                  </a:lnTo>
                  <a:lnTo>
                    <a:pt y="228" x="299"/>
                  </a:lnTo>
                  <a:lnTo>
                    <a:pt y="237" x="297"/>
                  </a:lnTo>
                  <a:lnTo>
                    <a:pt y="246" x="296"/>
                  </a:lnTo>
                  <a:lnTo>
                    <a:pt y="253" x="293"/>
                  </a:lnTo>
                  <a:lnTo>
                    <a:pt y="259" x="290"/>
                  </a:lnTo>
                  <a:lnTo>
                    <a:pt y="265" x="288"/>
                  </a:lnTo>
                  <a:lnTo>
                    <a:pt y="269" x="285"/>
                  </a:lnTo>
                  <a:lnTo>
                    <a:pt y="273" x="281"/>
                  </a:lnTo>
                  <a:lnTo>
                    <a:pt y="275" x="277"/>
                  </a:lnTo>
                  <a:lnTo>
                    <a:pt y="281" x="269"/>
                  </a:lnTo>
                  <a:lnTo>
                    <a:pt y="283" x="259"/>
                  </a:lnTo>
                  <a:lnTo>
                    <a:pt y="286" x="247"/>
                  </a:lnTo>
                  <a:lnTo>
                    <a:pt y="289" x="235"/>
                  </a:lnTo>
                  <a:lnTo>
                    <a:pt y="291" x="232"/>
                  </a:lnTo>
                  <a:lnTo>
                    <a:pt y="294" x="231"/>
                  </a:lnTo>
                  <a:lnTo>
                    <a:pt y="297" x="229"/>
                  </a:lnTo>
                  <a:lnTo>
                    <a:pt y="299" x="229"/>
                  </a:lnTo>
                  <a:lnTo>
                    <a:pt y="304" x="228"/>
                  </a:lnTo>
                  <a:lnTo>
                    <a:pt y="310" x="227"/>
                  </a:lnTo>
                  <a:lnTo>
                    <a:pt y="312" x="233"/>
                  </a:lnTo>
                  <a:lnTo>
                    <a:pt y="314" x="241"/>
                  </a:lnTo>
                  <a:lnTo>
                    <a:pt y="312" x="247"/>
                  </a:lnTo>
                  <a:lnTo>
                    <a:pt y="311" x="254"/>
                  </a:lnTo>
                  <a:lnTo>
                    <a:pt y="304" x="268"/>
                  </a:lnTo>
                  <a:lnTo>
                    <a:pt y="301" x="281"/>
                  </a:lnTo>
                  <a:lnTo>
                    <a:pt y="297" x="286"/>
                  </a:lnTo>
                  <a:lnTo>
                    <a:pt y="294" x="290"/>
                  </a:lnTo>
                  <a:lnTo>
                    <a:pt y="294" x="291"/>
                  </a:lnTo>
                  <a:lnTo>
                    <a:pt y="295" x="292"/>
                  </a:lnTo>
                  <a:lnTo>
                    <a:pt y="298" x="293"/>
                  </a:lnTo>
                  <a:lnTo>
                    <a:pt y="303" x="295"/>
                  </a:lnTo>
                  <a:close/>
                  <a:moveTo>
                    <a:pt y="177" x="509"/>
                  </a:moveTo>
                  <a:lnTo>
                    <a:pt y="171" x="505"/>
                  </a:lnTo>
                  <a:lnTo>
                    <a:pt y="163" x="503"/>
                  </a:lnTo>
                  <a:lnTo>
                    <a:pt y="155" x="501"/>
                  </a:lnTo>
                  <a:lnTo>
                    <a:pt y="145" x="498"/>
                  </a:lnTo>
                  <a:lnTo>
                    <a:pt y="142" x="496"/>
                  </a:lnTo>
                  <a:lnTo>
                    <a:pt y="138" x="494"/>
                  </a:lnTo>
                  <a:lnTo>
                    <a:pt y="135" x="492"/>
                  </a:lnTo>
                  <a:lnTo>
                    <a:pt y="131" x="489"/>
                  </a:lnTo>
                  <a:lnTo>
                    <a:pt y="128" x="484"/>
                  </a:lnTo>
                  <a:lnTo>
                    <a:pt y="127" x="480"/>
                  </a:lnTo>
                  <a:lnTo>
                    <a:pt y="126" x="474"/>
                  </a:lnTo>
                  <a:lnTo>
                    <a:pt y="124" x="467"/>
                  </a:lnTo>
                  <a:lnTo>
                    <a:pt y="127" x="451"/>
                  </a:lnTo>
                  <a:lnTo>
                    <a:pt y="130" x="442"/>
                  </a:lnTo>
                  <a:lnTo>
                    <a:pt y="130" x="439"/>
                  </a:lnTo>
                  <a:lnTo>
                    <a:pt y="130" x="436"/>
                  </a:lnTo>
                  <a:lnTo>
                    <a:pt y="127" x="434"/>
                  </a:lnTo>
                  <a:lnTo>
                    <a:pt y="122" x="430"/>
                  </a:lnTo>
                  <a:lnTo>
                    <a:pt y="123" x="424"/>
                  </a:lnTo>
                  <a:lnTo>
                    <a:pt y="124" x="420"/>
                  </a:lnTo>
                  <a:lnTo>
                    <a:pt y="127" x="416"/>
                  </a:lnTo>
                  <a:lnTo>
                    <a:pt y="130" x="414"/>
                  </a:lnTo>
                  <a:lnTo>
                    <a:pt y="134" x="413"/>
                  </a:lnTo>
                  <a:lnTo>
                    <a:pt y="138" x="413"/>
                  </a:lnTo>
                  <a:lnTo>
                    <a:pt y="142" x="415"/>
                  </a:lnTo>
                  <a:lnTo>
                    <a:pt y="145" x="419"/>
                  </a:lnTo>
                  <a:lnTo>
                    <a:pt y="142" x="421"/>
                  </a:lnTo>
                  <a:lnTo>
                    <a:pt y="139" x="423"/>
                  </a:lnTo>
                  <a:lnTo>
                    <a:pt y="138" x="426"/>
                  </a:lnTo>
                  <a:lnTo>
                    <a:pt y="136" x="428"/>
                  </a:lnTo>
                  <a:lnTo>
                    <a:pt y="138" x="432"/>
                  </a:lnTo>
                  <a:lnTo>
                    <a:pt y="139" x="434"/>
                  </a:lnTo>
                  <a:lnTo>
                    <a:pt y="140" x="435"/>
                  </a:lnTo>
                  <a:lnTo>
                    <a:pt y="144" x="436"/>
                  </a:lnTo>
                  <a:lnTo>
                    <a:pt y="149" x="437"/>
                  </a:lnTo>
                  <a:lnTo>
                    <a:pt y="153" x="440"/>
                  </a:lnTo>
                  <a:lnTo>
                    <a:pt y="156" x="446"/>
                  </a:lnTo>
                  <a:lnTo>
                    <a:pt y="159" x="451"/>
                  </a:lnTo>
                  <a:lnTo>
                    <a:pt y="161" x="465"/>
                  </a:lnTo>
                  <a:lnTo>
                    <a:pt y="164" x="478"/>
                  </a:lnTo>
                  <a:lnTo>
                    <a:pt y="168" x="480"/>
                  </a:lnTo>
                  <a:lnTo>
                    <a:pt y="172" x="483"/>
                  </a:lnTo>
                  <a:lnTo>
                    <a:pt y="175" x="488"/>
                  </a:lnTo>
                  <a:lnTo>
                    <a:pt y="177" x="493"/>
                  </a:lnTo>
                  <a:lnTo>
                    <a:pt y="179" x="497"/>
                  </a:lnTo>
                  <a:lnTo>
                    <a:pt y="180" x="502"/>
                  </a:lnTo>
                  <a:lnTo>
                    <a:pt y="179" x="506"/>
                  </a:lnTo>
                  <a:lnTo>
                    <a:pt y="177" x="509"/>
                  </a:lnTo>
                  <a:close/>
                  <a:moveTo>
                    <a:pt y="83" x="474"/>
                  </a:moveTo>
                  <a:lnTo>
                    <a:pt y="75" x="484"/>
                  </a:lnTo>
                  <a:lnTo>
                    <a:pt y="67" x="495"/>
                  </a:lnTo>
                  <a:lnTo>
                    <a:pt y="65" x="501"/>
                  </a:lnTo>
                  <a:lnTo>
                    <a:pt y="59" x="505"/>
                  </a:lnTo>
                  <a:lnTo>
                    <a:pt y="54" x="509"/>
                  </a:lnTo>
                  <a:lnTo>
                    <a:pt y="49" x="511"/>
                  </a:lnTo>
                  <a:lnTo>
                    <a:pt y="46" x="514"/>
                  </a:lnTo>
                  <a:lnTo>
                    <a:pt y="45" x="516"/>
                  </a:lnTo>
                  <a:lnTo>
                    <a:pt y="46" x="518"/>
                  </a:lnTo>
                  <a:lnTo>
                    <a:pt y="47" x="520"/>
                  </a:lnTo>
                  <a:lnTo>
                    <a:pt y="49" x="522"/>
                  </a:lnTo>
                  <a:lnTo>
                    <a:pt y="53" x="522"/>
                  </a:lnTo>
                  <a:lnTo>
                    <a:pt y="57" x="522"/>
                  </a:lnTo>
                  <a:lnTo>
                    <a:pt y="61" x="520"/>
                  </a:lnTo>
                  <a:lnTo>
                    <a:pt y="66" x="519"/>
                  </a:lnTo>
                  <a:lnTo>
                    <a:pt y="70" x="516"/>
                  </a:lnTo>
                  <a:lnTo>
                    <a:pt y="73" x="510"/>
                  </a:lnTo>
                  <a:lnTo>
                    <a:pt y="77" x="505"/>
                  </a:lnTo>
                  <a:lnTo>
                    <a:pt y="81" x="490"/>
                  </a:lnTo>
                  <a:lnTo>
                    <a:pt y="83" x="474"/>
                  </a:lnTo>
                  <a:close/>
                  <a:moveTo>
                    <a:pt y="114" x="405"/>
                  </a:moveTo>
                  <a:lnTo>
                    <a:pt y="112" x="406"/>
                  </a:lnTo>
                  <a:lnTo>
                    <a:pt y="110" x="407"/>
                  </a:lnTo>
                  <a:lnTo>
                    <a:pt y="107" x="407"/>
                  </a:lnTo>
                  <a:lnTo>
                    <a:pt y="103" x="406"/>
                  </a:lnTo>
                  <a:lnTo>
                    <a:pt y="96" x="403"/>
                  </a:lnTo>
                  <a:lnTo>
                    <a:pt y="89" x="401"/>
                  </a:lnTo>
                  <a:lnTo>
                    <a:pt y="79" x="398"/>
                  </a:lnTo>
                  <a:lnTo>
                    <a:pt y="70" x="396"/>
                  </a:lnTo>
                  <a:lnTo>
                    <a:pt y="66" x="396"/>
                  </a:lnTo>
                  <a:lnTo>
                    <a:pt y="61" x="395"/>
                  </a:lnTo>
                  <a:lnTo>
                    <a:pt y="57" x="396"/>
                  </a:lnTo>
                  <a:lnTo>
                    <a:pt y="51" x="397"/>
                  </a:lnTo>
                  <a:lnTo>
                    <a:pt y="49" x="397"/>
                  </a:lnTo>
                  <a:lnTo>
                    <a:pt y="47" x="396"/>
                  </a:lnTo>
                  <a:lnTo>
                    <a:pt y="46" x="395"/>
                  </a:lnTo>
                  <a:lnTo>
                    <a:pt y="46" x="394"/>
                  </a:lnTo>
                  <a:lnTo>
                    <a:pt y="47" x="391"/>
                  </a:lnTo>
                  <a:lnTo>
                    <a:pt y="49" x="386"/>
                  </a:lnTo>
                  <a:lnTo>
                    <a:pt y="55" x="379"/>
                  </a:lnTo>
                  <a:lnTo>
                    <a:pt y="62" x="372"/>
                  </a:lnTo>
                  <a:lnTo>
                    <a:pt y="75" x="379"/>
                  </a:lnTo>
                  <a:lnTo>
                    <a:pt y="94" x="386"/>
                  </a:lnTo>
                  <a:lnTo>
                    <a:pt y="103" x="391"/>
                  </a:lnTo>
                  <a:lnTo>
                    <a:pt y="110" x="395"/>
                  </a:lnTo>
                  <a:lnTo>
                    <a:pt y="112" x="398"/>
                  </a:lnTo>
                  <a:lnTo>
                    <a:pt y="114" x="400"/>
                  </a:lnTo>
                  <a:lnTo>
                    <a:pt y="115" x="402"/>
                  </a:lnTo>
                  <a:lnTo>
                    <a:pt y="114" x="405"/>
                  </a:lnTo>
                  <a:close/>
                  <a:moveTo>
                    <a:pt y="61" x="317"/>
                  </a:moveTo>
                  <a:lnTo>
                    <a:pt y="61" x="324"/>
                  </a:lnTo>
                  <a:lnTo>
                    <a:pt y="61" x="328"/>
                  </a:lnTo>
                  <a:lnTo>
                    <a:pt y="62" x="330"/>
                  </a:lnTo>
                  <a:lnTo>
                    <a:pt y="65" x="331"/>
                  </a:lnTo>
                  <a:lnTo>
                    <a:pt y="67" x="331"/>
                  </a:lnTo>
                  <a:lnTo>
                    <a:pt y="71" x="329"/>
                  </a:lnTo>
                  <a:lnTo>
                    <a:pt y="86" x="322"/>
                  </a:lnTo>
                  <a:lnTo>
                    <a:pt y="99" x="314"/>
                  </a:lnTo>
                  <a:lnTo>
                    <a:pt y="111" x="307"/>
                  </a:lnTo>
                  <a:lnTo>
                    <a:pt y="122" x="299"/>
                  </a:lnTo>
                  <a:lnTo>
                    <a:pt y="132" x="288"/>
                  </a:lnTo>
                  <a:lnTo>
                    <a:pt y="143" x="275"/>
                  </a:lnTo>
                  <a:lnTo>
                    <a:pt y="156" x="258"/>
                  </a:lnTo>
                  <a:lnTo>
                    <a:pt y="172" x="236"/>
                  </a:lnTo>
                  <a:lnTo>
                    <a:pt y="176" x="231"/>
                  </a:lnTo>
                  <a:lnTo>
                    <a:pt y="187" x="222"/>
                  </a:lnTo>
                  <a:lnTo>
                    <a:pt y="189" x="219"/>
                  </a:lnTo>
                  <a:lnTo>
                    <a:pt y="191" x="216"/>
                  </a:lnTo>
                  <a:lnTo>
                    <a:pt y="189" x="215"/>
                  </a:lnTo>
                  <a:lnTo>
                    <a:pt y="187" x="214"/>
                  </a:lnTo>
                  <a:lnTo>
                    <a:pt y="183" x="213"/>
                  </a:lnTo>
                  <a:lnTo>
                    <a:pt y="177" x="213"/>
                  </a:lnTo>
                  <a:lnTo>
                    <a:pt y="169" x="216"/>
                  </a:lnTo>
                  <a:lnTo>
                    <a:pt y="161" x="216"/>
                  </a:lnTo>
                  <a:lnTo>
                    <a:pt y="152" x="216"/>
                  </a:lnTo>
                  <a:lnTo>
                    <a:pt y="144" x="216"/>
                  </a:lnTo>
                  <a:lnTo>
                    <a:pt y="139" x="217"/>
                  </a:lnTo>
                  <a:lnTo>
                    <a:pt y="134" x="216"/>
                  </a:lnTo>
                  <a:lnTo>
                    <a:pt y="132" x="217"/>
                  </a:lnTo>
                  <a:lnTo>
                    <a:pt y="130" x="218"/>
                  </a:lnTo>
                  <a:lnTo>
                    <a:pt y="127" x="220"/>
                  </a:lnTo>
                  <a:lnTo>
                    <a:pt y="124" x="223"/>
                  </a:lnTo>
                  <a:lnTo>
                    <a:pt y="111" x="236"/>
                  </a:lnTo>
                  <a:lnTo>
                    <a:pt y="96" x="251"/>
                  </a:lnTo>
                  <a:lnTo>
                    <a:pt y="90" x="258"/>
                  </a:lnTo>
                  <a:lnTo>
                    <a:pt y="83" x="263"/>
                  </a:lnTo>
                  <a:lnTo>
                    <a:pt y="77" x="268"/>
                  </a:lnTo>
                  <a:lnTo>
                    <a:pt y="71" x="270"/>
                  </a:lnTo>
                  <a:lnTo>
                    <a:pt y="69" x="271"/>
                  </a:lnTo>
                  <a:lnTo>
                    <a:pt y="66" x="274"/>
                  </a:lnTo>
                  <a:lnTo>
                    <a:pt y="65" x="278"/>
                  </a:lnTo>
                  <a:lnTo>
                    <a:pt y="63" x="284"/>
                  </a:lnTo>
                  <a:lnTo>
                    <a:pt y="62" x="295"/>
                  </a:lnTo>
                  <a:lnTo>
                    <a:pt y="59" x="302"/>
                  </a:lnTo>
                  <a:lnTo>
                    <a:pt y="58" x="309"/>
                  </a:lnTo>
                  <a:lnTo>
                    <a:pt y="61" x="317"/>
                  </a:lnTo>
                  <a:close/>
                  <a:moveTo>
                    <a:pt y="5" x="473"/>
                  </a:moveTo>
                  <a:lnTo>
                    <a:pt y="8" x="474"/>
                  </a:lnTo>
                  <a:lnTo>
                    <a:pt y="10" x="474"/>
                  </a:lnTo>
                  <a:lnTo>
                    <a:pt y="12" x="473"/>
                  </a:lnTo>
                  <a:lnTo>
                    <a:pt y="14" x="471"/>
                  </a:lnTo>
                  <a:lnTo>
                    <a:pt y="20" x="467"/>
                  </a:lnTo>
                  <a:lnTo>
                    <a:pt y="26" x="465"/>
                  </a:lnTo>
                  <a:lnTo>
                    <a:pt y="25" x="463"/>
                  </a:lnTo>
                  <a:lnTo>
                    <a:pt y="24" x="460"/>
                  </a:lnTo>
                  <a:lnTo>
                    <a:pt y="21" x="458"/>
                  </a:lnTo>
                  <a:lnTo>
                    <a:pt y="17" x="457"/>
                  </a:lnTo>
                  <a:lnTo>
                    <a:pt y="12" x="462"/>
                  </a:lnTo>
                  <a:lnTo>
                    <a:pt y="6" x="465"/>
                  </a:lnTo>
                  <a:lnTo>
                    <a:pt y="5" x="466"/>
                  </a:lnTo>
                  <a:lnTo>
                    <a:pt y="4" x="468"/>
                  </a:lnTo>
                  <a:lnTo>
                    <a:pt y="4" x="469"/>
                  </a:lnTo>
                  <a:lnTo>
                    <a:pt y="5" x="473"/>
                  </a:lnTo>
                  <a:close/>
                  <a:moveTo>
                    <a:pt y="28" x="453"/>
                  </a:moveTo>
                  <a:lnTo>
                    <a:pt y="21" x="452"/>
                  </a:lnTo>
                  <a:lnTo>
                    <a:pt y="17" x="449"/>
                  </a:lnTo>
                  <a:lnTo>
                    <a:pt y="14" x="444"/>
                  </a:lnTo>
                  <a:lnTo>
                    <a:pt y="14" x="440"/>
                  </a:lnTo>
                  <a:lnTo>
                    <a:pt y="17" x="436"/>
                  </a:lnTo>
                  <a:lnTo>
                    <a:pt y="20" x="430"/>
                  </a:lnTo>
                  <a:lnTo>
                    <a:pt y="22" x="426"/>
                  </a:lnTo>
                  <a:lnTo>
                    <a:pt y="25" x="423"/>
                  </a:lnTo>
                  <a:lnTo>
                    <a:pt y="30" x="423"/>
                  </a:lnTo>
                  <a:lnTo>
                    <a:pt y="36" x="422"/>
                  </a:lnTo>
                  <a:lnTo>
                    <a:pt y="38" x="420"/>
                  </a:lnTo>
                  <a:lnTo>
                    <a:pt y="42" x="419"/>
                  </a:lnTo>
                  <a:lnTo>
                    <a:pt y="45" x="416"/>
                  </a:lnTo>
                  <a:lnTo>
                    <a:pt y="49" x="416"/>
                  </a:lnTo>
                  <a:lnTo>
                    <a:pt y="53" x="418"/>
                  </a:lnTo>
                  <a:lnTo>
                    <a:pt y="58" x="421"/>
                  </a:lnTo>
                  <a:lnTo>
                    <a:pt y="51" x="430"/>
                  </a:lnTo>
                  <a:lnTo>
                    <a:pt y="46" x="441"/>
                  </a:lnTo>
                  <a:lnTo>
                    <a:pt y="43" x="447"/>
                  </a:lnTo>
                  <a:lnTo>
                    <a:pt y="39" x="451"/>
                  </a:lnTo>
                  <a:lnTo>
                    <a:pt y="37" x="452"/>
                  </a:lnTo>
                  <a:lnTo>
                    <a:pt y="34" x="453"/>
                  </a:lnTo>
                  <a:lnTo>
                    <a:pt y="32" x="453"/>
                  </a:lnTo>
                  <a:lnTo>
                    <a:pt y="28" x="453"/>
                  </a:lnTo>
                  <a:close/>
                  <a:moveTo>
                    <a:pt y="348" x="278"/>
                  </a:moveTo>
                  <a:lnTo>
                    <a:pt y="344" x="282"/>
                  </a:lnTo>
                  <a:lnTo>
                    <a:pt y="340" x="285"/>
                  </a:lnTo>
                  <a:lnTo>
                    <a:pt y="335" x="288"/>
                  </a:lnTo>
                  <a:lnTo>
                    <a:pt y="331" x="290"/>
                  </a:lnTo>
                  <a:lnTo>
                    <a:pt y="326" x="291"/>
                  </a:lnTo>
                  <a:lnTo>
                    <a:pt y="320" x="292"/>
                  </a:lnTo>
                  <a:lnTo>
                    <a:pt y="316" x="292"/>
                  </a:lnTo>
                  <a:lnTo>
                    <a:pt y="314" x="291"/>
                  </a:lnTo>
                  <a:lnTo>
                    <a:pt y="312" x="286"/>
                  </a:lnTo>
                  <a:lnTo>
                    <a:pt y="314" x="281"/>
                  </a:lnTo>
                  <a:lnTo>
                    <a:pt y="315" x="275"/>
                  </a:lnTo>
                  <a:lnTo>
                    <a:pt y="318" x="270"/>
                  </a:lnTo>
                  <a:lnTo>
                    <a:pt y="320" x="264"/>
                  </a:lnTo>
                  <a:lnTo>
                    <a:pt y="324" x="259"/>
                  </a:lnTo>
                  <a:lnTo>
                    <a:pt y="326" x="251"/>
                  </a:lnTo>
                  <a:lnTo>
                    <a:pt y="328" x="245"/>
                  </a:lnTo>
                  <a:lnTo>
                    <a:pt y="331" x="240"/>
                  </a:lnTo>
                  <a:lnTo>
                    <a:pt y="335" x="235"/>
                  </a:lnTo>
                  <a:lnTo>
                    <a:pt y="339" x="233"/>
                  </a:lnTo>
                  <a:lnTo>
                    <a:pt y="343" x="230"/>
                  </a:lnTo>
                  <a:lnTo>
                    <a:pt y="351" x="226"/>
                  </a:lnTo>
                  <a:lnTo>
                    <a:pt y="359" x="219"/>
                  </a:lnTo>
                  <a:lnTo>
                    <a:pt y="361" x="228"/>
                  </a:lnTo>
                  <a:lnTo>
                    <a:pt y="361" x="234"/>
                  </a:lnTo>
                  <a:lnTo>
                    <a:pt y="360" x="241"/>
                  </a:lnTo>
                  <a:lnTo>
                    <a:pt y="357" x="246"/>
                  </a:lnTo>
                  <a:lnTo>
                    <a:pt y="355" x="252"/>
                  </a:lnTo>
                  <a:lnTo>
                    <a:pt y="352" x="260"/>
                  </a:lnTo>
                  <a:lnTo>
                    <a:pt y="350" x="269"/>
                  </a:lnTo>
                  <a:lnTo>
                    <a:pt y="348" x="278"/>
                  </a:lnTo>
                  <a:close/>
                  <a:moveTo>
                    <a:pt y="346" x="215"/>
                  </a:moveTo>
                  <a:lnTo>
                    <a:pt y="350" x="200"/>
                  </a:lnTo>
                  <a:lnTo>
                    <a:pt y="354" x="186"/>
                  </a:lnTo>
                  <a:lnTo>
                    <a:pt y="356" x="172"/>
                  </a:lnTo>
                  <a:lnTo>
                    <a:pt y="356" x="156"/>
                  </a:lnTo>
                  <a:lnTo>
                    <a:pt y="364" x="152"/>
                  </a:lnTo>
                  <a:lnTo>
                    <a:pt y="372" x="149"/>
                  </a:lnTo>
                  <a:lnTo>
                    <a:pt y="380" x="147"/>
                  </a:lnTo>
                  <a:lnTo>
                    <a:pt y="388" x="146"/>
                  </a:lnTo>
                  <a:lnTo>
                    <a:pt y="395" x="145"/>
                  </a:lnTo>
                  <a:lnTo>
                    <a:pt y="400" x="146"/>
                  </a:lnTo>
                  <a:lnTo>
                    <a:pt y="404" x="148"/>
                  </a:lnTo>
                  <a:lnTo>
                    <a:pt y="408" x="150"/>
                  </a:lnTo>
                  <a:lnTo>
                    <a:pt y="401" x="159"/>
                  </a:lnTo>
                  <a:lnTo>
                    <a:pt y="397" x="167"/>
                  </a:lnTo>
                  <a:lnTo>
                    <a:pt y="395" x="176"/>
                  </a:lnTo>
                  <a:lnTo>
                    <a:pt y="392" x="185"/>
                  </a:lnTo>
                  <a:lnTo>
                    <a:pt y="380" x="191"/>
                  </a:lnTo>
                  <a:lnTo>
                    <a:pt y="369" x="196"/>
                  </a:lnTo>
                  <a:lnTo>
                    <a:pt y="363" x="200"/>
                  </a:lnTo>
                  <a:lnTo>
                    <a:pt y="357" x="203"/>
                  </a:lnTo>
                  <a:lnTo>
                    <a:pt y="352" x="208"/>
                  </a:lnTo>
                  <a:lnTo>
                    <a:pt y="346" x="215"/>
                  </a:lnTo>
                  <a:close/>
                  <a:moveTo>
                    <a:pt y="338" x="190"/>
                  </a:moveTo>
                  <a:lnTo>
                    <a:pt y="340" x="197"/>
                  </a:lnTo>
                  <a:lnTo>
                    <a:pt y="339" x="203"/>
                  </a:lnTo>
                  <a:lnTo>
                    <a:pt y="336" x="207"/>
                  </a:lnTo>
                  <a:lnTo>
                    <a:pt y="332" x="210"/>
                  </a:lnTo>
                  <a:lnTo>
                    <a:pt y="322" x="216"/>
                  </a:lnTo>
                  <a:lnTo>
                    <a:pt y="310" x="219"/>
                  </a:lnTo>
                  <a:lnTo>
                    <a:pt y="295" x="220"/>
                  </a:lnTo>
                  <a:lnTo>
                    <a:pt y="283" x="219"/>
                  </a:lnTo>
                  <a:lnTo>
                    <a:pt y="281" x="218"/>
                  </a:lnTo>
                  <a:lnTo>
                    <a:pt y="278" x="217"/>
                  </a:lnTo>
                  <a:lnTo>
                    <a:pt y="278" x="214"/>
                  </a:lnTo>
                  <a:lnTo>
                    <a:pt y="281" x="210"/>
                  </a:lnTo>
                  <a:lnTo>
                    <a:pt y="287" x="206"/>
                  </a:lnTo>
                  <a:lnTo>
                    <a:pt y="295" x="202"/>
                  </a:lnTo>
                  <a:lnTo>
                    <a:pt y="303" x="197"/>
                  </a:lnTo>
                  <a:lnTo>
                    <a:pt y="310" x="195"/>
                  </a:lnTo>
                  <a:lnTo>
                    <a:pt y="324" x="191"/>
                  </a:lnTo>
                  <a:lnTo>
                    <a:pt y="338" x="190"/>
                  </a:lnTo>
                  <a:close/>
                  <a:moveTo>
                    <a:pt y="310" x="174"/>
                  </a:moveTo>
                  <a:lnTo>
                    <a:pt y="311" x="176"/>
                  </a:lnTo>
                  <a:lnTo>
                    <a:pt y="315" x="177"/>
                  </a:lnTo>
                  <a:lnTo>
                    <a:pt y="318" x="178"/>
                  </a:lnTo>
                  <a:lnTo>
                    <a:pt y="322" x="178"/>
                  </a:lnTo>
                  <a:lnTo>
                    <a:pt y="330" x="178"/>
                  </a:lnTo>
                  <a:lnTo>
                    <a:pt y="338" x="176"/>
                  </a:lnTo>
                  <a:lnTo>
                    <a:pt y="339" x="172"/>
                  </a:lnTo>
                  <a:lnTo>
                    <a:pt y="342" x="166"/>
                  </a:lnTo>
                  <a:lnTo>
                    <a:pt y="343" x="162"/>
                  </a:lnTo>
                  <a:lnTo>
                    <a:pt y="342" x="158"/>
                  </a:lnTo>
                  <a:lnTo>
                    <a:pt y="334" x="160"/>
                  </a:lnTo>
                  <a:lnTo>
                    <a:pt y="326" x="162"/>
                  </a:lnTo>
                  <a:lnTo>
                    <a:pt y="318" x="167"/>
                  </a:lnTo>
                  <a:lnTo>
                    <a:pt y="310" x="174"/>
                  </a:lnTo>
                  <a:close/>
                  <a:moveTo>
                    <a:pt y="357" x="105"/>
                  </a:moveTo>
                  <a:lnTo>
                    <a:pt y="357" x="112"/>
                  </a:lnTo>
                  <a:lnTo>
                    <a:pt y="354" x="118"/>
                  </a:lnTo>
                  <a:lnTo>
                    <a:pt y="350" x="122"/>
                  </a:lnTo>
                  <a:lnTo>
                    <a:pt y="344" x="124"/>
                  </a:lnTo>
                  <a:lnTo>
                    <a:pt y="331" x="128"/>
                  </a:lnTo>
                  <a:lnTo>
                    <a:pt y="319" x="135"/>
                  </a:lnTo>
                  <a:lnTo>
                    <a:pt y="307" x="141"/>
                  </a:lnTo>
                  <a:lnTo>
                    <a:pt y="297" x="145"/>
                  </a:lnTo>
                  <a:lnTo>
                    <a:pt y="289" x="147"/>
                  </a:lnTo>
                  <a:lnTo>
                    <a:pt y="282" x="147"/>
                  </a:lnTo>
                  <a:lnTo>
                    <a:pt y="277" x="146"/>
                  </a:lnTo>
                  <a:lnTo>
                    <a:pt y="273" x="142"/>
                  </a:lnTo>
                  <a:lnTo>
                    <a:pt y="269" x="138"/>
                  </a:lnTo>
                  <a:lnTo>
                    <a:pt y="266" x="133"/>
                  </a:lnTo>
                  <a:lnTo>
                    <a:pt y="265" x="133"/>
                  </a:lnTo>
                  <a:lnTo>
                    <a:pt y="263" x="133"/>
                  </a:lnTo>
                  <a:lnTo>
                    <a:pt y="262" x="132"/>
                  </a:lnTo>
                  <a:lnTo>
                    <a:pt y="262" x="131"/>
                  </a:lnTo>
                  <a:lnTo>
                    <a:pt y="261" x="126"/>
                  </a:lnTo>
                  <a:lnTo>
                    <a:pt y="261" x="122"/>
                  </a:lnTo>
                  <a:lnTo>
                    <a:pt y="261" x="118"/>
                  </a:lnTo>
                  <a:lnTo>
                    <a:pt y="261" x="113"/>
                  </a:lnTo>
                  <a:lnTo>
                    <a:pt y="261" x="110"/>
                  </a:lnTo>
                  <a:lnTo>
                    <a:pt y="259" x="109"/>
                  </a:lnTo>
                  <a:lnTo>
                    <a:pt y="255" x="112"/>
                  </a:lnTo>
                  <a:lnTo>
                    <a:pt y="253" x="117"/>
                  </a:lnTo>
                  <a:lnTo>
                    <a:pt y="251" x="123"/>
                  </a:lnTo>
                  <a:lnTo>
                    <a:pt y="250" x="128"/>
                  </a:lnTo>
                  <a:lnTo>
                    <a:pt y="249" x="134"/>
                  </a:lnTo>
                  <a:lnTo>
                    <a:pt y="246" x="138"/>
                  </a:lnTo>
                  <a:lnTo>
                    <a:pt y="245" x="139"/>
                  </a:lnTo>
                  <a:lnTo>
                    <a:pt y="242" x="140"/>
                  </a:lnTo>
                  <a:lnTo>
                    <a:pt y="240" x="140"/>
                  </a:lnTo>
                  <a:lnTo>
                    <a:pt y="237" x="140"/>
                  </a:lnTo>
                  <a:lnTo>
                    <a:pt y="233" x="140"/>
                  </a:lnTo>
                  <a:lnTo>
                    <a:pt y="232" x="139"/>
                  </a:lnTo>
                  <a:lnTo>
                    <a:pt y="232" x="138"/>
                  </a:lnTo>
                  <a:lnTo>
                    <a:pt y="230" x="136"/>
                  </a:lnTo>
                  <a:lnTo>
                    <a:pt y="233" x="131"/>
                  </a:lnTo>
                  <a:lnTo>
                    <a:pt y="237" x="124"/>
                  </a:lnTo>
                  <a:lnTo>
                    <a:pt y="246" x="110"/>
                  </a:lnTo>
                  <a:lnTo>
                    <a:pt y="254" x="97"/>
                  </a:lnTo>
                  <a:lnTo>
                    <a:pt y="257" x="97"/>
                  </a:lnTo>
                  <a:lnTo>
                    <a:pt y="259" x="97"/>
                  </a:lnTo>
                  <a:lnTo>
                    <a:pt y="263" x="96"/>
                  </a:lnTo>
                  <a:lnTo>
                    <a:pt y="266" x="95"/>
                  </a:lnTo>
                  <a:lnTo>
                    <a:pt y="273" x="92"/>
                  </a:lnTo>
                  <a:lnTo>
                    <a:pt y="278" x="90"/>
                  </a:lnTo>
                  <a:lnTo>
                    <a:pt y="275" x="95"/>
                  </a:lnTo>
                  <a:lnTo>
                    <a:pt y="271" x="101"/>
                  </a:lnTo>
                  <a:lnTo>
                    <a:pt y="279" x="98"/>
                  </a:lnTo>
                  <a:lnTo>
                    <a:pt y="286" x="96"/>
                  </a:lnTo>
                  <a:lnTo>
                    <a:pt y="293" x="95"/>
                  </a:lnTo>
                  <a:lnTo>
                    <a:pt y="299" x="94"/>
                  </a:lnTo>
                  <a:lnTo>
                    <a:pt y="311" x="95"/>
                  </a:lnTo>
                  <a:lnTo>
                    <a:pt y="320" x="96"/>
                  </a:lnTo>
                  <a:lnTo>
                    <a:pt y="339" x="101"/>
                  </a:lnTo>
                  <a:lnTo>
                    <a:pt y="357" x="105"/>
                  </a:lnTo>
                  <a:close/>
                  <a:moveTo>
                    <a:pt y="248" x="337"/>
                  </a:moveTo>
                  <a:lnTo>
                    <a:pt y="251" x="337"/>
                  </a:lnTo>
                  <a:lnTo>
                    <a:pt y="253" x="337"/>
                  </a:lnTo>
                  <a:lnTo>
                    <a:pt y="251" x="339"/>
                  </a:lnTo>
                  <a:lnTo>
                    <a:pt y="249" x="343"/>
                  </a:lnTo>
                  <a:lnTo>
                    <a:pt y="226" x="366"/>
                  </a:lnTo>
                  <a:lnTo>
                    <a:pt y="205" x="385"/>
                  </a:lnTo>
                  <a:lnTo>
                    <a:pt y="200" x="389"/>
                  </a:lnTo>
                  <a:lnTo>
                    <a:pt y="195" x="393"/>
                  </a:lnTo>
                  <a:lnTo>
                    <a:pt y="188" x="396"/>
                  </a:lnTo>
                  <a:lnTo>
                    <a:pt y="183" x="398"/>
                  </a:lnTo>
                  <a:lnTo>
                    <a:pt y="176" x="399"/>
                  </a:lnTo>
                  <a:lnTo>
                    <a:pt y="168" x="400"/>
                  </a:lnTo>
                  <a:lnTo>
                    <a:pt y="160" x="400"/>
                  </a:lnTo>
                  <a:lnTo>
                    <a:pt y="152" x="399"/>
                  </a:lnTo>
                  <a:lnTo>
                    <a:pt y="149" x="397"/>
                  </a:lnTo>
                  <a:lnTo>
                    <a:pt y="149" x="395"/>
                  </a:lnTo>
                  <a:lnTo>
                    <a:pt y="152" x="393"/>
                  </a:lnTo>
                  <a:lnTo>
                    <a:pt y="156" x="389"/>
                  </a:lnTo>
                  <a:lnTo>
                    <a:pt y="164" x="379"/>
                  </a:lnTo>
                  <a:lnTo>
                    <a:pt y="173" x="368"/>
                  </a:lnTo>
                  <a:lnTo>
                    <a:pt y="181" x="356"/>
                  </a:lnTo>
                  <a:lnTo>
                    <a:pt y="191" x="345"/>
                  </a:lnTo>
                  <a:lnTo>
                    <a:pt y="197" x="342"/>
                  </a:lnTo>
                  <a:lnTo>
                    <a:pt y="204" x="340"/>
                  </a:lnTo>
                  <a:lnTo>
                    <a:pt y="210" x="339"/>
                  </a:lnTo>
                  <a:lnTo>
                    <a:pt y="218" x="339"/>
                  </a:lnTo>
                  <a:lnTo>
                    <a:pt y="233" x="338"/>
                  </a:lnTo>
                  <a:lnTo>
                    <a:pt y="248" x="337"/>
                  </a:lnTo>
                  <a:close/>
                  <a:moveTo>
                    <a:pt y="566" x="174"/>
                  </a:moveTo>
                  <a:lnTo>
                    <a:pt y="570" x="176"/>
                  </a:lnTo>
                  <a:lnTo>
                    <a:pt y="572" x="179"/>
                  </a:lnTo>
                  <a:lnTo>
                    <a:pt y="573" x="183"/>
                  </a:lnTo>
                  <a:lnTo>
                    <a:pt y="573" x="189"/>
                  </a:lnTo>
                  <a:lnTo>
                    <a:pt y="572" x="201"/>
                  </a:lnTo>
                  <a:lnTo>
                    <a:pt y="572" x="211"/>
                  </a:lnTo>
                  <a:lnTo>
                    <a:pt y="581" x="217"/>
                  </a:lnTo>
                  <a:lnTo>
                    <a:pt y="591" x="222"/>
                  </a:lnTo>
                  <a:lnTo>
                    <a:pt y="595" x="229"/>
                  </a:lnTo>
                  <a:lnTo>
                    <a:pt y="599" x="234"/>
                  </a:lnTo>
                  <a:lnTo>
                    <a:pt y="603" x="242"/>
                  </a:lnTo>
                  <a:lnTo>
                    <a:pt y="604" x="249"/>
                  </a:lnTo>
                  <a:lnTo>
                    <a:pt y="605" x="263"/>
                  </a:lnTo>
                  <a:lnTo>
                    <a:pt y="604" x="276"/>
                  </a:lnTo>
                  <a:lnTo>
                    <a:pt y="601" x="289"/>
                  </a:lnTo>
                  <a:lnTo>
                    <a:pt y="600" x="302"/>
                  </a:lnTo>
                  <a:lnTo>
                    <a:pt y="595" x="311"/>
                  </a:lnTo>
                  <a:lnTo>
                    <a:pt y="589" x="320"/>
                  </a:lnTo>
                  <a:lnTo>
                    <a:pt y="584" x="330"/>
                  </a:lnTo>
                  <a:lnTo>
                    <a:pt y="580" x="340"/>
                  </a:lnTo>
                  <a:lnTo>
                    <a:pt y="573" x="329"/>
                  </a:lnTo>
                  <a:lnTo>
                    <a:pt y="566" x="317"/>
                  </a:lnTo>
                  <a:lnTo>
                    <a:pt y="562" x="312"/>
                  </a:lnTo>
                  <a:lnTo>
                    <a:pt y="559" x="306"/>
                  </a:lnTo>
                  <a:lnTo>
                    <a:pt y="556" x="301"/>
                  </a:lnTo>
                  <a:lnTo>
                    <a:pt y="556" x="295"/>
                  </a:lnTo>
                  <a:lnTo>
                    <a:pt y="555" x="290"/>
                  </a:lnTo>
                  <a:lnTo>
                    <a:pt y="554" x="286"/>
                  </a:lnTo>
                  <a:lnTo>
                    <a:pt y="554" x="281"/>
                  </a:lnTo>
                  <a:lnTo>
                    <a:pt y="554" x="276"/>
                  </a:lnTo>
                  <a:lnTo>
                    <a:pt y="556" x="268"/>
                  </a:lnTo>
                  <a:lnTo>
                    <a:pt y="560" x="259"/>
                  </a:lnTo>
                  <a:lnTo>
                    <a:pt y="560" x="251"/>
                  </a:lnTo>
                  <a:lnTo>
                    <a:pt y="558" x="245"/>
                  </a:lnTo>
                  <a:lnTo>
                    <a:pt y="554" x="241"/>
                  </a:lnTo>
                  <a:lnTo>
                    <a:pt y="548" x="236"/>
                  </a:lnTo>
                  <a:lnTo>
                    <a:pt y="540" x="232"/>
                  </a:lnTo>
                  <a:lnTo>
                    <a:pt y="536" x="227"/>
                  </a:lnTo>
                  <a:lnTo>
                    <a:pt y="534" x="221"/>
                  </a:lnTo>
                  <a:lnTo>
                    <a:pt y="534" x="215"/>
                  </a:lnTo>
                  <a:lnTo>
                    <a:pt y="538" x="207"/>
                  </a:lnTo>
                  <a:lnTo>
                    <a:pt y="539" x="201"/>
                  </a:lnTo>
                  <a:lnTo>
                    <a:pt y="543" x="193"/>
                  </a:lnTo>
                  <a:lnTo>
                    <a:pt y="550" x="186"/>
                  </a:lnTo>
                  <a:lnTo>
                    <a:pt y="554" x="182"/>
                  </a:lnTo>
                  <a:lnTo>
                    <a:pt y="556" x="178"/>
                  </a:lnTo>
                  <a:lnTo>
                    <a:pt y="559" x="176"/>
                  </a:lnTo>
                  <a:lnTo>
                    <a:pt y="560" x="175"/>
                  </a:lnTo>
                  <a:lnTo>
                    <a:pt y="563" x="174"/>
                  </a:lnTo>
                  <a:lnTo>
                    <a:pt y="566" x="174"/>
                  </a:lnTo>
                  <a:close/>
                  <a:moveTo>
                    <a:pt y="562" x="120"/>
                  </a:moveTo>
                  <a:lnTo>
                    <a:pt y="563" x="119"/>
                  </a:lnTo>
                  <a:lnTo>
                    <a:pt y="566" x="117"/>
                  </a:lnTo>
                  <a:lnTo>
                    <a:pt y="567" x="114"/>
                  </a:lnTo>
                  <a:lnTo>
                    <a:pt y="567" x="112"/>
                  </a:lnTo>
                  <a:lnTo>
                    <a:pt y="566" x="110"/>
                  </a:lnTo>
                  <a:lnTo>
                    <a:pt y="564" x="109"/>
                  </a:lnTo>
                  <a:lnTo>
                    <a:pt y="562" x="108"/>
                  </a:lnTo>
                  <a:lnTo>
                    <a:pt y="558" x="108"/>
                  </a:lnTo>
                  <a:lnTo>
                    <a:pt y="538" x="109"/>
                  </a:lnTo>
                  <a:lnTo>
                    <a:pt y="518" x="111"/>
                  </a:lnTo>
                  <a:lnTo>
                    <a:pt y="498" x="114"/>
                  </a:lnTo>
                  <a:lnTo>
                    <a:pt y="478" x="119"/>
                  </a:lnTo>
                  <a:lnTo>
                    <a:pt y="463" x="126"/>
                  </a:lnTo>
                  <a:lnTo>
                    <a:pt y="448" x="133"/>
                  </a:lnTo>
                  <a:lnTo>
                    <a:pt y="440" x="136"/>
                  </a:lnTo>
                  <a:lnTo>
                    <a:pt y="433" x="140"/>
                  </a:lnTo>
                  <a:lnTo>
                    <a:pt y="429" x="145"/>
                  </a:lnTo>
                  <a:lnTo>
                    <a:pt y="426" x="150"/>
                  </a:lnTo>
                  <a:lnTo>
                    <a:pt y="424" x="159"/>
                  </a:lnTo>
                  <a:lnTo>
                    <a:pt y="421" x="166"/>
                  </a:lnTo>
                  <a:lnTo>
                    <a:pt y="420" x="174"/>
                  </a:lnTo>
                  <a:lnTo>
                    <a:pt y="416" x="180"/>
                  </a:lnTo>
                  <a:lnTo>
                    <a:pt y="409" x="190"/>
                  </a:lnTo>
                  <a:lnTo>
                    <a:pt y="400" x="201"/>
                  </a:lnTo>
                  <a:lnTo>
                    <a:pt y="387" x="220"/>
                  </a:lnTo>
                  <a:lnTo>
                    <a:pt y="376" x="242"/>
                  </a:lnTo>
                  <a:lnTo>
                    <a:pt y="373" x="252"/>
                  </a:lnTo>
                  <a:lnTo>
                    <a:pt y="371" x="262"/>
                  </a:lnTo>
                  <a:lnTo>
                    <a:pt y="371" x="266"/>
                  </a:lnTo>
                  <a:lnTo>
                    <a:pt y="371" x="270"/>
                  </a:lnTo>
                  <a:lnTo>
                    <a:pt y="372" x="274"/>
                  </a:lnTo>
                  <a:lnTo>
                    <a:pt y="375" x="277"/>
                  </a:lnTo>
                  <a:lnTo>
                    <a:pt y="377" x="279"/>
                  </a:lnTo>
                  <a:lnTo>
                    <a:pt y="381" x="281"/>
                  </a:lnTo>
                  <a:lnTo>
                    <a:pt y="385" x="283"/>
                  </a:lnTo>
                  <a:lnTo>
                    <a:pt y="391" x="284"/>
                  </a:lnTo>
                  <a:lnTo>
                    <a:pt y="403" x="285"/>
                  </a:lnTo>
                  <a:lnTo>
                    <a:pt y="414" x="285"/>
                  </a:lnTo>
                  <a:lnTo>
                    <a:pt y="428" x="284"/>
                  </a:lnTo>
                  <a:lnTo>
                    <a:pt y="438" x="282"/>
                  </a:lnTo>
                  <a:lnTo>
                    <a:pt y="444" x="281"/>
                  </a:lnTo>
                  <a:lnTo>
                    <a:pt y="448" x="278"/>
                  </a:lnTo>
                  <a:lnTo>
                    <a:pt y="450" x="276"/>
                  </a:lnTo>
                  <a:lnTo>
                    <a:pt y="453" x="274"/>
                  </a:lnTo>
                  <a:lnTo>
                    <a:pt y="456" x="275"/>
                  </a:lnTo>
                  <a:lnTo>
                    <a:pt y="457" x="274"/>
                  </a:lnTo>
                  <a:lnTo>
                    <a:pt y="460" x="273"/>
                  </a:lnTo>
                  <a:lnTo>
                    <a:pt y="461" x="271"/>
                  </a:lnTo>
                  <a:lnTo>
                    <a:pt y="465" x="264"/>
                  </a:lnTo>
                  <a:lnTo>
                    <a:pt y="469" x="257"/>
                  </a:lnTo>
                  <a:lnTo>
                    <a:pt y="474" x="248"/>
                  </a:lnTo>
                  <a:lnTo>
                    <a:pt y="479" x="238"/>
                  </a:lnTo>
                  <a:lnTo>
                    <a:pt y="483" x="234"/>
                  </a:lnTo>
                  <a:lnTo>
                    <a:pt y="487" x="230"/>
                  </a:lnTo>
                  <a:lnTo>
                    <a:pt y="493" x="227"/>
                  </a:lnTo>
                  <a:lnTo>
                    <a:pt y="497" x="223"/>
                  </a:lnTo>
                  <a:lnTo>
                    <a:pt y="505" x="206"/>
                  </a:lnTo>
                  <a:lnTo>
                    <a:pt y="514" x="190"/>
                  </a:lnTo>
                  <a:lnTo>
                    <a:pt y="522" x="174"/>
                  </a:lnTo>
                  <a:lnTo>
                    <a:pt y="530" x="158"/>
                  </a:lnTo>
                  <a:lnTo>
                    <a:pt y="530" x="152"/>
                  </a:lnTo>
                  <a:lnTo>
                    <a:pt y="528" x="148"/>
                  </a:lnTo>
                  <a:lnTo>
                    <a:pt y="526" x="145"/>
                  </a:lnTo>
                  <a:lnTo>
                    <a:pt y="522" x="142"/>
                  </a:lnTo>
                  <a:lnTo>
                    <a:pt y="527" x="142"/>
                  </a:lnTo>
                  <a:lnTo>
                    <a:pt y="532" x="141"/>
                  </a:lnTo>
                  <a:lnTo>
                    <a:pt y="539" x="139"/>
                  </a:lnTo>
                  <a:lnTo>
                    <a:pt y="544" x="137"/>
                  </a:lnTo>
                  <a:lnTo>
                    <a:pt y="548" x="134"/>
                  </a:lnTo>
                  <a:lnTo>
                    <a:pt y="554" x="130"/>
                  </a:lnTo>
                  <a:lnTo>
                    <a:pt y="558" x="125"/>
                  </a:lnTo>
                  <a:lnTo>
                    <a:pt y="562" x="120"/>
                  </a:lnTo>
                  <a:close/>
                  <a:moveTo>
                    <a:pt y="392" x="340"/>
                  </a:moveTo>
                  <a:lnTo>
                    <a:pt y="388" x="336"/>
                  </a:lnTo>
                  <a:lnTo>
                    <a:pt y="388" x="332"/>
                  </a:lnTo>
                  <a:lnTo>
                    <a:pt y="388" x="328"/>
                  </a:lnTo>
                  <a:lnTo>
                    <a:pt y="388" x="324"/>
                  </a:lnTo>
                  <a:lnTo>
                    <a:pt y="392" x="315"/>
                  </a:lnTo>
                  <a:lnTo>
                    <a:pt y="395" x="307"/>
                  </a:lnTo>
                  <a:lnTo>
                    <a:pt y="404" x="306"/>
                  </a:lnTo>
                  <a:lnTo>
                    <a:pt y="413" x="306"/>
                  </a:lnTo>
                  <a:lnTo>
                    <a:pt y="417" x="305"/>
                  </a:lnTo>
                  <a:lnTo>
                    <a:pt y="421" x="306"/>
                  </a:lnTo>
                  <a:lnTo>
                    <a:pt y="424" x="306"/>
                  </a:lnTo>
                  <a:lnTo>
                    <a:pt y="428" x="309"/>
                  </a:lnTo>
                  <a:lnTo>
                    <a:pt y="440" x="309"/>
                  </a:lnTo>
                  <a:lnTo>
                    <a:pt y="450" x="309"/>
                  </a:lnTo>
                  <a:lnTo>
                    <a:pt y="454" x="307"/>
                  </a:lnTo>
                  <a:lnTo>
                    <a:pt y="460" x="305"/>
                  </a:lnTo>
                  <a:lnTo>
                    <a:pt y="463" x="301"/>
                  </a:lnTo>
                  <a:lnTo>
                    <a:pt y="470" x="296"/>
                  </a:lnTo>
                  <a:lnTo>
                    <a:pt y="475" x="292"/>
                  </a:lnTo>
                  <a:lnTo>
                    <a:pt y="481" x="287"/>
                  </a:lnTo>
                  <a:lnTo>
                    <a:pt y="485" x="282"/>
                  </a:lnTo>
                  <a:lnTo>
                    <a:pt y="489" x="274"/>
                  </a:lnTo>
                  <a:lnTo>
                    <a:pt y="493" x="268"/>
                  </a:lnTo>
                  <a:lnTo>
                    <a:pt y="497" x="262"/>
                  </a:lnTo>
                  <a:lnTo>
                    <a:pt y="502" x="258"/>
                  </a:lnTo>
                  <a:lnTo>
                    <a:pt y="507" x="256"/>
                  </a:lnTo>
                  <a:lnTo>
                    <a:pt y="513" x="251"/>
                  </a:lnTo>
                  <a:lnTo>
                    <a:pt y="517" x="250"/>
                  </a:lnTo>
                  <a:lnTo>
                    <a:pt y="522" x="250"/>
                  </a:lnTo>
                  <a:lnTo>
                    <a:pt y="526" x="251"/>
                  </a:lnTo>
                  <a:lnTo>
                    <a:pt y="535" x="257"/>
                  </a:lnTo>
                  <a:lnTo>
                    <a:pt y="543" x="262"/>
                  </a:lnTo>
                  <a:lnTo>
                    <a:pt y="542" x="273"/>
                  </a:lnTo>
                  <a:lnTo>
                    <a:pt y="539" x="283"/>
                  </a:lnTo>
                  <a:lnTo>
                    <a:pt y="538" x="288"/>
                  </a:lnTo>
                  <a:lnTo>
                    <a:pt y="539" x="295"/>
                  </a:lnTo>
                  <a:lnTo>
                    <a:pt y="543" x="302"/>
                  </a:lnTo>
                  <a:lnTo>
                    <a:pt y="550" x="311"/>
                  </a:lnTo>
                  <a:lnTo>
                    <a:pt y="542" x="322"/>
                  </a:lnTo>
                  <a:lnTo>
                    <a:pt y="535" x="333"/>
                  </a:lnTo>
                  <a:lnTo>
                    <a:pt y="530" x="345"/>
                  </a:lnTo>
                  <a:lnTo>
                    <a:pt y="524" x="358"/>
                  </a:lnTo>
                  <a:lnTo>
                    <a:pt y="519" x="367"/>
                  </a:lnTo>
                  <a:lnTo>
                    <a:pt y="514" x="374"/>
                  </a:lnTo>
                  <a:lnTo>
                    <a:pt y="509" x="380"/>
                  </a:lnTo>
                  <a:lnTo>
                    <a:pt y="502" x="384"/>
                  </a:lnTo>
                  <a:lnTo>
                    <a:pt y="491" x="389"/>
                  </a:lnTo>
                  <a:lnTo>
                    <a:pt y="481" x="397"/>
                  </a:lnTo>
                  <a:lnTo>
                    <a:pt y="473" x="394"/>
                  </a:lnTo>
                  <a:lnTo>
                    <a:pt y="469" x="391"/>
                  </a:lnTo>
                  <a:lnTo>
                    <a:pt y="461" x="386"/>
                  </a:lnTo>
                  <a:lnTo>
                    <a:pt y="445" x="382"/>
                  </a:lnTo>
                  <a:lnTo>
                    <a:pt y="436" x="378"/>
                  </a:lnTo>
                  <a:lnTo>
                    <a:pt y="426" x="373"/>
                  </a:lnTo>
                  <a:lnTo>
                    <a:pt y="420" x="368"/>
                  </a:lnTo>
                  <a:lnTo>
                    <a:pt y="412" x="362"/>
                  </a:lnTo>
                  <a:lnTo>
                    <a:pt y="400" x="352"/>
                  </a:lnTo>
                  <a:lnTo>
                    <a:pt y="392" x="340"/>
                  </a:lnTo>
                  <a:close/>
                  <a:moveTo>
                    <a:pt y="575" x="427"/>
                  </a:moveTo>
                  <a:lnTo>
                    <a:pt y="570" x="432"/>
                  </a:lnTo>
                  <a:lnTo>
                    <a:pt y="566" x="435"/>
                  </a:lnTo>
                  <a:lnTo>
                    <a:pt y="563" x="436"/>
                  </a:lnTo>
                  <a:lnTo>
                    <a:pt y="560" x="436"/>
                  </a:lnTo>
                  <a:lnTo>
                    <a:pt y="559" x="434"/>
                  </a:lnTo>
                  <a:lnTo>
                    <a:pt y="556" x="430"/>
                  </a:lnTo>
                  <a:lnTo>
                    <a:pt y="555" x="425"/>
                  </a:lnTo>
                  <a:lnTo>
                    <a:pt y="552" x="419"/>
                  </a:lnTo>
                  <a:lnTo>
                    <a:pt y="558" x="402"/>
                  </a:lnTo>
                  <a:lnTo>
                    <a:pt y="563" x="389"/>
                  </a:lnTo>
                  <a:lnTo>
                    <a:pt y="566" x="384"/>
                  </a:lnTo>
                  <a:lnTo>
                    <a:pt y="567" x="378"/>
                  </a:lnTo>
                  <a:lnTo>
                    <a:pt y="570" x="371"/>
                  </a:lnTo>
                  <a:lnTo>
                    <a:pt y="571" x="364"/>
                  </a:lnTo>
                  <a:lnTo>
                    <a:pt y="572" x="361"/>
                  </a:lnTo>
                  <a:lnTo>
                    <a:pt y="573" x="360"/>
                  </a:lnTo>
                  <a:lnTo>
                    <a:pt y="575" x="360"/>
                  </a:lnTo>
                  <a:lnTo>
                    <a:pt y="576" x="360"/>
                  </a:lnTo>
                  <a:lnTo>
                    <a:pt y="577" x="364"/>
                  </a:lnTo>
                  <a:lnTo>
                    <a:pt y="579" x="369"/>
                  </a:lnTo>
                  <a:lnTo>
                    <a:pt y="580" x="384"/>
                  </a:lnTo>
                  <a:lnTo>
                    <a:pt y="579" x="399"/>
                  </a:lnTo>
                  <a:lnTo>
                    <a:pt y="577" x="413"/>
                  </a:lnTo>
                  <a:lnTo>
                    <a:pt y="575" x="427"/>
                  </a:lnTo>
                  <a:close/>
                  <a:moveTo>
                    <a:pt y="550" x="453"/>
                  </a:moveTo>
                  <a:lnTo>
                    <a:pt y="547" x="453"/>
                  </a:lnTo>
                  <a:lnTo>
                    <a:pt y="543" x="451"/>
                  </a:lnTo>
                  <a:lnTo>
                    <a:pt y="542" x="447"/>
                  </a:lnTo>
                  <a:lnTo>
                    <a:pt y="540" x="442"/>
                  </a:lnTo>
                  <a:lnTo>
                    <a:pt y="540" x="439"/>
                  </a:lnTo>
                  <a:lnTo>
                    <a:pt y="542" x="436"/>
                  </a:lnTo>
                  <a:lnTo>
                    <a:pt y="544" x="434"/>
                  </a:lnTo>
                  <a:lnTo>
                    <a:pt y="547" x="434"/>
                  </a:lnTo>
                  <a:lnTo>
                    <a:pt y="550" x="435"/>
                  </a:lnTo>
                  <a:lnTo>
                    <a:pt y="551" x="436"/>
                  </a:lnTo>
                  <a:lnTo>
                    <a:pt y="552" x="438"/>
                  </a:lnTo>
                  <a:lnTo>
                    <a:pt y="554" x="441"/>
                  </a:lnTo>
                  <a:lnTo>
                    <a:pt y="552" x="448"/>
                  </a:lnTo>
                  <a:lnTo>
                    <a:pt y="550" x="453"/>
                  </a:lnTo>
                  <a:close/>
                  <a:moveTo>
                    <a:pt y="494" x="461"/>
                  </a:moveTo>
                  <a:lnTo>
                    <a:pt y="494" x="455"/>
                  </a:lnTo>
                  <a:lnTo>
                    <a:pt y="497" x="448"/>
                  </a:lnTo>
                  <a:lnTo>
                    <a:pt y="498" x="443"/>
                  </a:lnTo>
                  <a:lnTo>
                    <a:pt y="499" x="440"/>
                  </a:lnTo>
                  <a:lnTo>
                    <a:pt y="498" x="437"/>
                  </a:lnTo>
                  <a:lnTo>
                    <a:pt y="497" x="435"/>
                  </a:lnTo>
                  <a:lnTo>
                    <a:pt y="494" x="436"/>
                  </a:lnTo>
                  <a:lnTo>
                    <a:pt y="490" x="440"/>
                  </a:lnTo>
                  <a:lnTo>
                    <a:pt y="486" x="447"/>
                  </a:lnTo>
                  <a:lnTo>
                    <a:pt y="482" x="453"/>
                  </a:lnTo>
                  <a:lnTo>
                    <a:pt y="479" x="462"/>
                  </a:lnTo>
                  <a:lnTo>
                    <a:pt y="478" x="468"/>
                  </a:lnTo>
                  <a:lnTo>
                    <a:pt y="477" x="474"/>
                  </a:lnTo>
                  <a:lnTo>
                    <a:pt y="477" x="477"/>
                  </a:lnTo>
                  <a:lnTo>
                    <a:pt y="477" x="479"/>
                  </a:lnTo>
                  <a:lnTo>
                    <a:pt y="478" x="479"/>
                  </a:lnTo>
                  <a:lnTo>
                    <a:pt y="479" x="479"/>
                  </a:lnTo>
                  <a:lnTo>
                    <a:pt y="481" x="479"/>
                  </a:lnTo>
                  <a:lnTo>
                    <a:pt y="483" x="479"/>
                  </a:lnTo>
                  <a:lnTo>
                    <a:pt y="487" x="479"/>
                  </a:lnTo>
                  <a:lnTo>
                    <a:pt y="487" x="483"/>
                  </a:lnTo>
                  <a:lnTo>
                    <a:pt y="486" x="488"/>
                  </a:lnTo>
                  <a:lnTo>
                    <a:pt y="486" x="490"/>
                  </a:lnTo>
                  <a:lnTo>
                    <a:pt y="486" x="491"/>
                  </a:lnTo>
                  <a:lnTo>
                    <a:pt y="486" x="493"/>
                  </a:lnTo>
                  <a:lnTo>
                    <a:pt y="489" x="494"/>
                  </a:lnTo>
                  <a:lnTo>
                    <a:pt y="491" x="494"/>
                  </a:lnTo>
                  <a:lnTo>
                    <a:pt y="495" x="491"/>
                  </a:lnTo>
                  <a:lnTo>
                    <a:pt y="499" x="485"/>
                  </a:lnTo>
                  <a:lnTo>
                    <a:pt y="505" x="479"/>
                  </a:lnTo>
                  <a:lnTo>
                    <a:pt y="509" x="473"/>
                  </a:lnTo>
                  <a:lnTo>
                    <a:pt y="511" x="466"/>
                  </a:lnTo>
                  <a:lnTo>
                    <a:pt y="513" x="460"/>
                  </a:lnTo>
                  <a:lnTo>
                    <a:pt y="513" x="455"/>
                  </a:lnTo>
                  <a:lnTo>
                    <a:pt y="510" x="452"/>
                  </a:lnTo>
                  <a:lnTo>
                    <a:pt y="507" x="451"/>
                  </a:lnTo>
                  <a:lnTo>
                    <a:pt y="505" x="452"/>
                  </a:lnTo>
                  <a:lnTo>
                    <a:pt y="503" x="453"/>
                  </a:lnTo>
                  <a:lnTo>
                    <a:pt y="499" x="458"/>
                  </a:lnTo>
                  <a:lnTo>
                    <a:pt y="494" x="461"/>
                  </a:lnTo>
                  <a:close/>
                  <a:moveTo>
                    <a:pt y="474" x="456"/>
                  </a:moveTo>
                  <a:lnTo>
                    <a:pt y="473" x="457"/>
                  </a:lnTo>
                  <a:lnTo>
                    <a:pt y="471" x="457"/>
                  </a:lnTo>
                  <a:lnTo>
                    <a:pt y="470" x="457"/>
                  </a:lnTo>
                  <a:lnTo>
                    <a:pt y="469" x="456"/>
                  </a:lnTo>
                  <a:lnTo>
                    <a:pt y="467" x="453"/>
                  </a:lnTo>
                  <a:lnTo>
                    <a:pt y="466" x="450"/>
                  </a:lnTo>
                  <a:lnTo>
                    <a:pt y="465" x="441"/>
                  </a:lnTo>
                  <a:lnTo>
                    <a:pt y="463" x="436"/>
                  </a:lnTo>
                  <a:lnTo>
                    <a:pt y="466" x="429"/>
                  </a:lnTo>
                  <a:lnTo>
                    <a:pt y="469" x="426"/>
                  </a:lnTo>
                  <a:lnTo>
                    <a:pt y="471" x="425"/>
                  </a:lnTo>
                  <a:lnTo>
                    <a:pt y="473" x="425"/>
                  </a:lnTo>
                  <a:lnTo>
                    <a:pt y="475" x="426"/>
                  </a:lnTo>
                  <a:lnTo>
                    <a:pt y="477" x="427"/>
                  </a:lnTo>
                  <a:lnTo>
                    <a:pt y="477" x="432"/>
                  </a:lnTo>
                  <a:lnTo>
                    <a:pt y="478" x="435"/>
                  </a:lnTo>
                  <a:lnTo>
                    <a:pt y="479" x="437"/>
                  </a:lnTo>
                  <a:lnTo>
                    <a:pt y="482" x="440"/>
                  </a:lnTo>
                  <a:lnTo>
                    <a:pt y="479" x="448"/>
                  </a:lnTo>
                  <a:lnTo>
                    <a:pt y="474" x="456"/>
                  </a:lnTo>
                  <a:close/>
                  <a:moveTo>
                    <a:pt y="502" x="423"/>
                  </a:moveTo>
                  <a:lnTo>
                    <a:pt y="490" x="414"/>
                  </a:lnTo>
                  <a:lnTo>
                    <a:pt y="483" x="410"/>
                  </a:lnTo>
                  <a:lnTo>
                    <a:pt y="487" x="403"/>
                  </a:lnTo>
                  <a:lnTo>
                    <a:pt y="494" x="397"/>
                  </a:lnTo>
                  <a:lnTo>
                    <a:pt y="498" x="394"/>
                  </a:lnTo>
                  <a:lnTo>
                    <a:pt y="502" x="393"/>
                  </a:lnTo>
                  <a:lnTo>
                    <a:pt y="506" x="392"/>
                  </a:lnTo>
                  <a:lnTo>
                    <a:pt y="510" x="392"/>
                  </a:lnTo>
                  <a:lnTo>
                    <a:pt y="513" x="394"/>
                  </a:lnTo>
                  <a:lnTo>
                    <a:pt y="514" x="397"/>
                  </a:lnTo>
                  <a:lnTo>
                    <a:pt y="514" x="401"/>
                  </a:lnTo>
                  <a:lnTo>
                    <a:pt y="513" x="407"/>
                  </a:lnTo>
                  <a:lnTo>
                    <a:pt y="511" x="411"/>
                  </a:lnTo>
                  <a:lnTo>
                    <a:pt y="509" x="416"/>
                  </a:lnTo>
                  <a:lnTo>
                    <a:pt y="506" x="420"/>
                  </a:lnTo>
                  <a:lnTo>
                    <a:pt y="502" x="423"/>
                  </a:lnTo>
                  <a:close/>
                  <a:moveTo>
                    <a:pt y="463" x="418"/>
                  </a:moveTo>
                  <a:lnTo>
                    <a:pt y="461" x="419"/>
                  </a:lnTo>
                  <a:lnTo>
                    <a:pt y="458" x="419"/>
                  </a:lnTo>
                  <a:lnTo>
                    <a:pt y="456" x="416"/>
                  </a:lnTo>
                  <a:lnTo>
                    <a:pt y="453" x="413"/>
                  </a:lnTo>
                  <a:lnTo>
                    <a:pt y="448" x="406"/>
                  </a:lnTo>
                  <a:lnTo>
                    <a:pt y="442" x="398"/>
                  </a:lnTo>
                  <a:lnTo>
                    <a:pt y="446" x="397"/>
                  </a:lnTo>
                  <a:lnTo>
                    <a:pt y="450" x="397"/>
                  </a:lnTo>
                  <a:lnTo>
                    <a:pt y="453" x="397"/>
                  </a:lnTo>
                  <a:lnTo>
                    <a:pt y="454" x="398"/>
                  </a:lnTo>
                  <a:lnTo>
                    <a:pt y="458" x="401"/>
                  </a:lnTo>
                  <a:lnTo>
                    <a:pt y="463" x="403"/>
                  </a:lnTo>
                  <a:lnTo>
                    <a:pt y="467" x="407"/>
                  </a:lnTo>
                  <a:lnTo>
                    <a:pt y="470" x="410"/>
                  </a:lnTo>
                  <a:lnTo>
                    <a:pt y="470" x="412"/>
                  </a:lnTo>
                  <a:lnTo>
                    <a:pt y="470" x="413"/>
                  </a:lnTo>
                  <a:lnTo>
                    <a:pt y="467" x="415"/>
                  </a:lnTo>
                  <a:lnTo>
                    <a:pt y="463" x="418"/>
                  </a:lnTo>
                  <a:close/>
                  <a:moveTo>
                    <a:pt y="514" x="429"/>
                  </a:moveTo>
                  <a:lnTo>
                    <a:pt y="515" x="426"/>
                  </a:lnTo>
                  <a:lnTo>
                    <a:pt y="517" x="424"/>
                  </a:lnTo>
                  <a:lnTo>
                    <a:pt y="518" x="423"/>
                  </a:lnTo>
                  <a:lnTo>
                    <a:pt y="520" x="423"/>
                  </a:lnTo>
                  <a:lnTo>
                    <a:pt y="524" x="423"/>
                  </a:lnTo>
                  <a:lnTo>
                    <a:pt y="527" x="424"/>
                  </a:lnTo>
                  <a:lnTo>
                    <a:pt y="528" x="423"/>
                  </a:lnTo>
                  <a:lnTo>
                    <a:pt y="531" x="421"/>
                  </a:lnTo>
                  <a:lnTo>
                    <a:pt y="531" x="419"/>
                  </a:lnTo>
                  <a:lnTo>
                    <a:pt y="531" x="418"/>
                  </a:lnTo>
                  <a:lnTo>
                    <a:pt y="530" x="415"/>
                  </a:lnTo>
                  <a:lnTo>
                    <a:pt y="528" x="414"/>
                  </a:lnTo>
                  <a:lnTo>
                    <a:pt y="524" x="412"/>
                  </a:lnTo>
                  <a:lnTo>
                    <a:pt y="522" x="408"/>
                  </a:lnTo>
                  <a:lnTo>
                    <a:pt y="520" x="400"/>
                  </a:lnTo>
                  <a:lnTo>
                    <a:pt y="520" x="388"/>
                  </a:lnTo>
                  <a:lnTo>
                    <a:pt y="522" x="382"/>
                  </a:lnTo>
                  <a:lnTo>
                    <a:pt y="523" x="377"/>
                  </a:lnTo>
                  <a:lnTo>
                    <a:pt y="524" x="372"/>
                  </a:lnTo>
                  <a:lnTo>
                    <a:pt y="528" x="369"/>
                  </a:lnTo>
                  <a:lnTo>
                    <a:pt y="534" x="361"/>
                  </a:lnTo>
                  <a:lnTo>
                    <a:pt y="540" x="354"/>
                  </a:lnTo>
                  <a:lnTo>
                    <a:pt y="543" x="350"/>
                  </a:lnTo>
                  <a:lnTo>
                    <a:pt y="546" x="344"/>
                  </a:lnTo>
                  <a:lnTo>
                    <a:pt y="547" x="339"/>
                  </a:lnTo>
                  <a:lnTo>
                    <a:pt y="548" x="333"/>
                  </a:lnTo>
                  <a:lnTo>
                    <a:pt y="548" x="347"/>
                  </a:lnTo>
                  <a:lnTo>
                    <a:pt y="548" x="357"/>
                  </a:lnTo>
                  <a:lnTo>
                    <a:pt y="550" x="364"/>
                  </a:lnTo>
                  <a:lnTo>
                    <a:pt y="551" x="367"/>
                  </a:lnTo>
                  <a:lnTo>
                    <a:pt y="554" x="371"/>
                  </a:lnTo>
                  <a:lnTo>
                    <a:pt y="554" x="377"/>
                  </a:lnTo>
                  <a:lnTo>
                    <a:pt y="551" x="391"/>
                  </a:lnTo>
                  <a:lnTo>
                    <a:pt y="547" x="402"/>
                  </a:lnTo>
                  <a:lnTo>
                    <a:pt y="542" x="415"/>
                  </a:lnTo>
                  <a:lnTo>
                    <a:pt y="538" x="428"/>
                  </a:lnTo>
                  <a:lnTo>
                    <a:pt y="534" x="434"/>
                  </a:lnTo>
                  <a:lnTo>
                    <a:pt y="530" x="437"/>
                  </a:lnTo>
                  <a:lnTo>
                    <a:pt y="526" x="439"/>
                  </a:lnTo>
                  <a:lnTo>
                    <a:pt y="523" x="439"/>
                  </a:lnTo>
                  <a:lnTo>
                    <a:pt y="519" x="438"/>
                  </a:lnTo>
                  <a:lnTo>
                    <a:pt y="517" x="436"/>
                  </a:lnTo>
                  <a:lnTo>
                    <a:pt y="514" x="434"/>
                  </a:lnTo>
                  <a:lnTo>
                    <a:pt y="514" x="429"/>
                  </a:lnTo>
                  <a:close/>
                  <a:moveTo>
                    <a:pt y="946" x="0"/>
                  </a:moveTo>
                  <a:lnTo>
                    <a:pt y="948" x="17"/>
                  </a:lnTo>
                  <a:lnTo>
                    <a:pt y="951" x="43"/>
                  </a:lnTo>
                  <a:lnTo>
                    <a:pt y="954" x="78"/>
                  </a:lnTo>
                  <a:lnTo>
                    <a:pt y="956" x="119"/>
                  </a:lnTo>
                  <a:lnTo>
                    <a:pt y="950" x="113"/>
                  </a:lnTo>
                  <a:lnTo>
                    <a:pt y="944" x="107"/>
                  </a:lnTo>
                  <a:lnTo>
                    <a:pt y="938" x="98"/>
                  </a:lnTo>
                  <a:lnTo>
                    <a:pt y="933" x="90"/>
                  </a:lnTo>
                  <a:lnTo>
                    <a:pt y="927" x="80"/>
                  </a:lnTo>
                  <a:lnTo>
                    <a:pt y="921" x="70"/>
                  </a:lnTo>
                  <a:lnTo>
                    <a:pt y="915" x="63"/>
                  </a:lnTo>
                  <a:lnTo>
                    <a:pt y="909" x="56"/>
                  </a:lnTo>
                  <a:lnTo>
                    <a:pt y="889" x="59"/>
                  </a:lnTo>
                  <a:lnTo>
                    <a:pt y="870" x="60"/>
                  </a:lnTo>
                  <a:lnTo>
                    <a:pt y="852" x="62"/>
                  </a:lnTo>
                  <a:lnTo>
                    <a:pt y="832" x="62"/>
                  </a:lnTo>
                  <a:lnTo>
                    <a:pt y="812" x="62"/>
                  </a:lnTo>
                  <a:lnTo>
                    <a:pt y="789" x="63"/>
                  </a:lnTo>
                  <a:lnTo>
                    <a:pt y="767" x="65"/>
                  </a:lnTo>
                  <a:lnTo>
                    <a:pt y="740" x="68"/>
                  </a:lnTo>
                  <a:lnTo>
                    <a:pt y="735" x="67"/>
                  </a:lnTo>
                  <a:lnTo>
                    <a:pt y="729" x="66"/>
                  </a:lnTo>
                  <a:lnTo>
                    <a:pt y="723" x="66"/>
                  </a:lnTo>
                  <a:lnTo>
                    <a:pt y="717" x="67"/>
                  </a:lnTo>
                  <a:lnTo>
                    <a:pt y="703" x="69"/>
                  </a:lnTo>
                  <a:lnTo>
                    <a:pt y="689" x="73"/>
                  </a:lnTo>
                  <a:lnTo>
                    <a:pt y="658" x="84"/>
                  </a:lnTo>
                  <a:lnTo>
                    <a:pt y="624" x="95"/>
                  </a:lnTo>
                  <a:lnTo>
                    <a:pt y="616" x="105"/>
                  </a:lnTo>
                  <a:lnTo>
                    <a:pt y="609" x="111"/>
                  </a:lnTo>
                  <a:lnTo>
                    <a:pt y="601" x="117"/>
                  </a:lnTo>
                  <a:lnTo>
                    <a:pt y="593" x="122"/>
                  </a:lnTo>
                  <a:lnTo>
                    <a:pt y="592" x="130"/>
                  </a:lnTo>
                  <a:lnTo>
                    <a:pt y="589" x="135"/>
                  </a:lnTo>
                  <a:lnTo>
                    <a:pt y="587" x="141"/>
                  </a:lnTo>
                  <a:lnTo>
                    <a:pt y="584" x="148"/>
                  </a:lnTo>
                  <a:lnTo>
                    <a:pt y="581" x="154"/>
                  </a:lnTo>
                  <a:lnTo>
                    <a:pt y="583" x="162"/>
                  </a:lnTo>
                  <a:lnTo>
                    <a:pt y="584" x="167"/>
                  </a:lnTo>
                  <a:lnTo>
                    <a:pt y="587" x="173"/>
                  </a:lnTo>
                  <a:lnTo>
                    <a:pt y="591" x="178"/>
                  </a:lnTo>
                  <a:lnTo>
                    <a:pt y="596" x="185"/>
                  </a:lnTo>
                  <a:lnTo>
                    <a:pt y="595" x="189"/>
                  </a:lnTo>
                  <a:lnTo>
                    <a:pt y="595" x="193"/>
                  </a:lnTo>
                  <a:lnTo>
                    <a:pt y="596" x="199"/>
                  </a:lnTo>
                  <a:lnTo>
                    <a:pt y="597" x="204"/>
                  </a:lnTo>
                  <a:lnTo>
                    <a:pt y="601" x="215"/>
                  </a:lnTo>
                  <a:lnTo>
                    <a:pt y="607" x="226"/>
                  </a:lnTo>
                  <a:lnTo>
                    <a:pt y="620" x="248"/>
                  </a:lnTo>
                  <a:lnTo>
                    <a:pt y="633" x="265"/>
                  </a:lnTo>
                  <a:lnTo>
                    <a:pt y="626" x="261"/>
                  </a:lnTo>
                  <a:lnTo>
                    <a:pt y="619" x="259"/>
                  </a:lnTo>
                  <a:lnTo>
                    <a:pt y="617" x="268"/>
                  </a:lnTo>
                  <a:lnTo>
                    <a:pt y="616" x="275"/>
                  </a:lnTo>
                  <a:lnTo>
                    <a:pt y="615" x="284"/>
                  </a:lnTo>
                  <a:lnTo>
                    <a:pt y="613" x="291"/>
                  </a:lnTo>
                  <a:lnTo>
                    <a:pt y="625" x="302"/>
                  </a:lnTo>
                  <a:lnTo>
                    <a:pt y="634" x="314"/>
                  </a:lnTo>
                  <a:lnTo>
                    <a:pt y="644" x="328"/>
                  </a:lnTo>
                  <a:lnTo>
                    <a:pt y="650" x="342"/>
                  </a:lnTo>
                  <a:lnTo>
                    <a:pt y="656" x="357"/>
                  </a:lnTo>
                  <a:lnTo>
                    <a:pt y="658" x="373"/>
                  </a:lnTo>
                  <a:lnTo>
                    <a:pt y="660" x="389"/>
                  </a:lnTo>
                  <a:lnTo>
                    <a:pt y="660" x="405"/>
                  </a:lnTo>
                  <a:lnTo>
                    <a:pt y="656" x="382"/>
                  </a:lnTo>
                  <a:lnTo>
                    <a:pt y="650" x="358"/>
                  </a:lnTo>
                  <a:lnTo>
                    <a:pt y="648" x="348"/>
                  </a:lnTo>
                  <a:lnTo>
                    <a:pt y="644" x="340"/>
                  </a:lnTo>
                  <a:lnTo>
                    <a:pt y="640" x="333"/>
                  </a:lnTo>
                  <a:lnTo>
                    <a:pt y="636" x="330"/>
                  </a:lnTo>
                  <a:lnTo>
                    <a:pt y="633" x="331"/>
                  </a:lnTo>
                  <a:lnTo>
                    <a:pt y="632" x="333"/>
                  </a:lnTo>
                  <a:lnTo>
                    <a:pt y="629" x="338"/>
                  </a:lnTo>
                  <a:lnTo>
                    <a:pt y="628" x="343"/>
                  </a:lnTo>
                  <a:lnTo>
                    <a:pt y="625" x="354"/>
                  </a:lnTo>
                  <a:lnTo>
                    <a:pt y="624" x="366"/>
                  </a:lnTo>
                  <a:lnTo>
                    <a:pt y="623" x="347"/>
                  </a:lnTo>
                  <a:lnTo>
                    <a:pt y="625" x="327"/>
                  </a:lnTo>
                  <a:lnTo>
                    <a:pt y="625" x="318"/>
                  </a:lnTo>
                  <a:lnTo>
                    <a:pt y="623" x="312"/>
                  </a:lnTo>
                  <a:lnTo>
                    <a:pt y="620" x="310"/>
                  </a:lnTo>
                  <a:lnTo>
                    <a:pt y="617" x="307"/>
                  </a:lnTo>
                  <a:lnTo>
                    <a:pt y="613" x="307"/>
                  </a:lnTo>
                  <a:lnTo>
                    <a:pt y="608" x="307"/>
                  </a:lnTo>
                  <a:lnTo>
                    <a:pt y="601" x="318"/>
                  </a:lnTo>
                  <a:lnTo>
                    <a:pt y="593" x="330"/>
                  </a:lnTo>
                  <a:lnTo>
                    <a:pt y="591" x="336"/>
                  </a:lnTo>
                  <a:lnTo>
                    <a:pt y="589" x="341"/>
                  </a:lnTo>
                  <a:lnTo>
                    <a:pt y="591" x="344"/>
                  </a:lnTo>
                  <a:lnTo>
                    <a:pt y="592" x="346"/>
                  </a:lnTo>
                  <a:lnTo>
                    <a:pt y="593" x="350"/>
                  </a:lnTo>
                  <a:lnTo>
                    <a:pt y="596" x="352"/>
                  </a:lnTo>
                  <a:lnTo>
                    <a:pt y="593" x="360"/>
                  </a:lnTo>
                  <a:lnTo>
                    <a:pt y="591" x="370"/>
                  </a:lnTo>
                  <a:lnTo>
                    <a:pt y="589" x="380"/>
                  </a:lnTo>
                  <a:lnTo>
                    <a:pt y="588" x="389"/>
                  </a:lnTo>
                  <a:lnTo>
                    <a:pt y="585" x="409"/>
                  </a:lnTo>
                  <a:lnTo>
                    <a:pt y="584" x="428"/>
                  </a:lnTo>
                  <a:lnTo>
                    <a:pt y="588" x="430"/>
                  </a:lnTo>
                  <a:lnTo>
                    <a:pt y="591" x="434"/>
                  </a:lnTo>
                  <a:lnTo>
                    <a:pt y="593" x="437"/>
                  </a:lnTo>
                  <a:lnTo>
                    <a:pt y="596" x="441"/>
                  </a:lnTo>
                  <a:lnTo>
                    <a:pt y="600" x="450"/>
                  </a:lnTo>
                  <a:lnTo>
                    <a:pt y="601" x="460"/>
                  </a:lnTo>
                  <a:lnTo>
                    <a:pt y="601" x="470"/>
                  </a:lnTo>
                  <a:lnTo>
                    <a:pt y="600" x="480"/>
                  </a:lnTo>
                  <a:lnTo>
                    <a:pt y="596" x="491"/>
                  </a:lnTo>
                  <a:lnTo>
                    <a:pt y="592" x="499"/>
                  </a:lnTo>
                  <a:lnTo>
                    <a:pt y="595" x="492"/>
                  </a:lnTo>
                  <a:lnTo>
                    <a:pt y="597" x="482"/>
                  </a:lnTo>
                  <a:lnTo>
                    <a:pt y="597" x="473"/>
                  </a:lnTo>
                  <a:lnTo>
                    <a:pt y="597" x="462"/>
                  </a:lnTo>
                  <a:lnTo>
                    <a:pt y="595" x="453"/>
                  </a:lnTo>
                  <a:lnTo>
                    <a:pt y="591" x="444"/>
                  </a:lnTo>
                  <a:lnTo>
                    <a:pt y="588" x="441"/>
                  </a:lnTo>
                  <a:lnTo>
                    <a:pt y="584" x="438"/>
                  </a:lnTo>
                  <a:lnTo>
                    <a:pt y="581" x="436"/>
                  </a:lnTo>
                  <a:lnTo>
                    <a:pt y="577" x="434"/>
                  </a:lnTo>
                  <a:lnTo>
                    <a:pt y="570" x="440"/>
                  </a:lnTo>
                  <a:lnTo>
                    <a:pt y="563" x="447"/>
                  </a:lnTo>
                  <a:lnTo>
                    <a:pt y="559" x="454"/>
                  </a:lnTo>
                  <a:lnTo>
                    <a:pt y="555" x="462"/>
                  </a:lnTo>
                  <a:lnTo>
                    <a:pt y="548" x="479"/>
                  </a:lnTo>
                  <a:lnTo>
                    <a:pt y="543" x="496"/>
                  </a:lnTo>
                  <a:lnTo>
                    <a:pt y="544" x="479"/>
                  </a:lnTo>
                  <a:lnTo>
                    <a:pt y="546" x="464"/>
                  </a:lnTo>
                  <a:lnTo>
                    <a:pt y="543" x="458"/>
                  </a:lnTo>
                  <a:lnTo>
                    <a:pt y="540" x="455"/>
                  </a:lnTo>
                  <a:lnTo>
                    <a:pt y="538" x="454"/>
                  </a:lnTo>
                  <a:lnTo>
                    <a:pt y="535" x="454"/>
                  </a:lnTo>
                  <a:lnTo>
                    <a:pt y="531" x="454"/>
                  </a:lnTo>
                  <a:lnTo>
                    <a:pt y="527" x="455"/>
                  </a:lnTo>
                  <a:lnTo>
                    <a:pt y="524" x="460"/>
                  </a:lnTo>
                  <a:lnTo>
                    <a:pt y="523" x="466"/>
                  </a:lnTo>
                  <a:lnTo>
                    <a:pt y="522" x="475"/>
                  </a:lnTo>
                  <a:lnTo>
                    <a:pt y="520" x="485"/>
                  </a:lnTo>
                  <a:lnTo>
                    <a:pt y="520" x="508"/>
                  </a:lnTo>
                  <a:lnTo>
                    <a:pt y="519" x="529"/>
                  </a:lnTo>
                  <a:lnTo>
                    <a:pt y="518" x="515"/>
                  </a:lnTo>
                  <a:lnTo>
                    <a:pt y="517" x="501"/>
                  </a:lnTo>
                  <a:lnTo>
                    <a:pt y="515" x="488"/>
                  </a:lnTo>
                  <a:lnTo>
                    <a:pt y="513" x="481"/>
                  </a:lnTo>
                  <a:lnTo>
                    <a:pt y="505" x="488"/>
                  </a:lnTo>
                  <a:lnTo>
                    <a:pt y="497" x="496"/>
                  </a:lnTo>
                  <a:lnTo>
                    <a:pt y="490" x="507"/>
                  </a:lnTo>
                  <a:lnTo>
                    <a:pt y="483" x="518"/>
                  </a:lnTo>
                  <a:lnTo>
                    <a:pt y="471" x="542"/>
                  </a:lnTo>
                  <a:lnTo>
                    <a:pt y="458" x="563"/>
                  </a:lnTo>
                  <a:lnTo>
                    <a:pt y="466" x="545"/>
                  </a:lnTo>
                  <a:lnTo>
                    <a:pt y="474" x="525"/>
                  </a:lnTo>
                  <a:lnTo>
                    <a:pt y="477" x="517"/>
                  </a:lnTo>
                  <a:lnTo>
                    <a:pt y="478" x="509"/>
                  </a:lnTo>
                  <a:lnTo>
                    <a:pt y="478" x="504"/>
                  </a:lnTo>
                  <a:lnTo>
                    <a:pt y="477" x="499"/>
                  </a:lnTo>
                  <a:lnTo>
                    <a:pt y="474" x="497"/>
                  </a:lnTo>
                  <a:lnTo>
                    <a:pt y="473" x="496"/>
                  </a:lnTo>
                  <a:lnTo>
                    <a:pt y="470" x="495"/>
                  </a:lnTo>
                  <a:lnTo>
                    <a:pt y="469" x="496"/>
                  </a:lnTo>
                  <a:lnTo>
                    <a:pt y="465" x="499"/>
                  </a:lnTo>
                  <a:lnTo>
                    <a:pt y="461" x="504"/>
                  </a:lnTo>
                  <a:lnTo>
                    <a:pt y="453" x="517"/>
                  </a:lnTo>
                  <a:lnTo>
                    <a:pt y="446" x="528"/>
                  </a:lnTo>
                  <a:lnTo>
                    <a:pt y="452" x="514"/>
                  </a:lnTo>
                  <a:lnTo>
                    <a:pt y="457" x="498"/>
                  </a:lnTo>
                  <a:lnTo>
                    <a:pt y="460" x="492"/>
                  </a:lnTo>
                  <a:lnTo>
                    <a:pt y="462" x="485"/>
                  </a:lnTo>
                  <a:lnTo>
                    <a:pt y="465" x="480"/>
                  </a:lnTo>
                  <a:lnTo>
                    <a:pt y="469" x="477"/>
                  </a:lnTo>
                  <a:lnTo>
                    <a:pt y="467" x="470"/>
                  </a:lnTo>
                  <a:lnTo>
                    <a:pt y="465" x="465"/>
                  </a:lnTo>
                  <a:lnTo>
                    <a:pt y="462" x="461"/>
                  </a:lnTo>
                  <a:lnTo>
                    <a:pt y="458" x="457"/>
                  </a:lnTo>
                  <a:lnTo>
                    <a:pt y="457" x="457"/>
                  </a:lnTo>
                  <a:lnTo>
                    <a:pt y="454" x="457"/>
                  </a:lnTo>
                  <a:lnTo>
                    <a:pt y="452" x="458"/>
                  </a:lnTo>
                  <a:lnTo>
                    <a:pt y="448" x="461"/>
                  </a:lnTo>
                  <a:lnTo>
                    <a:pt y="441" x="467"/>
                  </a:lnTo>
                  <a:lnTo>
                    <a:pt y="433" x="479"/>
                  </a:lnTo>
                  <a:lnTo>
                    <a:pt y="440" x="466"/>
                  </a:lnTo>
                  <a:lnTo>
                    <a:pt y="446" x="452"/>
                  </a:lnTo>
                  <a:lnTo>
                    <a:pt y="449" x="446"/>
                  </a:lnTo>
                  <a:lnTo>
                    <a:pt y="450" x="439"/>
                  </a:lnTo>
                  <a:lnTo>
                    <a:pt y="452" x="433"/>
                  </a:lnTo>
                  <a:lnTo>
                    <a:pt y="449" x="427"/>
                  </a:lnTo>
                  <a:lnTo>
                    <a:pt y="442" x="418"/>
                  </a:lnTo>
                  <a:lnTo>
                    <a:pt y="434" x="408"/>
                  </a:lnTo>
                  <a:lnTo>
                    <a:pt y="430" x="403"/>
                  </a:lnTo>
                  <a:lnTo>
                    <a:pt y="428" x="398"/>
                  </a:lnTo>
                  <a:lnTo>
                    <a:pt y="425" x="393"/>
                  </a:lnTo>
                  <a:lnTo>
                    <a:pt y="424" x="387"/>
                  </a:lnTo>
                  <a:lnTo>
                    <a:pt y="413" x="382"/>
                  </a:lnTo>
                  <a:lnTo>
                    <a:pt y="405" x="377"/>
                  </a:lnTo>
                  <a:lnTo>
                    <a:pt y="397" x="370"/>
                  </a:lnTo>
                  <a:lnTo>
                    <a:pt y="389" x="362"/>
                  </a:lnTo>
                  <a:lnTo>
                    <a:pt y="384" x="356"/>
                  </a:lnTo>
                  <a:lnTo>
                    <a:pt y="379" x="348"/>
                  </a:lnTo>
                  <a:lnTo>
                    <a:pt y="373" x="341"/>
                  </a:lnTo>
                  <a:lnTo>
                    <a:pt y="371" x="333"/>
                  </a:lnTo>
                  <a:lnTo>
                    <a:pt y="371" x="327"/>
                  </a:lnTo>
                  <a:lnTo>
                    <a:pt y="371" x="322"/>
                  </a:lnTo>
                  <a:lnTo>
                    <a:pt y="369" x="315"/>
                  </a:lnTo>
                  <a:lnTo>
                    <a:pt y="368" x="310"/>
                  </a:lnTo>
                  <a:lnTo>
                    <a:pt y="364" x="304"/>
                  </a:lnTo>
                  <a:lnTo>
                    <a:pt y="359" x="301"/>
                  </a:lnTo>
                  <a:lnTo>
                    <a:pt y="354" x="298"/>
                  </a:lnTo>
                  <a:lnTo>
                    <a:pt y="346" x="297"/>
                  </a:lnTo>
                  <a:lnTo>
                    <a:pt y="340" x="300"/>
                  </a:lnTo>
                  <a:lnTo>
                    <a:pt y="332" x="302"/>
                  </a:lnTo>
                  <a:lnTo>
                    <a:pt y="330" x="303"/>
                  </a:lnTo>
                  <a:lnTo>
                    <a:pt y="327" x="305"/>
                  </a:lnTo>
                  <a:lnTo>
                    <a:pt y="326" x="307"/>
                  </a:lnTo>
                  <a:lnTo>
                    <a:pt y="326" x="311"/>
                  </a:lnTo>
                  <a:lnTo>
                    <a:pt y="339" x="309"/>
                  </a:lnTo>
                  <a:lnTo>
                    <a:pt y="352" x="306"/>
                  </a:lnTo>
                  <a:lnTo>
                    <a:pt y="344" x="311"/>
                  </a:lnTo>
                  <a:lnTo>
                    <a:pt y="334" x="314"/>
                  </a:lnTo>
                  <a:lnTo>
                    <a:pt y="330" x="316"/>
                  </a:lnTo>
                  <a:lnTo>
                    <a:pt y="327" x="318"/>
                  </a:lnTo>
                  <a:lnTo>
                    <a:pt y="327" x="320"/>
                  </a:lnTo>
                  <a:lnTo>
                    <a:pt y="328" x="324"/>
                  </a:lnTo>
                  <a:lnTo>
                    <a:pt y="339" x="332"/>
                  </a:lnTo>
                  <a:lnTo>
                    <a:pt y="348" x="343"/>
                  </a:lnTo>
                  <a:lnTo>
                    <a:pt y="356" x="354"/>
                  </a:lnTo>
                  <a:lnTo>
                    <a:pt y="364" x="365"/>
                  </a:lnTo>
                  <a:lnTo>
                    <a:pt y="372" x="377"/>
                  </a:lnTo>
                  <a:lnTo>
                    <a:pt y="380" x="387"/>
                  </a:lnTo>
                  <a:lnTo>
                    <a:pt y="389" x="399"/>
                  </a:lnTo>
                  <a:lnTo>
                    <a:pt y="400" x="410"/>
                  </a:lnTo>
                  <a:lnTo>
                    <a:pt y="387" x="398"/>
                  </a:lnTo>
                  <a:lnTo>
                    <a:pt y="375" x="391"/>
                  </a:lnTo>
                  <a:lnTo>
                    <a:pt y="372" x="389"/>
                  </a:lnTo>
                  <a:lnTo>
                    <a:pt y="369" x="388"/>
                  </a:lnTo>
                  <a:lnTo>
                    <a:pt y="367" x="388"/>
                  </a:lnTo>
                  <a:lnTo>
                    <a:pt y="364" x="389"/>
                  </a:lnTo>
                  <a:lnTo>
                    <a:pt y="361" x="391"/>
                  </a:lnTo>
                  <a:lnTo>
                    <a:pt y="359" x="393"/>
                  </a:lnTo>
                  <a:lnTo>
                    <a:pt y="356" x="396"/>
                  </a:lnTo>
                  <a:lnTo>
                    <a:pt y="354" x="399"/>
                  </a:lnTo>
                  <a:lnTo>
                    <a:pt y="356" x="385"/>
                  </a:lnTo>
                  <a:lnTo>
                    <a:pt y="360" x="372"/>
                  </a:lnTo>
                  <a:lnTo>
                    <a:pt y="356" x="367"/>
                  </a:lnTo>
                  <a:lnTo>
                    <a:pt y="354" x="361"/>
                  </a:lnTo>
                  <a:lnTo>
                    <a:pt y="351" x="357"/>
                  </a:lnTo>
                  <a:lnTo>
                    <a:pt y="346" x="353"/>
                  </a:lnTo>
                  <a:lnTo>
                    <a:pt y="340" x="352"/>
                  </a:lnTo>
                  <a:lnTo>
                    <a:pt y="335" x="354"/>
                  </a:lnTo>
                  <a:lnTo>
                    <a:pt y="331" x="356"/>
                  </a:lnTo>
                  <a:lnTo>
                    <a:pt y="327" x="361"/>
                  </a:lnTo>
                  <a:lnTo>
                    <a:pt y="324" x="369"/>
                  </a:lnTo>
                  <a:lnTo>
                    <a:pt y="323" x="378"/>
                  </a:lnTo>
                  <a:lnTo>
                    <a:pt y="323" x="387"/>
                  </a:lnTo>
                  <a:lnTo>
                    <a:pt y="323" x="399"/>
                  </a:lnTo>
                  <a:lnTo>
                    <a:pt y="319" x="389"/>
                  </a:lnTo>
                  <a:lnTo>
                    <a:pt y="318" x="380"/>
                  </a:lnTo>
                  <a:lnTo>
                    <a:pt y="319" x="372"/>
                  </a:lnTo>
                  <a:lnTo>
                    <a:pt y="320" x="365"/>
                  </a:lnTo>
                  <a:lnTo>
                    <a:pt y="324" x="352"/>
                  </a:lnTo>
                  <a:lnTo>
                    <a:pt y="327" x="338"/>
                  </a:lnTo>
                  <a:lnTo>
                    <a:pt y="324" x="337"/>
                  </a:lnTo>
                  <a:lnTo>
                    <a:pt y="322" x="336"/>
                  </a:lnTo>
                  <a:lnTo>
                    <a:pt y="319" x="336"/>
                  </a:lnTo>
                  <a:lnTo>
                    <a:pt y="316" x="337"/>
                  </a:lnTo>
                  <a:lnTo>
                    <a:pt y="311" x="339"/>
                  </a:lnTo>
                  <a:lnTo>
                    <a:pt y="304" x="342"/>
                  </a:lnTo>
                  <a:lnTo>
                    <a:pt y="301" x="357"/>
                  </a:lnTo>
                  <a:lnTo>
                    <a:pt y="295" x="369"/>
                  </a:lnTo>
                  <a:lnTo>
                    <a:pt y="289" x="380"/>
                  </a:lnTo>
                  <a:lnTo>
                    <a:pt y="282" x="391"/>
                  </a:lnTo>
                  <a:lnTo>
                    <a:pt y="275" x="401"/>
                  </a:lnTo>
                  <a:lnTo>
                    <a:pt y="270" x="414"/>
                  </a:lnTo>
                  <a:lnTo>
                    <a:pt y="267" x="429"/>
                  </a:lnTo>
                  <a:lnTo>
                    <a:pt y="265" x="448"/>
                  </a:lnTo>
                  <a:lnTo>
                    <a:pt y="261" x="440"/>
                  </a:lnTo>
                  <a:lnTo>
                    <a:pt y="259" x="433"/>
                  </a:lnTo>
                  <a:lnTo>
                    <a:pt y="259" x="427"/>
                  </a:lnTo>
                  <a:lnTo>
                    <a:pt y="261" x="422"/>
                  </a:lnTo>
                  <a:lnTo>
                    <a:pt y="261" x="420"/>
                  </a:lnTo>
                  <a:lnTo>
                    <a:pt y="259" x="419"/>
                  </a:lnTo>
                  <a:lnTo>
                    <a:pt y="257" x="421"/>
                  </a:lnTo>
                  <a:lnTo>
                    <a:pt y="250" x="425"/>
                  </a:lnTo>
                  <a:lnTo>
                    <a:pt y="248" x="427"/>
                  </a:lnTo>
                  <a:lnTo>
                    <a:pt y="244" x="432"/>
                  </a:lnTo>
                  <a:lnTo>
                    <a:pt y="241" x="436"/>
                  </a:lnTo>
                  <a:lnTo>
                    <a:pt y="238" x="442"/>
                  </a:lnTo>
                  <a:lnTo>
                    <a:pt y="233" x="457"/>
                  </a:lnTo>
                  <a:lnTo>
                    <a:pt y="228" x="476"/>
                  </a:lnTo>
                  <a:lnTo>
                    <a:pt y="225" x="494"/>
                  </a:lnTo>
                  <a:lnTo>
                    <a:pt y="224" x="514"/>
                  </a:lnTo>
                  <a:lnTo>
                    <a:pt y="225" x="522"/>
                  </a:lnTo>
                  <a:lnTo>
                    <a:pt y="226" x="530"/>
                  </a:lnTo>
                  <a:lnTo>
                    <a:pt y="228" x="537"/>
                  </a:lnTo>
                  <a:lnTo>
                    <a:pt y="230" x="545"/>
                  </a:lnTo>
                  <a:lnTo>
                    <a:pt y="224" x="533"/>
                  </a:lnTo>
                  <a:lnTo>
                    <a:pt y="220" x="521"/>
                  </a:lnTo>
                  <a:lnTo>
                    <a:pt y="217" x="516"/>
                  </a:lnTo>
                  <a:lnTo>
                    <a:pt y="212" x="511"/>
                  </a:lnTo>
                  <a:lnTo>
                    <a:pt y="208" x="509"/>
                  </a:lnTo>
                  <a:lnTo>
                    <a:pt y="204" x="507"/>
                  </a:lnTo>
                  <a:lnTo>
                    <a:pt y="198" x="506"/>
                  </a:lnTo>
                  <a:lnTo>
                    <a:pt y="192" x="505"/>
                  </a:lnTo>
                  <a:lnTo>
                    <a:pt y="189" x="506"/>
                  </a:lnTo>
                  <a:lnTo>
                    <a:pt y="187" x="508"/>
                  </a:lnTo>
                  <a:lnTo>
                    <a:pt y="184" x="510"/>
                  </a:lnTo>
                  <a:lnTo>
                    <a:pt y="183" x="514"/>
                  </a:lnTo>
                  <a:lnTo>
                    <a:pt y="183" x="521"/>
                  </a:lnTo>
                  <a:lnTo>
                    <a:pt y="183" x="529"/>
                  </a:lnTo>
                  <a:lnTo>
                    <a:pt y="187" x="546"/>
                  </a:lnTo>
                  <a:lnTo>
                    <a:pt y="188" x="562"/>
                  </a:lnTo>
                  <a:lnTo>
                    <a:pt y="181" x="546"/>
                  </a:lnTo>
                  <a:lnTo>
                    <a:pt y="177" x="528"/>
                  </a:lnTo>
                  <a:lnTo>
                    <a:pt y="175" x="520"/>
                  </a:lnTo>
                  <a:lnTo>
                    <a:pt y="169" x="514"/>
                  </a:lnTo>
                  <a:lnTo>
                    <a:pt y="165" x="510"/>
                  </a:lnTo>
                  <a:lnTo>
                    <a:pt y="161" x="508"/>
                  </a:lnTo>
                  <a:lnTo>
                    <a:pt y="156" x="507"/>
                  </a:lnTo>
                  <a:lnTo>
                    <a:pt y="149" x="506"/>
                  </a:lnTo>
                  <a:lnTo>
                    <a:pt y="147" x="508"/>
                  </a:lnTo>
                  <a:lnTo>
                    <a:pt y="145" x="510"/>
                  </a:lnTo>
                  <a:lnTo>
                    <a:pt y="145" x="515"/>
                  </a:lnTo>
                  <a:lnTo>
                    <a:pt y="144" x="520"/>
                  </a:lnTo>
                  <a:lnTo>
                    <a:pt y="144" x="533"/>
                  </a:lnTo>
                  <a:lnTo>
                    <a:pt y="144" x="548"/>
                  </a:lnTo>
                  <a:lnTo>
                    <a:pt y="144" x="557"/>
                  </a:lnTo>
                  <a:lnTo>
                    <a:pt y="143" x="565"/>
                  </a:lnTo>
                  <a:lnTo>
                    <a:pt y="142" x="574"/>
                  </a:lnTo>
                  <a:lnTo>
                    <a:pt y="139" x="583"/>
                  </a:lnTo>
                  <a:lnTo>
                    <a:pt y="136" x="591"/>
                  </a:lnTo>
                  <a:lnTo>
                    <a:pt y="131" x="600"/>
                  </a:lnTo>
                  <a:lnTo>
                    <a:pt y="124" x="608"/>
                  </a:lnTo>
                  <a:lnTo>
                    <a:pt y="118" x="616"/>
                  </a:lnTo>
                  <a:lnTo>
                    <a:pt y="126" x="603"/>
                  </a:lnTo>
                  <a:lnTo>
                    <a:pt y="131" x="592"/>
                  </a:lnTo>
                  <a:lnTo>
                    <a:pt y="134" x="583"/>
                  </a:lnTo>
                  <a:lnTo>
                    <a:pt y="135" x="574"/>
                  </a:lnTo>
                  <a:lnTo>
                    <a:pt y="135" x="571"/>
                  </a:lnTo>
                  <a:lnTo>
                    <a:pt y="134" x="567"/>
                  </a:lnTo>
                  <a:lnTo>
                    <a:pt y="132" x="565"/>
                  </a:lnTo>
                  <a:lnTo>
                    <a:pt y="130" x="564"/>
                  </a:lnTo>
                  <a:lnTo>
                    <a:pt y="127" x="563"/>
                  </a:lnTo>
                  <a:lnTo>
                    <a:pt y="124" x="562"/>
                  </a:lnTo>
                  <a:lnTo>
                    <a:pt y="120" x="563"/>
                  </a:lnTo>
                  <a:lnTo>
                    <a:pt y="115" x="564"/>
                  </a:lnTo>
                  <a:lnTo>
                    <a:pt y="122" x="562"/>
                  </a:lnTo>
                  <a:lnTo>
                    <a:pt y="127" x="560"/>
                  </a:lnTo>
                  <a:lnTo>
                    <a:pt y="132" x="557"/>
                  </a:lnTo>
                  <a:lnTo>
                    <a:pt y="135" x="552"/>
                  </a:lnTo>
                  <a:lnTo>
                    <a:pt y="139" x="547"/>
                  </a:lnTo>
                  <a:lnTo>
                    <a:pt y="140" x="542"/>
                  </a:lnTo>
                  <a:lnTo>
                    <a:pt y="142" x="536"/>
                  </a:lnTo>
                  <a:lnTo>
                    <a:pt y="142" x="531"/>
                  </a:lnTo>
                  <a:lnTo>
                    <a:pt y="142" x="525"/>
                  </a:lnTo>
                  <a:lnTo>
                    <a:pt y="142" x="520"/>
                  </a:lnTo>
                  <a:lnTo>
                    <a:pt y="140" x="515"/>
                  </a:lnTo>
                  <a:lnTo>
                    <a:pt y="138" x="510"/>
                  </a:lnTo>
                  <a:lnTo>
                    <a:pt y="135" x="507"/>
                  </a:lnTo>
                  <a:lnTo>
                    <a:pt y="132" x="504"/>
                  </a:lnTo>
                  <a:lnTo>
                    <a:pt y="130" x="502"/>
                  </a:lnTo>
                  <a:lnTo>
                    <a:pt y="126" x="502"/>
                  </a:lnTo>
                  <a:lnTo>
                    <a:pt y="126" x="507"/>
                  </a:lnTo>
                  <a:lnTo>
                    <a:pt y="124" x="511"/>
                  </a:lnTo>
                  <a:lnTo>
                    <a:pt y="123" x="516"/>
                  </a:lnTo>
                  <a:lnTo>
                    <a:pt y="120" x="520"/>
                  </a:lnTo>
                  <a:lnTo>
                    <a:pt y="116" x="523"/>
                  </a:lnTo>
                  <a:lnTo>
                    <a:pt y="114" x="526"/>
                  </a:lnTo>
                  <a:lnTo>
                    <a:pt y="110" x="530"/>
                  </a:lnTo>
                  <a:lnTo>
                    <a:pt y="104" x="532"/>
                  </a:lnTo>
                  <a:lnTo>
                    <a:pt y="108" x="530"/>
                  </a:lnTo>
                  <a:lnTo>
                    <a:pt y="112" x="526"/>
                  </a:lnTo>
                  <a:lnTo>
                    <a:pt y="115" x="522"/>
                  </a:lnTo>
                  <a:lnTo>
                    <a:pt y="118" x="519"/>
                  </a:lnTo>
                  <a:lnTo>
                    <a:pt y="120" x="509"/>
                  </a:lnTo>
                  <a:lnTo>
                    <a:pt y="122" x="498"/>
                  </a:lnTo>
                  <a:lnTo>
                    <a:pt y="120" x="487"/>
                  </a:lnTo>
                  <a:lnTo>
                    <a:pt y="119" x="475"/>
                  </a:lnTo>
                  <a:lnTo>
                    <a:pt y="116" x="463"/>
                  </a:lnTo>
                  <a:lnTo>
                    <a:pt y="112" x="453"/>
                  </a:lnTo>
                  <a:lnTo>
                    <a:pt y="108" x="453"/>
                  </a:lnTo>
                  <a:lnTo>
                    <a:pt y="106" x="454"/>
                  </a:lnTo>
                  <a:lnTo>
                    <a:pt y="103" x="456"/>
                  </a:lnTo>
                  <a:lnTo>
                    <a:pt y="102" x="458"/>
                  </a:lnTo>
                  <a:lnTo>
                    <a:pt y="98" x="464"/>
                  </a:lnTo>
                  <a:lnTo>
                    <a:pt y="96" x="471"/>
                  </a:lnTo>
                  <a:lnTo>
                    <a:pt y="94" x="487"/>
                  </a:lnTo>
                  <a:lnTo>
                    <a:pt y="90" x="501"/>
                  </a:lnTo>
                  <a:lnTo>
                    <a:pt y="85" x="505"/>
                  </a:lnTo>
                  <a:lnTo>
                    <a:pt y="81" x="510"/>
                  </a:lnTo>
                  <a:lnTo>
                    <a:pt y="78" x="518"/>
                  </a:lnTo>
                  <a:lnTo>
                    <a:pt y="77" x="525"/>
                  </a:lnTo>
                  <a:lnTo>
                    <a:pt y="74" x="544"/>
                  </a:lnTo>
                  <a:lnTo>
                    <a:pt y="74" x="564"/>
                  </a:lnTo>
                  <a:lnTo>
                    <a:pt y="74" x="585"/>
                  </a:lnTo>
                  <a:lnTo>
                    <a:pt y="73" x="604"/>
                  </a:lnTo>
                  <a:lnTo>
                    <a:pt y="70" x="613"/>
                  </a:lnTo>
                  <a:lnTo>
                    <a:pt y="67" x="620"/>
                  </a:lnTo>
                  <a:lnTo>
                    <a:pt y="63" x="627"/>
                  </a:lnTo>
                  <a:lnTo>
                    <a:pt y="57" x="632"/>
                  </a:lnTo>
                  <a:lnTo>
                    <a:pt y="62" x="625"/>
                  </a:lnTo>
                  <a:lnTo>
                    <a:pt y="66" x="614"/>
                  </a:lnTo>
                  <a:lnTo>
                    <a:pt y="69" x="604"/>
                  </a:lnTo>
                  <a:lnTo>
                    <a:pt y="70" x="593"/>
                  </a:lnTo>
                  <a:lnTo>
                    <a:pt y="70" x="584"/>
                  </a:lnTo>
                  <a:lnTo>
                    <a:pt y="69" x="575"/>
                  </a:lnTo>
                  <a:lnTo>
                    <a:pt y="67" x="572"/>
                  </a:lnTo>
                  <a:lnTo>
                    <a:pt y="66" x="570"/>
                  </a:lnTo>
                  <a:lnTo>
                    <a:pt y="65" x="569"/>
                  </a:lnTo>
                  <a:lnTo>
                    <a:pt y="62" x="569"/>
                  </a:lnTo>
                  <a:lnTo>
                    <a:pt y="58" x="570"/>
                  </a:lnTo>
                  <a:lnTo>
                    <a:pt y="53" x="573"/>
                  </a:lnTo>
                  <a:lnTo>
                    <a:pt y="47" x="578"/>
                  </a:lnTo>
                  <a:lnTo>
                    <a:pt y="43" x="586"/>
                  </a:lnTo>
                  <a:lnTo>
                    <a:pt y="39" x="594"/>
                  </a:lnTo>
                  <a:lnTo>
                    <a:pt y="34" x="604"/>
                  </a:lnTo>
                  <a:lnTo>
                    <a:pt y="30" x="617"/>
                  </a:lnTo>
                  <a:lnTo>
                    <a:pt y="28" x="630"/>
                  </a:lnTo>
                  <a:lnTo>
                    <a:pt y="29" x="618"/>
                  </a:lnTo>
                  <a:lnTo>
                    <a:pt y="32" x="607"/>
                  </a:lnTo>
                  <a:lnTo>
                    <a:pt y="34" x="597"/>
                  </a:lnTo>
                  <a:lnTo>
                    <a:pt y="38" x="588"/>
                  </a:lnTo>
                  <a:lnTo>
                    <a:pt y="47" x="572"/>
                  </a:lnTo>
                  <a:lnTo>
                    <a:pt y="55" x="559"/>
                  </a:lnTo>
                  <a:lnTo>
                    <a:pt y="62" x="548"/>
                  </a:lnTo>
                  <a:lnTo>
                    <a:pt y="67" x="539"/>
                  </a:lnTo>
                  <a:lnTo>
                    <a:pt y="67" x="536"/>
                  </a:lnTo>
                  <a:lnTo>
                    <a:pt y="66" x="533"/>
                  </a:lnTo>
                  <a:lnTo>
                    <a:pt y="63" x="530"/>
                  </a:lnTo>
                  <a:lnTo>
                    <a:pt y="59" x="528"/>
                  </a:lnTo>
                  <a:lnTo>
                    <a:pt y="57" x="529"/>
                  </a:lnTo>
                  <a:lnTo>
                    <a:pt y="53" x="531"/>
                  </a:lnTo>
                  <a:lnTo>
                    <a:pt y="50" x="534"/>
                  </a:lnTo>
                  <a:lnTo>
                    <a:pt y="47" x="537"/>
                  </a:lnTo>
                  <a:lnTo>
                    <a:pt y="43" x="546"/>
                  </a:lnTo>
                  <a:lnTo>
                    <a:pt y="39" x="557"/>
                  </a:lnTo>
                  <a:lnTo>
                    <a:pt y="36" x="569"/>
                  </a:lnTo>
                  <a:lnTo>
                    <a:pt y="30" x="580"/>
                  </a:lnTo>
                  <a:lnTo>
                    <a:pt y="28" x="586"/>
                  </a:lnTo>
                  <a:lnTo>
                    <a:pt y="24" x="590"/>
                  </a:lnTo>
                  <a:lnTo>
                    <a:pt y="20" x="594"/>
                  </a:lnTo>
                  <a:lnTo>
                    <a:pt y="16" x="599"/>
                  </a:lnTo>
                  <a:lnTo>
                    <a:pt y="21" x="593"/>
                  </a:lnTo>
                  <a:lnTo>
                    <a:pt y="25" x="587"/>
                  </a:lnTo>
                  <a:lnTo>
                    <a:pt y="28" x="580"/>
                  </a:lnTo>
                  <a:lnTo>
                    <a:pt y="30" x="573"/>
                  </a:lnTo>
                  <a:lnTo>
                    <a:pt y="34" x="559"/>
                  </a:lnTo>
                  <a:lnTo>
                    <a:pt y="39" x="546"/>
                  </a:lnTo>
                  <a:lnTo>
                    <a:pt y="37" x="545"/>
                  </a:lnTo>
                  <a:lnTo>
                    <a:pt y="33" x="547"/>
                  </a:lnTo>
                  <a:lnTo>
                    <a:pt y="29" x="549"/>
                  </a:lnTo>
                  <a:lnTo>
                    <a:pt y="25" x="553"/>
                  </a:lnTo>
                  <a:lnTo>
                    <a:pt y="30" x="545"/>
                  </a:lnTo>
                  <a:lnTo>
                    <a:pt y="38" x="533"/>
                  </a:lnTo>
                  <a:lnTo>
                    <a:pt y="41" x="528"/>
                  </a:lnTo>
                  <a:lnTo>
                    <a:pt y="42" x="523"/>
                  </a:lnTo>
                  <a:lnTo>
                    <a:pt y="41" x="522"/>
                  </a:lnTo>
                  <a:lnTo>
                    <a:pt y="41" x="520"/>
                  </a:lnTo>
                  <a:lnTo>
                    <a:pt y="38" x="520"/>
                  </a:lnTo>
                  <a:lnTo>
                    <a:pt y="34" x="519"/>
                  </a:lnTo>
                  <a:lnTo>
                    <a:pt y="29" x="521"/>
                  </a:lnTo>
                  <a:lnTo>
                    <a:pt y="24" x="523"/>
                  </a:lnTo>
                  <a:lnTo>
                    <a:pt y="18" x="526"/>
                  </a:lnTo>
                  <a:lnTo>
                    <a:pt y="14" x="530"/>
                  </a:lnTo>
                  <a:lnTo>
                    <a:pt y="6" x="538"/>
                  </a:lnTo>
                  <a:lnTo>
                    <a:pt y="1" x="548"/>
                  </a:lnTo>
                  <a:lnTo>
                    <a:pt y="1" x="507"/>
                  </a:lnTo>
                  <a:lnTo>
                    <a:pt y="5" x="511"/>
                  </a:lnTo>
                  <a:lnTo>
                    <a:pt y="9" x="516"/>
                  </a:lnTo>
                  <a:lnTo>
                    <a:pt y="10" x="517"/>
                  </a:lnTo>
                  <a:lnTo>
                    <a:pt y="13" x="517"/>
                  </a:lnTo>
                  <a:lnTo>
                    <a:pt y="14" x="517"/>
                  </a:lnTo>
                  <a:lnTo>
                    <a:pt y="17" x="515"/>
                  </a:lnTo>
                  <a:lnTo>
                    <a:pt y="28" x="509"/>
                  </a:lnTo>
                  <a:lnTo>
                    <a:pt y="37" x="505"/>
                  </a:lnTo>
                  <a:lnTo>
                    <a:pt y="42" x="502"/>
                  </a:lnTo>
                  <a:lnTo>
                    <a:pt y="47" x="497"/>
                  </a:lnTo>
                  <a:lnTo>
                    <a:pt y="54" x="491"/>
                  </a:lnTo>
                  <a:lnTo>
                    <a:pt y="61" x="480"/>
                  </a:lnTo>
                  <a:lnTo>
                    <a:pt y="67" x="471"/>
                  </a:lnTo>
                  <a:lnTo>
                    <a:pt y="73" x="463"/>
                  </a:lnTo>
                  <a:lnTo>
                    <a:pt y="77" x="457"/>
                  </a:lnTo>
                  <a:lnTo>
                    <a:pt y="81" x="453"/>
                  </a:lnTo>
                  <a:lnTo>
                    <a:pt y="86" x="450"/>
                  </a:lnTo>
                  <a:lnTo>
                    <a:pt y="92" x="447"/>
                  </a:lnTo>
                  <a:lnTo>
                    <a:pt y="98" x="437"/>
                  </a:lnTo>
                  <a:lnTo>
                    <a:pt y="100" x="430"/>
                  </a:lnTo>
                  <a:lnTo>
                    <a:pt y="100" x="426"/>
                  </a:lnTo>
                  <a:lnTo>
                    <a:pt y="96" x="423"/>
                  </a:lnTo>
                  <a:lnTo>
                    <a:pt y="91" x="420"/>
                  </a:lnTo>
                  <a:lnTo>
                    <a:pt y="83" x="415"/>
                  </a:lnTo>
                  <a:lnTo>
                    <a:pt y="66" x="438"/>
                  </a:lnTo>
                  <a:lnTo>
                    <a:pt y="47" x="458"/>
                  </a:lnTo>
                  <a:lnTo>
                    <a:pt y="37" x="467"/>
                  </a:lnTo>
                  <a:lnTo>
                    <a:pt y="26" x="475"/>
                  </a:lnTo>
                  <a:lnTo>
                    <a:pt y="14" x="482"/>
                  </a:lnTo>
                  <a:lnTo>
                    <a:pt y="1" x="488"/>
                  </a:lnTo>
                  <a:lnTo>
                    <a:pt y="1" x="457"/>
                  </a:lnTo>
                  <a:lnTo>
                    <a:pt y="5" x="447"/>
                  </a:lnTo>
                  <a:lnTo>
                    <a:pt y="8" x="433"/>
                  </a:lnTo>
                  <a:lnTo>
                    <a:pt y="8" x="430"/>
                  </a:lnTo>
                  <a:lnTo>
                    <a:pt y="8" x="427"/>
                  </a:lnTo>
                  <a:lnTo>
                    <a:pt y="8" x="427"/>
                  </a:lnTo>
                  <a:lnTo>
                    <a:pt y="6" x="426"/>
                  </a:lnTo>
                  <a:lnTo>
                    <a:pt y="5" x="426"/>
                  </a:lnTo>
                  <a:lnTo>
                    <a:pt y="1" x="427"/>
                  </a:lnTo>
                  <a:lnTo>
                    <a:pt y="1" x="414"/>
                  </a:lnTo>
                  <a:lnTo>
                    <a:pt y="9" x="409"/>
                  </a:lnTo>
                  <a:lnTo>
                    <a:pt y="21" x="403"/>
                  </a:lnTo>
                  <a:lnTo>
                    <a:pt y="14" x="402"/>
                  </a:lnTo>
                  <a:lnTo>
                    <a:pt y="8" x="400"/>
                  </a:lnTo>
                  <a:lnTo>
                    <a:pt y="5" x="398"/>
                  </a:lnTo>
                  <a:lnTo>
                    <a:pt y="2" x="397"/>
                  </a:lnTo>
                  <a:lnTo>
                    <a:pt y="1" x="395"/>
                  </a:lnTo>
                  <a:lnTo>
                    <a:pt y="1" x="393"/>
                  </a:lnTo>
                  <a:lnTo>
                    <a:pt y="1" x="380"/>
                  </a:lnTo>
                  <a:lnTo>
                    <a:pt y="10" x="383"/>
                  </a:lnTo>
                  <a:lnTo>
                    <a:pt y="20" x="385"/>
                  </a:lnTo>
                  <a:lnTo>
                    <a:pt y="24" x="385"/>
                  </a:lnTo>
                  <a:lnTo>
                    <a:pt y="28" x="384"/>
                  </a:lnTo>
                  <a:lnTo>
                    <a:pt y="32" x="382"/>
                  </a:lnTo>
                  <a:lnTo>
                    <a:pt y="34" x="379"/>
                  </a:lnTo>
                  <a:lnTo>
                    <a:pt y="37" x="374"/>
                  </a:lnTo>
                  <a:lnTo>
                    <a:pt y="41" x="370"/>
                  </a:lnTo>
                  <a:lnTo>
                    <a:pt y="42" x="366"/>
                  </a:lnTo>
                  <a:lnTo>
                    <a:pt y="43" x="361"/>
                  </a:lnTo>
                  <a:lnTo>
                    <a:pt y="45" x="352"/>
                  </a:lnTo>
                  <a:lnTo>
                    <a:pt y="45" x="341"/>
                  </a:lnTo>
                  <a:lnTo>
                    <a:pt y="42" x="320"/>
                  </a:lnTo>
                  <a:lnTo>
                    <a:pt y="42" x="300"/>
                  </a:lnTo>
                  <a:lnTo>
                    <a:pt y="41" x="297"/>
                  </a:lnTo>
                  <a:lnTo>
                    <a:pt y="37" x="295"/>
                  </a:lnTo>
                  <a:lnTo>
                    <a:pt y="37" x="293"/>
                  </a:lnTo>
                  <a:lnTo>
                    <a:pt y="37" x="290"/>
                  </a:lnTo>
                  <a:lnTo>
                    <a:pt y="38" x="286"/>
                  </a:lnTo>
                  <a:lnTo>
                    <a:pt y="41" x="279"/>
                  </a:lnTo>
                  <a:lnTo>
                    <a:pt y="51" x="268"/>
                  </a:lnTo>
                  <a:lnTo>
                    <a:pt y="62" x="257"/>
                  </a:lnTo>
                  <a:lnTo>
                    <a:pt y="74" x="247"/>
                  </a:lnTo>
                  <a:lnTo>
                    <a:pt y="86" x="236"/>
                  </a:lnTo>
                  <a:lnTo>
                    <a:pt y="90" x="233"/>
                  </a:lnTo>
                  <a:lnTo>
                    <a:pt y="91" x="231"/>
                  </a:lnTo>
                  <a:lnTo>
                    <a:pt y="87" x="230"/>
                  </a:lnTo>
                  <a:lnTo>
                    <a:pt y="77" x="230"/>
                  </a:lnTo>
                  <a:lnTo>
                    <a:pt y="70" x="230"/>
                  </a:lnTo>
                  <a:lnTo>
                    <a:pt y="63" x="231"/>
                  </a:lnTo>
                  <a:lnTo>
                    <a:pt y="59" x="234"/>
                  </a:lnTo>
                  <a:lnTo>
                    <a:pt y="55" x="237"/>
                  </a:lnTo>
                  <a:lnTo>
                    <a:pt y="51" x="241"/>
                  </a:lnTo>
                  <a:lnTo>
                    <a:pt y="47" x="244"/>
                  </a:lnTo>
                  <a:lnTo>
                    <a:pt y="42" x="247"/>
                  </a:lnTo>
                  <a:lnTo>
                    <a:pt y="37" x="248"/>
                  </a:lnTo>
                  <a:lnTo>
                    <a:pt y="29" x="259"/>
                  </a:lnTo>
                  <a:lnTo>
                    <a:pt y="20" x="268"/>
                  </a:lnTo>
                  <a:lnTo>
                    <a:pt y="10" x="275"/>
                  </a:lnTo>
                  <a:lnTo>
                    <a:pt y="1" x="283"/>
                  </a:lnTo>
                  <a:lnTo>
                    <a:pt y="1" x="260"/>
                  </a:lnTo>
                  <a:lnTo>
                    <a:pt y="13" x="244"/>
                  </a:lnTo>
                  <a:lnTo>
                    <a:pt y="22" x="232"/>
                  </a:lnTo>
                  <a:lnTo>
                    <a:pt y="9" x="234"/>
                  </a:lnTo>
                  <a:lnTo>
                    <a:pt y="1" x="234"/>
                  </a:lnTo>
                  <a:lnTo>
                    <a:pt y="1" x="203"/>
                  </a:lnTo>
                  <a:lnTo>
                    <a:pt y="12" x="205"/>
                  </a:lnTo>
                  <a:lnTo>
                    <a:pt y="22" x="206"/>
                  </a:lnTo>
                  <a:lnTo>
                    <a:pt y="28" x="205"/>
                  </a:lnTo>
                  <a:lnTo>
                    <a:pt y="33" x="203"/>
                  </a:lnTo>
                  <a:lnTo>
                    <a:pt y="37" x="201"/>
                  </a:lnTo>
                  <a:lnTo>
                    <a:pt y="41" x="196"/>
                  </a:lnTo>
                  <a:lnTo>
                    <a:pt y="53" x="196"/>
                  </a:lnTo>
                  <a:lnTo>
                    <a:pt y="62" x="195"/>
                  </a:lnTo>
                  <a:lnTo>
                    <a:pt y="65" x="194"/>
                  </a:lnTo>
                  <a:lnTo>
                    <a:pt y="66" x="191"/>
                  </a:lnTo>
                  <a:lnTo>
                    <a:pt y="65" x="187"/>
                  </a:lnTo>
                  <a:lnTo>
                    <a:pt y="61" x="180"/>
                  </a:lnTo>
                  <a:lnTo>
                    <a:pt y="57" x="178"/>
                  </a:lnTo>
                  <a:lnTo>
                    <a:pt y="54" x="175"/>
                  </a:lnTo>
                  <a:lnTo>
                    <a:pt y="51" x="172"/>
                  </a:lnTo>
                  <a:lnTo>
                    <a:pt y="49" x="167"/>
                  </a:lnTo>
                  <a:lnTo>
                    <a:pt y="45" x="160"/>
                  </a:lnTo>
                  <a:lnTo>
                    <a:pt y="41" x="153"/>
                  </a:lnTo>
                  <a:lnTo>
                    <a:pt y="37" x="148"/>
                  </a:lnTo>
                  <a:lnTo>
                    <a:pt y="32" x="142"/>
                  </a:lnTo>
                  <a:lnTo>
                    <a:pt y="26" x="138"/>
                  </a:lnTo>
                  <a:lnTo>
                    <a:pt y="20" x="135"/>
                  </a:lnTo>
                  <a:lnTo>
                    <a:pt y="9" x="128"/>
                  </a:lnTo>
                  <a:lnTo>
                    <a:pt y="0" x="121"/>
                  </a:lnTo>
                  <a:lnTo>
                    <a:pt y="0" x="110"/>
                  </a:lnTo>
                  <a:lnTo>
                    <a:pt y="12" x="112"/>
                  </a:lnTo>
                  <a:lnTo>
                    <a:pt y="24" x="117"/>
                  </a:lnTo>
                  <a:lnTo>
                    <a:pt y="34" x="121"/>
                  </a:lnTo>
                  <a:lnTo>
                    <a:pt y="45" x="126"/>
                  </a:lnTo>
                  <a:lnTo>
                    <a:pt y="54" x="133"/>
                  </a:lnTo>
                  <a:lnTo>
                    <a:pt y="62" x="140"/>
                  </a:lnTo>
                  <a:lnTo>
                    <a:pt y="69" x="148"/>
                  </a:lnTo>
                  <a:lnTo>
                    <a:pt y="75" x="156"/>
                  </a:lnTo>
                  <a:lnTo>
                    <a:pt y="77" x="163"/>
                  </a:lnTo>
                  <a:lnTo>
                    <a:pt y="81" x="168"/>
                  </a:lnTo>
                  <a:lnTo>
                    <a:pt y="86" x="173"/>
                  </a:lnTo>
                  <a:lnTo>
                    <a:pt y="94" x="176"/>
                  </a:lnTo>
                  <a:lnTo>
                    <a:pt y="108" x="182"/>
                  </a:lnTo>
                  <a:lnTo>
                    <a:pt y="122" x="190"/>
                  </a:lnTo>
                  <a:lnTo>
                    <a:pt y="155" x="186"/>
                  </a:lnTo>
                  <a:lnTo>
                    <a:pt y="191" x="183"/>
                  </a:lnTo>
                  <a:lnTo>
                    <a:pt y="206" x="181"/>
                  </a:lnTo>
                  <a:lnTo>
                    <a:pt y="221" x="178"/>
                  </a:lnTo>
                  <a:lnTo>
                    <a:pt y="228" x="176"/>
                  </a:lnTo>
                  <a:lnTo>
                    <a:pt y="233" x="174"/>
                  </a:lnTo>
                  <a:lnTo>
                    <a:pt y="238" x="169"/>
                  </a:lnTo>
                  <a:lnTo>
                    <a:pt y="241" x="166"/>
                  </a:lnTo>
                  <a:lnTo>
                    <a:pt y="240" x="164"/>
                  </a:lnTo>
                  <a:lnTo>
                    <a:pt y="238" x="163"/>
                  </a:lnTo>
                  <a:lnTo>
                    <a:pt y="236" x="163"/>
                  </a:lnTo>
                  <a:lnTo>
                    <a:pt y="232" x="163"/>
                  </a:lnTo>
                  <a:lnTo>
                    <a:pt y="224" x="165"/>
                  </a:lnTo>
                  <a:lnTo>
                    <a:pt y="214" x="167"/>
                  </a:lnTo>
                  <a:lnTo>
                    <a:pt y="204" x="170"/>
                  </a:lnTo>
                  <a:lnTo>
                    <a:pt y="195" x="173"/>
                  </a:lnTo>
                  <a:lnTo>
                    <a:pt y="184" x="173"/>
                  </a:lnTo>
                  <a:lnTo>
                    <a:pt y="176" x="172"/>
                  </a:lnTo>
                  <a:lnTo>
                    <a:pt y="181" x="170"/>
                  </a:lnTo>
                  <a:lnTo>
                    <a:pt y="185" x="168"/>
                  </a:lnTo>
                  <a:lnTo>
                    <a:pt y="191" x="164"/>
                  </a:lnTo>
                  <a:lnTo>
                    <a:pt y="195" x="160"/>
                  </a:lnTo>
                  <a:lnTo>
                    <a:pt y="197" x="155"/>
                  </a:lnTo>
                  <a:lnTo>
                    <a:pt y="200" x="150"/>
                  </a:lnTo>
                  <a:lnTo>
                    <a:pt y="198" x="145"/>
                  </a:lnTo>
                  <a:lnTo>
                    <a:pt y="196" x="139"/>
                  </a:lnTo>
                  <a:lnTo>
                    <a:pt y="177" x="127"/>
                  </a:lnTo>
                  <a:lnTo>
                    <a:pt y="160" x="119"/>
                  </a:lnTo>
                  <a:lnTo>
                    <a:pt y="145" x="111"/>
                  </a:lnTo>
                  <a:lnTo>
                    <a:pt y="132" x="105"/>
                  </a:lnTo>
                  <a:lnTo>
                    <a:pt y="122" x="100"/>
                  </a:lnTo>
                  <a:lnTo>
                    <a:pt y="111" x="97"/>
                  </a:lnTo>
                  <a:lnTo>
                    <a:pt y="103" x="95"/>
                  </a:lnTo>
                  <a:lnTo>
                    <a:pt y="95" x="93"/>
                  </a:lnTo>
                  <a:lnTo>
                    <a:pt y="82" x="92"/>
                  </a:lnTo>
                  <a:lnTo>
                    <a:pt y="71" x="92"/>
                  </a:lnTo>
                  <a:lnTo>
                    <a:pt y="62" x="91"/>
                  </a:lnTo>
                  <a:lnTo>
                    <a:pt y="53" x="87"/>
                  </a:lnTo>
                  <a:lnTo>
                    <a:pt y="86" x="83"/>
                  </a:lnTo>
                  <a:lnTo>
                    <a:pt y="92" x="82"/>
                  </a:lnTo>
                  <a:lnTo>
                    <a:pt y="100" x="83"/>
                  </a:lnTo>
                  <a:lnTo>
                    <a:pt y="110" x="84"/>
                  </a:lnTo>
                  <a:lnTo>
                    <a:pt y="118" x="86"/>
                  </a:lnTo>
                  <a:lnTo>
                    <a:pt y="136" x="93"/>
                  </a:lnTo>
                  <a:lnTo>
                    <a:pt y="156" x="99"/>
                  </a:lnTo>
                  <a:lnTo>
                    <a:pt y="175" x="107"/>
                  </a:lnTo>
                  <a:lnTo>
                    <a:pt y="192" x="113"/>
                  </a:lnTo>
                  <a:lnTo>
                    <a:pt y="200" x="115"/>
                  </a:lnTo>
                  <a:lnTo>
                    <a:pt y="208" x="117"/>
                  </a:lnTo>
                  <a:lnTo>
                    <a:pt y="214" x="117"/>
                  </a:lnTo>
                  <a:lnTo>
                    <a:pt y="221" x="115"/>
                  </a:lnTo>
                  <a:lnTo>
                    <a:pt y="224" x="114"/>
                  </a:lnTo>
                  <a:lnTo>
                    <a:pt y="226" x="112"/>
                  </a:lnTo>
                  <a:lnTo>
                    <a:pt y="228" x="110"/>
                  </a:lnTo>
                  <a:lnTo>
                    <a:pt y="228" x="108"/>
                  </a:lnTo>
                  <a:lnTo>
                    <a:pt y="225" x="104"/>
                  </a:lnTo>
                  <a:lnTo>
                    <a:pt y="221" x="98"/>
                  </a:lnTo>
                  <a:lnTo>
                    <a:pt y="217" x="92"/>
                  </a:lnTo>
                  <a:lnTo>
                    <a:pt y="212" x="86"/>
                  </a:lnTo>
                  <a:lnTo>
                    <a:pt y="208" x="81"/>
                  </a:lnTo>
                  <a:lnTo>
                    <a:pt y="206" x="76"/>
                  </a:lnTo>
                  <a:lnTo>
                    <a:pt y="233" x="72"/>
                  </a:lnTo>
                  <a:lnTo>
                    <a:pt y="245" x="73"/>
                  </a:lnTo>
                  <a:lnTo>
                    <a:pt y="258" x="74"/>
                  </a:lnTo>
                  <a:lnTo>
                    <a:pt y="262" x="72"/>
                  </a:lnTo>
                  <a:lnTo>
                    <a:pt y="266" x="71"/>
                  </a:lnTo>
                  <a:lnTo>
                    <a:pt y="269" x="71"/>
                  </a:lnTo>
                  <a:lnTo>
                    <a:pt y="273" x="72"/>
                  </a:lnTo>
                  <a:lnTo>
                    <a:pt y="281" x="73"/>
                  </a:lnTo>
                  <a:lnTo>
                    <a:pt y="293" x="72"/>
                  </a:lnTo>
                  <a:lnTo>
                    <a:pt y="308" x="71"/>
                  </a:lnTo>
                  <a:lnTo>
                    <a:pt y="326" x="70"/>
                  </a:lnTo>
                  <a:lnTo>
                    <a:pt y="328" x="72"/>
                  </a:lnTo>
                  <a:lnTo>
                    <a:pt y="332" x="76"/>
                  </a:lnTo>
                  <a:lnTo>
                    <a:pt y="339" x="78"/>
                  </a:lnTo>
                  <a:lnTo>
                    <a:pt y="347" x="81"/>
                  </a:lnTo>
                  <a:lnTo>
                    <a:pt y="357" x="83"/>
                  </a:lnTo>
                  <a:lnTo>
                    <a:pt y="369" x="84"/>
                  </a:lnTo>
                  <a:lnTo>
                    <a:pt y="381" x="85"/>
                  </a:lnTo>
                  <a:lnTo>
                    <a:pt y="395" x="84"/>
                  </a:lnTo>
                  <a:lnTo>
                    <a:pt y="407" x="87"/>
                  </a:lnTo>
                  <a:lnTo>
                    <a:pt y="417" x="90"/>
                  </a:lnTo>
                  <a:lnTo>
                    <a:pt y="424" x="91"/>
                  </a:lnTo>
                  <a:lnTo>
                    <a:pt y="430" x="92"/>
                  </a:lnTo>
                  <a:lnTo>
                    <a:pt y="437" x="91"/>
                  </a:lnTo>
                  <a:lnTo>
                    <a:pt y="444" x="90"/>
                  </a:lnTo>
                  <a:lnTo>
                    <a:pt y="463" x="86"/>
                  </a:lnTo>
                  <a:lnTo>
                    <a:pt y="483" x="83"/>
                  </a:lnTo>
                  <a:lnTo>
                    <a:pt y="494" x="81"/>
                  </a:lnTo>
                  <a:lnTo>
                    <a:pt y="503" x="79"/>
                  </a:lnTo>
                  <a:lnTo>
                    <a:pt y="514" x="76"/>
                  </a:lnTo>
                  <a:lnTo>
                    <a:pt y="523" x="72"/>
                  </a:lnTo>
                  <a:lnTo>
                    <a:pt y="552" x="66"/>
                  </a:lnTo>
                  <a:lnTo>
                    <a:pt y="581" x="58"/>
                  </a:lnTo>
                  <a:lnTo>
                    <a:pt y="596" x="55"/>
                  </a:lnTo>
                  <a:lnTo>
                    <a:pt y="611" x="50"/>
                  </a:lnTo>
                  <a:lnTo>
                    <a:pt y="625" x="44"/>
                  </a:lnTo>
                  <a:lnTo>
                    <a:pt y="638" x="38"/>
                  </a:lnTo>
                  <a:lnTo>
                    <a:pt y="946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911" name="Shape 911"/>
            <p:cNvSpPr/>
            <p:nvPr/>
          </p:nvSpPr>
          <p:spPr>
            <a:xfrm>
              <a:off y="4608512" x="7232650"/>
              <a:ext cy="350836" cx="280986"/>
            </a:xfrm>
            <a:custGeom>
              <a:pathLst>
                <a:path w="533" extrusionOk="0" h="881">
                  <a:moveTo>
                    <a:pt y="855" x="369"/>
                  </a:moveTo>
                  <a:lnTo>
                    <a:pt y="853" x="368"/>
                  </a:lnTo>
                  <a:lnTo>
                    <a:pt y="851" x="368"/>
                  </a:lnTo>
                  <a:lnTo>
                    <a:pt y="849" x="369"/>
                  </a:lnTo>
                  <a:lnTo>
                    <a:pt y="847" x="370"/>
                  </a:lnTo>
                  <a:lnTo>
                    <a:pt y="843" x="376"/>
                  </a:lnTo>
                  <a:lnTo>
                    <a:pt y="839" x="380"/>
                  </a:lnTo>
                  <a:lnTo>
                    <a:pt y="837" x="384"/>
                  </a:lnTo>
                  <a:lnTo>
                    <a:pt y="835" x="389"/>
                  </a:lnTo>
                  <a:lnTo>
                    <a:pt y="831" x="393"/>
                  </a:lnTo>
                  <a:lnTo>
                    <a:pt y="828" x="396"/>
                  </a:lnTo>
                  <a:lnTo>
                    <a:pt y="824" x="400"/>
                  </a:lnTo>
                  <a:lnTo>
                    <a:pt y="823" x="403"/>
                  </a:lnTo>
                  <a:lnTo>
                    <a:pt y="821" x="404"/>
                  </a:lnTo>
                  <a:lnTo>
                    <a:pt y="823" x="405"/>
                  </a:lnTo>
                  <a:lnTo>
                    <a:pt y="824" x="406"/>
                  </a:lnTo>
                  <a:lnTo>
                    <a:pt y="825" x="406"/>
                  </a:lnTo>
                  <a:lnTo>
                    <a:pt y="833" x="403"/>
                  </a:lnTo>
                  <a:lnTo>
                    <a:pt y="840" x="400"/>
                  </a:lnTo>
                  <a:lnTo>
                    <a:pt y="847" x="395"/>
                  </a:lnTo>
                  <a:lnTo>
                    <a:pt y="851" x="391"/>
                  </a:lnTo>
                  <a:lnTo>
                    <a:pt y="853" x="386"/>
                  </a:lnTo>
                  <a:lnTo>
                    <a:pt y="855" x="380"/>
                  </a:lnTo>
                  <a:lnTo>
                    <a:pt y="856" x="375"/>
                  </a:lnTo>
                  <a:lnTo>
                    <a:pt y="855" x="369"/>
                  </a:lnTo>
                  <a:close/>
                  <a:moveTo>
                    <a:pt y="815" x="335"/>
                  </a:moveTo>
                  <a:lnTo>
                    <a:pt y="815" x="340"/>
                  </a:lnTo>
                  <a:lnTo>
                    <a:pt y="816" x="342"/>
                  </a:lnTo>
                  <a:lnTo>
                    <a:pt y="817" x="342"/>
                  </a:lnTo>
                  <a:lnTo>
                    <a:pt y="821" x="340"/>
                  </a:lnTo>
                  <a:lnTo>
                    <a:pt y="829" x="335"/>
                  </a:lnTo>
                  <a:lnTo>
                    <a:pt y="837" x="329"/>
                  </a:lnTo>
                  <a:lnTo>
                    <a:pt y="841" x="326"/>
                  </a:lnTo>
                  <a:lnTo>
                    <a:pt y="845" x="323"/>
                  </a:lnTo>
                  <a:lnTo>
                    <a:pt y="848" x="319"/>
                  </a:lnTo>
                  <a:lnTo>
                    <a:pt y="848" x="313"/>
                  </a:lnTo>
                  <a:lnTo>
                    <a:pt y="848" x="307"/>
                  </a:lnTo>
                  <a:lnTo>
                    <a:pt y="849" x="298"/>
                  </a:lnTo>
                  <a:lnTo>
                    <a:pt y="849" x="295"/>
                  </a:lnTo>
                  <a:lnTo>
                    <a:pt y="848" x="292"/>
                  </a:lnTo>
                  <a:lnTo>
                    <a:pt y="847" x="290"/>
                  </a:lnTo>
                  <a:lnTo>
                    <a:pt y="843" x="288"/>
                  </a:lnTo>
                  <a:lnTo>
                    <a:pt y="837" x="292"/>
                  </a:lnTo>
                  <a:lnTo>
                    <a:pt y="833" x="294"/>
                  </a:lnTo>
                  <a:lnTo>
                    <a:pt y="828" x="294"/>
                  </a:lnTo>
                  <a:lnTo>
                    <a:pt y="824" x="294"/>
                  </a:lnTo>
                  <a:lnTo>
                    <a:pt y="820" x="295"/>
                  </a:lnTo>
                  <a:lnTo>
                    <a:pt y="816" x="297"/>
                  </a:lnTo>
                  <a:lnTo>
                    <a:pt y="812" x="301"/>
                  </a:lnTo>
                  <a:lnTo>
                    <a:pt y="808" x="308"/>
                  </a:lnTo>
                  <a:lnTo>
                    <a:pt y="813" x="311"/>
                  </a:lnTo>
                  <a:lnTo>
                    <a:pt y="816" x="314"/>
                  </a:lnTo>
                  <a:lnTo>
                    <a:pt y="817" x="318"/>
                  </a:lnTo>
                  <a:lnTo>
                    <a:pt y="817" x="321"/>
                  </a:lnTo>
                  <a:lnTo>
                    <a:pt y="816" x="328"/>
                  </a:lnTo>
                  <a:lnTo>
                    <a:pt y="815" x="335"/>
                  </a:lnTo>
                  <a:close/>
                  <a:moveTo>
                    <a:pt y="823" x="271"/>
                  </a:moveTo>
                  <a:lnTo>
                    <a:pt y="820" x="276"/>
                  </a:lnTo>
                  <a:lnTo>
                    <a:pt y="819" x="278"/>
                  </a:lnTo>
                  <a:lnTo>
                    <a:pt y="821" x="279"/>
                  </a:lnTo>
                  <a:lnTo>
                    <a:pt y="827" x="279"/>
                  </a:lnTo>
                  <a:lnTo>
                    <a:pt y="832" x="279"/>
                  </a:lnTo>
                  <a:lnTo>
                    <a:pt y="839" x="279"/>
                  </a:lnTo>
                  <a:lnTo>
                    <a:pt y="841" x="278"/>
                  </a:lnTo>
                  <a:lnTo>
                    <a:pt y="844" x="277"/>
                  </a:lnTo>
                  <a:lnTo>
                    <a:pt y="844" x="274"/>
                  </a:lnTo>
                  <a:lnTo>
                    <a:pt y="844" x="271"/>
                  </a:lnTo>
                  <a:lnTo>
                    <a:pt y="843" x="265"/>
                  </a:lnTo>
                  <a:lnTo>
                    <a:pt y="841" x="258"/>
                  </a:lnTo>
                  <a:lnTo>
                    <a:pt y="840" x="255"/>
                  </a:lnTo>
                  <a:lnTo>
                    <a:pt y="839" x="253"/>
                  </a:lnTo>
                  <a:lnTo>
                    <a:pt y="837" x="251"/>
                  </a:lnTo>
                  <a:lnTo>
                    <a:pt y="836" x="251"/>
                  </a:lnTo>
                  <a:lnTo>
                    <a:pt y="833" x="251"/>
                  </a:lnTo>
                  <a:lnTo>
                    <a:pt y="832" x="253"/>
                  </a:lnTo>
                  <a:lnTo>
                    <a:pt y="829" x="255"/>
                  </a:lnTo>
                  <a:lnTo>
                    <a:pt y="828" x="258"/>
                  </a:lnTo>
                  <a:lnTo>
                    <a:pt y="825" x="265"/>
                  </a:lnTo>
                  <a:lnTo>
                    <a:pt y="823" x="271"/>
                  </a:lnTo>
                  <a:close/>
                  <a:moveTo>
                    <a:pt y="833" x="110"/>
                  </a:moveTo>
                  <a:lnTo>
                    <a:pt y="831" x="113"/>
                  </a:lnTo>
                  <a:lnTo>
                    <a:pt y="828" x="115"/>
                  </a:lnTo>
                  <a:lnTo>
                    <a:pt y="824" x="116"/>
                  </a:lnTo>
                  <a:lnTo>
                    <a:pt y="821" x="117"/>
                  </a:lnTo>
                  <a:lnTo>
                    <a:pt y="816" x="117"/>
                  </a:lnTo>
                  <a:lnTo>
                    <a:pt y="809" x="115"/>
                  </a:lnTo>
                  <a:lnTo>
                    <a:pt y="796" x="110"/>
                  </a:lnTo>
                  <a:lnTo>
                    <a:pt y="783" x="107"/>
                  </a:lnTo>
                  <a:lnTo>
                    <a:pt y="778" x="102"/>
                  </a:lnTo>
                  <a:lnTo>
                    <a:pt y="776" x="99"/>
                  </a:lnTo>
                  <a:lnTo>
                    <a:pt y="775" x="96"/>
                  </a:lnTo>
                  <a:lnTo>
                    <a:pt y="776" x="96"/>
                  </a:lnTo>
                  <a:lnTo>
                    <a:pt y="782" x="96"/>
                  </a:lnTo>
                  <a:lnTo>
                    <a:pt y="784" x="95"/>
                  </a:lnTo>
                  <a:lnTo>
                    <a:pt y="792" x="94"/>
                  </a:lnTo>
                  <a:lnTo>
                    <a:pt y="799" x="95"/>
                  </a:lnTo>
                  <a:lnTo>
                    <a:pt y="806" x="98"/>
                  </a:lnTo>
                  <a:lnTo>
                    <a:pt y="811" x="100"/>
                  </a:lnTo>
                  <a:lnTo>
                    <a:pt y="821" x="105"/>
                  </a:lnTo>
                  <a:lnTo>
                    <a:pt y="833" x="110"/>
                  </a:lnTo>
                  <a:close/>
                  <a:moveTo>
                    <a:pt y="775" x="375"/>
                  </a:moveTo>
                  <a:lnTo>
                    <a:pt y="771" x="384"/>
                  </a:lnTo>
                  <a:lnTo>
                    <a:pt y="766" x="392"/>
                  </a:lnTo>
                  <a:lnTo>
                    <a:pt y="762" x="395"/>
                  </a:lnTo>
                  <a:lnTo>
                    <a:pt y="756" x="397"/>
                  </a:lnTo>
                  <a:lnTo>
                    <a:pt y="747" x="400"/>
                  </a:lnTo>
                  <a:lnTo>
                    <a:pt y="738" x="404"/>
                  </a:lnTo>
                  <a:lnTo>
                    <a:pt y="745" x="405"/>
                  </a:lnTo>
                  <a:lnTo>
                    <a:pt y="749" x="406"/>
                  </a:lnTo>
                  <a:lnTo>
                    <a:pt y="749" x="410"/>
                  </a:lnTo>
                  <a:lnTo>
                    <a:pt y="746" x="416"/>
                  </a:lnTo>
                  <a:lnTo>
                    <a:pt y="741" x="421"/>
                  </a:lnTo>
                  <a:lnTo>
                    <a:pt y="734" x="425"/>
                  </a:lnTo>
                  <a:lnTo>
                    <a:pt y="727" x="430"/>
                  </a:lnTo>
                  <a:lnTo>
                    <a:pt y="721" x="432"/>
                  </a:lnTo>
                  <a:lnTo>
                    <a:pt y="713" x="434"/>
                  </a:lnTo>
                  <a:lnTo>
                    <a:pt y="705" x="437"/>
                  </a:lnTo>
                  <a:lnTo>
                    <a:pt y="698" x="441"/>
                  </a:lnTo>
                  <a:lnTo>
                    <a:pt y="692" x="445"/>
                  </a:lnTo>
                  <a:lnTo>
                    <a:pt y="690" x="437"/>
                  </a:lnTo>
                  <a:lnTo>
                    <a:pt y="690" x="432"/>
                  </a:lnTo>
                  <a:lnTo>
                    <a:pt y="690" x="427"/>
                  </a:lnTo>
                  <a:lnTo>
                    <a:pt y="692" x="421"/>
                  </a:lnTo>
                  <a:lnTo>
                    <a:pt y="696" x="414"/>
                  </a:lnTo>
                  <a:lnTo>
                    <a:pt y="701" x="408"/>
                  </a:lnTo>
                  <a:lnTo>
                    <a:pt y="713" x="398"/>
                  </a:lnTo>
                  <a:lnTo>
                    <a:pt y="723" x="389"/>
                  </a:lnTo>
                  <a:lnTo>
                    <a:pt y="731" x="388"/>
                  </a:lnTo>
                  <a:lnTo>
                    <a:pt y="738" x="387"/>
                  </a:lnTo>
                  <a:lnTo>
                    <a:pt y="745" x="383"/>
                  </a:lnTo>
                  <a:lnTo>
                    <a:pt y="750" x="381"/>
                  </a:lnTo>
                  <a:lnTo>
                    <a:pt y="756" x="378"/>
                  </a:lnTo>
                  <a:lnTo>
                    <a:pt y="763" x="376"/>
                  </a:lnTo>
                  <a:lnTo>
                    <a:pt y="768" x="375"/>
                  </a:lnTo>
                  <a:lnTo>
                    <a:pt y="775" x="375"/>
                  </a:lnTo>
                  <a:close/>
                  <a:moveTo>
                    <a:pt y="705" x="391"/>
                  </a:moveTo>
                  <a:lnTo>
                    <a:pt y="725" x="381"/>
                  </a:lnTo>
                  <a:lnTo>
                    <a:pt y="746" x="372"/>
                  </a:lnTo>
                  <a:lnTo>
                    <a:pt y="756" x="367"/>
                  </a:lnTo>
                  <a:lnTo>
                    <a:pt y="767" x="363"/>
                  </a:lnTo>
                  <a:lnTo>
                    <a:pt y="778" x="359"/>
                  </a:lnTo>
                  <a:lnTo>
                    <a:pt y="788" x="356"/>
                  </a:lnTo>
                  <a:lnTo>
                    <a:pt y="794" x="355"/>
                  </a:lnTo>
                  <a:lnTo>
                    <a:pt y="798" x="353"/>
                  </a:lnTo>
                  <a:lnTo>
                    <a:pt y="802" x="349"/>
                  </a:lnTo>
                  <a:lnTo>
                    <a:pt y="804" x="343"/>
                  </a:lnTo>
                  <a:lnTo>
                    <a:pt y="807" x="338"/>
                  </a:lnTo>
                  <a:lnTo>
                    <a:pt y="807" x="333"/>
                  </a:lnTo>
                  <a:lnTo>
                    <a:pt y="807" x="327"/>
                  </a:lnTo>
                  <a:lnTo>
                    <a:pt y="806" x="323"/>
                  </a:lnTo>
                  <a:lnTo>
                    <a:pt y="806" x="321"/>
                  </a:lnTo>
                  <a:lnTo>
                    <a:pt y="806" x="319"/>
                  </a:lnTo>
                  <a:lnTo>
                    <a:pt y="804" x="318"/>
                  </a:lnTo>
                  <a:lnTo>
                    <a:pt y="803" x="317"/>
                  </a:lnTo>
                  <a:lnTo>
                    <a:pt y="798" x="314"/>
                  </a:lnTo>
                  <a:lnTo>
                    <a:pt y="794" x="313"/>
                  </a:lnTo>
                  <a:lnTo>
                    <a:pt y="788" x="312"/>
                  </a:lnTo>
                  <a:lnTo>
                    <a:pt y="784" x="311"/>
                  </a:lnTo>
                  <a:lnTo>
                    <a:pt y="783" x="310"/>
                  </a:lnTo>
                  <a:lnTo>
                    <a:pt y="783" x="309"/>
                  </a:lnTo>
                  <a:lnTo>
                    <a:pt y="783" x="307"/>
                  </a:lnTo>
                  <a:lnTo>
                    <a:pt y="784" x="306"/>
                  </a:lnTo>
                  <a:lnTo>
                    <a:pt y="772" x="310"/>
                  </a:lnTo>
                  <a:lnTo>
                    <a:pt y="760" x="314"/>
                  </a:lnTo>
                  <a:lnTo>
                    <a:pt y="749" x="319"/>
                  </a:lnTo>
                  <a:lnTo>
                    <a:pt y="735" x="323"/>
                  </a:lnTo>
                  <a:lnTo>
                    <a:pt y="734" x="336"/>
                  </a:lnTo>
                  <a:lnTo>
                    <a:pt y="730" x="343"/>
                  </a:lnTo>
                  <a:lnTo>
                    <a:pt y="726" x="349"/>
                  </a:lnTo>
                  <a:lnTo>
                    <a:pt y="722" x="354"/>
                  </a:lnTo>
                  <a:lnTo>
                    <a:pt y="717" x="359"/>
                  </a:lnTo>
                  <a:lnTo>
                    <a:pt y="713" x="366"/>
                  </a:lnTo>
                  <a:lnTo>
                    <a:pt y="707" x="376"/>
                  </a:lnTo>
                  <a:lnTo>
                    <a:pt y="705" x="391"/>
                  </a:lnTo>
                  <a:close/>
                  <a:moveTo>
                    <a:pt y="771" x="74"/>
                  </a:moveTo>
                  <a:lnTo>
                    <a:pt y="760" x="74"/>
                  </a:lnTo>
                  <a:lnTo>
                    <a:pt y="750" x="76"/>
                  </a:lnTo>
                  <a:lnTo>
                    <a:pt y="746" x="77"/>
                  </a:lnTo>
                  <a:lnTo>
                    <a:pt y="742" x="78"/>
                  </a:lnTo>
                  <a:lnTo>
                    <a:pt y="737" x="77"/>
                  </a:lnTo>
                  <a:lnTo>
                    <a:pt y="733" x="76"/>
                  </a:lnTo>
                  <a:lnTo>
                    <a:pt y="729" x="74"/>
                  </a:lnTo>
                  <a:lnTo>
                    <a:pt y="727" x="72"/>
                  </a:lnTo>
                  <a:lnTo>
                    <a:pt y="726" x="69"/>
                  </a:lnTo>
                  <a:lnTo>
                    <a:pt y="726" x="67"/>
                  </a:lnTo>
                  <a:lnTo>
                    <a:pt y="727" x="65"/>
                  </a:lnTo>
                  <a:lnTo>
                    <a:pt y="729" x="63"/>
                  </a:lnTo>
                  <a:lnTo>
                    <a:pt y="731" x="62"/>
                  </a:lnTo>
                  <a:lnTo>
                    <a:pt y="735" x="61"/>
                  </a:lnTo>
                  <a:lnTo>
                    <a:pt y="745" x="62"/>
                  </a:lnTo>
                  <a:lnTo>
                    <a:pt y="753" x="66"/>
                  </a:lnTo>
                  <a:lnTo>
                    <a:pt y="762" x="69"/>
                  </a:lnTo>
                  <a:lnTo>
                    <a:pt y="771" x="74"/>
                  </a:lnTo>
                  <a:close/>
                  <a:moveTo>
                    <a:pt y="702" x="59"/>
                  </a:moveTo>
                  <a:lnTo>
                    <a:pt y="710" x="65"/>
                  </a:lnTo>
                  <a:lnTo>
                    <a:pt y="714" x="69"/>
                  </a:lnTo>
                  <a:lnTo>
                    <a:pt y="714" x="72"/>
                  </a:lnTo>
                  <a:lnTo>
                    <a:pt y="711" x="72"/>
                  </a:lnTo>
                  <a:lnTo>
                    <a:pt y="709" x="73"/>
                  </a:lnTo>
                  <a:lnTo>
                    <a:pt y="705" x="73"/>
                  </a:lnTo>
                  <a:lnTo>
                    <a:pt y="703" x="74"/>
                  </a:lnTo>
                  <a:lnTo>
                    <a:pt y="700" x="76"/>
                  </a:lnTo>
                  <a:lnTo>
                    <a:pt y="694" x="77"/>
                  </a:lnTo>
                  <a:lnTo>
                    <a:pt y="688" x="78"/>
                  </a:lnTo>
                  <a:lnTo>
                    <a:pt y="673" x="79"/>
                  </a:lnTo>
                  <a:lnTo>
                    <a:pt y="653" x="80"/>
                  </a:lnTo>
                  <a:lnTo>
                    <a:pt y="612" x="81"/>
                  </a:lnTo>
                  <a:lnTo>
                    <a:pt y="574" x="82"/>
                  </a:lnTo>
                  <a:lnTo>
                    <a:pt y="564" x="69"/>
                  </a:lnTo>
                  <a:lnTo>
                    <a:pt y="556" x="59"/>
                  </a:lnTo>
                  <a:lnTo>
                    <a:pt y="572" x="59"/>
                  </a:lnTo>
                  <a:lnTo>
                    <a:pt y="588" x="55"/>
                  </a:lnTo>
                  <a:lnTo>
                    <a:pt y="596" x="54"/>
                  </a:lnTo>
                  <a:lnTo>
                    <a:pt y="603" x="54"/>
                  </a:lnTo>
                  <a:lnTo>
                    <a:pt y="608" x="55"/>
                  </a:lnTo>
                  <a:lnTo>
                    <a:pt y="613" x="59"/>
                  </a:lnTo>
                  <a:lnTo>
                    <a:pt y="636" x="59"/>
                  </a:lnTo>
                  <a:lnTo>
                    <a:pt y="660" x="60"/>
                  </a:lnTo>
                  <a:lnTo>
                    <a:pt y="670" x="61"/>
                  </a:lnTo>
                  <a:lnTo>
                    <a:pt y="681" x="61"/>
                  </a:lnTo>
                  <a:lnTo>
                    <a:pt y="692" x="61"/>
                  </a:lnTo>
                  <a:lnTo>
                    <a:pt y="702" x="59"/>
                  </a:lnTo>
                  <a:close/>
                  <a:moveTo>
                    <a:pt y="703" x="95"/>
                  </a:moveTo>
                  <a:lnTo>
                    <a:pt y="709" x="95"/>
                  </a:lnTo>
                  <a:lnTo>
                    <a:pt y="714" x="95"/>
                  </a:lnTo>
                  <a:lnTo>
                    <a:pt y="719" x="96"/>
                  </a:lnTo>
                  <a:lnTo>
                    <a:pt y="723" x="98"/>
                  </a:lnTo>
                  <a:lnTo>
                    <a:pt y="734" x="102"/>
                  </a:lnTo>
                  <a:lnTo>
                    <a:pt y="743" x="107"/>
                  </a:lnTo>
                  <a:lnTo>
                    <a:pt y="753" x="114"/>
                  </a:lnTo>
                  <a:lnTo>
                    <a:pt y="763" x="120"/>
                  </a:lnTo>
                  <a:lnTo>
                    <a:pt y="770" x="122"/>
                  </a:lnTo>
                  <a:lnTo>
                    <a:pt y="776" x="125"/>
                  </a:lnTo>
                  <a:lnTo>
                    <a:pt y="783" x="127"/>
                  </a:lnTo>
                  <a:lnTo>
                    <a:pt y="791" x="129"/>
                  </a:lnTo>
                  <a:lnTo>
                    <a:pt y="796" x="131"/>
                  </a:lnTo>
                  <a:lnTo>
                    <a:pt y="799" x="132"/>
                  </a:lnTo>
                  <a:lnTo>
                    <a:pt y="798" x="133"/>
                  </a:lnTo>
                  <a:lnTo>
                    <a:pt y="795" x="134"/>
                  </a:lnTo>
                  <a:lnTo>
                    <a:pt y="788" x="135"/>
                  </a:lnTo>
                  <a:lnTo>
                    <a:pt y="783" x="137"/>
                  </a:lnTo>
                  <a:lnTo>
                    <a:pt y="764" x="143"/>
                  </a:lnTo>
                  <a:lnTo>
                    <a:pt y="747" x="147"/>
                  </a:lnTo>
                  <a:lnTo>
                    <a:pt y="729" x="151"/>
                  </a:lnTo>
                  <a:lnTo>
                    <a:pt y="709" x="155"/>
                  </a:lnTo>
                  <a:lnTo>
                    <a:pt y="689" x="157"/>
                  </a:lnTo>
                  <a:lnTo>
                    <a:pt y="669" x="158"/>
                  </a:lnTo>
                  <a:lnTo>
                    <a:pt y="649" x="159"/>
                  </a:lnTo>
                  <a:lnTo>
                    <a:pt y="629" x="159"/>
                  </a:lnTo>
                  <a:lnTo>
                    <a:pt y="603" x="156"/>
                  </a:lnTo>
                  <a:lnTo>
                    <a:pt y="583" x="151"/>
                  </a:lnTo>
                  <a:lnTo>
                    <a:pt y="576" x="149"/>
                  </a:lnTo>
                  <a:lnTo>
                    <a:pt y="574" x="147"/>
                  </a:lnTo>
                  <a:lnTo>
                    <a:pt y="575" x="146"/>
                  </a:lnTo>
                  <a:lnTo>
                    <a:pt y="576" x="144"/>
                  </a:lnTo>
                  <a:lnTo>
                    <a:pt y="579" x="143"/>
                  </a:lnTo>
                  <a:lnTo>
                    <a:pt y="584" x="142"/>
                  </a:lnTo>
                  <a:lnTo>
                    <a:pt y="595" x="135"/>
                  </a:lnTo>
                  <a:lnTo>
                    <a:pt y="605" x="132"/>
                  </a:lnTo>
                  <a:lnTo>
                    <a:pt y="617" x="131"/>
                  </a:lnTo>
                  <a:lnTo>
                    <a:pt y="628" x="130"/>
                  </a:lnTo>
                  <a:lnTo>
                    <a:pt y="640" x="130"/>
                  </a:lnTo>
                  <a:lnTo>
                    <a:pt y="650" x="129"/>
                  </a:lnTo>
                  <a:lnTo>
                    <a:pt y="662" x="127"/>
                  </a:lnTo>
                  <a:lnTo>
                    <a:pt y="676" x="123"/>
                  </a:lnTo>
                  <a:lnTo>
                    <a:pt y="689" x="107"/>
                  </a:lnTo>
                  <a:lnTo>
                    <a:pt y="703" x="95"/>
                  </a:lnTo>
                  <a:close/>
                  <a:moveTo>
                    <a:pt y="682" x="178"/>
                  </a:moveTo>
                  <a:lnTo>
                    <a:pt y="688" x="178"/>
                  </a:lnTo>
                  <a:lnTo>
                    <a:pt y="690" x="180"/>
                  </a:lnTo>
                  <a:lnTo>
                    <a:pt y="692" x="181"/>
                  </a:lnTo>
                  <a:lnTo>
                    <a:pt y="693" x="183"/>
                  </a:lnTo>
                  <a:lnTo>
                    <a:pt y="690" x="187"/>
                  </a:lnTo>
                  <a:lnTo>
                    <a:pt y="690" x="191"/>
                  </a:lnTo>
                  <a:lnTo>
                    <a:pt y="682" x="203"/>
                  </a:lnTo>
                  <a:lnTo>
                    <a:pt y="677" x="215"/>
                  </a:lnTo>
                  <a:lnTo>
                    <a:pt y="673" x="227"/>
                  </a:lnTo>
                  <a:lnTo>
                    <a:pt y="670" x="237"/>
                  </a:lnTo>
                  <a:lnTo>
                    <a:pt y="668" x="246"/>
                  </a:lnTo>
                  <a:lnTo>
                    <a:pt y="664" x="254"/>
                  </a:lnTo>
                  <a:lnTo>
                    <a:pt y="662" x="257"/>
                  </a:lnTo>
                  <a:lnTo>
                    <a:pt y="660" x="260"/>
                  </a:lnTo>
                  <a:lnTo>
                    <a:pt y="656" x="264"/>
                  </a:lnTo>
                  <a:lnTo>
                    <a:pt y="652" x="266"/>
                  </a:lnTo>
                  <a:lnTo>
                    <a:pt y="637" x="272"/>
                  </a:lnTo>
                  <a:lnTo>
                    <a:pt y="620" x="280"/>
                  </a:lnTo>
                  <a:lnTo>
                    <a:pt y="612" x="283"/>
                  </a:lnTo>
                  <a:lnTo>
                    <a:pt y="605" x="285"/>
                  </a:lnTo>
                  <a:lnTo>
                    <a:pt y="603" x="285"/>
                  </a:lnTo>
                  <a:lnTo>
                    <a:pt y="600" x="285"/>
                  </a:lnTo>
                  <a:lnTo>
                    <a:pt y="597" x="284"/>
                  </a:lnTo>
                  <a:lnTo>
                    <a:pt y="596" x="283"/>
                  </a:lnTo>
                  <a:lnTo>
                    <a:pt y="591" x="281"/>
                  </a:lnTo>
                  <a:lnTo>
                    <a:pt y="584" x="278"/>
                  </a:lnTo>
                  <a:lnTo>
                    <a:pt y="588" x="283"/>
                  </a:lnTo>
                  <a:lnTo>
                    <a:pt y="588" x="287"/>
                  </a:lnTo>
                  <a:lnTo>
                    <a:pt y="587" x="290"/>
                  </a:lnTo>
                  <a:lnTo>
                    <a:pt y="586" x="292"/>
                  </a:lnTo>
                  <a:lnTo>
                    <a:pt y="582" x="293"/>
                  </a:lnTo>
                  <a:lnTo>
                    <a:pt y="576" x="294"/>
                  </a:lnTo>
                  <a:lnTo>
                    <a:pt y="567" x="295"/>
                  </a:lnTo>
                  <a:lnTo>
                    <a:pt y="558" x="297"/>
                  </a:lnTo>
                  <a:lnTo>
                    <a:pt y="548" x="300"/>
                  </a:lnTo>
                  <a:lnTo>
                    <a:pt y="541" x="304"/>
                  </a:lnTo>
                  <a:lnTo>
                    <a:pt y="534" x="306"/>
                  </a:lnTo>
                  <a:lnTo>
                    <a:pt y="529" x="308"/>
                  </a:lnTo>
                  <a:lnTo>
                    <a:pt y="527" x="308"/>
                  </a:lnTo>
                  <a:lnTo>
                    <a:pt y="526" x="307"/>
                  </a:lnTo>
                  <a:lnTo>
                    <a:pt y="525" x="307"/>
                  </a:lnTo>
                  <a:lnTo>
                    <a:pt y="525" x="305"/>
                  </a:lnTo>
                  <a:lnTo>
                    <a:pt y="523" x="302"/>
                  </a:lnTo>
                  <a:lnTo>
                    <a:pt y="523" x="299"/>
                  </a:lnTo>
                  <a:lnTo>
                    <a:pt y="523" x="296"/>
                  </a:lnTo>
                  <a:lnTo>
                    <a:pt y="525" x="293"/>
                  </a:lnTo>
                  <a:lnTo>
                    <a:pt y="529" x="285"/>
                  </a:lnTo>
                  <a:lnTo>
                    <a:pt y="535" x="278"/>
                  </a:lnTo>
                  <a:lnTo>
                    <a:pt y="542" x="269"/>
                  </a:lnTo>
                  <a:lnTo>
                    <a:pt y="550" x="263"/>
                  </a:lnTo>
                  <a:lnTo>
                    <a:pt y="558" x="256"/>
                  </a:lnTo>
                  <a:lnTo>
                    <a:pt y="566" x="251"/>
                  </a:lnTo>
                  <a:lnTo>
                    <a:pt y="570" x="249"/>
                  </a:lnTo>
                  <a:lnTo>
                    <a:pt y="574" x="244"/>
                  </a:lnTo>
                  <a:lnTo>
                    <a:pt y="576" x="239"/>
                  </a:lnTo>
                  <a:lnTo>
                    <a:pt y="579" x="232"/>
                  </a:lnTo>
                  <a:lnTo>
                    <a:pt y="582" x="226"/>
                  </a:lnTo>
                  <a:lnTo>
                    <a:pt y="584" x="219"/>
                  </a:lnTo>
                  <a:lnTo>
                    <a:pt y="588" x="214"/>
                  </a:lnTo>
                  <a:lnTo>
                    <a:pt y="594" x="211"/>
                  </a:lnTo>
                  <a:lnTo>
                    <a:pt y="592" x="216"/>
                  </a:lnTo>
                  <a:lnTo>
                    <a:pt y="591" x="221"/>
                  </a:lnTo>
                  <a:lnTo>
                    <a:pt y="591" x="225"/>
                  </a:lnTo>
                  <a:lnTo>
                    <a:pt y="592" x="228"/>
                  </a:lnTo>
                  <a:lnTo>
                    <a:pt y="595" x="235"/>
                  </a:lnTo>
                  <a:lnTo>
                    <a:pt y="596" x="242"/>
                  </a:lnTo>
                  <a:lnTo>
                    <a:pt y="599" x="235"/>
                  </a:lnTo>
                  <a:lnTo>
                    <a:pt y="601" x="228"/>
                  </a:lnTo>
                  <a:lnTo>
                    <a:pt y="604" x="222"/>
                  </a:lnTo>
                  <a:lnTo>
                    <a:pt y="608" x="215"/>
                  </a:lnTo>
                  <a:lnTo>
                    <a:pt y="617" x="203"/>
                  </a:lnTo>
                  <a:lnTo>
                    <a:pt y="628" x="194"/>
                  </a:lnTo>
                  <a:lnTo>
                    <a:pt y="635" x="189"/>
                  </a:lnTo>
                  <a:lnTo>
                    <a:pt y="641" x="186"/>
                  </a:lnTo>
                  <a:lnTo>
                    <a:pt y="648" x="183"/>
                  </a:lnTo>
                  <a:lnTo>
                    <a:pt y="654" x="181"/>
                  </a:lnTo>
                  <a:lnTo>
                    <a:pt y="661" x="178"/>
                  </a:lnTo>
                  <a:lnTo>
                    <a:pt y="668" x="177"/>
                  </a:lnTo>
                  <a:lnTo>
                    <a:pt y="674" x="177"/>
                  </a:lnTo>
                  <a:lnTo>
                    <a:pt y="682" x="178"/>
                  </a:lnTo>
                  <a:close/>
                  <a:moveTo>
                    <a:pt y="551" x="311"/>
                  </a:moveTo>
                  <a:lnTo>
                    <a:pt y="539" x="333"/>
                  </a:lnTo>
                  <a:lnTo>
                    <a:pt y="530" x="347"/>
                  </a:lnTo>
                  <a:lnTo>
                    <a:pt y="523" x="354"/>
                  </a:lnTo>
                  <a:lnTo>
                    <a:pt y="518" x="359"/>
                  </a:lnTo>
                  <a:lnTo>
                    <a:pt y="514" x="362"/>
                  </a:lnTo>
                  <a:lnTo>
                    <a:pt y="509" x="365"/>
                  </a:lnTo>
                  <a:lnTo>
                    <a:pt y="503" x="370"/>
                  </a:lnTo>
                  <a:lnTo>
                    <a:pt y="495" x="380"/>
                  </a:lnTo>
                  <a:lnTo>
                    <a:pt y="494" x="378"/>
                  </a:lnTo>
                  <a:lnTo>
                    <a:pt y="493" x="376"/>
                  </a:lnTo>
                  <a:lnTo>
                    <a:pt y="494" x="374"/>
                  </a:lnTo>
                  <a:lnTo>
                    <a:pt y="494" x="370"/>
                  </a:lnTo>
                  <a:lnTo>
                    <a:pt y="498" x="364"/>
                  </a:lnTo>
                  <a:lnTo>
                    <a:pt y="501" x="357"/>
                  </a:lnTo>
                  <a:lnTo>
                    <a:pt y="506" x="356"/>
                  </a:lnTo>
                  <a:lnTo>
                    <a:pt y="509" x="354"/>
                  </a:lnTo>
                  <a:lnTo>
                    <a:pt y="510" x="353"/>
                  </a:lnTo>
                  <a:lnTo>
                    <a:pt y="510" x="351"/>
                  </a:lnTo>
                  <a:lnTo>
                    <a:pt y="507" x="347"/>
                  </a:lnTo>
                  <a:lnTo>
                    <a:pt y="506" x="342"/>
                  </a:lnTo>
                  <a:lnTo>
                    <a:pt y="511" x="339"/>
                  </a:lnTo>
                  <a:lnTo>
                    <a:pt y="513" x="336"/>
                  </a:lnTo>
                  <a:lnTo>
                    <a:pt y="514" x="332"/>
                  </a:lnTo>
                  <a:lnTo>
                    <a:pt y="517" x="328"/>
                  </a:lnTo>
                  <a:lnTo>
                    <a:pt y="519" x="325"/>
                  </a:lnTo>
                  <a:lnTo>
                    <a:pt y="526" x="321"/>
                  </a:lnTo>
                  <a:lnTo>
                    <a:pt y="537" x="317"/>
                  </a:lnTo>
                  <a:lnTo>
                    <a:pt y="551" x="311"/>
                  </a:lnTo>
                  <a:close/>
                  <a:moveTo>
                    <a:pt y="521" x="291"/>
                  </a:moveTo>
                  <a:lnTo>
                    <a:pt y="515" x="298"/>
                  </a:lnTo>
                  <a:lnTo>
                    <a:pt y="513" x="306"/>
                  </a:lnTo>
                  <a:lnTo>
                    <a:pt y="510" x="313"/>
                  </a:lnTo>
                  <a:lnTo>
                    <a:pt y="507" x="321"/>
                  </a:lnTo>
                  <a:lnTo>
                    <a:pt y="506" x="327"/>
                  </a:lnTo>
                  <a:lnTo>
                    <a:pt y="502" x="335"/>
                  </a:lnTo>
                  <a:lnTo>
                    <a:pt y="498" x="340"/>
                  </a:lnTo>
                  <a:lnTo>
                    <a:pt y="493" x="346"/>
                  </a:lnTo>
                  <a:lnTo>
                    <a:pt y="485" x="348"/>
                  </a:lnTo>
                  <a:lnTo>
                    <a:pt y="477" x="351"/>
                  </a:lnTo>
                  <a:lnTo>
                    <a:pt y="473" x="353"/>
                  </a:lnTo>
                  <a:lnTo>
                    <a:pt y="470" x="353"/>
                  </a:lnTo>
                  <a:lnTo>
                    <a:pt y="468" x="352"/>
                  </a:lnTo>
                  <a:lnTo>
                    <a:pt y="466" x="349"/>
                  </a:lnTo>
                  <a:lnTo>
                    <a:pt y="477" x="329"/>
                  </a:lnTo>
                  <a:lnTo>
                    <a:pt y="485" x="309"/>
                  </a:lnTo>
                  <a:lnTo>
                    <a:pt y="490" x="299"/>
                  </a:lnTo>
                  <a:lnTo>
                    <a:pt y="495" x="291"/>
                  </a:lnTo>
                  <a:lnTo>
                    <a:pt y="499" x="286"/>
                  </a:lnTo>
                  <a:lnTo>
                    <a:pt y="505" x="282"/>
                  </a:lnTo>
                  <a:lnTo>
                    <a:pt y="509" x="279"/>
                  </a:lnTo>
                  <a:lnTo>
                    <a:pt y="515" x="277"/>
                  </a:lnTo>
                  <a:lnTo>
                    <a:pt y="521" x="273"/>
                  </a:lnTo>
                  <a:lnTo>
                    <a:pt y="523" x="273"/>
                  </a:lnTo>
                  <a:lnTo>
                    <a:pt y="526" x="274"/>
                  </a:lnTo>
                  <a:lnTo>
                    <a:pt y="526" x="277"/>
                  </a:lnTo>
                  <a:lnTo>
                    <a:pt y="523" x="283"/>
                  </a:lnTo>
                  <a:lnTo>
                    <a:pt y="521" x="291"/>
                  </a:lnTo>
                  <a:close/>
                  <a:moveTo>
                    <a:pt y="476" x="308"/>
                  </a:moveTo>
                  <a:lnTo>
                    <a:pt y="470" x="321"/>
                  </a:lnTo>
                  <a:lnTo>
                    <a:pt y="465" x="332"/>
                  </a:lnTo>
                  <a:lnTo>
                    <a:pt y="458" x="342"/>
                  </a:lnTo>
                  <a:lnTo>
                    <a:pt y="453" x="355"/>
                  </a:lnTo>
                  <a:lnTo>
                    <a:pt y="445" x="361"/>
                  </a:lnTo>
                  <a:lnTo>
                    <a:pt y="437" x="367"/>
                  </a:lnTo>
                  <a:lnTo>
                    <a:pt y="433" x="369"/>
                  </a:lnTo>
                  <a:lnTo>
                    <a:pt y="429" x="372"/>
                  </a:lnTo>
                  <a:lnTo>
                    <a:pt y="427" x="372"/>
                  </a:lnTo>
                  <a:lnTo>
                    <a:pt y="424" x="369"/>
                  </a:lnTo>
                  <a:lnTo>
                    <a:pt y="433" x="354"/>
                  </a:lnTo>
                  <a:lnTo>
                    <a:pt y="444" x="340"/>
                  </a:lnTo>
                  <a:lnTo>
                    <a:pt y="453" x="326"/>
                  </a:lnTo>
                  <a:lnTo>
                    <a:pt y="462" x="311"/>
                  </a:lnTo>
                  <a:lnTo>
                    <a:pt y="466" x="307"/>
                  </a:lnTo>
                  <a:lnTo>
                    <a:pt y="472" x="305"/>
                  </a:lnTo>
                  <a:lnTo>
                    <a:pt y="473" x="305"/>
                  </a:lnTo>
                  <a:lnTo>
                    <a:pt y="474" x="305"/>
                  </a:lnTo>
                  <a:lnTo>
                    <a:pt y="476" x="306"/>
                  </a:lnTo>
                  <a:lnTo>
                    <a:pt y="476" x="308"/>
                  </a:lnTo>
                  <a:close/>
                  <a:moveTo>
                    <a:pt y="440" x="274"/>
                  </a:moveTo>
                  <a:lnTo>
                    <a:pt y="438" x="281"/>
                  </a:lnTo>
                  <a:lnTo>
                    <a:pt y="435" x="288"/>
                  </a:lnTo>
                  <a:lnTo>
                    <a:pt y="432" x="292"/>
                  </a:lnTo>
                  <a:lnTo>
                    <a:pt y="428" x="294"/>
                  </a:lnTo>
                  <a:lnTo>
                    <a:pt y="424" x="295"/>
                  </a:lnTo>
                  <a:lnTo>
                    <a:pt y="419" x="295"/>
                  </a:lnTo>
                  <a:lnTo>
                    <a:pt y="415" x="295"/>
                  </a:lnTo>
                  <a:lnTo>
                    <a:pt y="412" x="295"/>
                  </a:lnTo>
                  <a:lnTo>
                    <a:pt y="412" x="294"/>
                  </a:lnTo>
                  <a:lnTo>
                    <a:pt y="413" x="291"/>
                  </a:lnTo>
                  <a:lnTo>
                    <a:pt y="419" x="284"/>
                  </a:lnTo>
                  <a:lnTo>
                    <a:pt y="424" x="279"/>
                  </a:lnTo>
                  <a:lnTo>
                    <a:pt y="428" x="277"/>
                  </a:lnTo>
                  <a:lnTo>
                    <a:pt y="432" x="274"/>
                  </a:lnTo>
                  <a:lnTo>
                    <a:pt y="436" x="274"/>
                  </a:lnTo>
                  <a:lnTo>
                    <a:pt y="440" x="274"/>
                  </a:lnTo>
                  <a:close/>
                  <a:moveTo>
                    <a:pt y="576" x="170"/>
                  </a:moveTo>
                  <a:lnTo>
                    <a:pt y="574" x="172"/>
                  </a:lnTo>
                  <a:lnTo>
                    <a:pt y="570" x="173"/>
                  </a:lnTo>
                  <a:lnTo>
                    <a:pt y="566" x="174"/>
                  </a:lnTo>
                  <a:lnTo>
                    <a:pt y="563" x="174"/>
                  </a:lnTo>
                  <a:lnTo>
                    <a:pt y="556" x="174"/>
                  </a:lnTo>
                  <a:lnTo>
                    <a:pt y="550" x="174"/>
                  </a:lnTo>
                  <a:lnTo>
                    <a:pt y="547" x="173"/>
                  </a:lnTo>
                  <a:lnTo>
                    <a:pt y="546" x="172"/>
                  </a:lnTo>
                  <a:lnTo>
                    <a:pt y="547" x="171"/>
                  </a:lnTo>
                  <a:lnTo>
                    <a:pt y="550" x="169"/>
                  </a:lnTo>
                  <a:lnTo>
                    <a:pt y="555" x="165"/>
                  </a:lnTo>
                  <a:lnTo>
                    <a:pt y="559" x="162"/>
                  </a:lnTo>
                  <a:lnTo>
                    <a:pt y="570" x="165"/>
                  </a:lnTo>
                  <a:lnTo>
                    <a:pt y="576" x="170"/>
                  </a:lnTo>
                  <a:close/>
                  <a:moveTo>
                    <a:pt y="551" x="147"/>
                  </a:moveTo>
                  <a:lnTo>
                    <a:pt y="556" x="144"/>
                  </a:lnTo>
                  <a:lnTo>
                    <a:pt y="560" x="141"/>
                  </a:lnTo>
                  <a:lnTo>
                    <a:pt y="563" x="140"/>
                  </a:lnTo>
                  <a:lnTo>
                    <a:pt y="564" x="137"/>
                  </a:lnTo>
                  <a:lnTo>
                    <a:pt y="564" x="136"/>
                  </a:lnTo>
                  <a:lnTo>
                    <a:pt y="562" x="134"/>
                  </a:lnTo>
                  <a:lnTo>
                    <a:pt y="548" x="137"/>
                  </a:lnTo>
                  <a:lnTo>
                    <a:pt y="535" x="139"/>
                  </a:lnTo>
                  <a:lnTo>
                    <a:pt y="522" x="139"/>
                  </a:lnTo>
                  <a:lnTo>
                    <a:pt y="509" x="140"/>
                  </a:lnTo>
                  <a:lnTo>
                    <a:pt y="519" x="141"/>
                  </a:lnTo>
                  <a:lnTo>
                    <a:pt y="531" x="142"/>
                  </a:lnTo>
                  <a:lnTo>
                    <a:pt y="538" x="143"/>
                  </a:lnTo>
                  <a:lnTo>
                    <a:pt y="543" x="144"/>
                  </a:lnTo>
                  <a:lnTo>
                    <a:pt y="547" x="145"/>
                  </a:lnTo>
                  <a:lnTo>
                    <a:pt y="551" x="147"/>
                  </a:lnTo>
                  <a:close/>
                  <a:moveTo>
                    <a:pt y="654" x="118"/>
                  </a:moveTo>
                  <a:lnTo>
                    <a:pt y="661" x="115"/>
                  </a:lnTo>
                  <a:lnTo>
                    <a:pt y="666" x="113"/>
                  </a:lnTo>
                  <a:lnTo>
                    <a:pt y="670" x="110"/>
                  </a:lnTo>
                  <a:lnTo>
                    <a:pt y="672" x="108"/>
                  </a:lnTo>
                  <a:lnTo>
                    <a:pt y="673" x="105"/>
                  </a:lnTo>
                  <a:lnTo>
                    <a:pt y="674" x="101"/>
                  </a:lnTo>
                  <a:lnTo>
                    <a:pt y="673" x="99"/>
                  </a:lnTo>
                  <a:lnTo>
                    <a:pt y="673" x="98"/>
                  </a:lnTo>
                  <a:lnTo>
                    <a:pt y="672" x="95"/>
                  </a:lnTo>
                  <a:lnTo>
                    <a:pt y="668" x="94"/>
                  </a:lnTo>
                  <a:lnTo>
                    <a:pt y="617" x="95"/>
                  </a:lnTo>
                  <a:lnTo>
                    <a:pt y="566" x="99"/>
                  </a:lnTo>
                  <a:lnTo>
                    <a:pt y="542" x="99"/>
                  </a:lnTo>
                  <a:lnTo>
                    <a:pt y="518" x="98"/>
                  </a:lnTo>
                  <a:lnTo>
                    <a:pt y="507" x="95"/>
                  </a:lnTo>
                  <a:lnTo>
                    <a:pt y="498" x="93"/>
                  </a:lnTo>
                  <a:lnTo>
                    <a:pt y="489" x="90"/>
                  </a:lnTo>
                  <a:lnTo>
                    <a:pt y="481" x="86"/>
                  </a:lnTo>
                  <a:lnTo>
                    <a:pt y="469" x="85"/>
                  </a:lnTo>
                  <a:lnTo>
                    <a:pt y="456" x="84"/>
                  </a:lnTo>
                  <a:lnTo>
                    <a:pt y="450" x="84"/>
                  </a:lnTo>
                  <a:lnTo>
                    <a:pt y="445" x="85"/>
                  </a:lnTo>
                  <a:lnTo>
                    <a:pt y="441" x="86"/>
                  </a:lnTo>
                  <a:lnTo>
                    <a:pt y="440" x="90"/>
                  </a:lnTo>
                  <a:lnTo>
                    <a:pt y="445" x="101"/>
                  </a:lnTo>
                  <a:lnTo>
                    <a:pt y="449" x="108"/>
                  </a:lnTo>
                  <a:lnTo>
                    <a:pt y="454" x="113"/>
                  </a:lnTo>
                  <a:lnTo>
                    <a:pt y="460" x="116"/>
                  </a:lnTo>
                  <a:lnTo>
                    <a:pt y="469" x="119"/>
                  </a:lnTo>
                  <a:lnTo>
                    <a:pt y="478" x="123"/>
                  </a:lnTo>
                  <a:lnTo>
                    <a:pt y="484" x="128"/>
                  </a:lnTo>
                  <a:lnTo>
                    <a:pt y="488" x="131"/>
                  </a:lnTo>
                  <a:lnTo>
                    <a:pt y="526" x="128"/>
                  </a:lnTo>
                  <a:lnTo>
                    <a:pt y="555" x="125"/>
                  </a:lnTo>
                  <a:lnTo>
                    <a:pt y="584" x="120"/>
                  </a:lnTo>
                  <a:lnTo>
                    <a:pt y="624" x="115"/>
                  </a:lnTo>
                  <a:lnTo>
                    <a:pt y="631" x="117"/>
                  </a:lnTo>
                  <a:lnTo>
                    <a:pt y="639" x="118"/>
                  </a:lnTo>
                  <a:lnTo>
                    <a:pt y="643" x="119"/>
                  </a:lnTo>
                  <a:lnTo>
                    <a:pt y="647" x="119"/>
                  </a:lnTo>
                  <a:lnTo>
                    <a:pt y="650" x="119"/>
                  </a:lnTo>
                  <a:lnTo>
                    <a:pt y="654" x="118"/>
                  </a:lnTo>
                  <a:close/>
                  <a:moveTo>
                    <a:pt y="531" x="161"/>
                  </a:moveTo>
                  <a:lnTo>
                    <a:pt y="534" x="161"/>
                  </a:lnTo>
                  <a:lnTo>
                    <a:pt y="537" x="162"/>
                  </a:lnTo>
                  <a:lnTo>
                    <a:pt y="538" x="163"/>
                  </a:lnTo>
                  <a:lnTo>
                    <a:pt y="538" x="165"/>
                  </a:lnTo>
                  <a:lnTo>
                    <a:pt y="537" x="167"/>
                  </a:lnTo>
                  <a:lnTo>
                    <a:pt y="535" x="169"/>
                  </a:lnTo>
                  <a:lnTo>
                    <a:pt y="534" x="170"/>
                  </a:lnTo>
                  <a:lnTo>
                    <a:pt y="531" x="171"/>
                  </a:lnTo>
                  <a:lnTo>
                    <a:pt y="517" x="172"/>
                  </a:lnTo>
                  <a:lnTo>
                    <a:pt y="502" x="175"/>
                  </a:lnTo>
                  <a:lnTo>
                    <a:pt y="495" x="176"/>
                  </a:lnTo>
                  <a:lnTo>
                    <a:pt y="488" x="176"/>
                  </a:lnTo>
                  <a:lnTo>
                    <a:pt y="481" x="174"/>
                  </a:lnTo>
                  <a:lnTo>
                    <a:pt y="474" x="170"/>
                  </a:lnTo>
                  <a:lnTo>
                    <a:pt y="465" x="169"/>
                  </a:lnTo>
                  <a:lnTo>
                    <a:pt y="454" x="169"/>
                  </a:lnTo>
                  <a:lnTo>
                    <a:pt y="450" x="169"/>
                  </a:lnTo>
                  <a:lnTo>
                    <a:pt y="446" x="167"/>
                  </a:lnTo>
                  <a:lnTo>
                    <a:pt y="444" x="164"/>
                  </a:lnTo>
                  <a:lnTo>
                    <a:pt y="444" x="161"/>
                  </a:lnTo>
                  <a:lnTo>
                    <a:pt y="444" x="158"/>
                  </a:lnTo>
                  <a:lnTo>
                    <a:pt y="442" x="156"/>
                  </a:lnTo>
                  <a:lnTo>
                    <a:pt y="442" x="154"/>
                  </a:lnTo>
                  <a:lnTo>
                    <a:pt y="445" x="153"/>
                  </a:lnTo>
                  <a:lnTo>
                    <a:pt y="448" x="151"/>
                  </a:lnTo>
                  <a:lnTo>
                    <a:pt y="454" x="151"/>
                  </a:lnTo>
                  <a:lnTo>
                    <a:pt y="465" x="149"/>
                  </a:lnTo>
                  <a:lnTo>
                    <a:pt y="476" x="149"/>
                  </a:lnTo>
                  <a:lnTo>
                    <a:pt y="485" x="150"/>
                  </a:lnTo>
                  <a:lnTo>
                    <a:pt y="494" x="153"/>
                  </a:lnTo>
                  <a:lnTo>
                    <a:pt y="513" x="158"/>
                  </a:lnTo>
                  <a:lnTo>
                    <a:pt y="531" x="161"/>
                  </a:lnTo>
                  <a:close/>
                  <a:moveTo>
                    <a:pt y="448" x="221"/>
                  </a:moveTo>
                  <a:lnTo>
                    <a:pt y="445" x="227"/>
                  </a:lnTo>
                  <a:lnTo>
                    <a:pt y="438" x="231"/>
                  </a:lnTo>
                  <a:lnTo>
                    <a:pt y="432" x="235"/>
                  </a:lnTo>
                  <a:lnTo>
                    <a:pt y="425" x="237"/>
                  </a:lnTo>
                  <a:lnTo>
                    <a:pt y="409" x="240"/>
                  </a:lnTo>
                  <a:lnTo>
                    <a:pt y="393" x="244"/>
                  </a:lnTo>
                  <a:lnTo>
                    <a:pt y="384" x="246"/>
                  </a:lnTo>
                  <a:lnTo>
                    <a:pt y="375" x="247"/>
                  </a:lnTo>
                  <a:lnTo>
                    <a:pt y="367" x="247"/>
                  </a:lnTo>
                  <a:lnTo>
                    <a:pt y="360" x="246"/>
                  </a:lnTo>
                  <a:lnTo>
                    <a:pt y="346" x="243"/>
                  </a:lnTo>
                  <a:lnTo>
                    <a:pt y="331" x="241"/>
                  </a:lnTo>
                  <a:lnTo>
                    <a:pt y="339" x="235"/>
                  </a:lnTo>
                  <a:lnTo>
                    <a:pt y="348" x="230"/>
                  </a:lnTo>
                  <a:lnTo>
                    <a:pt y="358" x="227"/>
                  </a:lnTo>
                  <a:lnTo>
                    <a:pt y="366" x="225"/>
                  </a:lnTo>
                  <a:lnTo>
                    <a:pt y="384" x="223"/>
                  </a:lnTo>
                  <a:lnTo>
                    <a:pt y="403" x="218"/>
                  </a:lnTo>
                  <a:lnTo>
                    <a:pt y="416" x="217"/>
                  </a:lnTo>
                  <a:lnTo>
                    <a:pt y="429" x="216"/>
                  </a:lnTo>
                  <a:lnTo>
                    <a:pt y="436" x="216"/>
                  </a:lnTo>
                  <a:lnTo>
                    <a:pt y="441" x="216"/>
                  </a:lnTo>
                  <a:lnTo>
                    <a:pt y="445" x="217"/>
                  </a:lnTo>
                  <a:lnTo>
                    <a:pt y="448" x="221"/>
                  </a:lnTo>
                  <a:close/>
                  <a:moveTo>
                    <a:pt y="484" x="201"/>
                  </a:moveTo>
                  <a:lnTo>
                    <a:pt y="442" x="206"/>
                  </a:lnTo>
                  <a:lnTo>
                    <a:pt y="403" x="211"/>
                  </a:lnTo>
                  <a:lnTo>
                    <a:pt y="381" x="212"/>
                  </a:lnTo>
                  <a:lnTo>
                    <a:pt y="360" x="212"/>
                  </a:lnTo>
                  <a:lnTo>
                    <a:pt y="339" x="212"/>
                  </a:lnTo>
                  <a:lnTo>
                    <a:pt y="317" x="210"/>
                  </a:lnTo>
                  <a:lnTo>
                    <a:pt y="303" x="213"/>
                  </a:lnTo>
                  <a:lnTo>
                    <a:pt y="293" x="214"/>
                  </a:lnTo>
                  <a:lnTo>
                    <a:pt y="286" x="213"/>
                  </a:lnTo>
                  <a:lnTo>
                    <a:pt y="279" x="211"/>
                  </a:lnTo>
                  <a:lnTo>
                    <a:pt y="275" x="208"/>
                  </a:lnTo>
                  <a:lnTo>
                    <a:pt y="272" x="204"/>
                  </a:lnTo>
                  <a:lnTo>
                    <a:pt y="268" x="201"/>
                  </a:lnTo>
                  <a:lnTo>
                    <a:pt y="261" x="199"/>
                  </a:lnTo>
                  <a:lnTo>
                    <a:pt y="272" x="194"/>
                  </a:lnTo>
                  <a:lnTo>
                    <a:pt y="281" x="189"/>
                  </a:lnTo>
                  <a:lnTo>
                    <a:pt y="291" x="185"/>
                  </a:lnTo>
                  <a:lnTo>
                    <a:pt y="303" x="183"/>
                  </a:lnTo>
                  <a:lnTo>
                    <a:pt y="314" x="180"/>
                  </a:lnTo>
                  <a:lnTo>
                    <a:pt y="325" x="178"/>
                  </a:lnTo>
                  <a:lnTo>
                    <a:pt y="336" x="177"/>
                  </a:lnTo>
                  <a:lnTo>
                    <a:pt y="347" x="176"/>
                  </a:lnTo>
                  <a:lnTo>
                    <a:pt y="370" x="176"/>
                  </a:lnTo>
                  <a:lnTo>
                    <a:pt y="391" x="178"/>
                  </a:lnTo>
                  <a:lnTo>
                    <a:pt y="412" x="182"/>
                  </a:lnTo>
                  <a:lnTo>
                    <a:pt y="432" x="185"/>
                  </a:lnTo>
                  <a:lnTo>
                    <a:pt y="438" x="189"/>
                  </a:lnTo>
                  <a:lnTo>
                    <a:pt y="446" x="191"/>
                  </a:lnTo>
                  <a:lnTo>
                    <a:pt y="454" x="192"/>
                  </a:lnTo>
                  <a:lnTo>
                    <a:pt y="464" x="194"/>
                  </a:lnTo>
                  <a:lnTo>
                    <a:pt y="470" x="195"/>
                  </a:lnTo>
                  <a:lnTo>
                    <a:pt y="477" x="196"/>
                  </a:lnTo>
                  <a:lnTo>
                    <a:pt y="481" x="198"/>
                  </a:lnTo>
                  <a:lnTo>
                    <a:pt y="484" x="201"/>
                  </a:lnTo>
                  <a:close/>
                  <a:moveTo>
                    <a:pt y="336" x="162"/>
                  </a:moveTo>
                  <a:lnTo>
                    <a:pt y="340" x="162"/>
                  </a:lnTo>
                  <a:lnTo>
                    <a:pt y="344" x="162"/>
                  </a:lnTo>
                  <a:lnTo>
                    <a:pt y="346" x="161"/>
                  </a:lnTo>
                  <a:lnTo>
                    <a:pt y="347" x="160"/>
                  </a:lnTo>
                  <a:lnTo>
                    <a:pt y="348" x="158"/>
                  </a:lnTo>
                  <a:lnTo>
                    <a:pt y="347" x="157"/>
                  </a:lnTo>
                  <a:lnTo>
                    <a:pt y="344" x="156"/>
                  </a:lnTo>
                  <a:lnTo>
                    <a:pt y="340" x="155"/>
                  </a:lnTo>
                  <a:lnTo>
                    <a:pt y="318" x="147"/>
                  </a:lnTo>
                  <a:lnTo>
                    <a:pt y="290" x="140"/>
                  </a:lnTo>
                  <a:lnTo>
                    <a:pt y="275" x="137"/>
                  </a:lnTo>
                  <a:lnTo>
                    <a:pt y="262" x="136"/>
                  </a:lnTo>
                  <a:lnTo>
                    <a:pt y="256" x="137"/>
                  </a:lnTo>
                  <a:lnTo>
                    <a:pt y="249" x="139"/>
                  </a:lnTo>
                  <a:lnTo>
                    <a:pt y="244" x="141"/>
                  </a:lnTo>
                  <a:lnTo>
                    <a:pt y="238" x="143"/>
                  </a:lnTo>
                  <a:lnTo>
                    <a:pt y="237" x="145"/>
                  </a:lnTo>
                  <a:lnTo>
                    <a:pt y="237" x="146"/>
                  </a:lnTo>
                  <a:lnTo>
                    <a:pt y="237" x="148"/>
                  </a:lnTo>
                  <a:lnTo>
                    <a:pt y="238" x="150"/>
                  </a:lnTo>
                  <a:lnTo>
                    <a:pt y="242" x="155"/>
                  </a:lnTo>
                  <a:lnTo>
                    <a:pt y="249" x="158"/>
                  </a:lnTo>
                  <a:lnTo>
                    <a:pt y="257" x="162"/>
                  </a:lnTo>
                  <a:lnTo>
                    <a:pt y="265" x="164"/>
                  </a:lnTo>
                  <a:lnTo>
                    <a:pt y="273" x="167"/>
                  </a:lnTo>
                  <a:lnTo>
                    <a:pt y="281" x="167"/>
                  </a:lnTo>
                  <a:lnTo>
                    <a:pt y="295" x="165"/>
                  </a:lnTo>
                  <a:lnTo>
                    <a:pt y="309" x="164"/>
                  </a:lnTo>
                  <a:lnTo>
                    <a:pt y="322" x="163"/>
                  </a:lnTo>
                  <a:lnTo>
                    <a:pt y="336" x="162"/>
                  </a:lnTo>
                  <a:close/>
                  <a:moveTo>
                    <a:pt y="427" x="168"/>
                  </a:moveTo>
                  <a:lnTo>
                    <a:pt y="429" x="169"/>
                  </a:lnTo>
                  <a:lnTo>
                    <a:pt y="432" x="169"/>
                  </a:lnTo>
                  <a:lnTo>
                    <a:pt y="433" x="168"/>
                  </a:lnTo>
                  <a:lnTo>
                    <a:pt y="433" x="165"/>
                  </a:lnTo>
                  <a:lnTo>
                    <a:pt y="433" x="161"/>
                  </a:lnTo>
                  <a:lnTo>
                    <a:pt y="433" x="157"/>
                  </a:lnTo>
                  <a:lnTo>
                    <a:pt y="428" x="154"/>
                  </a:lnTo>
                  <a:lnTo>
                    <a:pt y="423" x="151"/>
                  </a:lnTo>
                  <a:lnTo>
                    <a:pt y="416" x="149"/>
                  </a:lnTo>
                  <a:lnTo>
                    <a:pt y="411" x="147"/>
                  </a:lnTo>
                  <a:lnTo>
                    <a:pt y="399" x="145"/>
                  </a:lnTo>
                  <a:lnTo>
                    <a:pt y="387" x="142"/>
                  </a:lnTo>
                  <a:lnTo>
                    <a:pt y="395" x="143"/>
                  </a:lnTo>
                  <a:lnTo>
                    <a:pt y="401" x="143"/>
                  </a:lnTo>
                  <a:lnTo>
                    <a:pt y="407" x="142"/>
                  </a:lnTo>
                  <a:lnTo>
                    <a:pt y="412" x="139"/>
                  </a:lnTo>
                  <a:lnTo>
                    <a:pt y="415" x="139"/>
                  </a:lnTo>
                  <a:lnTo>
                    <a:pt y="417" x="137"/>
                  </a:lnTo>
                  <a:lnTo>
                    <a:pt y="417" x="137"/>
                  </a:lnTo>
                  <a:lnTo>
                    <a:pt y="417" x="135"/>
                  </a:lnTo>
                  <a:lnTo>
                    <a:pt y="416" x="133"/>
                  </a:lnTo>
                  <a:lnTo>
                    <a:pt y="413" x="130"/>
                  </a:lnTo>
                  <a:lnTo>
                    <a:pt y="405" x="122"/>
                  </a:lnTo>
                  <a:lnTo>
                    <a:pt y="400" x="115"/>
                  </a:lnTo>
                  <a:lnTo>
                    <a:pt y="407" x="121"/>
                  </a:lnTo>
                  <a:lnTo>
                    <a:pt y="413" x="127"/>
                  </a:lnTo>
                  <a:lnTo>
                    <a:pt y="421" x="132"/>
                  </a:lnTo>
                  <a:lnTo>
                    <a:pt y="431" x="136"/>
                  </a:lnTo>
                  <a:lnTo>
                    <a:pt y="438" x="140"/>
                  </a:lnTo>
                  <a:lnTo>
                    <a:pt y="446" x="142"/>
                  </a:lnTo>
                  <a:lnTo>
                    <a:pt y="456" x="143"/>
                  </a:lnTo>
                  <a:lnTo>
                    <a:pt y="464" x="142"/>
                  </a:lnTo>
                  <a:lnTo>
                    <a:pt y="462" x="137"/>
                  </a:lnTo>
                  <a:lnTo>
                    <a:pt y="460" x="133"/>
                  </a:lnTo>
                  <a:lnTo>
                    <a:pt y="456" x="129"/>
                  </a:lnTo>
                  <a:lnTo>
                    <a:pt y="452" x="126"/>
                  </a:lnTo>
                  <a:lnTo>
                    <a:pt y="442" x="120"/>
                  </a:lnTo>
                  <a:lnTo>
                    <a:pt y="431" x="116"/>
                  </a:lnTo>
                  <a:lnTo>
                    <a:pt y="407" x="109"/>
                  </a:lnTo>
                  <a:lnTo>
                    <a:pt y="385" x="101"/>
                  </a:lnTo>
                  <a:lnTo>
                    <a:pt y="383" x="102"/>
                  </a:lnTo>
                  <a:lnTo>
                    <a:pt y="380" x="103"/>
                  </a:lnTo>
                  <a:lnTo>
                    <a:pt y="378" x="105"/>
                  </a:lnTo>
                  <a:lnTo>
                    <a:pt y="376" x="109"/>
                  </a:lnTo>
                  <a:lnTo>
                    <a:pt y="374" x="104"/>
                  </a:lnTo>
                  <a:lnTo>
                    <a:pt y="371" x="100"/>
                  </a:lnTo>
                  <a:lnTo>
                    <a:pt y="370" x="96"/>
                  </a:lnTo>
                  <a:lnTo>
                    <a:pt y="367" x="94"/>
                  </a:lnTo>
                  <a:lnTo>
                    <a:pt y="363" x="92"/>
                  </a:lnTo>
                  <a:lnTo>
                    <a:pt y="358" x="91"/>
                  </a:lnTo>
                  <a:lnTo>
                    <a:pt y="354" x="90"/>
                  </a:lnTo>
                  <a:lnTo>
                    <a:pt y="350" x="89"/>
                  </a:lnTo>
                  <a:lnTo>
                    <a:pt y="347" x="86"/>
                  </a:lnTo>
                  <a:lnTo>
                    <a:pt y="344" x="84"/>
                  </a:lnTo>
                  <a:lnTo>
                    <a:pt y="334" x="82"/>
                  </a:lnTo>
                  <a:lnTo>
                    <a:pt y="326" x="82"/>
                  </a:lnTo>
                  <a:lnTo>
                    <a:pt y="321" x="84"/>
                  </a:lnTo>
                  <a:lnTo>
                    <a:pt y="315" x="86"/>
                  </a:lnTo>
                  <a:lnTo>
                    <a:pt y="307" x="91"/>
                  </a:lnTo>
                  <a:lnTo>
                    <a:pt y="297" x="94"/>
                  </a:lnTo>
                  <a:lnTo>
                    <a:pt y="287" x="98"/>
                  </a:lnTo>
                  <a:lnTo>
                    <a:pt y="275" x="101"/>
                  </a:lnTo>
                  <a:lnTo>
                    <a:pt y="270" x="102"/>
                  </a:lnTo>
                  <a:lnTo>
                    <a:pt y="266" x="104"/>
                  </a:lnTo>
                  <a:lnTo>
                    <a:pt y="264" x="107"/>
                  </a:lnTo>
                  <a:lnTo>
                    <a:pt y="262" x="112"/>
                  </a:lnTo>
                  <a:lnTo>
                    <a:pt y="264" x="116"/>
                  </a:lnTo>
                  <a:lnTo>
                    <a:pt y="266" x="118"/>
                  </a:lnTo>
                  <a:lnTo>
                    <a:pt y="270" x="121"/>
                  </a:lnTo>
                  <a:lnTo>
                    <a:pt y="274" x="123"/>
                  </a:lnTo>
                  <a:lnTo>
                    <a:pt y="283" x="129"/>
                  </a:lnTo>
                  <a:lnTo>
                    <a:pt y="293" x="133"/>
                  </a:lnTo>
                  <a:lnTo>
                    <a:pt y="303" x="134"/>
                  </a:lnTo>
                  <a:lnTo>
                    <a:pt y="313" x="136"/>
                  </a:lnTo>
                  <a:lnTo>
                    <a:pt y="321" x="139"/>
                  </a:lnTo>
                  <a:lnTo>
                    <a:pt y="328" x="142"/>
                  </a:lnTo>
                  <a:lnTo>
                    <a:pt y="336" x="144"/>
                  </a:lnTo>
                  <a:lnTo>
                    <a:pt y="344" x="146"/>
                  </a:lnTo>
                  <a:lnTo>
                    <a:pt y="354" x="147"/>
                  </a:lnTo>
                  <a:lnTo>
                    <a:pt y="363" x="147"/>
                  </a:lnTo>
                  <a:lnTo>
                    <a:pt y="368" x="154"/>
                  </a:lnTo>
                  <a:lnTo>
                    <a:pt y="376" x="159"/>
                  </a:lnTo>
                  <a:lnTo>
                    <a:pt y="383" x="163"/>
                  </a:lnTo>
                  <a:lnTo>
                    <a:pt y="391" x="167"/>
                  </a:lnTo>
                  <a:lnTo>
                    <a:pt y="400" x="168"/>
                  </a:lnTo>
                  <a:lnTo>
                    <a:pt y="408" x="169"/>
                  </a:lnTo>
                  <a:lnTo>
                    <a:pt y="417" x="169"/>
                  </a:lnTo>
                  <a:lnTo>
                    <a:pt y="427" x="168"/>
                  </a:lnTo>
                  <a:close/>
                  <a:moveTo>
                    <a:pt y="420" x="99"/>
                  </a:moveTo>
                  <a:lnTo>
                    <a:pt y="424" x="99"/>
                  </a:lnTo>
                  <a:lnTo>
                    <a:pt y="427" x="100"/>
                  </a:lnTo>
                  <a:lnTo>
                    <a:pt y="427" x="100"/>
                  </a:lnTo>
                  <a:lnTo>
                    <a:pt y="428" x="100"/>
                  </a:lnTo>
                  <a:lnTo>
                    <a:pt y="429" x="99"/>
                  </a:lnTo>
                  <a:lnTo>
                    <a:pt y="431" x="96"/>
                  </a:lnTo>
                  <a:lnTo>
                    <a:pt y="429" x="93"/>
                  </a:lnTo>
                  <a:lnTo>
                    <a:pt y="428" x="90"/>
                  </a:lnTo>
                  <a:lnTo>
                    <a:pt y="425" x="89"/>
                  </a:lnTo>
                  <a:lnTo>
                    <a:pt y="421" x="87"/>
                  </a:lnTo>
                  <a:lnTo>
                    <a:pt y="415" x="84"/>
                  </a:lnTo>
                  <a:lnTo>
                    <a:pt y="408" x="80"/>
                  </a:lnTo>
                  <a:lnTo>
                    <a:pt y="401" x="80"/>
                  </a:lnTo>
                  <a:lnTo>
                    <a:pt y="395" x="79"/>
                  </a:lnTo>
                  <a:lnTo>
                    <a:pt y="392" x="79"/>
                  </a:lnTo>
                  <a:lnTo>
                    <a:pt y="388" x="79"/>
                  </a:lnTo>
                  <a:lnTo>
                    <a:pt y="385" x="81"/>
                  </a:lnTo>
                  <a:lnTo>
                    <a:pt y="383" x="84"/>
                  </a:lnTo>
                  <a:lnTo>
                    <a:pt y="401" x="91"/>
                  </a:lnTo>
                  <a:lnTo>
                    <a:pt y="420" x="99"/>
                  </a:lnTo>
                  <a:close/>
                  <a:moveTo>
                    <a:pt y="249" x="121"/>
                  </a:moveTo>
                  <a:lnTo>
                    <a:pt y="249" x="123"/>
                  </a:lnTo>
                  <a:lnTo>
                    <a:pt y="249" x="126"/>
                  </a:lnTo>
                  <a:lnTo>
                    <a:pt y="248" x="126"/>
                  </a:lnTo>
                  <a:lnTo>
                    <a:pt y="246" x="126"/>
                  </a:lnTo>
                  <a:lnTo>
                    <a:pt y="244" x="126"/>
                  </a:lnTo>
                  <a:lnTo>
                    <a:pt y="241" x="126"/>
                  </a:lnTo>
                  <a:lnTo>
                    <a:pt y="230" x="127"/>
                  </a:lnTo>
                  <a:lnTo>
                    <a:pt y="220" x="128"/>
                  </a:lnTo>
                  <a:lnTo>
                    <a:pt y="216" x="128"/>
                  </a:lnTo>
                  <a:lnTo>
                    <a:pt y="211" x="128"/>
                  </a:lnTo>
                  <a:lnTo>
                    <a:pt y="205" x="126"/>
                  </a:lnTo>
                  <a:lnTo>
                    <a:pt y="201" x="123"/>
                  </a:lnTo>
                  <a:lnTo>
                    <a:pt y="199" x="120"/>
                  </a:lnTo>
                  <a:lnTo>
                    <a:pt y="197" x="119"/>
                  </a:lnTo>
                  <a:lnTo>
                    <a:pt y="199" x="118"/>
                  </a:lnTo>
                  <a:lnTo>
                    <a:pt y="200" x="117"/>
                  </a:lnTo>
                  <a:lnTo>
                    <a:pt y="203" x="116"/>
                  </a:lnTo>
                  <a:lnTo>
                    <a:pt y="205" x="115"/>
                  </a:lnTo>
                  <a:lnTo>
                    <a:pt y="217" x="116"/>
                  </a:lnTo>
                  <a:lnTo>
                    <a:pt y="229" x="115"/>
                  </a:lnTo>
                  <a:lnTo>
                    <a:pt y="236" x="115"/>
                  </a:lnTo>
                  <a:lnTo>
                    <a:pt y="241" x="116"/>
                  </a:lnTo>
                  <a:lnTo>
                    <a:pt y="245" x="118"/>
                  </a:lnTo>
                  <a:lnTo>
                    <a:pt y="249" x="121"/>
                  </a:lnTo>
                  <a:close/>
                  <a:moveTo>
                    <a:pt y="285" x="178"/>
                  </a:moveTo>
                  <a:lnTo>
                    <a:pt y="279" x="181"/>
                  </a:lnTo>
                  <a:lnTo>
                    <a:pt y="273" x="183"/>
                  </a:lnTo>
                  <a:lnTo>
                    <a:pt y="268" x="184"/>
                  </a:lnTo>
                  <a:lnTo>
                    <a:pt y="262" x="185"/>
                  </a:lnTo>
                  <a:lnTo>
                    <a:pt y="250" x="185"/>
                  </a:lnTo>
                  <a:lnTo>
                    <a:pt y="238" x="184"/>
                  </a:lnTo>
                  <a:lnTo>
                    <a:pt y="226" x="182"/>
                  </a:lnTo>
                  <a:lnTo>
                    <a:pt y="215" x="181"/>
                  </a:lnTo>
                  <a:lnTo>
                    <a:pt y="203" x="178"/>
                  </a:lnTo>
                  <a:lnTo>
                    <a:pt y="191" x="178"/>
                  </a:lnTo>
                  <a:lnTo>
                    <a:pt y="184" x="178"/>
                  </a:lnTo>
                  <a:lnTo>
                    <a:pt y="180" x="178"/>
                  </a:lnTo>
                  <a:lnTo>
                    <a:pt y="177" x="177"/>
                  </a:lnTo>
                  <a:lnTo>
                    <a:pt y="176" x="175"/>
                  </a:lnTo>
                  <a:lnTo>
                    <a:pt y="175" x="173"/>
                  </a:lnTo>
                  <a:lnTo>
                    <a:pt y="176" x="171"/>
                  </a:lnTo>
                  <a:lnTo>
                    <a:pt y="179" x="169"/>
                  </a:lnTo>
                  <a:lnTo>
                    <a:pt y="181" x="167"/>
                  </a:lnTo>
                  <a:lnTo>
                    <a:pt y="187" x="164"/>
                  </a:lnTo>
                  <a:lnTo>
                    <a:pt y="191" x="162"/>
                  </a:lnTo>
                  <a:lnTo>
                    <a:pt y="196" x="162"/>
                  </a:lnTo>
                  <a:lnTo>
                    <a:pt y="201" x="162"/>
                  </a:lnTo>
                  <a:lnTo>
                    <a:pt y="213" x="162"/>
                  </a:lnTo>
                  <a:lnTo>
                    <a:pt y="224" x="162"/>
                  </a:lnTo>
                  <a:lnTo>
                    <a:pt y="230" x="161"/>
                  </a:lnTo>
                  <a:lnTo>
                    <a:pt y="238" x="162"/>
                  </a:lnTo>
                  <a:lnTo>
                    <a:pt y="245" x="164"/>
                  </a:lnTo>
                  <a:lnTo>
                    <a:pt y="252" x="168"/>
                  </a:lnTo>
                  <a:lnTo>
                    <a:pt y="260" x="171"/>
                  </a:lnTo>
                  <a:lnTo>
                    <a:pt y="268" x="174"/>
                  </a:lnTo>
                  <a:lnTo>
                    <a:pt y="275" x="177"/>
                  </a:lnTo>
                  <a:lnTo>
                    <a:pt y="285" x="178"/>
                  </a:lnTo>
                  <a:close/>
                  <a:moveTo>
                    <a:pt y="632" x="41"/>
                  </a:moveTo>
                  <a:lnTo>
                    <a:pt y="641" x="33"/>
                  </a:lnTo>
                  <a:lnTo>
                    <a:pt y="652" x="25"/>
                  </a:lnTo>
                  <a:lnTo>
                    <a:pt y="656" x="22"/>
                  </a:lnTo>
                  <a:lnTo>
                    <a:pt y="658" x="19"/>
                  </a:lnTo>
                  <a:lnTo>
                    <a:pt y="658" x="17"/>
                  </a:lnTo>
                  <a:lnTo>
                    <a:pt y="658" x="16"/>
                  </a:lnTo>
                  <a:lnTo>
                    <a:pt y="656" x="13"/>
                  </a:lnTo>
                  <a:lnTo>
                    <a:pt y="654" x="12"/>
                  </a:lnTo>
                  <a:lnTo>
                    <a:pt y="641" x="12"/>
                  </a:lnTo>
                  <a:lnTo>
                    <a:pt y="627" x="14"/>
                  </a:lnTo>
                  <a:lnTo>
                    <a:pt y="612" x="18"/>
                  </a:lnTo>
                  <a:lnTo>
                    <a:pt y="597" x="23"/>
                  </a:lnTo>
                  <a:lnTo>
                    <a:pt y="584" x="29"/>
                  </a:lnTo>
                  <a:lnTo>
                    <a:pt y="572" x="35"/>
                  </a:lnTo>
                  <a:lnTo>
                    <a:pt y="568" x="39"/>
                  </a:lnTo>
                  <a:lnTo>
                    <a:pt y="564" x="43"/>
                  </a:lnTo>
                  <a:lnTo>
                    <a:pt y="560" x="47"/>
                  </a:lnTo>
                  <a:lnTo>
                    <a:pt y="559" x="50"/>
                  </a:lnTo>
                  <a:lnTo>
                    <a:pt y="632" x="41"/>
                  </a:lnTo>
                  <a:close/>
                  <a:moveTo>
                    <a:pt y="381" x="73"/>
                  </a:moveTo>
                  <a:lnTo>
                    <a:pt y="388" x="69"/>
                  </a:lnTo>
                  <a:lnTo>
                    <a:pt y="392" x="66"/>
                  </a:lnTo>
                  <a:lnTo>
                    <a:pt y="396" x="63"/>
                  </a:lnTo>
                  <a:lnTo>
                    <a:pt y="400" x="60"/>
                  </a:lnTo>
                  <a:lnTo>
                    <a:pt y="396" x="57"/>
                  </a:lnTo>
                  <a:lnTo>
                    <a:pt y="392" x="54"/>
                  </a:lnTo>
                  <a:lnTo>
                    <a:pt y="387" x="53"/>
                  </a:lnTo>
                  <a:lnTo>
                    <a:pt y="381" x="53"/>
                  </a:lnTo>
                  <a:lnTo>
                    <a:pt y="370" x="54"/>
                  </a:lnTo>
                  <a:lnTo>
                    <a:pt y="359" x="59"/>
                  </a:lnTo>
                  <a:lnTo>
                    <a:pt y="351" x="64"/>
                  </a:lnTo>
                  <a:lnTo>
                    <a:pt y="347" x="69"/>
                  </a:lnTo>
                  <a:lnTo>
                    <a:pt y="346" x="73"/>
                  </a:lnTo>
                  <a:lnTo>
                    <a:pt y="344" x="75"/>
                  </a:lnTo>
                  <a:lnTo>
                    <a:pt y="344" x="76"/>
                  </a:lnTo>
                  <a:lnTo>
                    <a:pt y="346" x="77"/>
                  </a:lnTo>
                  <a:lnTo>
                    <a:pt y="381" x="73"/>
                  </a:lnTo>
                  <a:close/>
                  <a:moveTo>
                    <a:pt y="127" x="64"/>
                  </a:moveTo>
                  <a:lnTo>
                    <a:pt y="130" x="67"/>
                  </a:lnTo>
                  <a:lnTo>
                    <a:pt y="132" x="71"/>
                  </a:lnTo>
                  <a:lnTo>
                    <a:pt y="134" x="72"/>
                  </a:lnTo>
                  <a:lnTo>
                    <a:pt y="135" x="73"/>
                  </a:lnTo>
                  <a:lnTo>
                    <a:pt y="138" x="74"/>
                  </a:lnTo>
                  <a:lnTo>
                    <a:pt y="142" x="74"/>
                  </a:lnTo>
                  <a:lnTo>
                    <a:pt y="136" x="77"/>
                  </a:lnTo>
                  <a:lnTo>
                    <a:pt y="132" x="80"/>
                  </a:lnTo>
                  <a:lnTo>
                    <a:pt y="130" x="81"/>
                  </a:lnTo>
                  <a:lnTo>
                    <a:pt y="128" x="84"/>
                  </a:lnTo>
                  <a:lnTo>
                    <a:pt y="128" x="86"/>
                  </a:lnTo>
                  <a:lnTo>
                    <a:pt y="128" x="88"/>
                  </a:lnTo>
                  <a:lnTo>
                    <a:pt y="139" x="88"/>
                  </a:lnTo>
                  <a:lnTo>
                    <a:pt y="154" x="85"/>
                  </a:lnTo>
                  <a:lnTo>
                    <a:pt y="159" x="84"/>
                  </a:lnTo>
                  <a:lnTo>
                    <a:pt y="163" x="85"/>
                  </a:lnTo>
                  <a:lnTo>
                    <a:pt y="163" x="87"/>
                  </a:lnTo>
                  <a:lnTo>
                    <a:pt y="162" x="89"/>
                  </a:lnTo>
                  <a:lnTo>
                    <a:pt y="160" x="91"/>
                  </a:lnTo>
                  <a:lnTo>
                    <a:pt y="156" x="95"/>
                  </a:lnTo>
                  <a:lnTo>
                    <a:pt y="146" x="96"/>
                  </a:lnTo>
                  <a:lnTo>
                    <a:pt y="134" x="100"/>
                  </a:lnTo>
                  <a:lnTo>
                    <a:pt y="120" x="103"/>
                  </a:lnTo>
                  <a:lnTo>
                    <a:pt y="110" x="106"/>
                  </a:lnTo>
                  <a:lnTo>
                    <a:pt y="114" x="96"/>
                  </a:lnTo>
                  <a:lnTo>
                    <a:pt y="116" x="88"/>
                  </a:lnTo>
                  <a:lnTo>
                    <a:pt y="102" x="93"/>
                  </a:lnTo>
                  <a:lnTo>
                    <a:pt y="85" x="101"/>
                  </a:lnTo>
                  <a:lnTo>
                    <a:pt y="81" x="100"/>
                  </a:lnTo>
                  <a:lnTo>
                    <a:pt y="77" x="100"/>
                  </a:lnTo>
                  <a:lnTo>
                    <a:pt y="75" x="100"/>
                  </a:lnTo>
                  <a:lnTo>
                    <a:pt y="73" x="99"/>
                  </a:lnTo>
                  <a:lnTo>
                    <a:pt y="71" x="96"/>
                  </a:lnTo>
                  <a:lnTo>
                    <a:pt y="70" x="94"/>
                  </a:lnTo>
                  <a:lnTo>
                    <a:pt y="70" x="91"/>
                  </a:lnTo>
                  <a:lnTo>
                    <a:pt y="71" x="89"/>
                  </a:lnTo>
                  <a:lnTo>
                    <a:pt y="73" x="87"/>
                  </a:lnTo>
                  <a:lnTo>
                    <a:pt y="75" x="86"/>
                  </a:lnTo>
                  <a:lnTo>
                    <a:pt y="81" x="82"/>
                  </a:lnTo>
                  <a:lnTo>
                    <a:pt y="85" x="79"/>
                  </a:lnTo>
                  <a:lnTo>
                    <a:pt y="90" x="82"/>
                  </a:lnTo>
                  <a:lnTo>
                    <a:pt y="94" x="82"/>
                  </a:lnTo>
                  <a:lnTo>
                    <a:pt y="97" x="81"/>
                  </a:lnTo>
                  <a:lnTo>
                    <a:pt y="101" x="78"/>
                  </a:lnTo>
                  <a:lnTo>
                    <a:pt y="105" x="75"/>
                  </a:lnTo>
                  <a:lnTo>
                    <a:pt y="109" x="71"/>
                  </a:lnTo>
                  <a:lnTo>
                    <a:pt y="116" x="66"/>
                  </a:lnTo>
                  <a:lnTo>
                    <a:pt y="127" x="64"/>
                  </a:lnTo>
                  <a:close/>
                  <a:moveTo>
                    <a:pt y="881" x="447"/>
                  </a:moveTo>
                  <a:lnTo>
                    <a:pt y="876" x="459"/>
                  </a:lnTo>
                  <a:lnTo>
                    <a:pt y="873" x="472"/>
                  </a:lnTo>
                  <a:lnTo>
                    <a:pt y="869" x="485"/>
                  </a:lnTo>
                  <a:lnTo>
                    <a:pt y="866" x="497"/>
                  </a:lnTo>
                  <a:lnTo>
                    <a:pt y="866" x="488"/>
                  </a:lnTo>
                  <a:lnTo>
                    <a:pt y="865" x="480"/>
                  </a:lnTo>
                  <a:lnTo>
                    <a:pt y="861" x="482"/>
                  </a:lnTo>
                  <a:lnTo>
                    <a:pt y="856" x="484"/>
                  </a:lnTo>
                  <a:lnTo>
                    <a:pt y="852" x="487"/>
                  </a:lnTo>
                  <a:lnTo>
                    <a:pt y="848" x="491"/>
                  </a:lnTo>
                  <a:lnTo>
                    <a:pt y="853" x="484"/>
                  </a:lnTo>
                  <a:lnTo>
                    <a:pt y="860" x="476"/>
                  </a:lnTo>
                  <a:lnTo>
                    <a:pt y="862" x="471"/>
                  </a:lnTo>
                  <a:lnTo>
                    <a:pt y="864" x="465"/>
                  </a:lnTo>
                  <a:lnTo>
                    <a:pt y="866" x="459"/>
                  </a:lnTo>
                  <a:lnTo>
                    <a:pt y="866" x="453"/>
                  </a:lnTo>
                  <a:lnTo>
                    <a:pt y="868" x="436"/>
                  </a:lnTo>
                  <a:lnTo>
                    <a:pt y="872" x="421"/>
                  </a:lnTo>
                  <a:lnTo>
                    <a:pt y="873" x="415"/>
                  </a:lnTo>
                  <a:lnTo>
                    <a:pt y="873" x="410"/>
                  </a:lnTo>
                  <a:lnTo>
                    <a:pt y="873" x="409"/>
                  </a:lnTo>
                  <a:lnTo>
                    <a:pt y="872" x="408"/>
                  </a:lnTo>
                  <a:lnTo>
                    <a:pt y="870" x="408"/>
                  </a:lnTo>
                  <a:lnTo>
                    <a:pt y="868" x="408"/>
                  </a:lnTo>
                  <a:lnTo>
                    <a:pt y="864" x="409"/>
                  </a:lnTo>
                  <a:lnTo>
                    <a:pt y="861" x="411"/>
                  </a:lnTo>
                  <a:lnTo>
                    <a:pt y="859" x="416"/>
                  </a:lnTo>
                  <a:lnTo>
                    <a:pt y="857" x="422"/>
                  </a:lnTo>
                  <a:lnTo>
                    <a:pt y="855" x="434"/>
                  </a:lnTo>
                  <a:lnTo>
                    <a:pt y="852" x="445"/>
                  </a:lnTo>
                  <a:lnTo>
                    <a:pt y="853" x="434"/>
                  </a:lnTo>
                  <a:lnTo>
                    <a:pt y="855" x="422"/>
                  </a:lnTo>
                  <a:lnTo>
                    <a:pt y="855" x="416"/>
                  </a:lnTo>
                  <a:lnTo>
                    <a:pt y="853" x="411"/>
                  </a:lnTo>
                  <a:lnTo>
                    <a:pt y="852" x="409"/>
                  </a:lnTo>
                  <a:lnTo>
                    <a:pt y="848" x="407"/>
                  </a:lnTo>
                  <a:lnTo>
                    <a:pt y="845" x="407"/>
                  </a:lnTo>
                  <a:lnTo>
                    <a:pt y="844" x="409"/>
                  </a:lnTo>
                  <a:lnTo>
                    <a:pt y="843" x="413"/>
                  </a:lnTo>
                  <a:lnTo>
                    <a:pt y="841" x="416"/>
                  </a:lnTo>
                  <a:lnTo>
                    <a:pt y="840" x="425"/>
                  </a:lnTo>
                  <a:lnTo>
                    <a:pt y="837" x="433"/>
                  </a:lnTo>
                  <a:lnTo>
                    <a:pt y="837" x="428"/>
                  </a:lnTo>
                  <a:lnTo>
                    <a:pt y="837" x="422"/>
                  </a:lnTo>
                  <a:lnTo>
                    <a:pt y="836" x="419"/>
                  </a:lnTo>
                  <a:lnTo>
                    <a:pt y="836" x="417"/>
                  </a:lnTo>
                  <a:lnTo>
                    <a:pt y="833" x="416"/>
                  </a:lnTo>
                  <a:lnTo>
                    <a:pt y="831" x="415"/>
                  </a:lnTo>
                  <a:lnTo>
                    <a:pt y="828" x="416"/>
                  </a:lnTo>
                  <a:lnTo>
                    <a:pt y="825" x="417"/>
                  </a:lnTo>
                  <a:lnTo>
                    <a:pt y="823" x="419"/>
                  </a:lnTo>
                  <a:lnTo>
                    <a:pt y="820" x="422"/>
                  </a:lnTo>
                  <a:lnTo>
                    <a:pt y="815" x="429"/>
                  </a:lnTo>
                  <a:lnTo>
                    <a:pt y="809" x="434"/>
                  </a:lnTo>
                  <a:lnTo>
                    <a:pt y="816" x="424"/>
                  </a:lnTo>
                  <a:lnTo>
                    <a:pt y="819" x="418"/>
                  </a:lnTo>
                  <a:lnTo>
                    <a:pt y="819" x="416"/>
                  </a:lnTo>
                  <a:lnTo>
                    <a:pt y="817" x="415"/>
                  </a:lnTo>
                  <a:lnTo>
                    <a:pt y="816" x="414"/>
                  </a:lnTo>
                  <a:lnTo>
                    <a:pt y="815" x="414"/>
                  </a:lnTo>
                  <a:lnTo>
                    <a:pt y="809" x="416"/>
                  </a:lnTo>
                  <a:lnTo>
                    <a:pt y="803" x="419"/>
                  </a:lnTo>
                  <a:lnTo>
                    <a:pt y="796" x="423"/>
                  </a:lnTo>
                  <a:lnTo>
                    <a:pt y="788" x="429"/>
                  </a:lnTo>
                  <a:lnTo>
                    <a:pt y="807" x="409"/>
                  </a:lnTo>
                  <a:lnTo>
                    <a:pt y="827" x="386"/>
                  </a:lnTo>
                  <a:lnTo>
                    <a:pt y="835" x="374"/>
                  </a:lnTo>
                  <a:lnTo>
                    <a:pt y="840" x="363"/>
                  </a:lnTo>
                  <a:lnTo>
                    <a:pt y="841" x="357"/>
                  </a:lnTo>
                  <a:lnTo>
                    <a:pt y="841" x="353"/>
                  </a:lnTo>
                  <a:lnTo>
                    <a:pt y="840" x="349"/>
                  </a:lnTo>
                  <a:lnTo>
                    <a:pt y="837" x="346"/>
                  </a:lnTo>
                  <a:lnTo>
                    <a:pt y="827" x="352"/>
                  </a:lnTo>
                  <a:lnTo>
                    <a:pt y="816" x="360"/>
                  </a:lnTo>
                  <a:lnTo>
                    <a:pt y="807" x="367"/>
                  </a:lnTo>
                  <a:lnTo>
                    <a:pt y="796" x="376"/>
                  </a:lnTo>
                  <a:lnTo>
                    <a:pt y="776" x="394"/>
                  </a:lnTo>
                  <a:lnTo>
                    <a:pt y="756" x="411"/>
                  </a:lnTo>
                  <a:lnTo>
                    <a:pt y="739" x="431"/>
                  </a:lnTo>
                  <a:lnTo>
                    <a:pt y="729" x="443"/>
                  </a:lnTo>
                  <a:lnTo>
                    <a:pt y="726" x="451"/>
                  </a:lnTo>
                  <a:lnTo>
                    <a:pt y="722" x="464"/>
                  </a:lnTo>
                  <a:lnTo>
                    <a:pt y="719" x="483"/>
                  </a:lnTo>
                  <a:lnTo>
                    <a:pt y="717" x="511"/>
                  </a:lnTo>
                  <a:lnTo>
                    <a:pt y="715" x="502"/>
                  </a:lnTo>
                  <a:lnTo>
                    <a:pt y="715" x="493"/>
                  </a:lnTo>
                  <a:lnTo>
                    <a:pt y="715" x="489"/>
                  </a:lnTo>
                  <a:lnTo>
                    <a:pt y="714" x="486"/>
                  </a:lnTo>
                  <a:lnTo>
                    <a:pt y="711" x="484"/>
                  </a:lnTo>
                  <a:lnTo>
                    <a:pt y="709" x="483"/>
                  </a:lnTo>
                  <a:lnTo>
                    <a:pt y="701" x="486"/>
                  </a:lnTo>
                  <a:lnTo>
                    <a:pt y="694" x="490"/>
                  </a:lnTo>
                  <a:lnTo>
                    <a:pt y="688" x="496"/>
                  </a:lnTo>
                  <a:lnTo>
                    <a:pt y="682" x="502"/>
                  </a:lnTo>
                  <a:lnTo>
                    <a:pt y="670" x="517"/>
                  </a:lnTo>
                  <a:lnTo>
                    <a:pt y="660" x="533"/>
                  </a:lnTo>
                  <a:lnTo>
                    <a:pt y="664" x="525"/>
                  </a:lnTo>
                  <a:lnTo>
                    <a:pt y="669" x="515"/>
                  </a:lnTo>
                  <a:lnTo>
                    <a:pt y="674" x="506"/>
                  </a:lnTo>
                  <a:lnTo>
                    <a:pt y="680" x="498"/>
                  </a:lnTo>
                  <a:lnTo>
                    <a:pt y="677" x="494"/>
                  </a:lnTo>
                  <a:lnTo>
                    <a:pt y="673" x="494"/>
                  </a:lnTo>
                  <a:lnTo>
                    <a:pt y="668" x="496"/>
                  </a:lnTo>
                  <a:lnTo>
                    <a:pt y="662" x="497"/>
                  </a:lnTo>
                  <a:lnTo>
                    <a:pt y="680" x="489"/>
                  </a:lnTo>
                  <a:lnTo>
                    <a:pt y="698" x="480"/>
                  </a:lnTo>
                  <a:lnTo>
                    <a:pt y="702" x="477"/>
                  </a:lnTo>
                  <a:lnTo>
                    <a:pt y="706" x="474"/>
                  </a:lnTo>
                  <a:lnTo>
                    <a:pt y="710" x="471"/>
                  </a:lnTo>
                  <a:lnTo>
                    <a:pt y="713" x="465"/>
                  </a:lnTo>
                  <a:lnTo>
                    <a:pt y="717" x="460"/>
                  </a:lnTo>
                  <a:lnTo>
                    <a:pt y="718" x="455"/>
                  </a:lnTo>
                  <a:lnTo>
                    <a:pt y="721" x="448"/>
                  </a:lnTo>
                  <a:lnTo>
                    <a:pt y="721" x="439"/>
                  </a:lnTo>
                  <a:lnTo>
                    <a:pt y="718" x="439"/>
                  </a:lnTo>
                  <a:lnTo>
                    <a:pt y="714" x="439"/>
                  </a:lnTo>
                  <a:lnTo>
                    <a:pt y="710" x="441"/>
                  </a:lnTo>
                  <a:lnTo>
                    <a:pt y="706" x="443"/>
                  </a:lnTo>
                  <a:lnTo>
                    <a:pt y="697" x="448"/>
                  </a:lnTo>
                  <a:lnTo>
                    <a:pt y="688" x="457"/>
                  </a:lnTo>
                  <a:lnTo>
                    <a:pt y="668" x="475"/>
                  </a:lnTo>
                  <a:lnTo>
                    <a:pt y="648" x="491"/>
                  </a:lnTo>
                  <a:lnTo>
                    <a:pt y="664" x="475"/>
                  </a:lnTo>
                  <a:lnTo>
                    <a:pt y="672" x="466"/>
                  </a:lnTo>
                  <a:lnTo>
                    <a:pt y="672" x="465"/>
                  </a:lnTo>
                  <a:lnTo>
                    <a:pt y="672" x="464"/>
                  </a:lnTo>
                  <a:lnTo>
                    <a:pt y="670" x="464"/>
                  </a:lnTo>
                  <a:lnTo>
                    <a:pt y="668" x="464"/>
                  </a:lnTo>
                  <a:lnTo>
                    <a:pt y="662" x="468"/>
                  </a:lnTo>
                  <a:lnTo>
                    <a:pt y="652" x="472"/>
                  </a:lnTo>
                  <a:lnTo>
                    <a:pt y="662" x="463"/>
                  </a:lnTo>
                  <a:lnTo>
                    <a:pt y="673" x="456"/>
                  </a:lnTo>
                  <a:lnTo>
                    <a:pt y="678" x="451"/>
                  </a:lnTo>
                  <a:lnTo>
                    <a:pt y="682" x="446"/>
                  </a:lnTo>
                  <a:lnTo>
                    <a:pt y="684" x="438"/>
                  </a:lnTo>
                  <a:lnTo>
                    <a:pt y="684" x="430"/>
                  </a:lnTo>
                  <a:lnTo>
                    <a:pt y="678" x="429"/>
                  </a:lnTo>
                  <a:lnTo>
                    <a:pt y="673" x="429"/>
                  </a:lnTo>
                  <a:lnTo>
                    <a:pt y="666" x="431"/>
                  </a:lnTo>
                  <a:lnTo>
                    <a:pt y="661" x="434"/>
                  </a:lnTo>
                  <a:lnTo>
                    <a:pt y="650" x="443"/>
                  </a:lnTo>
                  <a:lnTo>
                    <a:pt y="640" x="451"/>
                  </a:lnTo>
                  <a:lnTo>
                    <a:pt y="644" x="447"/>
                  </a:lnTo>
                  <a:lnTo>
                    <a:pt y="649" x="442"/>
                  </a:lnTo>
                  <a:lnTo>
                    <a:pt y="650" x="439"/>
                  </a:lnTo>
                  <a:lnTo>
                    <a:pt y="650" x="437"/>
                  </a:lnTo>
                  <a:lnTo>
                    <a:pt y="650" x="435"/>
                  </a:lnTo>
                  <a:lnTo>
                    <a:pt y="648" x="433"/>
                  </a:lnTo>
                  <a:lnTo>
                    <a:pt y="645" x="432"/>
                  </a:lnTo>
                  <a:lnTo>
                    <a:pt y="641" x="432"/>
                  </a:lnTo>
                  <a:lnTo>
                    <a:pt y="637" x="432"/>
                  </a:lnTo>
                  <a:lnTo>
                    <a:pt y="633" x="433"/>
                  </a:lnTo>
                  <a:lnTo>
                    <a:pt y="624" x="437"/>
                  </a:lnTo>
                  <a:lnTo>
                    <a:pt y="615" x="442"/>
                  </a:lnTo>
                  <a:lnTo>
                    <a:pt y="596" x="456"/>
                  </a:lnTo>
                  <a:lnTo>
                    <a:pt y="579" x="469"/>
                  </a:lnTo>
                  <a:lnTo>
                    <a:pt y="579" x="450"/>
                  </a:lnTo>
                  <a:lnTo>
                    <a:pt y="580" x="431"/>
                  </a:lnTo>
                  <a:lnTo>
                    <a:pt y="580" x="422"/>
                  </a:lnTo>
                  <a:lnTo>
                    <a:pt y="580" x="415"/>
                  </a:lnTo>
                  <a:lnTo>
                    <a:pt y="579" x="409"/>
                  </a:lnTo>
                  <a:lnTo>
                    <a:pt y="578" x="407"/>
                  </a:lnTo>
                  <a:lnTo>
                    <a:pt y="575" x="407"/>
                  </a:lnTo>
                  <a:lnTo>
                    <a:pt y="572" x="408"/>
                  </a:lnTo>
                  <a:lnTo>
                    <a:pt y="570" x="410"/>
                  </a:lnTo>
                  <a:lnTo>
                    <a:pt y="568" x="414"/>
                  </a:lnTo>
                  <a:lnTo>
                    <a:pt y="566" x="421"/>
                  </a:lnTo>
                  <a:lnTo>
                    <a:pt y="563" x="429"/>
                  </a:lnTo>
                  <a:lnTo>
                    <a:pt y="566" x="410"/>
                  </a:lnTo>
                  <a:lnTo>
                    <a:pt y="571" x="392"/>
                  </a:lnTo>
                  <a:lnTo>
                    <a:pt y="571" x="383"/>
                  </a:lnTo>
                  <a:lnTo>
                    <a:pt y="571" x="375"/>
                  </a:lnTo>
                  <a:lnTo>
                    <a:pt y="570" x="372"/>
                  </a:lnTo>
                  <a:lnTo>
                    <a:pt y="567" x="368"/>
                  </a:lnTo>
                  <a:lnTo>
                    <a:pt y="564" x="366"/>
                  </a:lnTo>
                  <a:lnTo>
                    <a:pt y="560" x="364"/>
                  </a:lnTo>
                  <a:lnTo>
                    <a:pt y="564" x="363"/>
                  </a:lnTo>
                  <a:lnTo>
                    <a:pt y="568" x="361"/>
                  </a:lnTo>
                  <a:lnTo>
                    <a:pt y="571" x="357"/>
                  </a:lnTo>
                  <a:lnTo>
                    <a:pt y="575" x="353"/>
                  </a:lnTo>
                  <a:lnTo>
                    <a:pt y="580" x="343"/>
                  </a:lnTo>
                  <a:lnTo>
                    <a:pt y="586" x="334"/>
                  </a:lnTo>
                  <a:lnTo>
                    <a:pt y="590" x="323"/>
                  </a:lnTo>
                  <a:lnTo>
                    <a:pt y="591" x="314"/>
                  </a:lnTo>
                  <a:lnTo>
                    <a:pt y="591" x="311"/>
                  </a:lnTo>
                  <a:lnTo>
                    <a:pt y="591" x="309"/>
                  </a:lnTo>
                  <a:lnTo>
                    <a:pt y="591" x="307"/>
                  </a:lnTo>
                  <a:lnTo>
                    <a:pt y="590" x="307"/>
                  </a:lnTo>
                  <a:lnTo>
                    <a:pt y="584" x="308"/>
                  </a:lnTo>
                  <a:lnTo>
                    <a:pt y="579" x="309"/>
                  </a:lnTo>
                  <a:lnTo>
                    <a:pt y="574" x="312"/>
                  </a:lnTo>
                  <a:lnTo>
                    <a:pt y="568" x="314"/>
                  </a:lnTo>
                  <a:lnTo>
                    <a:pt y="559" x="322"/>
                  </a:lnTo>
                  <a:lnTo>
                    <a:pt y="551" x="331"/>
                  </a:lnTo>
                  <a:lnTo>
                    <a:pt y="544" x="340"/>
                  </a:lnTo>
                  <a:lnTo>
                    <a:pt y="538" x="350"/>
                  </a:lnTo>
                  <a:lnTo>
                    <a:pt y="531" x="361"/>
                  </a:lnTo>
                  <a:lnTo>
                    <a:pt y="526" x="370"/>
                  </a:lnTo>
                  <a:lnTo>
                    <a:pt y="530" x="383"/>
                  </a:lnTo>
                  <a:lnTo>
                    <a:pt y="533" x="394"/>
                  </a:lnTo>
                  <a:lnTo>
                    <a:pt y="533" x="406"/>
                  </a:lnTo>
                  <a:lnTo>
                    <a:pt y="533" x="416"/>
                  </a:lnTo>
                  <a:lnTo>
                    <a:pt y="530" x="425"/>
                  </a:lnTo>
                  <a:lnTo>
                    <a:pt y="526" x="434"/>
                  </a:lnTo>
                  <a:lnTo>
                    <a:pt y="522" x="442"/>
                  </a:lnTo>
                  <a:lnTo>
                    <a:pt y="515" x="448"/>
                  </a:lnTo>
                  <a:lnTo>
                    <a:pt y="519" x="442"/>
                  </a:lnTo>
                  <a:lnTo>
                    <a:pt y="522" x="435"/>
                  </a:lnTo>
                  <a:lnTo>
                    <a:pt y="525" x="429"/>
                  </a:lnTo>
                  <a:lnTo>
                    <a:pt y="526" x="423"/>
                  </a:lnTo>
                  <a:lnTo>
                    <a:pt y="527" x="410"/>
                  </a:lnTo>
                  <a:lnTo>
                    <a:pt y="527" x="400"/>
                  </a:lnTo>
                  <a:lnTo>
                    <a:pt y="526" x="390"/>
                  </a:lnTo>
                  <a:lnTo>
                    <a:pt y="522" x="381"/>
                  </a:lnTo>
                  <a:lnTo>
                    <a:pt y="518" x="376"/>
                  </a:lnTo>
                  <a:lnTo>
                    <a:pt y="514" x="373"/>
                  </a:lnTo>
                  <a:lnTo>
                    <a:pt y="511" x="374"/>
                  </a:lnTo>
                  <a:lnTo>
                    <a:pt y="510" x="375"/>
                  </a:lnTo>
                  <a:lnTo>
                    <a:pt y="507" x="377"/>
                  </a:lnTo>
                  <a:lnTo>
                    <a:pt y="506" x="380"/>
                  </a:lnTo>
                  <a:lnTo>
                    <a:pt y="503" x="387"/>
                  </a:lnTo>
                  <a:lnTo>
                    <a:pt y="501" x="395"/>
                  </a:lnTo>
                  <a:lnTo>
                    <a:pt y="495" x="415"/>
                  </a:lnTo>
                  <a:lnTo>
                    <a:pt y="489" x="432"/>
                  </a:lnTo>
                  <a:lnTo>
                    <a:pt y="491" x="420"/>
                  </a:lnTo>
                  <a:lnTo>
                    <a:pt y="493" x="407"/>
                  </a:lnTo>
                  <a:lnTo>
                    <a:pt y="494" x="401"/>
                  </a:lnTo>
                  <a:lnTo>
                    <a:pt y="494" x="396"/>
                  </a:lnTo>
                  <a:lnTo>
                    <a:pt y="493" x="392"/>
                  </a:lnTo>
                  <a:lnTo>
                    <a:pt y="491" x="391"/>
                  </a:lnTo>
                  <a:lnTo>
                    <a:pt y="489" x="390"/>
                  </a:lnTo>
                  <a:lnTo>
                    <a:pt y="486" x="391"/>
                  </a:lnTo>
                  <a:lnTo>
                    <a:pt y="485" x="393"/>
                  </a:lnTo>
                  <a:lnTo>
                    <a:pt y="482" x="396"/>
                  </a:lnTo>
                  <a:lnTo>
                    <a:pt y="478" x="404"/>
                  </a:lnTo>
                  <a:lnTo>
                    <a:pt y="474" x="411"/>
                  </a:lnTo>
                  <a:lnTo>
                    <a:pt y="478" x="397"/>
                  </a:lnTo>
                  <a:lnTo>
                    <a:pt y="485" x="383"/>
                  </a:lnTo>
                  <a:lnTo>
                    <a:pt y="486" x="377"/>
                  </a:lnTo>
                  <a:lnTo>
                    <a:pt y="488" x="370"/>
                  </a:lnTo>
                  <a:lnTo>
                    <a:pt y="488" x="366"/>
                  </a:lnTo>
                  <a:lnTo>
                    <a:pt y="485" x="362"/>
                  </a:lnTo>
                  <a:lnTo>
                    <a:pt y="482" x="361"/>
                  </a:lnTo>
                  <a:lnTo>
                    <a:pt y="480" x="360"/>
                  </a:lnTo>
                  <a:lnTo>
                    <a:pt y="477" x="360"/>
                  </a:lnTo>
                  <a:lnTo>
                    <a:pt y="474" x="361"/>
                  </a:lnTo>
                  <a:lnTo>
                    <a:pt y="469" x="363"/>
                  </a:lnTo>
                  <a:lnTo>
                    <a:pt y="462" x="368"/>
                  </a:lnTo>
                  <a:lnTo>
                    <a:pt y="449" x="379"/>
                  </a:lnTo>
                  <a:lnTo>
                    <a:pt y="436" x="389"/>
                  </a:lnTo>
                  <a:lnTo>
                    <a:pt y="440" x="384"/>
                  </a:lnTo>
                  <a:lnTo>
                    <a:pt y="444" x="381"/>
                  </a:lnTo>
                  <a:lnTo>
                    <a:pt y="445" x="379"/>
                  </a:lnTo>
                  <a:lnTo>
                    <a:pt y="445" x="377"/>
                  </a:lnTo>
                  <a:lnTo>
                    <a:pt y="444" x="376"/>
                  </a:lnTo>
                  <a:lnTo>
                    <a:pt y="441" x="374"/>
                  </a:lnTo>
                  <a:lnTo>
                    <a:pt y="436" x="375"/>
                  </a:lnTo>
                  <a:lnTo>
                    <a:pt y="431" x="377"/>
                  </a:lnTo>
                  <a:lnTo>
                    <a:pt y="424" x="380"/>
                  </a:lnTo>
                  <a:lnTo>
                    <a:pt y="419" x="386"/>
                  </a:lnTo>
                  <a:lnTo>
                    <a:pt y="405" x="397"/>
                  </a:lnTo>
                  <a:lnTo>
                    <a:pt y="396" x="410"/>
                  </a:lnTo>
                  <a:lnTo>
                    <a:pt y="400" x="396"/>
                  </a:lnTo>
                  <a:lnTo>
                    <a:pt y="407" x="383"/>
                  </a:lnTo>
                  <a:lnTo>
                    <a:pt y="415" x="372"/>
                  </a:lnTo>
                  <a:lnTo>
                    <a:pt y="423" x="359"/>
                  </a:lnTo>
                  <a:lnTo>
                    <a:pt y="440" x="335"/>
                  </a:lnTo>
                  <a:lnTo>
                    <a:pt y="454" x="310"/>
                  </a:lnTo>
                  <a:lnTo>
                    <a:pt y="464" x="305"/>
                  </a:lnTo>
                  <a:lnTo>
                    <a:pt y="473" x="298"/>
                  </a:lnTo>
                  <a:lnTo>
                    <a:pt y="481" x="292"/>
                  </a:lnTo>
                  <a:lnTo>
                    <a:pt y="489" x="284"/>
                  </a:lnTo>
                  <a:lnTo>
                    <a:pt y="498" x="277"/>
                  </a:lnTo>
                  <a:lnTo>
                    <a:pt y="509" x="270"/>
                  </a:lnTo>
                  <a:lnTo>
                    <a:pt y="522" x="264"/>
                  </a:lnTo>
                  <a:lnTo>
                    <a:pt y="539" x="258"/>
                  </a:lnTo>
                  <a:lnTo>
                    <a:pt y="544" x="256"/>
                  </a:lnTo>
                  <a:lnTo>
                    <a:pt y="548" x="253"/>
                  </a:lnTo>
                  <a:lnTo>
                    <a:pt y="552" x="250"/>
                  </a:lnTo>
                  <a:lnTo>
                    <a:pt y="556" x="246"/>
                  </a:lnTo>
                  <a:lnTo>
                    <a:pt y="564" x="237"/>
                  </a:lnTo>
                  <a:lnTo>
                    <a:pt y="571" x="227"/>
                  </a:lnTo>
                  <a:lnTo>
                    <a:pt y="578" x="216"/>
                  </a:lnTo>
                  <a:lnTo>
                    <a:pt y="584" x="206"/>
                  </a:lnTo>
                  <a:lnTo>
                    <a:pt y="591" x="198"/>
                  </a:lnTo>
                  <a:lnTo>
                    <a:pt y="599" x="191"/>
                  </a:lnTo>
                  <a:lnTo>
                    <a:pt y="596" x="189"/>
                  </a:lnTo>
                  <a:lnTo>
                    <a:pt y="594" x="189"/>
                  </a:lnTo>
                  <a:lnTo>
                    <a:pt y="590" x="188"/>
                  </a:lnTo>
                  <a:lnTo>
                    <a:pt y="586" x="189"/>
                  </a:lnTo>
                  <a:lnTo>
                    <a:pt y="575" x="190"/>
                  </a:lnTo>
                  <a:lnTo>
                    <a:pt y="563" x="195"/>
                  </a:lnTo>
                  <a:lnTo>
                    <a:pt y="537" x="203"/>
                  </a:lnTo>
                  <a:lnTo>
                    <a:pt y="511" x="211"/>
                  </a:lnTo>
                  <a:lnTo>
                    <a:pt y="505" x="219"/>
                  </a:lnTo>
                  <a:lnTo>
                    <a:pt y="498" x="227"/>
                  </a:lnTo>
                  <a:lnTo>
                    <a:pt y="491" x="235"/>
                  </a:lnTo>
                  <a:lnTo>
                    <a:pt y="485" x="241"/>
                  </a:lnTo>
                  <a:lnTo>
                    <a:pt y="470" x="253"/>
                  </a:lnTo>
                  <a:lnTo>
                    <a:pt y="457" x="266"/>
                  </a:lnTo>
                  <a:lnTo>
                    <a:pt y="450" x="279"/>
                  </a:lnTo>
                  <a:lnTo>
                    <a:pt y="442" x="291"/>
                  </a:lnTo>
                  <a:lnTo>
                    <a:pt y="433" x="300"/>
                  </a:lnTo>
                  <a:lnTo>
                    <a:pt y="424" x="310"/>
                  </a:lnTo>
                  <a:lnTo>
                    <a:pt y="416" x="320"/>
                  </a:lnTo>
                  <a:lnTo>
                    <a:pt y="409" x="332"/>
                  </a:lnTo>
                  <a:lnTo>
                    <a:pt y="407" x="338"/>
                  </a:lnTo>
                  <a:lnTo>
                    <a:pt y="405" x="346"/>
                  </a:lnTo>
                  <a:lnTo>
                    <a:pt y="404" x="353"/>
                  </a:lnTo>
                  <a:lnTo>
                    <a:pt y="404" x="362"/>
                  </a:lnTo>
                  <a:lnTo>
                    <a:pt y="403" x="356"/>
                  </a:lnTo>
                  <a:lnTo>
                    <a:pt y="403" x="351"/>
                  </a:lnTo>
                  <a:lnTo>
                    <a:pt y="403" x="346"/>
                  </a:lnTo>
                  <a:lnTo>
                    <a:pt y="404" x="340"/>
                  </a:lnTo>
                  <a:lnTo>
                    <a:pt y="407" x="331"/>
                  </a:lnTo>
                  <a:lnTo>
                    <a:pt y="409" x="322"/>
                  </a:lnTo>
                  <a:lnTo>
                    <a:pt y="413" x="314"/>
                  </a:lnTo>
                  <a:lnTo>
                    <a:pt y="415" x="309"/>
                  </a:lnTo>
                  <a:lnTo>
                    <a:pt y="415" x="308"/>
                  </a:lnTo>
                  <a:lnTo>
                    <a:pt y="413" x="307"/>
                  </a:lnTo>
                  <a:lnTo>
                    <a:pt y="412" x="307"/>
                  </a:lnTo>
                  <a:lnTo>
                    <a:pt y="408" x="307"/>
                  </a:lnTo>
                  <a:lnTo>
                    <a:pt y="403" x="309"/>
                  </a:lnTo>
                  <a:lnTo>
                    <a:pt y="396" x="312"/>
                  </a:lnTo>
                  <a:lnTo>
                    <a:pt y="391" x="315"/>
                  </a:lnTo>
                  <a:lnTo>
                    <a:pt y="384" x="321"/>
                  </a:lnTo>
                  <a:lnTo>
                    <a:pt y="375" x="333"/>
                  </a:lnTo>
                  <a:lnTo>
                    <a:pt y="366" x="347"/>
                  </a:lnTo>
                  <a:lnTo>
                    <a:pt y="347" x="378"/>
                  </a:lnTo>
                  <a:lnTo>
                    <a:pt y="328" x="407"/>
                  </a:lnTo>
                  <a:lnTo>
                    <a:pt y="344" x="379"/>
                  </a:lnTo>
                  <a:lnTo>
                    <a:pt y="355" x="355"/>
                  </a:lnTo>
                  <a:lnTo>
                    <a:pt y="359" x="345"/>
                  </a:lnTo>
                  <a:lnTo>
                    <a:pt y="362" x="337"/>
                  </a:lnTo>
                  <a:lnTo>
                    <a:pt y="363" x="329"/>
                  </a:lnTo>
                  <a:lnTo>
                    <a:pt y="363" x="325"/>
                  </a:lnTo>
                  <a:lnTo>
                    <a:pt y="352" x="326"/>
                  </a:lnTo>
                  <a:lnTo>
                    <a:pt y="342" x="329"/>
                  </a:lnTo>
                  <a:lnTo>
                    <a:pt y="331" x="335"/>
                  </a:lnTo>
                  <a:lnTo>
                    <a:pt y="322" x="342"/>
                  </a:lnTo>
                  <a:lnTo>
                    <a:pt y="311" x="350"/>
                  </a:lnTo>
                  <a:lnTo>
                    <a:pt y="302" x="360"/>
                  </a:lnTo>
                  <a:lnTo>
                    <a:pt y="293" x="370"/>
                  </a:lnTo>
                  <a:lnTo>
                    <a:pt y="285" x="382"/>
                  </a:lnTo>
                  <a:lnTo>
                    <a:pt y="294" x="366"/>
                  </a:lnTo>
                  <a:lnTo>
                    <a:pt y="303" x="353"/>
                  </a:lnTo>
                  <a:lnTo>
                    <a:pt y="314" x="342"/>
                  </a:lnTo>
                  <a:lnTo>
                    <a:pt y="326" x="333"/>
                  </a:lnTo>
                  <a:lnTo>
                    <a:pt y="338" x="326"/>
                  </a:lnTo>
                  <a:lnTo>
                    <a:pt y="351" x="321"/>
                  </a:lnTo>
                  <a:lnTo>
                    <a:pt y="364" x="315"/>
                  </a:lnTo>
                  <a:lnTo>
                    <a:pt y="380" x="312"/>
                  </a:lnTo>
                  <a:lnTo>
                    <a:pt y="389" x="305"/>
                  </a:lnTo>
                  <a:lnTo>
                    <a:pt y="397" x="297"/>
                  </a:lnTo>
                  <a:lnTo>
                    <a:pt y="405" x="290"/>
                  </a:lnTo>
                  <a:lnTo>
                    <a:pt y="413" x="282"/>
                  </a:lnTo>
                  <a:lnTo>
                    <a:pt y="421" x="274"/>
                  </a:lnTo>
                  <a:lnTo>
                    <a:pt y="431" x="268"/>
                  </a:lnTo>
                  <a:lnTo>
                    <a:pt y="436" x="266"/>
                  </a:lnTo>
                  <a:lnTo>
                    <a:pt y="441" x="264"/>
                  </a:lnTo>
                  <a:lnTo>
                    <a:pt y="446" x="261"/>
                  </a:lnTo>
                  <a:lnTo>
                    <a:pt y="453" x="260"/>
                  </a:lnTo>
                  <a:lnTo>
                    <a:pt y="465" x="250"/>
                  </a:lnTo>
                  <a:lnTo>
                    <a:pt y="478" x="238"/>
                  </a:lnTo>
                  <a:lnTo>
                    <a:pt y="485" x="231"/>
                  </a:lnTo>
                  <a:lnTo>
                    <a:pt y="489" x="227"/>
                  </a:lnTo>
                  <a:lnTo>
                    <a:pt y="489" x="225"/>
                  </a:lnTo>
                  <a:lnTo>
                    <a:pt y="490" x="223"/>
                  </a:lnTo>
                  <a:lnTo>
                    <a:pt y="489" x="221"/>
                  </a:lnTo>
                  <a:lnTo>
                    <a:pt y="488" x="219"/>
                  </a:lnTo>
                  <a:lnTo>
                    <a:pt y="478" x="225"/>
                  </a:lnTo>
                  <a:lnTo>
                    <a:pt y="469" x="229"/>
                  </a:lnTo>
                  <a:lnTo>
                    <a:pt y="460" x="233"/>
                  </a:lnTo>
                  <a:lnTo>
                    <a:pt y="449" x="237"/>
                  </a:lnTo>
                  <a:lnTo>
                    <a:pt y="428" x="243"/>
                  </a:lnTo>
                  <a:lnTo>
                    <a:pt y="407" x="249"/>
                  </a:lnTo>
                  <a:lnTo>
                    <a:pt y="384" x="254"/>
                  </a:lnTo>
                  <a:lnTo>
                    <a:pt y="363" x="260"/>
                  </a:lnTo>
                  <a:lnTo>
                    <a:pt y="351" x="264"/>
                  </a:lnTo>
                  <a:lnTo>
                    <a:pt y="340" x="269"/>
                  </a:lnTo>
                  <a:lnTo>
                    <a:pt y="330" x="274"/>
                  </a:lnTo>
                  <a:lnTo>
                    <a:pt y="321" x="280"/>
                  </a:lnTo>
                  <a:lnTo>
                    <a:pt y="331" x="272"/>
                  </a:lnTo>
                  <a:lnTo>
                    <a:pt y="343" x="263"/>
                  </a:lnTo>
                  <a:lnTo>
                    <a:pt y="348" x="259"/>
                  </a:lnTo>
                  <a:lnTo>
                    <a:pt y="352" x="255"/>
                  </a:lnTo>
                  <a:lnTo>
                    <a:pt y="354" x="254"/>
                  </a:lnTo>
                  <a:lnTo>
                    <a:pt y="354" x="252"/>
                  </a:lnTo>
                  <a:lnTo>
                    <a:pt y="352" x="251"/>
                  </a:lnTo>
                  <a:lnTo>
                    <a:pt y="351" x="250"/>
                  </a:lnTo>
                  <a:lnTo>
                    <a:pt y="343" x="247"/>
                  </a:lnTo>
                  <a:lnTo>
                    <a:pt y="336" x="247"/>
                  </a:lnTo>
                  <a:lnTo>
                    <a:pt y="328" x="249"/>
                  </a:lnTo>
                  <a:lnTo>
                    <a:pt y="322" x="250"/>
                  </a:lnTo>
                  <a:lnTo>
                    <a:pt y="317" x="252"/>
                  </a:lnTo>
                  <a:lnTo>
                    <a:pt y="310" x="255"/>
                  </a:lnTo>
                  <a:lnTo>
                    <a:pt y="305" x="259"/>
                  </a:lnTo>
                  <a:lnTo>
                    <a:pt y="298" x="263"/>
                  </a:lnTo>
                  <a:lnTo>
                    <a:pt y="287" x="272"/>
                  </a:lnTo>
                  <a:lnTo>
                    <a:pt y="275" x="282"/>
                  </a:lnTo>
                  <a:lnTo>
                    <a:pt y="265" x="291"/>
                  </a:lnTo>
                  <a:lnTo>
                    <a:pt y="253" x="298"/>
                  </a:lnTo>
                  <a:lnTo>
                    <a:pt y="266" x="286"/>
                  </a:lnTo>
                  <a:lnTo>
                    <a:pt y="281" x="273"/>
                  </a:lnTo>
                  <a:lnTo>
                    <a:pt y="287" x="267"/>
                  </a:lnTo>
                  <a:lnTo>
                    <a:pt y="293" x="261"/>
                  </a:lnTo>
                  <a:lnTo>
                    <a:pt y="295" x="257"/>
                  </a:lnTo>
                  <a:lnTo>
                    <a:pt y="295" x="254"/>
                  </a:lnTo>
                  <a:lnTo>
                    <a:pt y="273" x="264"/>
                  </a:lnTo>
                  <a:lnTo>
                    <a:pt y="252" x="274"/>
                  </a:lnTo>
                  <a:lnTo>
                    <a:pt y="240" x="280"/>
                  </a:lnTo>
                  <a:lnTo>
                    <a:pt y="229" x="284"/>
                  </a:lnTo>
                  <a:lnTo>
                    <a:pt y="217" x="287"/>
                  </a:lnTo>
                  <a:lnTo>
                    <a:pt y="204" x="291"/>
                  </a:lnTo>
                  <a:lnTo>
                    <a:pt y="220" x="285"/>
                  </a:lnTo>
                  <a:lnTo>
                    <a:pt y="234" x="279"/>
                  </a:lnTo>
                  <a:lnTo>
                    <a:pt y="248" x="271"/>
                  </a:lnTo>
                  <a:lnTo>
                    <a:pt y="260" x="263"/>
                  </a:lnTo>
                  <a:lnTo>
                    <a:pt y="260" x="260"/>
                  </a:lnTo>
                  <a:lnTo>
                    <a:pt y="258" x="259"/>
                  </a:lnTo>
                  <a:lnTo>
                    <a:pt y="257" x="259"/>
                  </a:lnTo>
                  <a:lnTo>
                    <a:pt y="254" x="259"/>
                  </a:lnTo>
                  <a:lnTo>
                    <a:pt y="249" x="258"/>
                  </a:lnTo>
                  <a:lnTo>
                    <a:pt y="241" x="259"/>
                  </a:lnTo>
                  <a:lnTo>
                    <a:pt y="222" x="263"/>
                  </a:lnTo>
                  <a:lnTo>
                    <a:pt y="205" x="266"/>
                  </a:lnTo>
                  <a:lnTo>
                    <a:pt y="215" x="263"/>
                  </a:lnTo>
                  <a:lnTo>
                    <a:pt y="222" x="259"/>
                  </a:lnTo>
                  <a:lnTo>
                    <a:pt y="232" x="257"/>
                  </a:lnTo>
                  <a:lnTo>
                    <a:pt y="240" x="256"/>
                  </a:lnTo>
                  <a:lnTo>
                    <a:pt y="256" x="254"/>
                  </a:lnTo>
                  <a:lnTo>
                    <a:pt y="273" x="252"/>
                  </a:lnTo>
                  <a:lnTo>
                    <a:pt y="281" x="251"/>
                  </a:lnTo>
                  <a:lnTo>
                    <a:pt y="289" x="250"/>
                  </a:lnTo>
                  <a:lnTo>
                    <a:pt y="298" x="247"/>
                  </a:lnTo>
                  <a:lnTo>
                    <a:pt y="306" x="244"/>
                  </a:lnTo>
                  <a:lnTo>
                    <a:pt y="317" x="240"/>
                  </a:lnTo>
                  <a:lnTo>
                    <a:pt y="326" x="235"/>
                  </a:lnTo>
                  <a:lnTo>
                    <a:pt y="336" x="228"/>
                  </a:lnTo>
                  <a:lnTo>
                    <a:pt y="347" x="221"/>
                  </a:lnTo>
                  <a:lnTo>
                    <a:pt y="334" x="218"/>
                  </a:lnTo>
                  <a:lnTo>
                    <a:pt y="322" x="218"/>
                  </a:lnTo>
                  <a:lnTo>
                    <a:pt y="311" x="218"/>
                  </a:lnTo>
                  <a:lnTo>
                    <a:pt y="301" x="219"/>
                  </a:lnTo>
                  <a:lnTo>
                    <a:pt y="279" x="223"/>
                  </a:lnTo>
                  <a:lnTo>
                    <a:pt y="261" x="229"/>
                  </a:lnTo>
                  <a:lnTo>
                    <a:pt y="242" x="236"/>
                  </a:lnTo>
                  <a:lnTo>
                    <a:pt y="224" x="243"/>
                  </a:lnTo>
                  <a:lnTo>
                    <a:pt y="205" x="250"/>
                  </a:lnTo>
                  <a:lnTo>
                    <a:pt y="185" x="255"/>
                  </a:lnTo>
                  <a:lnTo>
                    <a:pt y="207" x="245"/>
                  </a:lnTo>
                  <a:lnTo>
                    <a:pt y="229" x="236"/>
                  </a:lnTo>
                  <a:lnTo>
                    <a:pt y="252" x="226"/>
                  </a:lnTo>
                  <a:lnTo>
                    <a:pt y="273" x="216"/>
                  </a:lnTo>
                  <a:lnTo>
                    <a:pt y="272" x="215"/>
                  </a:lnTo>
                  <a:lnTo>
                    <a:pt y="268" x="214"/>
                  </a:lnTo>
                  <a:lnTo>
                    <a:pt y="264" x="213"/>
                  </a:lnTo>
                  <a:lnTo>
                    <a:pt y="260" x="213"/>
                  </a:lnTo>
                  <a:lnTo>
                    <a:pt y="249" x="214"/>
                  </a:lnTo>
                  <a:lnTo>
                    <a:pt y="236" x="216"/>
                  </a:lnTo>
                  <a:lnTo>
                    <a:pt y="222" x="218"/>
                  </a:lnTo>
                  <a:lnTo>
                    <a:pt y="208" x="219"/>
                  </a:lnTo>
                  <a:lnTo>
                    <a:pt y="201" x="219"/>
                  </a:lnTo>
                  <a:lnTo>
                    <a:pt y="193" x="219"/>
                  </a:lnTo>
                  <a:lnTo>
                    <a:pt y="187" x="217"/>
                  </a:lnTo>
                  <a:lnTo>
                    <a:pt y="180" x="216"/>
                  </a:lnTo>
                  <a:lnTo>
                    <a:pt y="203" x="215"/>
                  </a:lnTo>
                  <a:lnTo>
                    <a:pt y="224" x="214"/>
                  </a:lnTo>
                  <a:lnTo>
                    <a:pt y="233" x="212"/>
                  </a:lnTo>
                  <a:lnTo>
                    <a:pt y="240" x="208"/>
                  </a:lnTo>
                  <a:lnTo>
                    <a:pt y="242" x="205"/>
                  </a:lnTo>
                  <a:lnTo>
                    <a:pt y="245" x="202"/>
                  </a:lnTo>
                  <a:lnTo>
                    <a:pt y="245" x="198"/>
                  </a:lnTo>
                  <a:lnTo>
                    <a:pt y="246" x="194"/>
                  </a:lnTo>
                  <a:lnTo>
                    <a:pt y="241" x="191"/>
                  </a:lnTo>
                  <a:lnTo>
                    <a:pt y="236" x="189"/>
                  </a:lnTo>
                  <a:lnTo>
                    <a:pt y="229" x="188"/>
                  </a:lnTo>
                  <a:lnTo>
                    <a:pt y="221" x="187"/>
                  </a:lnTo>
                  <a:lnTo>
                    <a:pt y="205" x="185"/>
                  </a:lnTo>
                  <a:lnTo>
                    <a:pt y="187" x="185"/>
                  </a:lnTo>
                  <a:lnTo>
                    <a:pt y="167" x="186"/>
                  </a:lnTo>
                  <a:lnTo>
                    <a:pt y="148" x="188"/>
                  </a:lnTo>
                  <a:lnTo>
                    <a:pt y="131" x="191"/>
                  </a:lnTo>
                  <a:lnTo>
                    <a:pt y="118" x="196"/>
                  </a:lnTo>
                  <a:lnTo>
                    <a:pt y="124" x="191"/>
                  </a:lnTo>
                  <a:lnTo>
                    <a:pt y="134" x="188"/>
                  </a:lnTo>
                  <a:lnTo>
                    <a:pt y="143" x="185"/>
                  </a:lnTo>
                  <a:lnTo>
                    <a:pt y="151" x="183"/>
                  </a:lnTo>
                  <a:lnTo>
                    <a:pt y="159" x="180"/>
                  </a:lnTo>
                  <a:lnTo>
                    <a:pt y="166" x="176"/>
                  </a:lnTo>
                  <a:lnTo>
                    <a:pt y="168" x="175"/>
                  </a:lnTo>
                  <a:lnTo>
                    <a:pt y="169" x="173"/>
                  </a:lnTo>
                  <a:lnTo>
                    <a:pt y="169" x="171"/>
                  </a:lnTo>
                  <a:lnTo>
                    <a:pt y="168" x="169"/>
                  </a:lnTo>
                  <a:lnTo>
                    <a:pt y="167" x="167"/>
                  </a:lnTo>
                  <a:lnTo>
                    <a:pt y="166" x="165"/>
                  </a:lnTo>
                  <a:lnTo>
                    <a:pt y="163" x="164"/>
                  </a:lnTo>
                  <a:lnTo>
                    <a:pt y="159" x="164"/>
                  </a:lnTo>
                  <a:lnTo>
                    <a:pt y="151" x="164"/>
                  </a:lnTo>
                  <a:lnTo>
                    <a:pt y="142" x="167"/>
                  </a:lnTo>
                  <a:lnTo>
                    <a:pt y="131" x="168"/>
                  </a:lnTo>
                  <a:lnTo>
                    <a:pt y="119" x="170"/>
                  </a:lnTo>
                  <a:lnTo>
                    <a:pt y="109" x="171"/>
                  </a:lnTo>
                  <a:lnTo>
                    <a:pt y="98" x="171"/>
                  </a:lnTo>
                  <a:lnTo>
                    <a:pt y="111" x="169"/>
                  </a:lnTo>
                  <a:lnTo>
                    <a:pt y="124" x="167"/>
                  </a:lnTo>
                  <a:lnTo>
                    <a:pt y="130" x="165"/>
                  </a:lnTo>
                  <a:lnTo>
                    <a:pt y="135" x="163"/>
                  </a:lnTo>
                  <a:lnTo>
                    <a:pt y="138" x="161"/>
                  </a:lnTo>
                  <a:lnTo>
                    <a:pt y="139" x="159"/>
                  </a:lnTo>
                  <a:lnTo>
                    <a:pt y="138" x="157"/>
                  </a:lnTo>
                  <a:lnTo>
                    <a:pt y="135" x="155"/>
                  </a:lnTo>
                  <a:lnTo>
                    <a:pt y="131" x="153"/>
                  </a:lnTo>
                  <a:lnTo>
                    <a:pt y="126" x="150"/>
                  </a:lnTo>
                  <a:lnTo>
                    <a:pt y="114" x="149"/>
                  </a:lnTo>
                  <a:lnTo>
                    <a:pt y="101" x="149"/>
                  </a:lnTo>
                  <a:lnTo>
                    <a:pt y="115" x="147"/>
                  </a:lnTo>
                  <a:lnTo>
                    <a:pt y="128" x="148"/>
                  </a:lnTo>
                  <a:lnTo>
                    <a:pt y="139" x="150"/>
                  </a:lnTo>
                  <a:lnTo>
                    <a:pt y="150" x="153"/>
                  </a:lnTo>
                  <a:lnTo>
                    <a:pt y="159" x="155"/>
                  </a:lnTo>
                  <a:lnTo>
                    <a:pt y="168" x="157"/>
                  </a:lnTo>
                  <a:lnTo>
                    <a:pt y="173" x="157"/>
                  </a:lnTo>
                  <a:lnTo>
                    <a:pt y="179" x="157"/>
                  </a:lnTo>
                  <a:lnTo>
                    <a:pt y="184" x="157"/>
                  </a:lnTo>
                  <a:lnTo>
                    <a:pt y="191" x="156"/>
                  </a:lnTo>
                  <a:lnTo>
                    <a:pt y="201" x="156"/>
                  </a:lnTo>
                  <a:lnTo>
                    <a:pt y="211" x="156"/>
                  </a:lnTo>
                  <a:lnTo>
                    <a:pt y="215" x="155"/>
                  </a:lnTo>
                  <a:lnTo>
                    <a:pt y="219" x="153"/>
                  </a:lnTo>
                  <a:lnTo>
                    <a:pt y="220" x="151"/>
                  </a:lnTo>
                  <a:lnTo>
                    <a:pt y="221" x="149"/>
                  </a:lnTo>
                  <a:lnTo>
                    <a:pt y="221" x="147"/>
                  </a:lnTo>
                  <a:lnTo>
                    <a:pt y="220" x="145"/>
                  </a:lnTo>
                  <a:lnTo>
                    <a:pt y="217" x="142"/>
                  </a:lnTo>
                  <a:lnTo>
                    <a:pt y="215" x="140"/>
                  </a:lnTo>
                  <a:lnTo>
                    <a:pt y="209" x="136"/>
                  </a:lnTo>
                  <a:lnTo>
                    <a:pt y="201" x="133"/>
                  </a:lnTo>
                  <a:lnTo>
                    <a:pt y="193" x="130"/>
                  </a:lnTo>
                  <a:lnTo>
                    <a:pt y="183" x="127"/>
                  </a:lnTo>
                  <a:lnTo>
                    <a:pt y="177" x="119"/>
                  </a:lnTo>
                  <a:lnTo>
                    <a:pt y="169" x="113"/>
                  </a:lnTo>
                  <a:lnTo>
                    <a:pt y="162" x="108"/>
                  </a:lnTo>
                  <a:lnTo>
                    <a:pt y="152" x="104"/>
                  </a:lnTo>
                  <a:lnTo>
                    <a:pt y="142" x="103"/>
                  </a:lnTo>
                  <a:lnTo>
                    <a:pt y="131" x="103"/>
                  </a:lnTo>
                  <a:lnTo>
                    <a:pt y="119" x="105"/>
                  </a:lnTo>
                  <a:lnTo>
                    <a:pt y="107" x="109"/>
                  </a:lnTo>
                  <a:lnTo>
                    <a:pt y="110" x="101"/>
                  </a:lnTo>
                  <a:lnTo>
                    <a:pt y="110" x="98"/>
                  </a:lnTo>
                  <a:lnTo>
                    <a:pt y="106" x="98"/>
                  </a:lnTo>
                  <a:lnTo>
                    <a:pt y="102" x="100"/>
                  </a:lnTo>
                  <a:lnTo>
                    <a:pt y="94" x="104"/>
                  </a:lnTo>
                  <a:lnTo>
                    <a:pt y="85" x="107"/>
                  </a:lnTo>
                  <a:lnTo>
                    <a:pt y="79" x="109"/>
                  </a:lnTo>
                  <a:lnTo>
                    <a:pt y="74" x="110"/>
                  </a:lnTo>
                  <a:lnTo>
                    <a:pt y="67" x="110"/>
                  </a:lnTo>
                  <a:lnTo>
                    <a:pt y="61" x="110"/>
                  </a:lnTo>
                  <a:lnTo>
                    <a:pt y="62" x="103"/>
                  </a:lnTo>
                  <a:lnTo>
                    <a:pt y="62" x="99"/>
                  </a:lnTo>
                  <a:lnTo>
                    <a:pt y="61" x="98"/>
                  </a:lnTo>
                  <a:lnTo>
                    <a:pt y="60" x="98"/>
                  </a:lnTo>
                  <a:lnTo>
                    <a:pt y="58" x="96"/>
                  </a:lnTo>
                  <a:lnTo>
                    <a:pt y="56" x="96"/>
                  </a:lnTo>
                  <a:lnTo>
                    <a:pt y="44" x="101"/>
                  </a:lnTo>
                  <a:lnTo>
                    <a:pt y="32" x="106"/>
                  </a:lnTo>
                  <a:lnTo>
                    <a:pt y="34" x="104"/>
                  </a:lnTo>
                  <a:lnTo>
                    <a:pt y="37" x="102"/>
                  </a:lnTo>
                  <a:lnTo>
                    <a:pt y="38" x="100"/>
                  </a:lnTo>
                  <a:lnTo>
                    <a:pt y="38" x="98"/>
                  </a:lnTo>
                  <a:lnTo>
                    <a:pt y="38" x="93"/>
                  </a:lnTo>
                  <a:lnTo>
                    <a:pt y="38" x="89"/>
                  </a:lnTo>
                  <a:lnTo>
                    <a:pt y="29" x="87"/>
                  </a:lnTo>
                  <a:lnTo>
                    <a:pt y="21" x="84"/>
                  </a:lnTo>
                  <a:lnTo>
                    <a:pt y="16" x="84"/>
                  </a:lnTo>
                  <a:lnTo>
                    <a:pt y="12" x="82"/>
                  </a:lnTo>
                  <a:lnTo>
                    <a:pt y="7" x="82"/>
                  </a:lnTo>
                  <a:lnTo>
                    <a:pt y="0" x="84"/>
                  </a:lnTo>
                  <a:lnTo>
                    <a:pt y="10" x="79"/>
                  </a:lnTo>
                  <a:lnTo>
                    <a:pt y="21" x="75"/>
                  </a:lnTo>
                  <a:lnTo>
                    <a:pt y="33" x="68"/>
                  </a:lnTo>
                  <a:lnTo>
                    <a:pt y="44" x="62"/>
                  </a:lnTo>
                  <a:lnTo>
                    <a:pt y="56" x="61"/>
                  </a:lnTo>
                  <a:lnTo>
                    <a:pt y="44" x="69"/>
                  </a:lnTo>
                  <a:lnTo>
                    <a:pt y="32" x="78"/>
                  </a:lnTo>
                  <a:lnTo>
                    <a:pt y="36" x="82"/>
                  </a:lnTo>
                  <a:lnTo>
                    <a:pt y="41" x="85"/>
                  </a:lnTo>
                  <a:lnTo>
                    <a:pt y="46" x="86"/>
                  </a:lnTo>
                  <a:lnTo>
                    <a:pt y="53" x="86"/>
                  </a:lnTo>
                  <a:lnTo>
                    <a:pt y="60" x="85"/>
                  </a:lnTo>
                  <a:lnTo>
                    <a:pt y="66" x="82"/>
                  </a:lnTo>
                  <a:lnTo>
                    <a:pt y="73" x="78"/>
                  </a:lnTo>
                  <a:lnTo>
                    <a:pt y="77" x="73"/>
                  </a:lnTo>
                  <a:lnTo>
                    <a:pt y="73" x="71"/>
                  </a:lnTo>
                  <a:lnTo>
                    <a:pt y="67" x="71"/>
                  </a:lnTo>
                  <a:lnTo>
                    <a:pt y="65" x="71"/>
                  </a:lnTo>
                  <a:lnTo>
                    <a:pt y="63" x="69"/>
                  </a:lnTo>
                  <a:lnTo>
                    <a:pt y="65" x="67"/>
                  </a:lnTo>
                  <a:lnTo>
                    <a:pt y="66" x="63"/>
                  </a:lnTo>
                  <a:lnTo>
                    <a:pt y="79" x="64"/>
                  </a:lnTo>
                  <a:lnTo>
                    <a:pt y="93" x="63"/>
                  </a:lnTo>
                  <a:lnTo>
                    <a:pt y="102" x="62"/>
                  </a:lnTo>
                  <a:lnTo>
                    <a:pt y="111" x="60"/>
                  </a:lnTo>
                  <a:lnTo>
                    <a:pt y="122" x="58"/>
                  </a:lnTo>
                  <a:lnTo>
                    <a:pt y="131" x="54"/>
                  </a:lnTo>
                  <a:lnTo>
                    <a:pt y="152" x="52"/>
                  </a:lnTo>
                  <a:lnTo>
                    <a:pt y="146" x="57"/>
                  </a:lnTo>
                  <a:lnTo>
                    <a:pt y="139" x="60"/>
                  </a:lnTo>
                  <a:lnTo>
                    <a:pt y="140" x="62"/>
                  </a:lnTo>
                  <a:lnTo>
                    <a:pt y="142" x="64"/>
                  </a:lnTo>
                  <a:lnTo>
                    <a:pt y="143" x="65"/>
                  </a:lnTo>
                  <a:lnTo>
                    <a:pt y="146" x="66"/>
                  </a:lnTo>
                  <a:lnTo>
                    <a:pt y="151" x="66"/>
                  </a:lnTo>
                  <a:lnTo>
                    <a:pt y="158" x="66"/>
                  </a:lnTo>
                  <a:lnTo>
                    <a:pt y="171" x="64"/>
                  </a:lnTo>
                  <a:lnTo>
                    <a:pt y="184" x="64"/>
                  </a:lnTo>
                  <a:lnTo>
                    <a:pt y="197" x="53"/>
                  </a:lnTo>
                  <a:lnTo>
                    <a:pt y="203" x="48"/>
                  </a:lnTo>
                  <a:lnTo>
                    <a:pt y="229" x="47"/>
                  </a:lnTo>
                  <a:lnTo>
                    <a:pt y="220" x="52"/>
                  </a:lnTo>
                  <a:lnTo>
                    <a:pt y="211" x="55"/>
                  </a:lnTo>
                  <a:lnTo>
                    <a:pt y="209" x="58"/>
                  </a:lnTo>
                  <a:lnTo>
                    <a:pt y="209" x="59"/>
                  </a:lnTo>
                  <a:lnTo>
                    <a:pt y="209" x="60"/>
                  </a:lnTo>
                  <a:lnTo>
                    <a:pt y="211" x="60"/>
                  </a:lnTo>
                  <a:lnTo>
                    <a:pt y="213" x="60"/>
                  </a:lnTo>
                  <a:lnTo>
                    <a:pt y="215" x="61"/>
                  </a:lnTo>
                  <a:lnTo>
                    <a:pt y="226" x="57"/>
                  </a:lnTo>
                  <a:lnTo>
                    <a:pt y="236" x="53"/>
                  </a:lnTo>
                  <a:lnTo>
                    <a:pt y="244" x="49"/>
                  </a:lnTo>
                  <a:lnTo>
                    <a:pt y="252" x="45"/>
                  </a:lnTo>
                  <a:lnTo>
                    <a:pt y="278" x="41"/>
                  </a:lnTo>
                  <a:lnTo>
                    <a:pt y="266" x="48"/>
                  </a:lnTo>
                  <a:lnTo>
                    <a:pt y="252" x="54"/>
                  </a:lnTo>
                  <a:lnTo>
                    <a:pt y="232" x="61"/>
                  </a:lnTo>
                  <a:lnTo>
                    <a:pt y="205" x="69"/>
                  </a:lnTo>
                  <a:lnTo>
                    <a:pt y="193" x="71"/>
                  </a:lnTo>
                  <a:lnTo>
                    <a:pt y="184" x="73"/>
                  </a:lnTo>
                  <a:lnTo>
                    <a:pt y="177" x="76"/>
                  </a:lnTo>
                  <a:lnTo>
                    <a:pt y="172" x="79"/>
                  </a:lnTo>
                  <a:lnTo>
                    <a:pt y="171" x="81"/>
                  </a:lnTo>
                  <a:lnTo>
                    <a:pt y="171" x="84"/>
                  </a:lnTo>
                  <a:lnTo>
                    <a:pt y="171" x="86"/>
                  </a:lnTo>
                  <a:lnTo>
                    <a:pt y="171" x="88"/>
                  </a:lnTo>
                  <a:lnTo>
                    <a:pt y="175" x="93"/>
                  </a:lnTo>
                  <a:lnTo>
                    <a:pt y="181" x="98"/>
                  </a:lnTo>
                  <a:lnTo>
                    <a:pt y="191" x="101"/>
                  </a:lnTo>
                  <a:lnTo>
                    <a:pt y="200" x="103"/>
                  </a:lnTo>
                  <a:lnTo>
                    <a:pt y="209" x="105"/>
                  </a:lnTo>
                  <a:lnTo>
                    <a:pt y="221" x="106"/>
                  </a:lnTo>
                  <a:lnTo>
                    <a:pt y="232" x="105"/>
                  </a:lnTo>
                  <a:lnTo>
                    <a:pt y="245" x="102"/>
                  </a:lnTo>
                  <a:lnTo>
                    <a:pt y="252" x="99"/>
                  </a:lnTo>
                  <a:lnTo>
                    <a:pt y="258" x="95"/>
                  </a:lnTo>
                  <a:lnTo>
                    <a:pt y="265" x="91"/>
                  </a:lnTo>
                  <a:lnTo>
                    <a:pt y="273" x="86"/>
                  </a:lnTo>
                  <a:lnTo>
                    <a:pt y="289" x="74"/>
                  </a:lnTo>
                  <a:lnTo>
                    <a:pt y="301" x="65"/>
                  </a:lnTo>
                  <a:lnTo>
                    <a:pt y="309" x="58"/>
                  </a:lnTo>
                  <a:lnTo>
                    <a:pt y="314" x="52"/>
                  </a:lnTo>
                  <a:lnTo>
                    <a:pt y="317" x="48"/>
                  </a:lnTo>
                  <a:lnTo>
                    <a:pt y="318" x="45"/>
                  </a:lnTo>
                  <a:lnTo>
                    <a:pt y="318" x="41"/>
                  </a:lnTo>
                  <a:lnTo>
                    <a:pt y="318" x="38"/>
                  </a:lnTo>
                  <a:lnTo>
                    <a:pt y="334" x="37"/>
                  </a:lnTo>
                  <a:lnTo>
                    <a:pt y="332" x="41"/>
                  </a:lnTo>
                  <a:lnTo>
                    <a:pt y="331" x="46"/>
                  </a:lnTo>
                  <a:lnTo>
                    <a:pt y="330" x="48"/>
                  </a:lnTo>
                  <a:lnTo>
                    <a:pt y="328" x="49"/>
                  </a:lnTo>
                  <a:lnTo>
                    <a:pt y="330" x="50"/>
                  </a:lnTo>
                  <a:lnTo>
                    <a:pt y="331" x="50"/>
                  </a:lnTo>
                  <a:lnTo>
                    <a:pt y="335" x="49"/>
                  </a:lnTo>
                  <a:lnTo>
                    <a:pt y="338" x="49"/>
                  </a:lnTo>
                  <a:lnTo>
                    <a:pt y="350" x="46"/>
                  </a:lnTo>
                  <a:lnTo>
                    <a:pt y="363" x="43"/>
                  </a:lnTo>
                  <a:lnTo>
                    <a:pt y="375" x="38"/>
                  </a:lnTo>
                  <a:lnTo>
                    <a:pt y="387" x="33"/>
                  </a:lnTo>
                  <a:lnTo>
                    <a:pt y="409" x="31"/>
                  </a:lnTo>
                  <a:lnTo>
                    <a:pt y="400" x="36"/>
                  </a:lnTo>
                  <a:lnTo>
                    <a:pt y="392" x="41"/>
                  </a:lnTo>
                  <a:lnTo>
                    <a:pt y="399" x="45"/>
                  </a:lnTo>
                  <a:lnTo>
                    <a:pt y="405" x="46"/>
                  </a:lnTo>
                  <a:lnTo>
                    <a:pt y="409" x="46"/>
                  </a:lnTo>
                  <a:lnTo>
                    <a:pt y="413" x="45"/>
                  </a:lnTo>
                  <a:lnTo>
                    <a:pt y="416" x="43"/>
                  </a:lnTo>
                  <a:lnTo>
                    <a:pt y="420" x="39"/>
                  </a:lnTo>
                  <a:lnTo>
                    <a:pt y="425" x="38"/>
                  </a:lnTo>
                  <a:lnTo>
                    <a:pt y="429" x="35"/>
                  </a:lnTo>
                  <a:lnTo>
                    <a:pt y="433" x="32"/>
                  </a:lnTo>
                  <a:lnTo>
                    <a:pt y="437" x="29"/>
                  </a:lnTo>
                  <a:lnTo>
                    <a:pt y="452" x="27"/>
                  </a:lnTo>
                  <a:lnTo>
                    <a:pt y="449" x="31"/>
                  </a:lnTo>
                  <a:lnTo>
                    <a:pt y="448" x="34"/>
                  </a:lnTo>
                  <a:lnTo>
                    <a:pt y="449" x="35"/>
                  </a:lnTo>
                  <a:lnTo>
                    <a:pt y="452" x="36"/>
                  </a:lnTo>
                  <a:lnTo>
                    <a:pt y="460" x="33"/>
                  </a:lnTo>
                  <a:lnTo>
                    <a:pt y="466" x="29"/>
                  </a:lnTo>
                  <a:lnTo>
                    <a:pt y="470" x="26"/>
                  </a:lnTo>
                  <a:lnTo>
                    <a:pt y="474" x="26"/>
                  </a:lnTo>
                  <a:lnTo>
                    <a:pt y="477" x="26"/>
                  </a:lnTo>
                  <a:lnTo>
                    <a:pt y="480" x="29"/>
                  </a:lnTo>
                  <a:lnTo>
                    <a:pt y="477" x="31"/>
                  </a:lnTo>
                  <a:lnTo>
                    <a:pt y="474" x="33"/>
                  </a:lnTo>
                  <a:lnTo>
                    <a:pt y="473" x="34"/>
                  </a:lnTo>
                  <a:lnTo>
                    <a:pt y="472" x="35"/>
                  </a:lnTo>
                  <a:lnTo>
                    <a:pt y="472" x="36"/>
                  </a:lnTo>
                  <a:lnTo>
                    <a:pt y="473" x="37"/>
                  </a:lnTo>
                  <a:lnTo>
                    <a:pt y="480" x="38"/>
                  </a:lnTo>
                  <a:lnTo>
                    <a:pt y="486" x="40"/>
                  </a:lnTo>
                  <a:lnTo>
                    <a:pt y="493" x="43"/>
                  </a:lnTo>
                  <a:lnTo>
                    <a:pt y="498" x="45"/>
                  </a:lnTo>
                  <a:lnTo>
                    <a:pt y="503" x="47"/>
                  </a:lnTo>
                  <a:lnTo>
                    <a:pt y="510" x="49"/>
                  </a:lnTo>
                  <a:lnTo>
                    <a:pt y="517" x="51"/>
                  </a:lnTo>
                  <a:lnTo>
                    <a:pt y="526" x="51"/>
                  </a:lnTo>
                  <a:lnTo>
                    <a:pt y="533" x="50"/>
                  </a:lnTo>
                  <a:lnTo>
                    <a:pt y="539" x="47"/>
                  </a:lnTo>
                  <a:lnTo>
                    <a:pt y="546" x="44"/>
                  </a:lnTo>
                  <a:lnTo>
                    <a:pt y="552" x="38"/>
                  </a:lnTo>
                  <a:lnTo>
                    <a:pt y="566" x="26"/>
                  </a:lnTo>
                  <a:lnTo>
                    <a:pt y="580" x="17"/>
                  </a:lnTo>
                  <a:lnTo>
                    <a:pt y="694" x="7"/>
                  </a:lnTo>
                  <a:lnTo>
                    <a:pt y="688" x="12"/>
                  </a:lnTo>
                  <a:lnTo>
                    <a:pt y="682" x="18"/>
                  </a:lnTo>
                  <a:lnTo>
                    <a:pt y="684" x="22"/>
                  </a:lnTo>
                  <a:lnTo>
                    <a:pt y="686" x="25"/>
                  </a:lnTo>
                  <a:lnTo>
                    <a:pt y="688" x="26"/>
                  </a:lnTo>
                  <a:lnTo>
                    <a:pt y="688" x="29"/>
                  </a:lnTo>
                  <a:lnTo>
                    <a:pt y="688" x="32"/>
                  </a:lnTo>
                  <a:lnTo>
                    <a:pt y="686" x="35"/>
                  </a:lnTo>
                  <a:lnTo>
                    <a:pt y="734" x="44"/>
                  </a:lnTo>
                  <a:lnTo>
                    <a:pt y="768" x="51"/>
                  </a:lnTo>
                  <a:lnTo>
                    <a:pt y="784" x="57"/>
                  </a:lnTo>
                  <a:lnTo>
                    <a:pt y="800" x="64"/>
                  </a:lnTo>
                  <a:lnTo>
                    <a:pt y="817" x="74"/>
                  </a:lnTo>
                  <a:lnTo>
                    <a:pt y="839" x="88"/>
                  </a:lnTo>
                  <a:lnTo>
                    <a:pt y="851" x="89"/>
                  </a:lnTo>
                  <a:lnTo>
                    <a:pt y="865" x="90"/>
                  </a:lnTo>
                  <a:lnTo>
                    <a:pt y="870" x="91"/>
                  </a:lnTo>
                  <a:lnTo>
                    <a:pt y="876" x="93"/>
                  </a:lnTo>
                  <a:lnTo>
                    <a:pt y="880" x="96"/>
                  </a:lnTo>
                  <a:lnTo>
                    <a:pt y="881" x="101"/>
                  </a:lnTo>
                  <a:lnTo>
                    <a:pt y="881" x="133"/>
                  </a:lnTo>
                  <a:lnTo>
                    <a:pt y="866" x="140"/>
                  </a:lnTo>
                  <a:lnTo>
                    <a:pt y="848" x="147"/>
                  </a:lnTo>
                  <a:lnTo>
                    <a:pt y="835" x="151"/>
                  </a:lnTo>
                  <a:lnTo>
                    <a:pt y="820" x="156"/>
                  </a:lnTo>
                  <a:lnTo>
                    <a:pt y="802" x="159"/>
                  </a:lnTo>
                  <a:lnTo>
                    <a:pt y="779" x="162"/>
                  </a:lnTo>
                  <a:lnTo>
                    <a:pt y="767" x="164"/>
                  </a:lnTo>
                  <a:lnTo>
                    <a:pt y="755" x="168"/>
                  </a:lnTo>
                  <a:lnTo>
                    <a:pt y="742" x="171"/>
                  </a:lnTo>
                  <a:lnTo>
                    <a:pt y="731" x="175"/>
                  </a:lnTo>
                  <a:lnTo>
                    <a:pt y="726" x="178"/>
                  </a:lnTo>
                  <a:lnTo>
                    <a:pt y="721" x="182"/>
                  </a:lnTo>
                  <a:lnTo>
                    <a:pt y="715" x="185"/>
                  </a:lnTo>
                  <a:lnTo>
                    <a:pt y="713" x="189"/>
                  </a:lnTo>
                  <a:lnTo>
                    <a:pt y="709" x="195"/>
                  </a:lnTo>
                  <a:lnTo>
                    <a:pt y="706" x="199"/>
                  </a:lnTo>
                  <a:lnTo>
                    <a:pt y="705" x="205"/>
                  </a:lnTo>
                  <a:lnTo>
                    <a:pt y="703" x="212"/>
                  </a:lnTo>
                  <a:lnTo>
                    <a:pt y="698" x="218"/>
                  </a:lnTo>
                  <a:lnTo>
                    <a:pt y="693" x="225"/>
                  </a:lnTo>
                  <a:lnTo>
                    <a:pt y="689" x="232"/>
                  </a:lnTo>
                  <a:lnTo>
                    <a:pt y="686" x="239"/>
                  </a:lnTo>
                  <a:lnTo>
                    <a:pt y="682" x="253"/>
                  </a:lnTo>
                  <a:lnTo>
                    <a:pt y="676" x="267"/>
                  </a:lnTo>
                  <a:lnTo>
                    <a:pt y="670" x="273"/>
                  </a:lnTo>
                  <a:lnTo>
                    <a:pt y="664" x="277"/>
                  </a:lnTo>
                  <a:lnTo>
                    <a:pt y="656" x="279"/>
                  </a:lnTo>
                  <a:lnTo>
                    <a:pt y="649" x="281"/>
                  </a:lnTo>
                  <a:lnTo>
                    <a:pt y="640" x="282"/>
                  </a:lnTo>
                  <a:lnTo>
                    <a:pt y="631" x="286"/>
                  </a:lnTo>
                  <a:lnTo>
                    <a:pt y="620" x="292"/>
                  </a:lnTo>
                  <a:lnTo>
                    <a:pt y="609" x="301"/>
                  </a:lnTo>
                  <a:lnTo>
                    <a:pt y="603" x="310"/>
                  </a:lnTo>
                  <a:lnTo>
                    <a:pt y="599" x="319"/>
                  </a:lnTo>
                  <a:lnTo>
                    <a:pt y="595" x="328"/>
                  </a:lnTo>
                  <a:lnTo>
                    <a:pt y="591" x="337"/>
                  </a:lnTo>
                  <a:lnTo>
                    <a:pt y="588" x="346"/>
                  </a:lnTo>
                  <a:lnTo>
                    <a:pt y="588" x="354"/>
                  </a:lnTo>
                  <a:lnTo>
                    <a:pt y="588" x="361"/>
                  </a:lnTo>
                  <a:lnTo>
                    <a:pt y="591" x="366"/>
                  </a:lnTo>
                  <a:lnTo>
                    <a:pt y="584" x="369"/>
                  </a:lnTo>
                  <a:lnTo>
                    <a:pt y="580" x="375"/>
                  </a:lnTo>
                  <a:lnTo>
                    <a:pt y="579" x="380"/>
                  </a:lnTo>
                  <a:lnTo>
                    <a:pt y="578" x="386"/>
                  </a:lnTo>
                  <a:lnTo>
                    <a:pt y="579" x="392"/>
                  </a:lnTo>
                  <a:lnTo>
                    <a:pt y="580" x="397"/>
                  </a:lnTo>
                  <a:lnTo>
                    <a:pt y="584" x="404"/>
                  </a:lnTo>
                  <a:lnTo>
                    <a:pt y="588" x="409"/>
                  </a:lnTo>
                  <a:lnTo>
                    <a:pt y="588" x="411"/>
                  </a:lnTo>
                  <a:lnTo>
                    <a:pt y="590" x="414"/>
                  </a:lnTo>
                  <a:lnTo>
                    <a:pt y="591" x="414"/>
                  </a:lnTo>
                  <a:lnTo>
                    <a:pt y="592" x="414"/>
                  </a:lnTo>
                  <a:lnTo>
                    <a:pt y="596" x="413"/>
                  </a:lnTo>
                  <a:lnTo>
                    <a:pt y="599" x="413"/>
                  </a:lnTo>
                  <a:lnTo>
                    <a:pt y="594" x="416"/>
                  </a:lnTo>
                  <a:lnTo>
                    <a:pt y="590" x="421"/>
                  </a:lnTo>
                  <a:lnTo>
                    <a:pt y="587" x="427"/>
                  </a:lnTo>
                  <a:lnTo>
                    <a:pt y="584" x="433"/>
                  </a:lnTo>
                  <a:lnTo>
                    <a:pt y="582" x="448"/>
                  </a:lnTo>
                  <a:lnTo>
                    <a:pt y="582" x="463"/>
                  </a:lnTo>
                  <a:lnTo>
                    <a:pt y="591" x="453"/>
                  </a:lnTo>
                  <a:lnTo>
                    <a:pt y="600" x="445"/>
                  </a:lnTo>
                  <a:lnTo>
                    <a:pt y="608" x="438"/>
                  </a:lnTo>
                  <a:lnTo>
                    <a:pt y="616" x="434"/>
                  </a:lnTo>
                  <a:lnTo>
                    <a:pt y="624" x="430"/>
                  </a:lnTo>
                  <a:lnTo>
                    <a:pt y="631" x="428"/>
                  </a:lnTo>
                  <a:lnTo>
                    <a:pt y="639" x="425"/>
                  </a:lnTo>
                  <a:lnTo>
                    <a:pt y="645" x="423"/>
                  </a:lnTo>
                  <a:lnTo>
                    <a:pt y="657" x="422"/>
                  </a:lnTo>
                  <a:lnTo>
                    <a:pt y="668" x="419"/>
                  </a:lnTo>
                  <a:lnTo>
                    <a:pt y="672" x="418"/>
                  </a:lnTo>
                  <a:lnTo>
                    <a:pt y="677" x="415"/>
                  </a:lnTo>
                  <a:lnTo>
                    <a:pt y="681" x="411"/>
                  </a:lnTo>
                  <a:lnTo>
                    <a:pt y="685" x="407"/>
                  </a:lnTo>
                  <a:lnTo>
                    <a:pt y="690" x="387"/>
                  </a:lnTo>
                  <a:lnTo>
                    <a:pt y="697" x="373"/>
                  </a:lnTo>
                  <a:lnTo>
                    <a:pt y="702" x="361"/>
                  </a:lnTo>
                  <a:lnTo>
                    <a:pt y="709" x="352"/>
                  </a:lnTo>
                  <a:lnTo>
                    <a:pt y="714" x="346"/>
                  </a:lnTo>
                  <a:lnTo>
                    <a:pt y="719" x="338"/>
                  </a:lnTo>
                  <a:lnTo>
                    <a:pt y="722" x="331"/>
                  </a:lnTo>
                  <a:lnTo>
                    <a:pt y="723" x="320"/>
                  </a:lnTo>
                  <a:lnTo>
                    <a:pt y="734" x="313"/>
                  </a:lnTo>
                  <a:lnTo>
                    <a:pt y="745" x="308"/>
                  </a:lnTo>
                  <a:lnTo>
                    <a:pt y="756" x="305"/>
                  </a:lnTo>
                  <a:lnTo>
                    <a:pt y="767" x="301"/>
                  </a:lnTo>
                  <a:lnTo>
                    <a:pt y="775" x="299"/>
                  </a:lnTo>
                  <a:lnTo>
                    <a:pt y="783" x="297"/>
                  </a:lnTo>
                  <a:lnTo>
                    <a:pt y="786" x="295"/>
                  </a:lnTo>
                  <a:lnTo>
                    <a:pt y="787" x="293"/>
                  </a:lnTo>
                  <a:lnTo>
                    <a:pt y="788" x="291"/>
                  </a:lnTo>
                  <a:lnTo>
                    <a:pt y="788" x="287"/>
                  </a:lnTo>
                  <a:lnTo>
                    <a:pt y="800" x="281"/>
                  </a:lnTo>
                  <a:lnTo>
                    <a:pt y="807" x="276"/>
                  </a:lnTo>
                  <a:lnTo>
                    <a:pt y="812" x="269"/>
                  </a:lnTo>
                  <a:lnTo>
                    <a:pt y="815" x="261"/>
                  </a:lnTo>
                  <a:lnTo>
                    <a:pt y="819" x="251"/>
                  </a:lnTo>
                  <a:lnTo>
                    <a:pt y="823" x="237"/>
                  </a:lnTo>
                  <a:lnTo>
                    <a:pt y="831" x="217"/>
                  </a:lnTo>
                  <a:lnTo>
                    <a:pt y="843" x="192"/>
                  </a:lnTo>
                  <a:lnTo>
                    <a:pt y="851" x="184"/>
                  </a:lnTo>
                  <a:lnTo>
                    <a:pt y="860" x="174"/>
                  </a:lnTo>
                  <a:lnTo>
                    <a:pt y="870" x="167"/>
                  </a:lnTo>
                  <a:lnTo>
                    <a:pt y="881" x="158"/>
                  </a:lnTo>
                  <a:lnTo>
                    <a:pt y="881" x="180"/>
                  </a:lnTo>
                  <a:lnTo>
                    <a:pt y="880" x="183"/>
                  </a:lnTo>
                  <a:lnTo>
                    <a:pt y="877" x="186"/>
                  </a:lnTo>
                  <a:lnTo>
                    <a:pt y="874" x="190"/>
                  </a:lnTo>
                  <a:lnTo>
                    <a:pt y="869" x="194"/>
                  </a:lnTo>
                  <a:lnTo>
                    <a:pt y="865" x="198"/>
                  </a:lnTo>
                  <a:lnTo>
                    <a:pt y="860" x="201"/>
                  </a:lnTo>
                  <a:lnTo>
                    <a:pt y="856" x="206"/>
                  </a:lnTo>
                  <a:lnTo>
                    <a:pt y="852" x="212"/>
                  </a:lnTo>
                  <a:lnTo>
                    <a:pt y="851" x="229"/>
                  </a:lnTo>
                  <a:lnTo>
                    <a:pt y="849" x="241"/>
                  </a:lnTo>
                  <a:lnTo>
                    <a:pt y="851" x="250"/>
                  </a:lnTo>
                  <a:lnTo>
                    <a:pt y="852" x="256"/>
                  </a:lnTo>
                  <a:lnTo>
                    <a:pt y="857" x="265"/>
                  </a:lnTo>
                  <a:lnTo>
                    <a:pt y="860" x="277"/>
                  </a:lnTo>
                  <a:lnTo>
                    <a:pt y="866" x="277"/>
                  </a:lnTo>
                  <a:lnTo>
                    <a:pt y="873" x="277"/>
                  </a:lnTo>
                  <a:lnTo>
                    <a:pt y="876" x="277"/>
                  </a:lnTo>
                  <a:lnTo>
                    <a:pt y="878" x="278"/>
                  </a:lnTo>
                  <a:lnTo>
                    <a:pt y="880" x="279"/>
                  </a:lnTo>
                  <a:lnTo>
                    <a:pt y="881" x="281"/>
                  </a:lnTo>
                  <a:lnTo>
                    <a:pt y="881" x="292"/>
                  </a:lnTo>
                  <a:lnTo>
                    <a:pt y="877" x="292"/>
                  </a:lnTo>
                  <a:lnTo>
                    <a:pt y="872" x="292"/>
                  </a:lnTo>
                  <a:lnTo>
                    <a:pt y="866" x="294"/>
                  </a:lnTo>
                  <a:lnTo>
                    <a:pt y="860" x="298"/>
                  </a:lnTo>
                  <a:lnTo>
                    <a:pt y="860" x="305"/>
                  </a:lnTo>
                  <a:lnTo>
                    <a:pt y="859" x="311"/>
                  </a:lnTo>
                  <a:lnTo>
                    <a:pt y="857" x="317"/>
                  </a:lnTo>
                  <a:lnTo>
                    <a:pt y="859" x="320"/>
                  </a:lnTo>
                  <a:lnTo>
                    <a:pt y="859" x="321"/>
                  </a:lnTo>
                  <a:lnTo>
                    <a:pt y="861" x="321"/>
                  </a:lnTo>
                  <a:lnTo>
                    <a:pt y="862" x="321"/>
                  </a:lnTo>
                  <a:lnTo>
                    <a:pt y="865" x="320"/>
                  </a:lnTo>
                  <a:lnTo>
                    <a:pt y="873" x="318"/>
                  </a:lnTo>
                  <a:lnTo>
                    <a:pt y="881" x="313"/>
                  </a:lnTo>
                  <a:lnTo>
                    <a:pt y="881" x="325"/>
                  </a:lnTo>
                  <a:lnTo>
                    <a:pt y="872" x="332"/>
                  </a:lnTo>
                  <a:lnTo>
                    <a:pt y="861" x="338"/>
                  </a:lnTo>
                  <a:lnTo>
                    <a:pt y="857" x="341"/>
                  </a:lnTo>
                  <a:lnTo>
                    <a:pt y="855" x="345"/>
                  </a:lnTo>
                  <a:lnTo>
                    <a:pt y="853" x="348"/>
                  </a:lnTo>
                  <a:lnTo>
                    <a:pt y="853" x="352"/>
                  </a:lnTo>
                  <a:lnTo>
                    <a:pt y="856" x="357"/>
                  </a:lnTo>
                  <a:lnTo>
                    <a:pt y="860" x="361"/>
                  </a:lnTo>
                  <a:lnTo>
                    <a:pt y="862" x="363"/>
                  </a:lnTo>
                  <a:lnTo>
                    <a:pt y="865" x="364"/>
                  </a:lnTo>
                  <a:lnTo>
                    <a:pt y="869" x="363"/>
                  </a:lnTo>
                  <a:lnTo>
                    <a:pt y="873" x="362"/>
                  </a:lnTo>
                  <a:lnTo>
                    <a:pt y="877" x="360"/>
                  </a:lnTo>
                  <a:lnTo>
                    <a:pt y="881" x="356"/>
                  </a:lnTo>
                  <a:lnTo>
                    <a:pt y="881" x="388"/>
                  </a:lnTo>
                  <a:lnTo>
                    <a:pt y="878" x="389"/>
                  </a:lnTo>
                  <a:lnTo>
                    <a:pt y="878" x="391"/>
                  </a:lnTo>
                  <a:lnTo>
                    <a:pt y="878" x="393"/>
                  </a:lnTo>
                  <a:lnTo>
                    <a:pt y="878" x="396"/>
                  </a:lnTo>
                  <a:lnTo>
                    <a:pt y="880" x="403"/>
                  </a:lnTo>
                  <a:lnTo>
                    <a:pt y="881" x="408"/>
                  </a:lnTo>
                  <a:lnTo>
                    <a:pt y="881" x="447"/>
                  </a:lnTo>
                  <a:close/>
                  <a:moveTo>
                    <a:pt y="881" x="20"/>
                  </a:moveTo>
                  <a:lnTo>
                    <a:pt y="881" x="8"/>
                  </a:lnTo>
                  <a:lnTo>
                    <a:pt y="862" x="6"/>
                  </a:lnTo>
                  <a:lnTo>
                    <a:pt y="840" x="5"/>
                  </a:lnTo>
                  <a:lnTo>
                    <a:pt y="816" x="6"/>
                  </a:lnTo>
                  <a:lnTo>
                    <a:pt y="796" x="6"/>
                  </a:lnTo>
                  <a:lnTo>
                    <a:pt y="784" x="4"/>
                  </a:lnTo>
                  <a:lnTo>
                    <a:pt y="772" x="0"/>
                  </a:lnTo>
                  <a:lnTo>
                    <a:pt y="751" x="3"/>
                  </a:lnTo>
                  <a:lnTo>
                    <a:pt y="758" x="9"/>
                  </a:lnTo>
                  <a:lnTo>
                    <a:pt y="766" x="14"/>
                  </a:lnTo>
                  <a:lnTo>
                    <a:pt y="774" x="17"/>
                  </a:lnTo>
                  <a:lnTo>
                    <a:pt y="783" x="19"/>
                  </a:lnTo>
                  <a:lnTo>
                    <a:pt y="806" x="20"/>
                  </a:lnTo>
                  <a:lnTo>
                    <a:pt y="835" x="21"/>
                  </a:lnTo>
                  <a:lnTo>
                    <a:pt y="848" x="18"/>
                  </a:lnTo>
                  <a:lnTo>
                    <a:pt y="860" x="17"/>
                  </a:lnTo>
                  <a:lnTo>
                    <a:pt y="870" x="18"/>
                  </a:lnTo>
                  <a:lnTo>
                    <a:pt y="881" x="20"/>
                  </a:lnTo>
                  <a:close/>
                  <a:moveTo>
                    <a:pt y="413" x="62"/>
                  </a:moveTo>
                  <a:lnTo>
                    <a:pt y="419" x="57"/>
                  </a:lnTo>
                  <a:lnTo>
                    <a:pt y="425" x="53"/>
                  </a:lnTo>
                  <a:lnTo>
                    <a:pt y="433" x="50"/>
                  </a:lnTo>
                  <a:lnTo>
                    <a:pt y="441" x="49"/>
                  </a:lnTo>
                  <a:lnTo>
                    <a:pt y="450" x="49"/>
                  </a:lnTo>
                  <a:lnTo>
                    <a:pt y="458" x="49"/>
                  </a:lnTo>
                  <a:lnTo>
                    <a:pt y="468" x="50"/>
                  </a:lnTo>
                  <a:lnTo>
                    <a:pt y="477" x="52"/>
                  </a:lnTo>
                  <a:lnTo>
                    <a:pt y="495" x="57"/>
                  </a:lnTo>
                  <a:lnTo>
                    <a:pt y="511" x="63"/>
                  </a:lnTo>
                  <a:lnTo>
                    <a:pt y="526" x="69"/>
                  </a:lnTo>
                  <a:lnTo>
                    <a:pt y="537" x="76"/>
                  </a:lnTo>
                  <a:lnTo>
                    <a:pt y="531" x="78"/>
                  </a:lnTo>
                  <a:lnTo>
                    <a:pt y="527" x="79"/>
                  </a:lnTo>
                  <a:lnTo>
                    <a:pt y="505" x="75"/>
                  </a:lnTo>
                  <a:lnTo>
                    <a:pt y="478" x="73"/>
                  </a:lnTo>
                  <a:lnTo>
                    <a:pt y="465" x="72"/>
                  </a:lnTo>
                  <a:lnTo>
                    <a:pt y="452" x="72"/>
                  </a:lnTo>
                  <a:lnTo>
                    <a:pt y="438" x="73"/>
                  </a:lnTo>
                  <a:lnTo>
                    <a:pt y="425" x="74"/>
                  </a:lnTo>
                  <a:lnTo>
                    <a:pt y="413" x="62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912" name="Shape 912"/>
            <p:cNvSpPr/>
            <p:nvPr/>
          </p:nvSpPr>
          <p:spPr>
            <a:xfrm>
              <a:off y="4583112" x="6931025"/>
              <a:ext cy="376237" cx="339724"/>
            </a:xfrm>
            <a:custGeom>
              <a:pathLst>
                <a:path w="642" extrusionOk="0" h="947">
                  <a:moveTo>
                    <a:pt y="913" x="48"/>
                  </a:moveTo>
                  <a:lnTo>
                    <a:pt y="918" x="55"/>
                  </a:lnTo>
                  <a:lnTo>
                    <a:pt y="923" x="60"/>
                  </a:lnTo>
                  <a:lnTo>
                    <a:pt y="925" x="63"/>
                  </a:lnTo>
                  <a:lnTo>
                    <a:pt y="926" x="68"/>
                  </a:lnTo>
                  <a:lnTo>
                    <a:pt y="927" x="71"/>
                  </a:lnTo>
                  <a:lnTo>
                    <a:pt y="926" x="75"/>
                  </a:lnTo>
                  <a:lnTo>
                    <a:pt y="919" x="74"/>
                  </a:lnTo>
                  <a:lnTo>
                    <a:pt y="915" x="71"/>
                  </a:lnTo>
                  <a:lnTo>
                    <a:pt y="914" x="68"/>
                  </a:lnTo>
                  <a:lnTo>
                    <a:pt y="913" x="65"/>
                  </a:lnTo>
                  <a:lnTo>
                    <a:pt y="914" x="56"/>
                  </a:lnTo>
                  <a:lnTo>
                    <a:pt y="913" x="48"/>
                  </a:lnTo>
                  <a:close/>
                  <a:moveTo>
                    <a:pt y="911" x="133"/>
                  </a:moveTo>
                  <a:lnTo>
                    <a:pt y="914" x="131"/>
                  </a:lnTo>
                  <a:lnTo>
                    <a:pt y="918" x="130"/>
                  </a:lnTo>
                  <a:lnTo>
                    <a:pt y="922" x="131"/>
                  </a:lnTo>
                  <a:lnTo>
                    <a:pt y="926" x="133"/>
                  </a:lnTo>
                  <a:lnTo>
                    <a:pt y="934" x="135"/>
                  </a:lnTo>
                  <a:lnTo>
                    <a:pt y="942" x="136"/>
                  </a:lnTo>
                  <a:lnTo>
                    <a:pt y="940" x="139"/>
                  </a:lnTo>
                  <a:lnTo>
                    <a:pt y="938" x="142"/>
                  </a:lnTo>
                  <a:lnTo>
                    <a:pt y="935" x="145"/>
                  </a:lnTo>
                  <a:lnTo>
                    <a:pt y="931" x="147"/>
                  </a:lnTo>
                  <a:lnTo>
                    <a:pt y="925" x="143"/>
                  </a:lnTo>
                  <a:lnTo>
                    <a:pt y="917" x="140"/>
                  </a:lnTo>
                  <a:lnTo>
                    <a:pt y="914" x="139"/>
                  </a:lnTo>
                  <a:lnTo>
                    <a:pt y="911" x="138"/>
                  </a:lnTo>
                  <a:lnTo>
                    <a:pt y="910" x="136"/>
                  </a:lnTo>
                  <a:lnTo>
                    <a:pt y="911" x="133"/>
                  </a:lnTo>
                  <a:close/>
                  <a:moveTo>
                    <a:pt y="918" x="176"/>
                  </a:moveTo>
                  <a:lnTo>
                    <a:pt y="918" x="179"/>
                  </a:lnTo>
                  <a:lnTo>
                    <a:pt y="918" x="181"/>
                  </a:lnTo>
                  <a:lnTo>
                    <a:pt y="918" x="182"/>
                  </a:lnTo>
                  <a:lnTo>
                    <a:pt y="917" x="183"/>
                  </a:lnTo>
                  <a:lnTo>
                    <a:pt y="914" x="184"/>
                  </a:lnTo>
                  <a:lnTo>
                    <a:pt y="910" x="184"/>
                  </a:lnTo>
                  <a:lnTo>
                    <a:pt y="901" x="179"/>
                  </a:lnTo>
                  <a:lnTo>
                    <a:pt y="890" x="175"/>
                  </a:lnTo>
                  <a:lnTo>
                    <a:pt y="886" x="171"/>
                  </a:lnTo>
                  <a:lnTo>
                    <a:pt y="883" x="168"/>
                  </a:lnTo>
                  <a:lnTo>
                    <a:pt y="882" x="165"/>
                  </a:lnTo>
                  <a:lnTo>
                    <a:pt y="882" x="159"/>
                  </a:lnTo>
                  <a:lnTo>
                    <a:pt y="886" x="154"/>
                  </a:lnTo>
                  <a:lnTo>
                    <a:pt y="890" x="150"/>
                  </a:lnTo>
                  <a:lnTo>
                    <a:pt y="894" x="147"/>
                  </a:lnTo>
                  <a:lnTo>
                    <a:pt y="898" x="145"/>
                  </a:lnTo>
                  <a:lnTo>
                    <a:pt y="903" x="145"/>
                  </a:lnTo>
                  <a:lnTo>
                    <a:pt y="907" x="147"/>
                  </a:lnTo>
                  <a:lnTo>
                    <a:pt y="911" x="148"/>
                  </a:lnTo>
                  <a:lnTo>
                    <a:pt y="915" x="151"/>
                  </a:lnTo>
                  <a:lnTo>
                    <a:pt y="918" x="162"/>
                  </a:lnTo>
                  <a:lnTo>
                    <a:pt y="918" x="176"/>
                  </a:lnTo>
                  <a:close/>
                  <a:moveTo>
                    <a:pt y="893" x="194"/>
                  </a:moveTo>
                  <a:lnTo>
                    <a:pt y="890" x="193"/>
                  </a:lnTo>
                  <a:lnTo>
                    <a:pt y="887" x="193"/>
                  </a:lnTo>
                  <a:lnTo>
                    <a:pt y="886" x="193"/>
                  </a:lnTo>
                  <a:lnTo>
                    <a:pt y="885" x="195"/>
                  </a:lnTo>
                  <a:lnTo>
                    <a:pt y="883" x="198"/>
                  </a:lnTo>
                  <a:lnTo>
                    <a:pt y="885" x="204"/>
                  </a:lnTo>
                  <a:lnTo>
                    <a:pt y="885" x="211"/>
                  </a:lnTo>
                  <a:lnTo>
                    <a:pt y="885" x="218"/>
                  </a:lnTo>
                  <a:lnTo>
                    <a:pt y="889" x="220"/>
                  </a:lnTo>
                  <a:lnTo>
                    <a:pt y="893" x="221"/>
                  </a:lnTo>
                  <a:lnTo>
                    <a:pt y="897" x="222"/>
                  </a:lnTo>
                  <a:lnTo>
                    <a:pt y="899" x="222"/>
                  </a:lnTo>
                  <a:lnTo>
                    <a:pt y="905" x="221"/>
                  </a:lnTo>
                  <a:lnTo>
                    <a:pt y="910" x="218"/>
                  </a:lnTo>
                  <a:lnTo>
                    <a:pt y="919" x="210"/>
                  </a:lnTo>
                  <a:lnTo>
                    <a:pt y="930" x="205"/>
                  </a:lnTo>
                  <a:lnTo>
                    <a:pt y="910" x="198"/>
                  </a:lnTo>
                  <a:lnTo>
                    <a:pt y="893" x="194"/>
                  </a:lnTo>
                  <a:close/>
                  <a:moveTo>
                    <a:pt y="886" x="141"/>
                  </a:moveTo>
                  <a:lnTo>
                    <a:pt y="883" x="143"/>
                  </a:lnTo>
                  <a:lnTo>
                    <a:pt y="882" x="143"/>
                  </a:lnTo>
                  <a:lnTo>
                    <a:pt y="879" x="143"/>
                  </a:lnTo>
                  <a:lnTo>
                    <a:pt y="877" x="141"/>
                  </a:lnTo>
                  <a:lnTo>
                    <a:pt y="873" x="137"/>
                  </a:lnTo>
                  <a:lnTo>
                    <a:pt y="869" x="133"/>
                  </a:lnTo>
                  <a:lnTo>
                    <a:pt y="869" x="128"/>
                  </a:lnTo>
                  <a:lnTo>
                    <a:pt y="866" x="124"/>
                  </a:lnTo>
                  <a:lnTo>
                    <a:pt y="862" x="120"/>
                  </a:lnTo>
                  <a:lnTo>
                    <a:pt y="858" x="116"/>
                  </a:lnTo>
                  <a:lnTo>
                    <a:pt y="856" x="114"/>
                  </a:lnTo>
                  <a:lnTo>
                    <a:pt y="854" x="111"/>
                  </a:lnTo>
                  <a:lnTo>
                    <a:pt y="854" x="109"/>
                  </a:lnTo>
                  <a:lnTo>
                    <a:pt y="857" x="107"/>
                  </a:lnTo>
                  <a:lnTo>
                    <a:pt y="866" x="109"/>
                  </a:lnTo>
                  <a:lnTo>
                    <a:pt y="874" x="111"/>
                  </a:lnTo>
                  <a:lnTo>
                    <a:pt y="879" x="115"/>
                  </a:lnTo>
                  <a:lnTo>
                    <a:pt y="883" x="119"/>
                  </a:lnTo>
                  <a:lnTo>
                    <a:pt y="886" x="124"/>
                  </a:lnTo>
                  <a:lnTo>
                    <a:pt y="887" x="128"/>
                  </a:lnTo>
                  <a:lnTo>
                    <a:pt y="887" x="135"/>
                  </a:lnTo>
                  <a:lnTo>
                    <a:pt y="886" x="141"/>
                  </a:lnTo>
                  <a:close/>
                  <a:moveTo>
                    <a:pt y="840" x="186"/>
                  </a:moveTo>
                  <a:lnTo>
                    <a:pt y="840" x="181"/>
                  </a:lnTo>
                  <a:lnTo>
                    <a:pt y="841" x="178"/>
                  </a:lnTo>
                  <a:lnTo>
                    <a:pt y="842" x="178"/>
                  </a:lnTo>
                  <a:lnTo>
                    <a:pt y="842" x="178"/>
                  </a:lnTo>
                  <a:lnTo>
                    <a:pt y="845" x="178"/>
                  </a:lnTo>
                  <a:lnTo>
                    <a:pt y="846" x="180"/>
                  </a:lnTo>
                  <a:lnTo>
                    <a:pt y="854" x="184"/>
                  </a:lnTo>
                  <a:lnTo>
                    <a:pt y="864" x="189"/>
                  </a:lnTo>
                  <a:lnTo>
                    <a:pt y="868" x="191"/>
                  </a:lnTo>
                  <a:lnTo>
                    <a:pt y="872" x="194"/>
                  </a:lnTo>
                  <a:lnTo>
                    <a:pt y="873" x="198"/>
                  </a:lnTo>
                  <a:lnTo>
                    <a:pt y="874" x="203"/>
                  </a:lnTo>
                  <a:lnTo>
                    <a:pt y="873" x="211"/>
                  </a:lnTo>
                  <a:lnTo>
                    <a:pt y="873" x="220"/>
                  </a:lnTo>
                  <a:lnTo>
                    <a:pt y="873" x="223"/>
                  </a:lnTo>
                  <a:lnTo>
                    <a:pt y="872" x="227"/>
                  </a:lnTo>
                  <a:lnTo>
                    <a:pt y="869" x="230"/>
                  </a:lnTo>
                  <a:lnTo>
                    <a:pt y="865" x="232"/>
                  </a:lnTo>
                  <a:lnTo>
                    <a:pt y="860" x="230"/>
                  </a:lnTo>
                  <a:lnTo>
                    <a:pt y="854" x="229"/>
                  </a:lnTo>
                  <a:lnTo>
                    <a:pt y="850" x="229"/>
                  </a:lnTo>
                  <a:lnTo>
                    <a:pt y="845" x="230"/>
                  </a:lnTo>
                  <a:lnTo>
                    <a:pt y="840" x="230"/>
                  </a:lnTo>
                  <a:lnTo>
                    <a:pt y="836" x="229"/>
                  </a:lnTo>
                  <a:lnTo>
                    <a:pt y="832" x="224"/>
                  </a:lnTo>
                  <a:lnTo>
                    <a:pt y="828" x="218"/>
                  </a:lnTo>
                  <a:lnTo>
                    <a:pt y="834" x="213"/>
                  </a:lnTo>
                  <a:lnTo>
                    <a:pt y="838" x="209"/>
                  </a:lnTo>
                  <a:lnTo>
                    <a:pt y="840" x="205"/>
                  </a:lnTo>
                  <a:lnTo>
                    <a:pt y="841" x="202"/>
                  </a:lnTo>
                  <a:lnTo>
                    <a:pt y="840" x="194"/>
                  </a:lnTo>
                  <a:lnTo>
                    <a:pt y="840" x="186"/>
                  </a:lnTo>
                  <a:close/>
                  <a:moveTo>
                    <a:pt y="841" x="254"/>
                  </a:moveTo>
                  <a:lnTo>
                    <a:pt y="838" x="251"/>
                  </a:lnTo>
                  <a:lnTo>
                    <a:pt y="838" x="248"/>
                  </a:lnTo>
                  <a:lnTo>
                    <a:pt y="841" x="247"/>
                  </a:lnTo>
                  <a:lnTo>
                    <a:pt y="846" x="247"/>
                  </a:lnTo>
                  <a:lnTo>
                    <a:pt y="853" x="245"/>
                  </a:lnTo>
                  <a:lnTo>
                    <a:pt y="860" x="244"/>
                  </a:lnTo>
                  <a:lnTo>
                    <a:pt y="862" x="244"/>
                  </a:lnTo>
                  <a:lnTo>
                    <a:pt y="865" x="245"/>
                  </a:lnTo>
                  <a:lnTo>
                    <a:pt y="865" x="247"/>
                  </a:lnTo>
                  <a:lnTo>
                    <a:pt y="865" x="250"/>
                  </a:lnTo>
                  <a:lnTo>
                    <a:pt y="862" x="258"/>
                  </a:lnTo>
                  <a:lnTo>
                    <a:pt y="861" x="265"/>
                  </a:lnTo>
                  <a:lnTo>
                    <a:pt y="860" x="268"/>
                  </a:lnTo>
                  <a:lnTo>
                    <a:pt y="858" x="272"/>
                  </a:lnTo>
                  <a:lnTo>
                    <a:pt y="856" x="274"/>
                  </a:lnTo>
                  <a:lnTo>
                    <a:pt y="854" x="275"/>
                  </a:lnTo>
                  <a:lnTo>
                    <a:pt y="852" x="275"/>
                  </a:lnTo>
                  <a:lnTo>
                    <a:pt y="849" x="274"/>
                  </a:lnTo>
                  <a:lnTo>
                    <a:pt y="848" x="272"/>
                  </a:lnTo>
                  <a:lnTo>
                    <a:pt y="846" x="268"/>
                  </a:lnTo>
                  <a:lnTo>
                    <a:pt y="844" x="261"/>
                  </a:lnTo>
                  <a:lnTo>
                    <a:pt y="841" x="254"/>
                  </a:lnTo>
                  <a:close/>
                  <a:moveTo>
                    <a:pt y="837" x="428"/>
                  </a:moveTo>
                  <a:lnTo>
                    <a:pt y="834" x="426"/>
                  </a:lnTo>
                  <a:lnTo>
                    <a:pt y="832" x="425"/>
                  </a:lnTo>
                  <a:lnTo>
                    <a:pt y="828" x="424"/>
                  </a:lnTo>
                  <a:lnTo>
                    <a:pt y="825" x="424"/>
                  </a:lnTo>
                  <a:lnTo>
                    <a:pt y="819" x="425"/>
                  </a:lnTo>
                  <a:lnTo>
                    <a:pt y="812" x="428"/>
                  </a:lnTo>
                  <a:lnTo>
                    <a:pt y="797" x="436"/>
                  </a:lnTo>
                  <a:lnTo>
                    <a:pt y="783" x="442"/>
                  </a:lnTo>
                  <a:lnTo>
                    <a:pt y="776" x="450"/>
                  </a:lnTo>
                  <a:lnTo>
                    <a:pt y="773" x="454"/>
                  </a:lnTo>
                  <a:lnTo>
                    <a:pt y="773" x="455"/>
                  </a:lnTo>
                  <a:lnTo>
                    <a:pt y="775" x="455"/>
                  </a:lnTo>
                  <a:lnTo>
                    <a:pt y="779" x="454"/>
                  </a:lnTo>
                  <a:lnTo>
                    <a:pt y="783" x="454"/>
                  </a:lnTo>
                  <a:lnTo>
                    <a:pt y="791" x="454"/>
                  </a:lnTo>
                  <a:lnTo>
                    <a:pt y="799" x="452"/>
                  </a:lnTo>
                  <a:lnTo>
                    <a:pt y="805" x="449"/>
                  </a:lnTo>
                  <a:lnTo>
                    <a:pt y="812" x="444"/>
                  </a:lnTo>
                  <a:lnTo>
                    <a:pt y="824" x="436"/>
                  </a:lnTo>
                  <a:lnTo>
                    <a:pt y="837" x="428"/>
                  </a:lnTo>
                  <a:close/>
                  <a:moveTo>
                    <a:pt y="800" x="151"/>
                  </a:moveTo>
                  <a:lnTo>
                    <a:pt y="796" x="141"/>
                  </a:lnTo>
                  <a:lnTo>
                    <a:pt y="791" x="135"/>
                  </a:lnTo>
                  <a:lnTo>
                    <a:pt y="787" x="131"/>
                  </a:lnTo>
                  <a:lnTo>
                    <a:pt y="781" x="130"/>
                  </a:lnTo>
                  <a:lnTo>
                    <a:pt y="777" x="129"/>
                  </a:lnTo>
                  <a:lnTo>
                    <a:pt y="772" x="129"/>
                  </a:lnTo>
                  <a:lnTo>
                    <a:pt y="767" x="128"/>
                  </a:lnTo>
                  <a:lnTo>
                    <a:pt y="763" x="127"/>
                  </a:lnTo>
                  <a:lnTo>
                    <a:pt y="769" x="125"/>
                  </a:lnTo>
                  <a:lnTo>
                    <a:pt y="773" x="123"/>
                  </a:lnTo>
                  <a:lnTo>
                    <a:pt y="773" x="119"/>
                  </a:lnTo>
                  <a:lnTo>
                    <a:pt y="772" x="113"/>
                  </a:lnTo>
                  <a:lnTo>
                    <a:pt y="767" x="108"/>
                  </a:lnTo>
                  <a:lnTo>
                    <a:pt y="760" x="103"/>
                  </a:lnTo>
                  <a:lnTo>
                    <a:pt y="752" x="101"/>
                  </a:lnTo>
                  <a:lnTo>
                    <a:pt y="746" x="100"/>
                  </a:lnTo>
                  <a:lnTo>
                    <a:pt y="738" x="99"/>
                  </a:lnTo>
                  <a:lnTo>
                    <a:pt y="730" x="98"/>
                  </a:lnTo>
                  <a:lnTo>
                    <a:pt y="722" x="96"/>
                  </a:lnTo>
                  <a:lnTo>
                    <a:pt y="715" x="93"/>
                  </a:lnTo>
                  <a:lnTo>
                    <a:pt y="713" x="100"/>
                  </a:lnTo>
                  <a:lnTo>
                    <a:pt y="713" x="107"/>
                  </a:lnTo>
                  <a:lnTo>
                    <a:pt y="713" x="112"/>
                  </a:lnTo>
                  <a:lnTo>
                    <a:pt y="714" x="117"/>
                  </a:lnTo>
                  <a:lnTo>
                    <a:pt y="715" x="122"/>
                  </a:lnTo>
                  <a:lnTo>
                    <a:pt y="716" x="125"/>
                  </a:lnTo>
                  <a:lnTo>
                    <a:pt y="719" x="128"/>
                  </a:lnTo>
                  <a:lnTo>
                    <a:pt y="722" x="130"/>
                  </a:lnTo>
                  <a:lnTo>
                    <a:pt y="728" x="135"/>
                  </a:lnTo>
                  <a:lnTo>
                    <a:pt y="734" x="138"/>
                  </a:lnTo>
                  <a:lnTo>
                    <a:pt y="740" x="141"/>
                  </a:lnTo>
                  <a:lnTo>
                    <a:pt y="744" x="147"/>
                  </a:lnTo>
                  <a:lnTo>
                    <a:pt y="752" x="145"/>
                  </a:lnTo>
                  <a:lnTo>
                    <a:pt y="760" x="147"/>
                  </a:lnTo>
                  <a:lnTo>
                    <a:pt y="767" x="148"/>
                  </a:lnTo>
                  <a:lnTo>
                    <a:pt y="773" x="150"/>
                  </a:lnTo>
                  <a:lnTo>
                    <a:pt y="780" x="152"/>
                  </a:lnTo>
                  <a:lnTo>
                    <a:pt y="785" x="153"/>
                  </a:lnTo>
                  <a:lnTo>
                    <a:pt y="793" x="153"/>
                  </a:lnTo>
                  <a:lnTo>
                    <a:pt y="800" x="151"/>
                  </a:lnTo>
                  <a:close/>
                  <a:moveTo>
                    <a:pt y="724" x="149"/>
                  </a:moveTo>
                  <a:lnTo>
                    <a:pt y="746" x="154"/>
                  </a:lnTo>
                  <a:lnTo>
                    <a:pt y="767" x="161"/>
                  </a:lnTo>
                  <a:lnTo>
                    <a:pt y="777" x="164"/>
                  </a:lnTo>
                  <a:lnTo>
                    <a:pt y="789" x="166"/>
                  </a:lnTo>
                  <a:lnTo>
                    <a:pt y="800" x="168"/>
                  </a:lnTo>
                  <a:lnTo>
                    <a:pt y="812" x="169"/>
                  </a:lnTo>
                  <a:lnTo>
                    <a:pt y="817" x="169"/>
                  </a:lnTo>
                  <a:lnTo>
                    <a:pt y="822" x="171"/>
                  </a:lnTo>
                  <a:lnTo>
                    <a:pt y="826" x="175"/>
                  </a:lnTo>
                  <a:lnTo>
                    <a:pt y="829" x="179"/>
                  </a:lnTo>
                  <a:lnTo>
                    <a:pt y="830" x="185"/>
                  </a:lnTo>
                  <a:lnTo>
                    <a:pt y="830" x="191"/>
                  </a:lnTo>
                  <a:lnTo>
                    <a:pt y="830" x="196"/>
                  </a:lnTo>
                  <a:lnTo>
                    <a:pt y="828" x="202"/>
                  </a:lnTo>
                  <a:lnTo>
                    <a:pt y="828" x="204"/>
                  </a:lnTo>
                  <a:lnTo>
                    <a:pt y="826" x="206"/>
                  </a:lnTo>
                  <a:lnTo>
                    <a:pt y="825" x="208"/>
                  </a:lnTo>
                  <a:lnTo>
                    <a:pt y="824" x="210"/>
                  </a:lnTo>
                  <a:lnTo>
                    <a:pt y="819" x="212"/>
                  </a:lnTo>
                  <a:lnTo>
                    <a:pt y="813" x="215"/>
                  </a:lnTo>
                  <a:lnTo>
                    <a:pt y="808" x="217"/>
                  </a:lnTo>
                  <a:lnTo>
                    <a:pt y="804" x="219"/>
                  </a:lnTo>
                  <a:lnTo>
                    <a:pt y="803" x="221"/>
                  </a:lnTo>
                  <a:lnTo>
                    <a:pt y="801" x="222"/>
                  </a:lnTo>
                  <a:lnTo>
                    <a:pt y="801" x="223"/>
                  </a:lnTo>
                  <a:lnTo>
                    <a:pt y="803" x="225"/>
                  </a:lnTo>
                  <a:lnTo>
                    <a:pt y="789" x="223"/>
                  </a:lnTo>
                  <a:lnTo>
                    <a:pt y="777" x="220"/>
                  </a:lnTo>
                  <a:lnTo>
                    <a:pt y="764" x="218"/>
                  </a:lnTo>
                  <a:lnTo>
                    <a:pt y="751" x="216"/>
                  </a:lnTo>
                  <a:lnTo>
                    <a:pt y="751" x="203"/>
                  </a:lnTo>
                  <a:lnTo>
                    <a:pt y="748" x="194"/>
                  </a:lnTo>
                  <a:lnTo>
                    <a:pt y="744" x="189"/>
                  </a:lnTo>
                  <a:lnTo>
                    <a:pt y="739" x="185"/>
                  </a:lnTo>
                  <a:lnTo>
                    <a:pt y="735" x="180"/>
                  </a:lnTo>
                  <a:lnTo>
                    <a:pt y="730" x="174"/>
                  </a:lnTo>
                  <a:lnTo>
                    <a:pt y="726" x="164"/>
                  </a:lnTo>
                  <a:lnTo>
                    <a:pt y="724" x="149"/>
                  </a:lnTo>
                  <a:close/>
                  <a:moveTo>
                    <a:pt y="805" x="244"/>
                  </a:moveTo>
                  <a:lnTo>
                    <a:pt y="805" x="240"/>
                  </a:lnTo>
                  <a:lnTo>
                    <a:pt y="805" x="238"/>
                  </a:lnTo>
                  <a:lnTo>
                    <a:pt y="803" x="236"/>
                  </a:lnTo>
                  <a:lnTo>
                    <a:pt y="800" x="235"/>
                  </a:lnTo>
                  <a:lnTo>
                    <a:pt y="792" x="234"/>
                  </a:lnTo>
                  <a:lnTo>
                    <a:pt y="783" x="233"/>
                  </a:lnTo>
                  <a:lnTo>
                    <a:pt y="772" x="232"/>
                  </a:lnTo>
                  <a:lnTo>
                    <a:pt y="760" x="231"/>
                  </a:lnTo>
                  <a:lnTo>
                    <a:pt y="755" x="230"/>
                  </a:lnTo>
                  <a:lnTo>
                    <a:pt y="748" x="227"/>
                  </a:lnTo>
                  <a:lnTo>
                    <a:pt y="743" x="225"/>
                  </a:lnTo>
                  <a:lnTo>
                    <a:pt y="738" x="222"/>
                  </a:lnTo>
                  <a:lnTo>
                    <a:pt y="738" x="216"/>
                  </a:lnTo>
                  <a:lnTo>
                    <a:pt y="738" x="211"/>
                  </a:lnTo>
                  <a:lnTo>
                    <a:pt y="736" x="206"/>
                  </a:lnTo>
                  <a:lnTo>
                    <a:pt y="735" x="203"/>
                  </a:lnTo>
                  <a:lnTo>
                    <a:pt y="731" x="196"/>
                  </a:lnTo>
                  <a:lnTo>
                    <a:pt y="726" x="189"/>
                  </a:lnTo>
                  <a:lnTo>
                    <a:pt y="719" x="181"/>
                  </a:lnTo>
                  <a:lnTo>
                    <a:pt y="714" x="170"/>
                  </a:lnTo>
                  <a:lnTo>
                    <a:pt y="711" x="163"/>
                  </a:lnTo>
                  <a:lnTo>
                    <a:pt y="709" x="155"/>
                  </a:lnTo>
                  <a:lnTo>
                    <a:pt y="706" x="145"/>
                  </a:lnTo>
                  <a:lnTo>
                    <a:pt y="705" x="135"/>
                  </a:lnTo>
                  <a:lnTo>
                    <a:pt y="701" x="130"/>
                  </a:lnTo>
                  <a:lnTo>
                    <a:pt y="697" x="127"/>
                  </a:lnTo>
                  <a:lnTo>
                    <a:pt y="691" x="125"/>
                  </a:lnTo>
                  <a:lnTo>
                    <a:pt y="686" x="125"/>
                  </a:lnTo>
                  <a:lnTo>
                    <a:pt y="674" x="124"/>
                  </a:lnTo>
                  <a:lnTo>
                    <a:pt y="662" x="124"/>
                  </a:lnTo>
                  <a:lnTo>
                    <a:pt y="654" x="124"/>
                  </a:lnTo>
                  <a:lnTo>
                    <a:pt y="648" x="123"/>
                  </a:lnTo>
                  <a:lnTo>
                    <a:pt y="640" x="122"/>
                  </a:lnTo>
                  <a:lnTo>
                    <a:pt y="632" x="120"/>
                  </a:lnTo>
                  <a:lnTo>
                    <a:pt y="624" x="115"/>
                  </a:lnTo>
                  <a:lnTo>
                    <a:pt y="614" x="110"/>
                  </a:lnTo>
                  <a:lnTo>
                    <a:pt y="607" x="102"/>
                  </a:lnTo>
                  <a:lnTo>
                    <a:pt y="597" x="94"/>
                  </a:lnTo>
                  <a:lnTo>
                    <a:pt y="596" x="102"/>
                  </a:lnTo>
                  <a:lnTo>
                    <a:pt y="596" x="111"/>
                  </a:lnTo>
                  <a:lnTo>
                    <a:pt y="596" x="120"/>
                  </a:lnTo>
                  <a:lnTo>
                    <a:pt y="596" x="127"/>
                  </a:lnTo>
                  <a:lnTo>
                    <a:pt y="599" x="134"/>
                  </a:lnTo>
                  <a:lnTo>
                    <a:pt y="601" x="139"/>
                  </a:lnTo>
                  <a:lnTo>
                    <a:pt y="605" x="143"/>
                  </a:lnTo>
                  <a:lnTo>
                    <a:pt y="610" x="147"/>
                  </a:lnTo>
                  <a:lnTo>
                    <a:pt y="608" x="147"/>
                  </a:lnTo>
                  <a:lnTo>
                    <a:pt y="604" x="147"/>
                  </a:lnTo>
                  <a:lnTo>
                    <a:pt y="603" x="147"/>
                  </a:lnTo>
                  <a:lnTo>
                    <a:pt y="601" x="148"/>
                  </a:lnTo>
                  <a:lnTo>
                    <a:pt y="600" x="149"/>
                  </a:lnTo>
                  <a:lnTo>
                    <a:pt y="599" x="151"/>
                  </a:lnTo>
                  <a:lnTo>
                    <a:pt y="593" x="158"/>
                  </a:lnTo>
                  <a:lnTo>
                    <a:pt y="589" x="166"/>
                  </a:lnTo>
                  <a:lnTo>
                    <a:pt y="587" x="172"/>
                  </a:lnTo>
                  <a:lnTo>
                    <a:pt y="585" x="180"/>
                  </a:lnTo>
                  <a:lnTo>
                    <a:pt y="585" x="185"/>
                  </a:lnTo>
                  <a:lnTo>
                    <a:pt y="587" x="191"/>
                  </a:lnTo>
                  <a:lnTo>
                    <a:pt y="591" x="195"/>
                  </a:lnTo>
                  <a:lnTo>
                    <a:pt y="597" x="198"/>
                  </a:lnTo>
                  <a:lnTo>
                    <a:pt y="595" x="205"/>
                  </a:lnTo>
                  <a:lnTo>
                    <a:pt y="593" x="212"/>
                  </a:lnTo>
                  <a:lnTo>
                    <a:pt y="593" x="221"/>
                  </a:lnTo>
                  <a:lnTo>
                    <a:pt y="595" x="230"/>
                  </a:lnTo>
                  <a:lnTo>
                    <a:pt y="597" x="239"/>
                  </a:lnTo>
                  <a:lnTo>
                    <a:pt y="601" x="249"/>
                  </a:lnTo>
                  <a:lnTo>
                    <a:pt y="605" x="258"/>
                  </a:lnTo>
                  <a:lnTo>
                    <a:pt y="610" x="265"/>
                  </a:lnTo>
                  <a:lnTo>
                    <a:pt y="617" x="271"/>
                  </a:lnTo>
                  <a:lnTo>
                    <a:pt y="622" x="274"/>
                  </a:lnTo>
                  <a:lnTo>
                    <a:pt y="628" x="276"/>
                  </a:lnTo>
                  <a:lnTo>
                    <a:pt y="633" x="278"/>
                  </a:lnTo>
                  <a:lnTo>
                    <a:pt y="644" x="280"/>
                  </a:lnTo>
                  <a:lnTo>
                    <a:pt y="652" x="280"/>
                  </a:lnTo>
                  <a:lnTo>
                    <a:pt y="661" x="280"/>
                  </a:lnTo>
                  <a:lnTo>
                    <a:pt y="667" x="281"/>
                  </a:lnTo>
                  <a:lnTo>
                    <a:pt y="671" x="282"/>
                  </a:lnTo>
                  <a:lnTo>
                    <a:pt y="674" x="284"/>
                  </a:lnTo>
                  <a:lnTo>
                    <a:pt y="678" x="286"/>
                  </a:lnTo>
                  <a:lnTo>
                    <a:pt y="681" x="290"/>
                  </a:lnTo>
                  <a:lnTo>
                    <a:pt y="686" x="303"/>
                  </a:lnTo>
                  <a:lnTo>
                    <a:pt y="690" x="318"/>
                  </a:lnTo>
                  <a:lnTo>
                    <a:pt y="693" x="325"/>
                  </a:lnTo>
                  <a:lnTo>
                    <a:pt y="695" x="331"/>
                  </a:lnTo>
                  <a:lnTo>
                    <a:pt y="699" x="337"/>
                  </a:lnTo>
                  <a:lnTo>
                    <a:pt y="706" x="344"/>
                  </a:lnTo>
                  <a:lnTo>
                    <a:pt y="706" x="350"/>
                  </a:lnTo>
                  <a:lnTo>
                    <a:pt y="707" x="357"/>
                  </a:lnTo>
                  <a:lnTo>
                    <a:pt y="710" x="362"/>
                  </a:lnTo>
                  <a:lnTo>
                    <a:pt y="713" x="367"/>
                  </a:lnTo>
                  <a:lnTo>
                    <a:pt y="716" x="370"/>
                  </a:lnTo>
                  <a:lnTo>
                    <a:pt y="720" x="373"/>
                  </a:lnTo>
                  <a:lnTo>
                    <a:pt y="726" x="376"/>
                  </a:lnTo>
                  <a:lnTo>
                    <a:pt y="732" x="377"/>
                  </a:lnTo>
                  <a:lnTo>
                    <a:pt y="744" x="381"/>
                  </a:lnTo>
                  <a:lnTo>
                    <a:pt y="758" x="382"/>
                  </a:lnTo>
                  <a:lnTo>
                    <a:pt y="771" x="383"/>
                  </a:lnTo>
                  <a:lnTo>
                    <a:pt y="783" x="383"/>
                  </a:lnTo>
                  <a:lnTo>
                    <a:pt y="800" x="382"/>
                  </a:lnTo>
                  <a:lnTo>
                    <a:pt y="815" x="382"/>
                  </a:lnTo>
                  <a:lnTo>
                    <a:pt y="828" x="382"/>
                  </a:lnTo>
                  <a:lnTo>
                    <a:pt y="840" x="383"/>
                  </a:lnTo>
                  <a:lnTo>
                    <a:pt y="858" x="385"/>
                  </a:lnTo>
                  <a:lnTo>
                    <a:pt y="872" x="388"/>
                  </a:lnTo>
                  <a:lnTo>
                    <a:pt y="882" x="391"/>
                  </a:lnTo>
                  <a:lnTo>
                    <a:pt y="893" x="394"/>
                  </a:lnTo>
                  <a:lnTo>
                    <a:pt y="898" x="395"/>
                  </a:lnTo>
                  <a:lnTo>
                    <a:pt y="902" x="395"/>
                  </a:lnTo>
                  <a:lnTo>
                    <a:pt y="909" x="394"/>
                  </a:lnTo>
                  <a:lnTo>
                    <a:pt y="914" x="392"/>
                  </a:lnTo>
                  <a:lnTo>
                    <a:pt y="915" x="389"/>
                  </a:lnTo>
                  <a:lnTo>
                    <a:pt y="915" x="385"/>
                  </a:lnTo>
                  <a:lnTo>
                    <a:pt y="914" x="382"/>
                  </a:lnTo>
                  <a:lnTo>
                    <a:pt y="911" x="378"/>
                  </a:lnTo>
                  <a:lnTo>
                    <a:pt y="905" x="373"/>
                  </a:lnTo>
                  <a:lnTo>
                    <a:pt y="895" x="367"/>
                  </a:lnTo>
                  <a:lnTo>
                    <a:pt y="885" x="360"/>
                  </a:lnTo>
                  <a:lnTo>
                    <a:pt y="873" x="353"/>
                  </a:lnTo>
                  <a:lnTo>
                    <a:pt y="864" x="345"/>
                  </a:lnTo>
                  <a:lnTo>
                    <a:pt y="856" x="336"/>
                  </a:lnTo>
                  <a:lnTo>
                    <a:pt y="846" x="312"/>
                  </a:lnTo>
                  <a:lnTo>
                    <a:pt y="838" x="282"/>
                  </a:lnTo>
                  <a:lnTo>
                    <a:pt y="833" x="268"/>
                  </a:lnTo>
                  <a:lnTo>
                    <a:pt y="829" x="258"/>
                  </a:lnTo>
                  <a:lnTo>
                    <a:pt y="826" x="253"/>
                  </a:lnTo>
                  <a:lnTo>
                    <a:pt y="824" x="250"/>
                  </a:lnTo>
                  <a:lnTo>
                    <a:pt y="821" x="248"/>
                  </a:lnTo>
                  <a:lnTo>
                    <a:pt y="819" x="248"/>
                  </a:lnTo>
                  <a:lnTo>
                    <a:pt y="808" x="255"/>
                  </a:lnTo>
                  <a:lnTo>
                    <a:pt y="796" x="261"/>
                  </a:lnTo>
                  <a:lnTo>
                    <a:pt y="783" x="265"/>
                  </a:lnTo>
                  <a:lnTo>
                    <a:pt y="769" x="267"/>
                  </a:lnTo>
                  <a:lnTo>
                    <a:pt y="755" x="267"/>
                  </a:lnTo>
                  <a:lnTo>
                    <a:pt y="740" x="266"/>
                  </a:lnTo>
                  <a:lnTo>
                    <a:pt y="726" x="263"/>
                  </a:lnTo>
                  <a:lnTo>
                    <a:pt y="710" x="259"/>
                  </a:lnTo>
                  <a:lnTo>
                    <a:pt y="724" x="261"/>
                  </a:lnTo>
                  <a:lnTo>
                    <a:pt y="738" x="262"/>
                  </a:lnTo>
                  <a:lnTo>
                    <a:pt y="751" x="262"/>
                  </a:lnTo>
                  <a:lnTo>
                    <a:pt y="764" x="261"/>
                  </a:lnTo>
                  <a:lnTo>
                    <a:pt y="776" x="259"/>
                  </a:lnTo>
                  <a:lnTo>
                    <a:pt y="787" x="255"/>
                  </a:lnTo>
                  <a:lnTo>
                    <a:pt y="797" x="250"/>
                  </a:lnTo>
                  <a:lnTo>
                    <a:pt y="805" x="244"/>
                  </a:lnTo>
                  <a:close/>
                  <a:moveTo>
                    <a:pt y="766" x="481"/>
                  </a:moveTo>
                  <a:lnTo>
                    <a:pt y="754" x="483"/>
                  </a:lnTo>
                  <a:lnTo>
                    <a:pt y="743" x="483"/>
                  </a:lnTo>
                  <a:lnTo>
                    <a:pt y="739" x="483"/>
                  </a:lnTo>
                  <a:lnTo>
                    <a:pt y="734" x="483"/>
                  </a:lnTo>
                  <a:lnTo>
                    <a:pt y="728" x="484"/>
                  </a:lnTo>
                  <a:lnTo>
                    <a:pt y="724" x="486"/>
                  </a:lnTo>
                  <a:lnTo>
                    <a:pt y="720" x="490"/>
                  </a:lnTo>
                  <a:lnTo>
                    <a:pt y="718" x="493"/>
                  </a:lnTo>
                  <a:lnTo>
                    <a:pt y="716" x="495"/>
                  </a:lnTo>
                  <a:lnTo>
                    <a:pt y="716" x="498"/>
                  </a:lnTo>
                  <a:lnTo>
                    <a:pt y="716" x="499"/>
                  </a:lnTo>
                  <a:lnTo>
                    <a:pt y="719" x="501"/>
                  </a:lnTo>
                  <a:lnTo>
                    <a:pt y="722" x="503"/>
                  </a:lnTo>
                  <a:lnTo>
                    <a:pt y="726" x="503"/>
                  </a:lnTo>
                  <a:lnTo>
                    <a:pt y="735" x="499"/>
                  </a:lnTo>
                  <a:lnTo>
                    <a:pt y="746" x="494"/>
                  </a:lnTo>
                  <a:lnTo>
                    <a:pt y="755" x="487"/>
                  </a:lnTo>
                  <a:lnTo>
                    <a:pt y="766" x="481"/>
                  </a:lnTo>
                  <a:close/>
                  <a:moveTo>
                    <a:pt y="705" x="558"/>
                  </a:moveTo>
                  <a:lnTo>
                    <a:pt y="701" x="553"/>
                  </a:lnTo>
                  <a:lnTo>
                    <a:pt y="698" x="549"/>
                  </a:lnTo>
                  <a:lnTo>
                    <a:pt y="698" x="543"/>
                  </a:lnTo>
                  <a:lnTo>
                    <a:pt y="698" x="538"/>
                  </a:lnTo>
                  <a:lnTo>
                    <a:pt y="697" x="534"/>
                  </a:lnTo>
                  <a:lnTo>
                    <a:pt y="695" x="531"/>
                  </a:lnTo>
                  <a:lnTo>
                    <a:pt y="693" x="528"/>
                  </a:lnTo>
                  <a:lnTo>
                    <a:pt y="690" x="527"/>
                  </a:lnTo>
                  <a:lnTo>
                    <a:pt y="686" x="527"/>
                  </a:lnTo>
                  <a:lnTo>
                    <a:pt y="681" x="526"/>
                  </a:lnTo>
                  <a:lnTo>
                    <a:pt y="667" x="527"/>
                  </a:lnTo>
                  <a:lnTo>
                    <a:pt y="653" x="531"/>
                  </a:lnTo>
                  <a:lnTo>
                    <a:pt y="638" x="534"/>
                  </a:lnTo>
                  <a:lnTo>
                    <a:pt y="624" x="537"/>
                  </a:lnTo>
                  <a:lnTo>
                    <a:pt y="595" x="547"/>
                  </a:lnTo>
                  <a:lnTo>
                    <a:pt y="567" x="556"/>
                  </a:lnTo>
                  <a:lnTo>
                    <a:pt y="573" x="561"/>
                  </a:lnTo>
                  <a:lnTo>
                    <a:pt y="580" x="563"/>
                  </a:lnTo>
                  <a:lnTo>
                    <a:pt y="587" x="565"/>
                  </a:lnTo>
                  <a:lnTo>
                    <a:pt y="593" x="566"/>
                  </a:lnTo>
                  <a:lnTo>
                    <a:pt y="607" x="567"/>
                  </a:lnTo>
                  <a:lnTo>
                    <a:pt y="618" x="566"/>
                  </a:lnTo>
                  <a:lnTo>
                    <a:pt y="630" x="565"/>
                  </a:lnTo>
                  <a:lnTo>
                    <a:pt y="642" x="563"/>
                  </a:lnTo>
                  <a:lnTo>
                    <a:pt y="654" x="562"/>
                  </a:lnTo>
                  <a:lnTo>
                    <a:pt y="666" x="562"/>
                  </a:lnTo>
                  <a:lnTo>
                    <a:pt y="671" x="565"/>
                  </a:lnTo>
                  <a:lnTo>
                    <a:pt y="678" x="566"/>
                  </a:lnTo>
                  <a:lnTo>
                    <a:pt y="683" x="567"/>
                  </a:lnTo>
                  <a:lnTo>
                    <a:pt y="687" x="567"/>
                  </a:lnTo>
                  <a:lnTo>
                    <a:pt y="693" x="566"/>
                  </a:lnTo>
                  <a:lnTo>
                    <a:pt y="697" x="564"/>
                  </a:lnTo>
                  <a:lnTo>
                    <a:pt y="701" x="562"/>
                  </a:lnTo>
                  <a:lnTo>
                    <a:pt y="705" x="558"/>
                  </a:lnTo>
                  <a:close/>
                  <a:moveTo>
                    <a:pt y="690" x="511"/>
                  </a:moveTo>
                  <a:lnTo>
                    <a:pt y="699" x="503"/>
                  </a:lnTo>
                  <a:lnTo>
                    <a:pt y="703" x="497"/>
                  </a:lnTo>
                  <a:lnTo>
                    <a:pt y="703" x="495"/>
                  </a:lnTo>
                  <a:lnTo>
                    <a:pt y="701" x="495"/>
                  </a:lnTo>
                  <a:lnTo>
                    <a:pt y="698" x="495"/>
                  </a:lnTo>
                  <a:lnTo>
                    <a:pt y="694" x="496"/>
                  </a:lnTo>
                  <a:lnTo>
                    <a:pt y="691" x="495"/>
                  </a:lnTo>
                  <a:lnTo>
                    <a:pt y="687" x="494"/>
                  </a:lnTo>
                  <a:lnTo>
                    <a:pt y="682" x="493"/>
                  </a:lnTo>
                  <a:lnTo>
                    <a:pt y="675" x="493"/>
                  </a:lnTo>
                  <a:lnTo>
                    <a:pt y="658" x="495"/>
                  </a:lnTo>
                  <a:lnTo>
                    <a:pt y="638" x="498"/>
                  </a:lnTo>
                  <a:lnTo>
                    <a:pt y="593" x="506"/>
                  </a:lnTo>
                  <a:lnTo>
                    <a:pt y="551" x="511"/>
                  </a:lnTo>
                  <a:lnTo>
                    <a:pt y="539" x="528"/>
                  </a:lnTo>
                  <a:lnTo>
                    <a:pt y="530" x="541"/>
                  </a:lnTo>
                  <a:lnTo>
                    <a:pt y="547" x="538"/>
                  </a:lnTo>
                  <a:lnTo>
                    <a:pt y="564" x="538"/>
                  </a:lnTo>
                  <a:lnTo>
                    <a:pt y="572" x="537"/>
                  </a:lnTo>
                  <a:lnTo>
                    <a:pt y="580" x="536"/>
                  </a:lnTo>
                  <a:lnTo>
                    <a:pt y="587" x="534"/>
                  </a:lnTo>
                  <a:lnTo>
                    <a:pt y="593" x="529"/>
                  </a:lnTo>
                  <a:lnTo>
                    <a:pt y="617" x="525"/>
                  </a:lnTo>
                  <a:lnTo>
                    <a:pt y="642" x="519"/>
                  </a:lnTo>
                  <a:lnTo>
                    <a:pt y="654" x="515"/>
                  </a:lnTo>
                  <a:lnTo>
                    <a:pt y="666" x="513"/>
                  </a:lnTo>
                  <a:lnTo>
                    <a:pt y="678" x="511"/>
                  </a:lnTo>
                  <a:lnTo>
                    <a:pt y="690" x="511"/>
                  </a:lnTo>
                  <a:close/>
                  <a:moveTo>
                    <a:pt y="694" x="471"/>
                  </a:moveTo>
                  <a:lnTo>
                    <a:pt y="699" x="470"/>
                  </a:lnTo>
                  <a:lnTo>
                    <a:pt y="706" x="469"/>
                  </a:lnTo>
                  <a:lnTo>
                    <a:pt y="711" x="467"/>
                  </a:lnTo>
                  <a:lnTo>
                    <a:pt y="716" x="465"/>
                  </a:lnTo>
                  <a:lnTo>
                    <a:pt y="727" x="458"/>
                  </a:lnTo>
                  <a:lnTo>
                    <a:pt y="738" x="450"/>
                  </a:lnTo>
                  <a:lnTo>
                    <a:pt y="750" x="441"/>
                  </a:lnTo>
                  <a:lnTo>
                    <a:pt y="762" x="432"/>
                  </a:lnTo>
                  <a:lnTo>
                    <a:pt y="776" x="424"/>
                  </a:lnTo>
                  <a:lnTo>
                    <a:pt y="793" x="417"/>
                  </a:lnTo>
                  <a:lnTo>
                    <a:pt y="799" x="414"/>
                  </a:lnTo>
                  <a:lnTo>
                    <a:pt y="801" x="412"/>
                  </a:lnTo>
                  <a:lnTo>
                    <a:pt y="800" x="411"/>
                  </a:lnTo>
                  <a:lnTo>
                    <a:pt y="797" x="410"/>
                  </a:lnTo>
                  <a:lnTo>
                    <a:pt y="791" x="410"/>
                  </a:lnTo>
                  <a:lnTo>
                    <a:pt y="784" x="410"/>
                  </a:lnTo>
                  <a:lnTo>
                    <a:pt y="766" x="407"/>
                  </a:lnTo>
                  <a:lnTo>
                    <a:pt y="747" x="405"/>
                  </a:lnTo>
                  <a:lnTo>
                    <a:pt y="727" x="405"/>
                  </a:lnTo>
                  <a:lnTo>
                    <a:pt y="706" x="405"/>
                  </a:lnTo>
                  <a:lnTo>
                    <a:pt y="685" x="408"/>
                  </a:lnTo>
                  <a:lnTo>
                    <a:pt y="663" x="410"/>
                  </a:lnTo>
                  <a:lnTo>
                    <a:pt y="641" x="413"/>
                  </a:lnTo>
                  <a:lnTo>
                    <a:pt y="618" x="416"/>
                  </a:lnTo>
                  <a:lnTo>
                    <a:pt y="591" x="425"/>
                  </a:lnTo>
                  <a:lnTo>
                    <a:pt y="568" x="433"/>
                  </a:lnTo>
                  <a:lnTo>
                    <a:pt y="560" x="438"/>
                  </a:lnTo>
                  <a:lnTo>
                    <a:pt y="557" x="441"/>
                  </a:lnTo>
                  <a:lnTo>
                    <a:pt y="557" x="442"/>
                  </a:lnTo>
                  <a:lnTo>
                    <a:pt y="560" x="443"/>
                  </a:lnTo>
                  <a:lnTo>
                    <a:pt y="563" x="444"/>
                  </a:lnTo>
                  <a:lnTo>
                    <a:pt y="568" x="445"/>
                  </a:lnTo>
                  <a:lnTo>
                    <a:pt y="573" x="447"/>
                  </a:lnTo>
                  <a:lnTo>
                    <a:pt y="580" x="450"/>
                  </a:lnTo>
                  <a:lnTo>
                    <a:pt y="585" x="451"/>
                  </a:lnTo>
                  <a:lnTo>
                    <a:pt y="591" x="451"/>
                  </a:lnTo>
                  <a:lnTo>
                    <a:pt y="603" x="451"/>
                  </a:lnTo>
                  <a:lnTo>
                    <a:pt y="614" x="449"/>
                  </a:lnTo>
                  <a:lnTo>
                    <a:pt y="628" x="447"/>
                  </a:lnTo>
                  <a:lnTo>
                    <a:pt y="640" x="445"/>
                  </a:lnTo>
                  <a:lnTo>
                    <a:pt y="653" x="445"/>
                  </a:lnTo>
                  <a:lnTo>
                    <a:pt y="666" x="446"/>
                  </a:lnTo>
                  <a:lnTo>
                    <a:pt y="671" x="449"/>
                  </a:lnTo>
                  <a:lnTo>
                    <a:pt y="675" x="452"/>
                  </a:lnTo>
                  <a:lnTo>
                    <a:pt y="678" x="456"/>
                  </a:lnTo>
                  <a:lnTo>
                    <a:pt y="679" x="460"/>
                  </a:lnTo>
                  <a:lnTo>
                    <a:pt y="682" x="465"/>
                  </a:lnTo>
                  <a:lnTo>
                    <a:pt y="685" x="468"/>
                  </a:lnTo>
                  <a:lnTo>
                    <a:pt y="689" x="470"/>
                  </a:lnTo>
                  <a:lnTo>
                    <a:pt y="694" x="471"/>
                  </a:lnTo>
                  <a:close/>
                  <a:moveTo>
                    <a:pt y="678" x="385"/>
                  </a:moveTo>
                  <a:lnTo>
                    <a:pt y="685" x="384"/>
                  </a:lnTo>
                  <a:lnTo>
                    <a:pt y="689" x="382"/>
                  </a:lnTo>
                  <a:lnTo>
                    <a:pt y="690" x="381"/>
                  </a:lnTo>
                  <a:lnTo>
                    <a:pt y="690" x="378"/>
                  </a:lnTo>
                  <a:lnTo>
                    <a:pt y="689" x="373"/>
                  </a:lnTo>
                  <a:lnTo>
                    <a:pt y="690" x="370"/>
                  </a:lnTo>
                  <a:lnTo>
                    <a:pt y="682" x="358"/>
                  </a:lnTo>
                  <a:lnTo>
                    <a:pt y="677" x="346"/>
                  </a:lnTo>
                  <a:lnTo>
                    <a:pt y="674" x="334"/>
                  </a:lnTo>
                  <a:lnTo>
                    <a:pt y="671" x="323"/>
                  </a:lnTo>
                  <a:lnTo>
                    <a:pt y="670" x="314"/>
                  </a:lnTo>
                  <a:lnTo>
                    <a:pt y="666" x="306"/>
                  </a:lnTo>
                  <a:lnTo>
                    <a:pt y="665" x="303"/>
                  </a:lnTo>
                  <a:lnTo>
                    <a:pt y="662" x="300"/>
                  </a:lnTo>
                  <a:lnTo>
                    <a:pt y="658" x="298"/>
                  </a:lnTo>
                  <a:lnTo>
                    <a:pt y="654" x="296"/>
                  </a:lnTo>
                  <a:lnTo>
                    <a:pt y="638" x="292"/>
                  </a:lnTo>
                  <a:lnTo>
                    <a:pt y="621" x="287"/>
                  </a:lnTo>
                  <a:lnTo>
                    <a:pt y="613" x="285"/>
                  </a:lnTo>
                  <a:lnTo>
                    <a:pt y="605" x="284"/>
                  </a:lnTo>
                  <a:lnTo>
                    <a:pt y="603" x="284"/>
                  </a:lnTo>
                  <a:lnTo>
                    <a:pt y="600" x="285"/>
                  </a:lnTo>
                  <a:lnTo>
                    <a:pt y="597" x="286"/>
                  </a:lnTo>
                  <a:lnTo>
                    <a:pt y="596" x="288"/>
                  </a:lnTo>
                  <a:lnTo>
                    <a:pt y="587" x="293"/>
                  </a:lnTo>
                  <a:lnTo>
                    <a:pt y="584" x="294"/>
                  </a:lnTo>
                  <a:lnTo>
                    <a:pt y="584" x="293"/>
                  </a:lnTo>
                  <a:lnTo>
                    <a:pt y="585" x="291"/>
                  </a:lnTo>
                  <a:lnTo>
                    <a:pt y="588" x="287"/>
                  </a:lnTo>
                  <a:lnTo>
                    <a:pt y="588" x="284"/>
                  </a:lnTo>
                  <a:lnTo>
                    <a:pt y="587" x="282"/>
                  </a:lnTo>
                  <a:lnTo>
                    <a:pt y="584" x="281"/>
                  </a:lnTo>
                  <a:lnTo>
                    <a:pt y="580" x="280"/>
                  </a:lnTo>
                  <a:lnTo>
                    <a:pt y="575" x="280"/>
                  </a:lnTo>
                  <a:lnTo>
                    <a:pt y="564" x="281"/>
                  </a:lnTo>
                  <a:lnTo>
                    <a:pt y="555" x="280"/>
                  </a:lnTo>
                  <a:lnTo>
                    <a:pt y="546" x="279"/>
                  </a:lnTo>
                  <a:lnTo>
                    <a:pt y="536" x="277"/>
                  </a:lnTo>
                  <a:lnTo>
                    <a:pt y="530" x="276"/>
                  </a:lnTo>
                  <a:lnTo>
                    <a:pt y="524" x="275"/>
                  </a:lnTo>
                  <a:lnTo>
                    <a:pt y="522" x="275"/>
                  </a:lnTo>
                  <a:lnTo>
                    <a:pt y="520" x="276"/>
                  </a:lnTo>
                  <a:lnTo>
                    <a:pt y="519" x="277"/>
                  </a:lnTo>
                  <a:lnTo>
                    <a:pt y="519" x="279"/>
                  </a:lnTo>
                  <a:lnTo>
                    <a:pt y="518" x="282"/>
                  </a:lnTo>
                  <a:lnTo>
                    <a:pt y="516" x="285"/>
                  </a:lnTo>
                  <a:lnTo>
                    <a:pt y="516" x="289"/>
                  </a:lnTo>
                  <a:lnTo>
                    <a:pt y="518" x="292"/>
                  </a:lnTo>
                  <a:lnTo>
                    <a:pt y="522" x="300"/>
                  </a:lnTo>
                  <a:lnTo>
                    <a:pt y="527" x="307"/>
                  </a:lnTo>
                  <a:lnTo>
                    <a:pt y="535" x="314"/>
                  </a:lnTo>
                  <a:lnTo>
                    <a:pt y="543" x="320"/>
                  </a:lnTo>
                  <a:lnTo>
                    <a:pt y="551" x="326"/>
                  </a:lnTo>
                  <a:lnTo>
                    <a:pt y="559" x="330"/>
                  </a:lnTo>
                  <a:lnTo>
                    <a:pt y="561" x="330"/>
                  </a:lnTo>
                  <a:lnTo>
                    <a:pt y="563" x="331"/>
                  </a:lnTo>
                  <a:lnTo>
                    <a:pt y="565" x="333"/>
                  </a:lnTo>
                  <a:lnTo>
                    <a:pt y="567" x="335"/>
                  </a:lnTo>
                  <a:lnTo>
                    <a:pt y="569" x="341"/>
                  </a:lnTo>
                  <a:lnTo>
                    <a:pt y="571" x="347"/>
                  </a:lnTo>
                  <a:lnTo>
                    <a:pt y="573" x="354"/>
                  </a:lnTo>
                  <a:lnTo>
                    <a:pt y="576" x="360"/>
                  </a:lnTo>
                  <a:lnTo>
                    <a:pt y="579" x="362"/>
                  </a:lnTo>
                  <a:lnTo>
                    <a:pt y="580" x="364"/>
                  </a:lnTo>
                  <a:lnTo>
                    <a:pt y="583" x="367"/>
                  </a:lnTo>
                  <a:lnTo>
                    <a:pt y="585" x="368"/>
                  </a:lnTo>
                  <a:lnTo>
                    <a:pt y="584" x="362"/>
                  </a:lnTo>
                  <a:lnTo>
                    <a:pt y="583" x="358"/>
                  </a:lnTo>
                  <a:lnTo>
                    <a:pt y="584" x="353"/>
                  </a:lnTo>
                  <a:lnTo>
                    <a:pt y="585" x="349"/>
                  </a:lnTo>
                  <a:lnTo>
                    <a:pt y="588" x="342"/>
                  </a:lnTo>
                  <a:lnTo>
                    <a:pt y="591" x="333"/>
                  </a:lnTo>
                  <a:lnTo>
                    <a:pt y="593" x="341"/>
                  </a:lnTo>
                  <a:lnTo>
                    <a:pt y="595" x="347"/>
                  </a:lnTo>
                  <a:lnTo>
                    <a:pt y="597" x="354"/>
                  </a:lnTo>
                  <a:lnTo>
                    <a:pt y="601" x="360"/>
                  </a:lnTo>
                  <a:lnTo>
                    <a:pt y="605" x="366"/>
                  </a:lnTo>
                  <a:lnTo>
                    <a:pt y="610" x="371"/>
                  </a:lnTo>
                  <a:lnTo>
                    <a:pt y="616" x="375"/>
                  </a:lnTo>
                  <a:lnTo>
                    <a:pt y="621" x="378"/>
                  </a:lnTo>
                  <a:lnTo>
                    <a:pt y="628" x="383"/>
                  </a:lnTo>
                  <a:lnTo>
                    <a:pt y="634" x="385"/>
                  </a:lnTo>
                  <a:lnTo>
                    <a:pt y="641" x="387"/>
                  </a:lnTo>
                  <a:lnTo>
                    <a:pt y="649" x="388"/>
                  </a:lnTo>
                  <a:lnTo>
                    <a:pt y="656" x="389"/>
                  </a:lnTo>
                  <a:lnTo>
                    <a:pt y="663" x="388"/>
                  </a:lnTo>
                  <a:lnTo>
                    <a:pt y="671" x="387"/>
                  </a:lnTo>
                  <a:lnTo>
                    <a:pt y="678" x="385"/>
                  </a:lnTo>
                  <a:close/>
                  <a:moveTo>
                    <a:pt y="550" x="266"/>
                  </a:moveTo>
                  <a:lnTo>
                    <a:pt y="538" x="246"/>
                  </a:lnTo>
                  <a:lnTo>
                    <a:pt y="530" x="233"/>
                  </a:lnTo>
                  <a:lnTo>
                    <a:pt y="523" x="225"/>
                  </a:lnTo>
                  <a:lnTo>
                    <a:pt y="518" x="221"/>
                  </a:lnTo>
                  <a:lnTo>
                    <a:pt y="512" x="219"/>
                  </a:lnTo>
                  <a:lnTo>
                    <a:pt y="508" x="216"/>
                  </a:lnTo>
                  <a:lnTo>
                    <a:pt y="502" x="211"/>
                  </a:lnTo>
                  <a:lnTo>
                    <a:pt y="494" x="203"/>
                  </a:lnTo>
                  <a:lnTo>
                    <a:pt y="493" x="205"/>
                  </a:lnTo>
                  <a:lnTo>
                    <a:pt y="491" x="208"/>
                  </a:lnTo>
                  <a:lnTo>
                    <a:pt y="491" x="210"/>
                  </a:lnTo>
                  <a:lnTo>
                    <a:pt y="493" x="213"/>
                  </a:lnTo>
                  <a:lnTo>
                    <a:pt y="495" x="220"/>
                  </a:lnTo>
                  <a:lnTo>
                    <a:pt y="498" x="226"/>
                  </a:lnTo>
                  <a:lnTo>
                    <a:pt y="504" x="226"/>
                  </a:lnTo>
                  <a:lnTo>
                    <a:pt y="507" x="227"/>
                  </a:lnTo>
                  <a:lnTo>
                    <a:pt y="508" x="230"/>
                  </a:lnTo>
                  <a:lnTo>
                    <a:pt y="507" x="232"/>
                  </a:lnTo>
                  <a:lnTo>
                    <a:pt y="504" x="236"/>
                  </a:lnTo>
                  <a:lnTo>
                    <a:pt y="503" x="241"/>
                  </a:lnTo>
                  <a:lnTo>
                    <a:pt y="507" x="245"/>
                  </a:lnTo>
                  <a:lnTo>
                    <a:pt y="510" x="248"/>
                  </a:lnTo>
                  <a:lnTo>
                    <a:pt y="511" x="251"/>
                  </a:lnTo>
                  <a:lnTo>
                    <a:pt y="512" x="254"/>
                  </a:lnTo>
                  <a:lnTo>
                    <a:pt y="515" x="258"/>
                  </a:lnTo>
                  <a:lnTo>
                    <a:pt y="522" x="261"/>
                  </a:lnTo>
                  <a:lnTo>
                    <a:pt y="532" x="264"/>
                  </a:lnTo>
                  <a:lnTo>
                    <a:pt y="550" x="266"/>
                  </a:lnTo>
                  <a:close/>
                  <a:moveTo>
                    <a:pt y="514" x="295"/>
                  </a:moveTo>
                  <a:lnTo>
                    <a:pt y="508" x="288"/>
                  </a:lnTo>
                  <a:lnTo>
                    <a:pt y="506" x="280"/>
                  </a:lnTo>
                  <a:lnTo>
                    <a:pt y="504" x="273"/>
                  </a:lnTo>
                  <a:lnTo>
                    <a:pt y="502" x="265"/>
                  </a:lnTo>
                  <a:lnTo>
                    <a:pt y="501" x="258"/>
                  </a:lnTo>
                  <a:lnTo>
                    <a:pt y="498" x="251"/>
                  </a:lnTo>
                  <a:lnTo>
                    <a:pt y="494" x="245"/>
                  </a:lnTo>
                  <a:lnTo>
                    <a:pt y="487" x="240"/>
                  </a:lnTo>
                  <a:lnTo>
                    <a:pt y="483" x="241"/>
                  </a:lnTo>
                  <a:lnTo>
                    <a:pt y="479" x="240"/>
                  </a:lnTo>
                  <a:lnTo>
                    <a:pt y="475" x="239"/>
                  </a:lnTo>
                  <a:lnTo>
                    <a:pt y="471" x="237"/>
                  </a:lnTo>
                  <a:lnTo>
                    <a:pt y="467" x="237"/>
                  </a:lnTo>
                  <a:lnTo>
                    <a:pt y="465" x="237"/>
                  </a:lnTo>
                  <a:lnTo>
                    <a:pt y="462" x="238"/>
                  </a:lnTo>
                  <a:lnTo>
                    <a:pt y="461" x="243"/>
                  </a:lnTo>
                  <a:lnTo>
                    <a:pt y="469" x="262"/>
                  </a:lnTo>
                  <a:lnTo>
                    <a:pt y="475" x="282"/>
                  </a:lnTo>
                  <a:lnTo>
                    <a:pt y="481" x="292"/>
                  </a:lnTo>
                  <a:lnTo>
                    <a:pt y="486" x="301"/>
                  </a:lnTo>
                  <a:lnTo>
                    <a:pt y="490" x="304"/>
                  </a:lnTo>
                  <a:lnTo>
                    <a:pt y="494" x="307"/>
                  </a:lnTo>
                  <a:lnTo>
                    <a:pt y="499" x="311"/>
                  </a:lnTo>
                  <a:lnTo>
                    <a:pt y="506" x="313"/>
                  </a:lnTo>
                  <a:lnTo>
                    <a:pt y="511" x="314"/>
                  </a:lnTo>
                  <a:lnTo>
                    <a:pt y="515" x="314"/>
                  </a:lnTo>
                  <a:lnTo>
                    <a:pt y="516" x="312"/>
                  </a:lnTo>
                  <a:lnTo>
                    <a:pt y="518" x="309"/>
                  </a:lnTo>
                  <a:lnTo>
                    <a:pt y="516" x="302"/>
                  </a:lnTo>
                  <a:lnTo>
                    <a:pt y="514" x="295"/>
                  </a:lnTo>
                  <a:close/>
                  <a:moveTo>
                    <a:pt y="465" x="286"/>
                  </a:moveTo>
                  <a:lnTo>
                    <a:pt y="463" x="278"/>
                  </a:lnTo>
                  <a:lnTo>
                    <a:pt y="462" x="272"/>
                  </a:lnTo>
                  <a:lnTo>
                    <a:pt y="459" x="266"/>
                  </a:lnTo>
                  <a:lnTo>
                    <a:pt y="457" x="261"/>
                  </a:lnTo>
                  <a:lnTo>
                    <a:pt y="451" x="251"/>
                  </a:lnTo>
                  <a:lnTo>
                    <a:pt y="446" x="238"/>
                  </a:lnTo>
                  <a:lnTo>
                    <a:pt y="438" x="234"/>
                  </a:lnTo>
                  <a:lnTo>
                    <a:pt y="429" x="229"/>
                  </a:lnTo>
                  <a:lnTo>
                    <a:pt y="425" x="226"/>
                  </a:lnTo>
                  <a:lnTo>
                    <a:pt y="421" x="225"/>
                  </a:lnTo>
                  <a:lnTo>
                    <a:pt y="417" x="226"/>
                  </a:lnTo>
                  <a:lnTo>
                    <a:pt y="414" x="229"/>
                  </a:lnTo>
                  <a:lnTo>
                    <a:pt y="424" x="243"/>
                  </a:lnTo>
                  <a:lnTo>
                    <a:pt y="434" x="257"/>
                  </a:lnTo>
                  <a:lnTo>
                    <a:pt y="440" x="263"/>
                  </a:lnTo>
                  <a:lnTo>
                    <a:pt y="444" x="270"/>
                  </a:lnTo>
                  <a:lnTo>
                    <a:pt y="447" x="276"/>
                  </a:lnTo>
                  <a:lnTo>
                    <a:pt y="451" x="285"/>
                  </a:lnTo>
                  <a:lnTo>
                    <a:pt y="457" x="288"/>
                  </a:lnTo>
                  <a:lnTo>
                    <a:pt y="461" x="290"/>
                  </a:lnTo>
                  <a:lnTo>
                    <a:pt y="462" x="289"/>
                  </a:lnTo>
                  <a:lnTo>
                    <a:pt y="465" x="289"/>
                  </a:lnTo>
                  <a:lnTo>
                    <a:pt y="465" x="287"/>
                  </a:lnTo>
                  <a:lnTo>
                    <a:pt y="465" x="286"/>
                  </a:lnTo>
                  <a:close/>
                  <a:moveTo>
                    <a:pt y="528" x="522"/>
                  </a:moveTo>
                  <a:lnTo>
                    <a:pt y="528" x="518"/>
                  </a:lnTo>
                  <a:lnTo>
                    <a:pt y="527" x="515"/>
                  </a:lnTo>
                  <a:lnTo>
                    <a:pt y="524" x="517"/>
                  </a:lnTo>
                  <a:lnTo>
                    <a:pt y="520" x="521"/>
                  </a:lnTo>
                  <a:lnTo>
                    <a:pt y="494" x="527"/>
                  </a:lnTo>
                  <a:lnTo>
                    <a:pt y="475" x="534"/>
                  </a:lnTo>
                  <a:lnTo>
                    <a:pt y="462" x="539"/>
                  </a:lnTo>
                  <a:lnTo>
                    <a:pt y="453" x="545"/>
                  </a:lnTo>
                  <a:lnTo>
                    <a:pt y="440" x="555"/>
                  </a:lnTo>
                  <a:lnTo>
                    <a:pt y="424" x="569"/>
                  </a:lnTo>
                  <a:lnTo>
                    <a:pt y="420" x="570"/>
                  </a:lnTo>
                  <a:lnTo>
                    <a:pt y="416" x="573"/>
                  </a:lnTo>
                  <a:lnTo>
                    <a:pt y="412" x="576"/>
                  </a:lnTo>
                  <a:lnTo>
                    <a:pt y="408" x="580"/>
                  </a:lnTo>
                  <a:lnTo>
                    <a:pt y="405" x="583"/>
                  </a:lnTo>
                  <a:lnTo>
                    <a:pt y="405" x="587"/>
                  </a:lnTo>
                  <a:lnTo>
                    <a:pt y="405" x="589"/>
                  </a:lnTo>
                  <a:lnTo>
                    <a:pt y="409" x="590"/>
                  </a:lnTo>
                  <a:lnTo>
                    <a:pt y="416" x="587"/>
                  </a:lnTo>
                  <a:lnTo>
                    <a:pt y="424" x="583"/>
                  </a:lnTo>
                  <a:lnTo>
                    <a:pt y="432" x="581"/>
                  </a:lnTo>
                  <a:lnTo>
                    <a:pt y="438" x="579"/>
                  </a:lnTo>
                  <a:lnTo>
                    <a:pt y="446" x="577"/>
                  </a:lnTo>
                  <a:lnTo>
                    <a:pt y="451" x="575"/>
                  </a:lnTo>
                  <a:lnTo>
                    <a:pt y="455" x="572"/>
                  </a:lnTo>
                  <a:lnTo>
                    <a:pt y="457" x="568"/>
                  </a:lnTo>
                  <a:lnTo>
                    <a:pt y="478" x="559"/>
                  </a:lnTo>
                  <a:lnTo>
                    <a:pt y="499" x="549"/>
                  </a:lnTo>
                  <a:lnTo>
                    <a:pt y="508" x="545"/>
                  </a:lnTo>
                  <a:lnTo>
                    <a:pt y="518" x="538"/>
                  </a:lnTo>
                  <a:lnTo>
                    <a:pt y="520" x="535"/>
                  </a:lnTo>
                  <a:lnTo>
                    <a:pt y="524" x="531"/>
                  </a:lnTo>
                  <a:lnTo>
                    <a:pt y="526" x="526"/>
                  </a:lnTo>
                  <a:lnTo>
                    <a:pt y="528" x="522"/>
                  </a:lnTo>
                  <a:close/>
                  <a:moveTo>
                    <a:pt y="563" x="415"/>
                  </a:moveTo>
                  <a:lnTo>
                    <a:pt y="559" x="414"/>
                  </a:lnTo>
                  <a:lnTo>
                    <a:pt y="555" x="413"/>
                  </a:lnTo>
                  <a:lnTo>
                    <a:pt y="552" x="413"/>
                  </a:lnTo>
                  <a:lnTo>
                    <a:pt y="548" x="414"/>
                  </a:lnTo>
                  <a:lnTo>
                    <a:pt y="540" x="415"/>
                  </a:lnTo>
                  <a:lnTo>
                    <a:pt y="534" x="416"/>
                  </a:lnTo>
                  <a:lnTo>
                    <a:pt y="531" x="418"/>
                  </a:lnTo>
                  <a:lnTo>
                    <a:pt y="530" x="419"/>
                  </a:lnTo>
                  <a:lnTo>
                    <a:pt y="531" x="421"/>
                  </a:lnTo>
                  <a:lnTo>
                    <a:pt y="532" x="423"/>
                  </a:lnTo>
                  <a:lnTo>
                    <a:pt y="539" x="425"/>
                  </a:lnTo>
                  <a:lnTo>
                    <a:pt y="543" x="427"/>
                  </a:lnTo>
                  <a:lnTo>
                    <a:pt y="554" x="422"/>
                  </a:lnTo>
                  <a:lnTo>
                    <a:pt y="563" x="415"/>
                  </a:lnTo>
                  <a:close/>
                  <a:moveTo>
                    <a:pt y="534" x="445"/>
                  </a:moveTo>
                  <a:lnTo>
                    <a:pt y="538" x="447"/>
                  </a:lnTo>
                  <a:lnTo>
                    <a:pt y="543" x="451"/>
                  </a:lnTo>
                  <a:lnTo>
                    <a:pt y="544" x="452"/>
                  </a:lnTo>
                  <a:lnTo>
                    <a:pt y="546" x="453"/>
                  </a:lnTo>
                  <a:lnTo>
                    <a:pt y="546" x="455"/>
                  </a:lnTo>
                  <a:lnTo>
                    <a:pt y="543" x="457"/>
                  </a:lnTo>
                  <a:lnTo>
                    <a:pt y="528" x="457"/>
                  </a:lnTo>
                  <a:lnTo>
                    <a:pt y="514" x="458"/>
                  </a:lnTo>
                  <a:lnTo>
                    <a:pt y="499" x="460"/>
                  </a:lnTo>
                  <a:lnTo>
                    <a:pt y="485" x="463"/>
                  </a:lnTo>
                  <a:lnTo>
                    <a:pt y="498" x="458"/>
                  </a:lnTo>
                  <a:lnTo>
                    <a:pt y="511" x="455"/>
                  </a:lnTo>
                  <a:lnTo>
                    <a:pt y="518" x="454"/>
                  </a:lnTo>
                  <a:lnTo>
                    <a:pt y="523" x="452"/>
                  </a:lnTo>
                  <a:lnTo>
                    <a:pt y="528" x="449"/>
                  </a:lnTo>
                  <a:lnTo>
                    <a:pt y="534" x="445"/>
                  </a:lnTo>
                  <a:close/>
                  <a:moveTo>
                    <a:pt y="644" x="457"/>
                  </a:moveTo>
                  <a:lnTo>
                    <a:pt y="649" x="459"/>
                  </a:lnTo>
                  <a:lnTo>
                    <a:pt y="656" x="460"/>
                  </a:lnTo>
                  <a:lnTo>
                    <a:pt y="660" x="462"/>
                  </a:lnTo>
                  <a:lnTo>
                    <a:pt y="661" x="464"/>
                  </a:lnTo>
                  <a:lnTo>
                    <a:pt y="662" x="467"/>
                  </a:lnTo>
                  <a:lnTo>
                    <a:pt y="662" x="471"/>
                  </a:lnTo>
                  <a:lnTo>
                    <a:pt y="661" x="473"/>
                  </a:lnTo>
                  <a:lnTo>
                    <a:pt y="661" x="476"/>
                  </a:lnTo>
                  <a:lnTo>
                    <a:pt y="660" x="478"/>
                  </a:lnTo>
                  <a:lnTo>
                    <a:pt y="654" x="480"/>
                  </a:lnTo>
                  <a:lnTo>
                    <a:pt y="628" x="484"/>
                  </a:lnTo>
                  <a:lnTo>
                    <a:pt y="600" x="488"/>
                  </a:lnTo>
                  <a:lnTo>
                    <a:pt y="572" x="492"/>
                  </a:lnTo>
                  <a:lnTo>
                    <a:pt y="544" x="496"/>
                  </a:lnTo>
                  <a:lnTo>
                    <a:pt y="518" x="500"/>
                  </a:lnTo>
                  <a:lnTo>
                    <a:pt y="491" x="507"/>
                  </a:lnTo>
                  <a:lnTo>
                    <a:pt y="481" x="511"/>
                  </a:lnTo>
                  <a:lnTo>
                    <a:pt y="469" x="515"/>
                  </a:lnTo>
                  <a:lnTo>
                    <a:pt y="458" x="521"/>
                  </a:lnTo>
                  <a:lnTo>
                    <a:pt y="449" x="527"/>
                  </a:lnTo>
                  <a:lnTo>
                    <a:pt y="437" x="531"/>
                  </a:lnTo>
                  <a:lnTo>
                    <a:pt y="422" x="535"/>
                  </a:lnTo>
                  <a:lnTo>
                    <a:pt y="416" x="536"/>
                  </a:lnTo>
                  <a:lnTo>
                    <a:pt y="410" x="536"/>
                  </a:lnTo>
                  <a:lnTo>
                    <a:pt y="409" x="536"/>
                  </a:lnTo>
                  <a:lnTo>
                    <a:pt y="408" x="535"/>
                  </a:lnTo>
                  <a:lnTo>
                    <a:pt y="406" x="533"/>
                  </a:lnTo>
                  <a:lnTo>
                    <a:pt y="405" x="531"/>
                  </a:lnTo>
                  <a:lnTo>
                    <a:pt y="412" x="518"/>
                  </a:lnTo>
                  <a:lnTo>
                    <a:pt y="418" x="509"/>
                  </a:lnTo>
                  <a:lnTo>
                    <a:pt y="424" x="503"/>
                  </a:lnTo>
                  <a:lnTo>
                    <a:pt y="429" x="499"/>
                  </a:lnTo>
                  <a:lnTo>
                    <a:pt y="440" x="494"/>
                  </a:lnTo>
                  <a:lnTo>
                    <a:pt y="451" x="486"/>
                  </a:lnTo>
                  <a:lnTo>
                    <a:pt y="457" x="481"/>
                  </a:lnTo>
                  <a:lnTo>
                    <a:pt y="462" x="477"/>
                  </a:lnTo>
                  <a:lnTo>
                    <a:pt y="503" x="472"/>
                  </a:lnTo>
                  <a:lnTo>
                    <a:pt y="535" x="470"/>
                  </a:lnTo>
                  <a:lnTo>
                    <a:pt y="567" x="468"/>
                  </a:lnTo>
                  <a:lnTo>
                    <a:pt y="609" x="466"/>
                  </a:lnTo>
                  <a:lnTo>
                    <a:pt y="617" x="463"/>
                  </a:lnTo>
                  <a:lnTo>
                    <a:pt y="625" x="459"/>
                  </a:lnTo>
                  <a:lnTo>
                    <a:pt y="629" x="458"/>
                  </a:lnTo>
                  <a:lnTo>
                    <a:pt y="634" x="457"/>
                  </a:lnTo>
                  <a:lnTo>
                    <a:pt y="638" x="456"/>
                  </a:lnTo>
                  <a:lnTo>
                    <a:pt y="644" x="457"/>
                  </a:lnTo>
                  <a:close/>
                  <a:moveTo>
                    <a:pt y="512" x="435"/>
                  </a:moveTo>
                  <a:lnTo>
                    <a:pt y="515" x="433"/>
                  </a:lnTo>
                  <a:lnTo>
                    <a:pt y="518" x="432"/>
                  </a:lnTo>
                  <a:lnTo>
                    <a:pt y="519" x="430"/>
                  </a:lnTo>
                  <a:lnTo>
                    <a:pt y="519" x="429"/>
                  </a:lnTo>
                  <a:lnTo>
                    <a:pt y="519" x="427"/>
                  </a:lnTo>
                  <a:lnTo>
                    <a:pt y="518" x="426"/>
                  </a:lnTo>
                  <a:lnTo>
                    <a:pt y="516" x="425"/>
                  </a:lnTo>
                  <a:lnTo>
                    <a:pt y="514" x="424"/>
                  </a:lnTo>
                  <a:lnTo>
                    <a:pt y="498" x="425"/>
                  </a:lnTo>
                  <a:lnTo>
                    <a:pt y="482" x="425"/>
                  </a:lnTo>
                  <a:lnTo>
                    <a:pt y="474" x="426"/>
                  </a:lnTo>
                  <a:lnTo>
                    <a:pt y="466" x="427"/>
                  </a:lnTo>
                  <a:lnTo>
                    <a:pt y="458" x="430"/>
                  </a:lnTo>
                  <a:lnTo>
                    <a:pt y="450" x="436"/>
                  </a:lnTo>
                  <a:lnTo>
                    <a:pt y="441" x="439"/>
                  </a:lnTo>
                  <a:lnTo>
                    <a:pt y="429" x="442"/>
                  </a:lnTo>
                  <a:lnTo>
                    <a:pt y="425" x="443"/>
                  </a:lnTo>
                  <a:lnTo>
                    <a:pt y="420" x="445"/>
                  </a:lnTo>
                  <a:lnTo>
                    <a:pt y="417" x="449"/>
                  </a:lnTo>
                  <a:lnTo>
                    <a:pt y="416" x="452"/>
                  </a:lnTo>
                  <a:lnTo>
                    <a:pt y="416" x="455"/>
                  </a:lnTo>
                  <a:lnTo>
                    <a:pt y="414" x="458"/>
                  </a:lnTo>
                  <a:lnTo>
                    <a:pt y="416" x="460"/>
                  </a:lnTo>
                  <a:lnTo>
                    <a:pt y="417" x="462"/>
                  </a:lnTo>
                  <a:lnTo>
                    <a:pt y="421" x="462"/>
                  </a:lnTo>
                  <a:lnTo>
                    <a:pt y="428" x="460"/>
                  </a:lnTo>
                  <a:lnTo>
                    <a:pt y="440" x="460"/>
                  </a:lnTo>
                  <a:lnTo>
                    <a:pt y="450" x="458"/>
                  </a:lnTo>
                  <a:lnTo>
                    <a:pt y="461" x="455"/>
                  </a:lnTo>
                  <a:lnTo>
                    <a:pt y="471" x="451"/>
                  </a:lnTo>
                  <a:lnTo>
                    <a:pt y="491" x="442"/>
                  </a:lnTo>
                  <a:lnTo>
                    <a:pt y="512" x="435"/>
                  </a:lnTo>
                  <a:close/>
                  <a:moveTo>
                    <a:pt y="428" x="386"/>
                  </a:moveTo>
                  <a:lnTo>
                    <a:pt y="426" x="383"/>
                  </a:lnTo>
                  <a:lnTo>
                    <a:pt y="424" x="381"/>
                  </a:lnTo>
                  <a:lnTo>
                    <a:pt y="421" x="378"/>
                  </a:lnTo>
                  <a:lnTo>
                    <a:pt y="418" x="376"/>
                  </a:lnTo>
                  <a:lnTo>
                    <a:pt y="412" x="374"/>
                  </a:lnTo>
                  <a:lnTo>
                    <a:pt y="404" x="373"/>
                  </a:lnTo>
                  <a:lnTo>
                    <a:pt y="387" x="373"/>
                  </a:lnTo>
                  <a:lnTo>
                    <a:pt y="371" x="372"/>
                  </a:lnTo>
                  <a:lnTo>
                    <a:pt y="360" x="371"/>
                  </a:lnTo>
                  <a:lnTo>
                    <a:pt y="351" x="372"/>
                  </a:lnTo>
                  <a:lnTo>
                    <a:pt y="341" x="374"/>
                  </a:lnTo>
                  <a:lnTo>
                    <a:pt y="334" x="376"/>
                  </a:lnTo>
                  <a:lnTo>
                    <a:pt y="318" x="383"/>
                  </a:lnTo>
                  <a:lnTo>
                    <a:pt y="302" x="387"/>
                  </a:lnTo>
                  <a:lnTo>
                    <a:pt y="306" x="390"/>
                  </a:lnTo>
                  <a:lnTo>
                    <a:pt y="310" x="394"/>
                  </a:lnTo>
                  <a:lnTo>
                    <a:pt y="315" x="395"/>
                  </a:lnTo>
                  <a:lnTo>
                    <a:pt y="319" x="397"/>
                  </a:lnTo>
                  <a:lnTo>
                    <a:pt y="328" x="398"/>
                  </a:lnTo>
                  <a:lnTo>
                    <a:pt y="338" x="399"/>
                  </a:lnTo>
                  <a:lnTo>
                    <a:pt y="357" x="398"/>
                  </a:lnTo>
                  <a:lnTo>
                    <a:pt y="377" x="398"/>
                  </a:lnTo>
                  <a:lnTo>
                    <a:pt y="392" x="396"/>
                  </a:lnTo>
                  <a:lnTo>
                    <a:pt y="406" x="395"/>
                  </a:lnTo>
                  <a:lnTo>
                    <a:pt y="413" x="394"/>
                  </a:lnTo>
                  <a:lnTo>
                    <a:pt y="420" x="392"/>
                  </a:lnTo>
                  <a:lnTo>
                    <a:pt y="424" x="390"/>
                  </a:lnTo>
                  <a:lnTo>
                    <a:pt y="428" x="386"/>
                  </a:lnTo>
                  <a:close/>
                  <a:moveTo>
                    <a:pt y="463" x="401"/>
                  </a:moveTo>
                  <a:lnTo>
                    <a:pt y="420" x="402"/>
                  </a:lnTo>
                  <a:lnTo>
                    <a:pt y="376" x="407"/>
                  </a:lnTo>
                  <a:lnTo>
                    <a:pt y="353" x="410"/>
                  </a:lnTo>
                  <a:lnTo>
                    <a:pt y="331" x="413"/>
                  </a:lnTo>
                  <a:lnTo>
                    <a:pt y="307" x="418"/>
                  </a:lnTo>
                  <a:lnTo>
                    <a:pt y="283" x="425"/>
                  </a:lnTo>
                  <a:lnTo>
                    <a:pt y="269" x="424"/>
                  </a:lnTo>
                  <a:lnTo>
                    <a:pt y="257" x="425"/>
                  </a:lnTo>
                  <a:lnTo>
                    <a:pt y="249" x="428"/>
                  </a:lnTo>
                  <a:lnTo>
                    <a:pt y="242" x="431"/>
                  </a:lnTo>
                  <a:lnTo>
                    <a:pt y="233" x="440"/>
                  </a:lnTo>
                  <a:lnTo>
                    <a:pt y="221" x="449"/>
                  </a:lnTo>
                  <a:lnTo>
                    <a:pt y="232" x="452"/>
                  </a:lnTo>
                  <a:lnTo>
                    <a:pt y="242" x="455"/>
                  </a:lnTo>
                  <a:lnTo>
                    <a:pt y="253" x="457"/>
                  </a:lnTo>
                  <a:lnTo>
                    <a:pt y="265" x="458"/>
                  </a:lnTo>
                  <a:lnTo>
                    <a:pt y="277" x="458"/>
                  </a:lnTo>
                  <a:lnTo>
                    <a:pt y="288" x="458"/>
                  </a:lnTo>
                  <a:lnTo>
                    <a:pt y="300" x="457"/>
                  </a:lnTo>
                  <a:lnTo>
                    <a:pt y="312" x="455"/>
                  </a:lnTo>
                  <a:lnTo>
                    <a:pt y="336" x="451"/>
                  </a:lnTo>
                  <a:lnTo>
                    <a:pt y="361" x="444"/>
                  </a:lnTo>
                  <a:lnTo>
                    <a:pt y="384" x="437"/>
                  </a:lnTo>
                  <a:lnTo>
                    <a:pt y="406" x="428"/>
                  </a:lnTo>
                  <a:lnTo>
                    <a:pt y="413" x="423"/>
                  </a:lnTo>
                  <a:lnTo>
                    <a:pt y="422" x="418"/>
                  </a:lnTo>
                  <a:lnTo>
                    <a:pt y="432" x="415"/>
                  </a:lnTo>
                  <a:lnTo>
                    <a:pt y="441" x="412"/>
                  </a:lnTo>
                  <a:lnTo>
                    <a:pt y="450" x="410"/>
                  </a:lnTo>
                  <a:lnTo>
                    <a:pt y="457" x="408"/>
                  </a:lnTo>
                  <a:lnTo>
                    <a:pt y="462" x="404"/>
                  </a:lnTo>
                  <a:lnTo>
                    <a:pt y="463" x="401"/>
                  </a:lnTo>
                  <a:close/>
                  <a:moveTo>
                    <a:pt y="300" x="473"/>
                  </a:moveTo>
                  <a:lnTo>
                    <a:pt y="304" x="472"/>
                  </a:lnTo>
                  <a:lnTo>
                    <a:pt y="307" x="472"/>
                  </a:lnTo>
                  <a:lnTo>
                    <a:pt y="310" x="472"/>
                  </a:lnTo>
                  <a:lnTo>
                    <a:pt y="311" x="473"/>
                  </a:lnTo>
                  <a:lnTo>
                    <a:pt y="312" x="474"/>
                  </a:lnTo>
                  <a:lnTo>
                    <a:pt y="311" x="477"/>
                  </a:lnTo>
                  <a:lnTo>
                    <a:pt y="308" x="478"/>
                  </a:lnTo>
                  <a:lnTo>
                    <a:pt y="303" x="480"/>
                  </a:lnTo>
                  <a:lnTo>
                    <a:pt y="278" x="493"/>
                  </a:lnTo>
                  <a:lnTo>
                    <a:pt y="246" x="507"/>
                  </a:lnTo>
                  <a:lnTo>
                    <a:pt y="230" x="512"/>
                  </a:lnTo>
                  <a:lnTo>
                    <a:pt y="216" x="517"/>
                  </a:lnTo>
                  <a:lnTo>
                    <a:pt y="209" x="517"/>
                  </a:lnTo>
                  <a:lnTo>
                    <a:pt y="202" x="517"/>
                  </a:lnTo>
                  <a:lnTo>
                    <a:pt y="196" x="515"/>
                  </a:lnTo>
                  <a:lnTo>
                    <a:pt y="190" x="513"/>
                  </a:lnTo>
                  <a:lnTo>
                    <a:pt y="189" x="512"/>
                  </a:lnTo>
                  <a:lnTo>
                    <a:pt y="189" x="511"/>
                  </a:lnTo>
                  <a:lnTo>
                    <a:pt y="189" x="509"/>
                  </a:lnTo>
                  <a:lnTo>
                    <a:pt y="190" x="506"/>
                  </a:lnTo>
                  <a:lnTo>
                    <a:pt y="196" x="500"/>
                  </a:lnTo>
                  <a:lnTo>
                    <a:pt y="204" x="495"/>
                  </a:lnTo>
                  <a:lnTo>
                    <a:pt y="213" x="490"/>
                  </a:lnTo>
                  <a:lnTo>
                    <a:pt y="222" x="485"/>
                  </a:lnTo>
                  <a:lnTo>
                    <a:pt y="232" x="481"/>
                  </a:lnTo>
                  <a:lnTo>
                    <a:pt y="239" x="480"/>
                  </a:lnTo>
                  <a:lnTo>
                    <a:pt y="255" x="478"/>
                  </a:lnTo>
                  <a:lnTo>
                    <a:pt y="270" x="477"/>
                  </a:lnTo>
                  <a:lnTo>
                    <a:pt y="285" x="474"/>
                  </a:lnTo>
                  <a:lnTo>
                    <a:pt y="300" x="473"/>
                  </a:lnTo>
                  <a:close/>
                  <a:moveTo>
                    <a:pt y="398" x="449"/>
                  </a:moveTo>
                  <a:lnTo>
                    <a:pt y="402" x="446"/>
                  </a:lnTo>
                  <a:lnTo>
                    <a:pt y="404" x="446"/>
                  </a:lnTo>
                  <a:lnTo>
                    <a:pt y="405" x="447"/>
                  </a:lnTo>
                  <a:lnTo>
                    <a:pt y="405" x="450"/>
                  </a:lnTo>
                  <a:lnTo>
                    <a:pt y="405" x="454"/>
                  </a:lnTo>
                  <a:lnTo>
                    <a:pt y="405" x="458"/>
                  </a:lnTo>
                  <a:lnTo>
                    <a:pt y="398" x="464"/>
                  </a:lnTo>
                  <a:lnTo>
                    <a:pt y="392" x="467"/>
                  </a:lnTo>
                  <a:lnTo>
                    <a:pt y="385" x="471"/>
                  </a:lnTo>
                  <a:lnTo>
                    <a:pt y="379" x="474"/>
                  </a:lnTo>
                  <a:lnTo>
                    <a:pt y="365" x="480"/>
                  </a:lnTo>
                  <a:lnTo>
                    <a:pt y="352" x="485"/>
                  </a:lnTo>
                  <a:lnTo>
                    <a:pt y="361" x="483"/>
                  </a:lnTo>
                  <a:lnTo>
                    <a:pt y="368" x="481"/>
                  </a:lnTo>
                  <a:lnTo>
                    <a:pt y="372" x="481"/>
                  </a:lnTo>
                  <a:lnTo>
                    <a:pt y="375" x="481"/>
                  </a:lnTo>
                  <a:lnTo>
                    <a:pt y="377" x="482"/>
                  </a:lnTo>
                  <a:lnTo>
                    <a:pt y="380" x="483"/>
                  </a:lnTo>
                  <a:lnTo>
                    <a:pt y="383" x="483"/>
                  </a:lnTo>
                  <a:lnTo>
                    <a:pt y="385" x="483"/>
                  </a:lnTo>
                  <a:lnTo>
                    <a:pt y="385" x="484"/>
                  </a:lnTo>
                  <a:lnTo>
                    <a:pt y="387" x="485"/>
                  </a:lnTo>
                  <a:lnTo>
                    <a:pt y="384" x="488"/>
                  </a:lnTo>
                  <a:lnTo>
                    <a:pt y="381" x="493"/>
                  </a:lnTo>
                  <a:lnTo>
                    <a:pt y="372" x="503"/>
                  </a:lnTo>
                  <a:lnTo>
                    <a:pt y="364" x="511"/>
                  </a:lnTo>
                  <a:lnTo>
                    <a:pt y="372" x="504"/>
                  </a:lnTo>
                  <a:lnTo>
                    <a:pt y="381" x="496"/>
                  </a:lnTo>
                  <a:lnTo>
                    <a:pt y="391" x="488"/>
                  </a:lnTo>
                  <a:lnTo>
                    <a:pt y="400" x="482"/>
                  </a:lnTo>
                  <a:lnTo>
                    <a:pt y="409" x="477"/>
                  </a:lnTo>
                  <a:lnTo>
                    <a:pt y="418" x="472"/>
                  </a:lnTo>
                  <a:lnTo>
                    <a:pt y="428" x="470"/>
                  </a:lnTo>
                  <a:lnTo>
                    <a:pt y="437" x="469"/>
                  </a:lnTo>
                  <a:lnTo>
                    <a:pt y="434" x="474"/>
                  </a:lnTo>
                  <a:lnTo>
                    <a:pt y="430" x="480"/>
                  </a:lnTo>
                  <a:lnTo>
                    <a:pt y="426" x="485"/>
                  </a:lnTo>
                  <a:lnTo>
                    <a:pt y="422" x="490"/>
                  </a:lnTo>
                  <a:lnTo>
                    <a:pt y="410" x="497"/>
                  </a:lnTo>
                  <a:lnTo>
                    <a:pt y="398" x="504"/>
                  </a:lnTo>
                  <a:lnTo>
                    <a:pt y="372" x="517"/>
                  </a:lnTo>
                  <a:lnTo>
                    <a:pt y="347" x="531"/>
                  </a:lnTo>
                  <a:lnTo>
                    <a:pt y="344" x="529"/>
                  </a:lnTo>
                  <a:lnTo>
                    <a:pt y="341" x="528"/>
                  </a:lnTo>
                  <a:lnTo>
                    <a:pt y="339" x="526"/>
                  </a:lnTo>
                  <a:lnTo>
                    <a:pt y="338" x="522"/>
                  </a:lnTo>
                  <a:lnTo>
                    <a:pt y="334" x="528"/>
                  </a:lnTo>
                  <a:lnTo>
                    <a:pt y="332" x="534"/>
                  </a:lnTo>
                  <a:lnTo>
                    <a:pt y="330" x="537"/>
                  </a:lnTo>
                  <a:lnTo>
                    <a:pt y="327" x="540"/>
                  </a:lnTo>
                  <a:lnTo>
                    <a:pt y="323" x="543"/>
                  </a:lnTo>
                  <a:lnTo>
                    <a:pt y="316" x="547"/>
                  </a:lnTo>
                  <a:lnTo>
                    <a:pt y="311" x="548"/>
                  </a:lnTo>
                  <a:lnTo>
                    <a:pt y="307" x="550"/>
                  </a:lnTo>
                  <a:lnTo>
                    <a:pt y="304" x="554"/>
                  </a:lnTo>
                  <a:lnTo>
                    <a:pt y="302" x="558"/>
                  </a:lnTo>
                  <a:lnTo>
                    <a:pt y="290" x="561"/>
                  </a:lnTo>
                  <a:lnTo>
                    <a:pt y="281" x="562"/>
                  </a:lnTo>
                  <a:lnTo>
                    <a:pt y="274" x="562"/>
                  </a:lnTo>
                  <a:lnTo>
                    <a:pt y="269" x="561"/>
                  </a:lnTo>
                  <a:lnTo>
                    <a:pt y="261" x="558"/>
                  </a:lnTo>
                  <a:lnTo>
                    <a:pt y="250" x="554"/>
                  </a:lnTo>
                  <a:lnTo>
                    <a:pt y="239" x="553"/>
                  </a:lnTo>
                  <a:lnTo>
                    <a:pt y="228" x="553"/>
                  </a:lnTo>
                  <a:lnTo>
                    <a:pt y="222" x="552"/>
                  </a:lnTo>
                  <a:lnTo>
                    <a:pt y="217" x="551"/>
                  </a:lnTo>
                  <a:lnTo>
                    <a:pt y="216" x="549"/>
                  </a:lnTo>
                  <a:lnTo>
                    <a:pt y="214" x="548"/>
                  </a:lnTo>
                  <a:lnTo>
                    <a:pt y="214" x="546"/>
                  </a:lnTo>
                  <a:lnTo>
                    <a:pt y="214" x="542"/>
                  </a:lnTo>
                  <a:lnTo>
                    <a:pt y="216" x="539"/>
                  </a:lnTo>
                  <a:lnTo>
                    <a:pt y="218" x="535"/>
                  </a:lnTo>
                  <a:lnTo>
                    <a:pt y="222" x="532"/>
                  </a:lnTo>
                  <a:lnTo>
                    <a:pt y="228" x="527"/>
                  </a:lnTo>
                  <a:lnTo>
                    <a:pt y="239" x="521"/>
                  </a:lnTo>
                  <a:lnTo>
                    <a:pt y="249" x="513"/>
                  </a:lnTo>
                  <a:lnTo>
                    <a:pt y="261" x="510"/>
                  </a:lnTo>
                  <a:lnTo>
                    <a:pt y="270" x="506"/>
                  </a:lnTo>
                  <a:lnTo>
                    <a:pt y="281" x="501"/>
                  </a:lnTo>
                  <a:lnTo>
                    <a:pt y="288" x="497"/>
                  </a:lnTo>
                  <a:lnTo>
                    <a:pt y="298" x="493"/>
                  </a:lnTo>
                  <a:lnTo>
                    <a:pt y="307" x="488"/>
                  </a:lnTo>
                  <a:lnTo>
                    <a:pt y="316" x="486"/>
                  </a:lnTo>
                  <a:lnTo>
                    <a:pt y="327" x="484"/>
                  </a:lnTo>
                  <a:lnTo>
                    <a:pt y="334" x="476"/>
                  </a:lnTo>
                  <a:lnTo>
                    <a:pt y="341" x="468"/>
                  </a:lnTo>
                  <a:lnTo>
                    <a:pt y="351" x="462"/>
                  </a:lnTo>
                  <a:lnTo>
                    <a:pt y="360" x="457"/>
                  </a:lnTo>
                  <a:lnTo>
                    <a:pt y="369" x="454"/>
                  </a:lnTo>
                  <a:lnTo>
                    <a:pt y="379" x="452"/>
                  </a:lnTo>
                  <a:lnTo>
                    <a:pt y="388" x="450"/>
                  </a:lnTo>
                  <a:lnTo>
                    <a:pt y="398" x="449"/>
                  </a:lnTo>
                  <a:close/>
                  <a:moveTo>
                    <a:pt y="384" x="525"/>
                  </a:moveTo>
                  <a:lnTo>
                    <a:pt y="387" x="527"/>
                  </a:lnTo>
                  <a:lnTo>
                    <a:pt y="388" x="531"/>
                  </a:lnTo>
                  <a:lnTo>
                    <a:pt y="387" x="534"/>
                  </a:lnTo>
                  <a:lnTo>
                    <a:pt y="384" x="537"/>
                  </a:lnTo>
                  <a:lnTo>
                    <a:pt y="377" x="542"/>
                  </a:lnTo>
                  <a:lnTo>
                    <a:pt y="371" x="548"/>
                  </a:lnTo>
                  <a:lnTo>
                    <a:pt y="363" x="550"/>
                  </a:lnTo>
                  <a:lnTo>
                    <a:pt y="355" x="552"/>
                  </a:lnTo>
                  <a:lnTo>
                    <a:pt y="352" x="553"/>
                  </a:lnTo>
                  <a:lnTo>
                    <a:pt y="348" x="553"/>
                  </a:lnTo>
                  <a:lnTo>
                    <a:pt y="345" x="552"/>
                  </a:lnTo>
                  <a:lnTo>
                    <a:pt y="343" x="549"/>
                  </a:lnTo>
                  <a:lnTo>
                    <a:pt y="353" x="543"/>
                  </a:lnTo>
                  <a:lnTo>
                    <a:pt y="364" x="537"/>
                  </a:lnTo>
                  <a:lnTo>
                    <a:pt y="375" x="531"/>
                  </a:lnTo>
                  <a:lnTo>
                    <a:pt y="384" x="525"/>
                  </a:lnTo>
                  <a:close/>
                  <a:moveTo>
                    <a:pt y="339" x="570"/>
                  </a:moveTo>
                  <a:lnTo>
                    <a:pt y="347" x="568"/>
                  </a:lnTo>
                  <a:lnTo>
                    <a:pt y="349" x="569"/>
                  </a:lnTo>
                  <a:lnTo>
                    <a:pt y="347" x="573"/>
                  </a:lnTo>
                  <a:lnTo>
                    <a:pt y="341" x="576"/>
                  </a:lnTo>
                  <a:lnTo>
                    <a:pt y="332" x="584"/>
                  </a:lnTo>
                  <a:lnTo>
                    <a:pt y="320" x="591"/>
                  </a:lnTo>
                  <a:lnTo>
                    <a:pt y="310" x="599"/>
                  </a:lnTo>
                  <a:lnTo>
                    <a:pt y="298" x="605"/>
                  </a:lnTo>
                  <a:lnTo>
                    <a:pt y="294" x="606"/>
                  </a:lnTo>
                  <a:lnTo>
                    <a:pt y="290" x="608"/>
                  </a:lnTo>
                  <a:lnTo>
                    <a:pt y="287" x="608"/>
                  </a:lnTo>
                  <a:lnTo>
                    <a:pt y="286" x="608"/>
                  </a:lnTo>
                  <a:lnTo>
                    <a:pt y="285" x="607"/>
                  </a:lnTo>
                  <a:lnTo>
                    <a:pt y="283" x="605"/>
                  </a:lnTo>
                  <a:lnTo>
                    <a:pt y="283" x="600"/>
                  </a:lnTo>
                  <a:lnTo>
                    <a:pt y="285" x="595"/>
                  </a:lnTo>
                  <a:lnTo>
                    <a:pt y="286" x="592"/>
                  </a:lnTo>
                  <a:lnTo>
                    <a:pt y="288" x="590"/>
                  </a:lnTo>
                  <a:lnTo>
                    <a:pt y="294" x="586"/>
                  </a:lnTo>
                  <a:lnTo>
                    <a:pt y="298" x="580"/>
                  </a:lnTo>
                  <a:lnTo>
                    <a:pt y="303" x="576"/>
                  </a:lnTo>
                  <a:lnTo>
                    <a:pt y="307" x="574"/>
                  </a:lnTo>
                  <a:lnTo>
                    <a:pt y="312" x="573"/>
                  </a:lnTo>
                  <a:lnTo>
                    <a:pt y="318" x="572"/>
                  </a:lnTo>
                  <a:lnTo>
                    <a:pt y="328" x="572"/>
                  </a:lnTo>
                  <a:lnTo>
                    <a:pt y="339" x="570"/>
                  </a:lnTo>
                  <a:close/>
                  <a:moveTo>
                    <a:pt y="200" x="535"/>
                  </a:moveTo>
                  <a:lnTo>
                    <a:pt y="201" x="533"/>
                  </a:lnTo>
                  <a:lnTo>
                    <a:pt y="200" x="532"/>
                  </a:lnTo>
                  <a:lnTo>
                    <a:pt y="200" x="531"/>
                  </a:lnTo>
                  <a:lnTo>
                    <a:pt y="197" x="531"/>
                  </a:lnTo>
                  <a:lnTo>
                    <a:pt y="194" x="532"/>
                  </a:lnTo>
                  <a:lnTo>
                    <a:pt y="190" x="533"/>
                  </a:lnTo>
                  <a:lnTo>
                    <a:pt y="180" x="534"/>
                  </a:lnTo>
                  <a:lnTo>
                    <a:pt y="169" x="534"/>
                  </a:lnTo>
                  <a:lnTo>
                    <a:pt y="164" x="535"/>
                  </a:lnTo>
                  <a:lnTo>
                    <a:pt y="159" x="536"/>
                  </a:lnTo>
                  <a:lnTo>
                    <a:pt y="153" x="539"/>
                  </a:lnTo>
                  <a:lnTo>
                    <a:pt y="148" x="543"/>
                  </a:lnTo>
                  <a:lnTo>
                    <a:pt y="145" x="547"/>
                  </a:lnTo>
                  <a:lnTo>
                    <a:pt y="144" x="549"/>
                  </a:lnTo>
                  <a:lnTo>
                    <a:pt y="144" x="550"/>
                  </a:lnTo>
                  <a:lnTo>
                    <a:pt y="145" x="550"/>
                  </a:lnTo>
                  <a:lnTo>
                    <a:pt y="149" x="550"/>
                  </a:lnTo>
                  <a:lnTo>
                    <a:pt y="151" x="551"/>
                  </a:lnTo>
                  <a:lnTo>
                    <a:pt y="164" x="549"/>
                  </a:lnTo>
                  <a:lnTo>
                    <a:pt y="179" x="546"/>
                  </a:lnTo>
                  <a:lnTo>
                    <a:pt y="185" x="545"/>
                  </a:lnTo>
                  <a:lnTo>
                    <a:pt y="190" x="542"/>
                  </a:lnTo>
                  <a:lnTo>
                    <a:pt y="196" x="539"/>
                  </a:lnTo>
                  <a:lnTo>
                    <a:pt y="200" x="535"/>
                  </a:lnTo>
                  <a:close/>
                  <a:moveTo>
                    <a:pt y="246" x="568"/>
                  </a:moveTo>
                  <a:lnTo>
                    <a:pt y="235" x="565"/>
                  </a:lnTo>
                  <a:lnTo>
                    <a:pt y="225" x="561"/>
                  </a:lnTo>
                  <a:lnTo>
                    <a:pt y="220" x="560"/>
                  </a:lnTo>
                  <a:lnTo>
                    <a:pt y="213" x="559"/>
                  </a:lnTo>
                  <a:lnTo>
                    <a:pt y="206" x="560"/>
                  </a:lnTo>
                  <a:lnTo>
                    <a:pt y="197" x="562"/>
                  </a:lnTo>
                  <a:lnTo>
                    <a:pt y="192" x="563"/>
                  </a:lnTo>
                  <a:lnTo>
                    <a:pt y="186" x="564"/>
                  </a:lnTo>
                  <a:lnTo>
                    <a:pt y="182" x="567"/>
                  </a:lnTo>
                  <a:lnTo>
                    <a:pt y="177" x="570"/>
                  </a:lnTo>
                  <a:lnTo>
                    <a:pt y="169" x="578"/>
                  </a:lnTo>
                  <a:lnTo>
                    <a:pt y="164" x="587"/>
                  </a:lnTo>
                  <a:lnTo>
                    <a:pt y="164" x="590"/>
                  </a:lnTo>
                  <a:lnTo>
                    <a:pt y="165" x="592"/>
                  </a:lnTo>
                  <a:lnTo>
                    <a:pt y="167" x="593"/>
                  </a:lnTo>
                  <a:lnTo>
                    <a:pt y="169" x="594"/>
                  </a:lnTo>
                  <a:lnTo>
                    <a:pt y="175" x="593"/>
                  </a:lnTo>
                  <a:lnTo>
                    <a:pt y="181" x="592"/>
                  </a:lnTo>
                  <a:lnTo>
                    <a:pt y="194" x="587"/>
                  </a:lnTo>
                  <a:lnTo>
                    <a:pt y="208" x="582"/>
                  </a:lnTo>
                  <a:lnTo>
                    <a:pt y="210" x="579"/>
                  </a:lnTo>
                  <a:lnTo>
                    <a:pt y="214" x="577"/>
                  </a:lnTo>
                  <a:lnTo>
                    <a:pt y="220" x="575"/>
                  </a:lnTo>
                  <a:lnTo>
                    <a:pt y="225" x="574"/>
                  </a:lnTo>
                  <a:lnTo>
                    <a:pt y="235" x="570"/>
                  </a:lnTo>
                  <a:lnTo>
                    <a:pt y="246" x="568"/>
                  </a:lnTo>
                  <a:close/>
                  <a:moveTo>
                    <a:pt y="245" x="466"/>
                  </a:moveTo>
                  <a:lnTo>
                    <a:pt y="238" x="464"/>
                  </a:lnTo>
                  <a:lnTo>
                    <a:pt y="233" x="464"/>
                  </a:lnTo>
                  <a:lnTo>
                    <a:pt y="226" x="463"/>
                  </a:lnTo>
                  <a:lnTo>
                    <a:pt y="221" x="464"/>
                  </a:lnTo>
                  <a:lnTo>
                    <a:pt y="208" x="466"/>
                  </a:lnTo>
                  <a:lnTo>
                    <a:pt y="194" x="469"/>
                  </a:lnTo>
                  <a:lnTo>
                    <a:pt y="182" x="473"/>
                  </a:lnTo>
                  <a:lnTo>
                    <a:pt y="169" x="478"/>
                  </a:lnTo>
                  <a:lnTo>
                    <a:pt y="155" x="482"/>
                  </a:lnTo>
                  <a:lnTo>
                    <a:pt y="141" x="484"/>
                  </a:lnTo>
                  <a:lnTo>
                    <a:pt y="135" x="485"/>
                  </a:lnTo>
                  <a:lnTo>
                    <a:pt y="131" x="487"/>
                  </a:lnTo>
                  <a:lnTo>
                    <a:pt y="127" x="490"/>
                  </a:lnTo>
                  <a:lnTo>
                    <a:pt y="126" x="492"/>
                  </a:lnTo>
                  <a:lnTo>
                    <a:pt y="124" x="494"/>
                  </a:lnTo>
                  <a:lnTo>
                    <a:pt y="126" x="496"/>
                  </a:lnTo>
                  <a:lnTo>
                    <a:pt y="128" x="498"/>
                  </a:lnTo>
                  <a:lnTo>
                    <a:pt y="131" x="499"/>
                  </a:lnTo>
                  <a:lnTo>
                    <a:pt y="136" x="501"/>
                  </a:lnTo>
                  <a:lnTo>
                    <a:pt y="141" x="503"/>
                  </a:lnTo>
                  <a:lnTo>
                    <a:pt y="147" x="501"/>
                  </a:lnTo>
                  <a:lnTo>
                    <a:pt y="152" x="500"/>
                  </a:lnTo>
                  <a:lnTo>
                    <a:pt y="164" x="498"/>
                  </a:lnTo>
                  <a:lnTo>
                    <a:pt y="176" x="496"/>
                  </a:lnTo>
                  <a:lnTo>
                    <a:pt y="184" x="495"/>
                  </a:lnTo>
                  <a:lnTo>
                    <a:pt y="192" x="493"/>
                  </a:lnTo>
                  <a:lnTo>
                    <a:pt y="200" x="488"/>
                  </a:lnTo>
                  <a:lnTo>
                    <a:pt y="208" x="484"/>
                  </a:lnTo>
                  <a:lnTo>
                    <a:pt y="217" x="479"/>
                  </a:lnTo>
                  <a:lnTo>
                    <a:pt y="225" x="473"/>
                  </a:lnTo>
                  <a:lnTo>
                    <a:pt y="234" x="469"/>
                  </a:lnTo>
                  <a:lnTo>
                    <a:pt y="245" x="466"/>
                  </a:lnTo>
                  <a:close/>
                  <a:moveTo>
                    <a:pt y="817" x="573"/>
                  </a:moveTo>
                  <a:lnTo>
                    <a:pt y="811" x="559"/>
                  </a:lnTo>
                  <a:lnTo>
                    <a:pt y="799" x="561"/>
                  </a:lnTo>
                  <a:lnTo>
                    <a:pt y="785" x="564"/>
                  </a:lnTo>
                  <a:lnTo>
                    <a:pt y="772" x="569"/>
                  </a:lnTo>
                  <a:lnTo>
                    <a:pt y="760" x="577"/>
                  </a:lnTo>
                  <a:lnTo>
                    <a:pt y="646" x="587"/>
                  </a:lnTo>
                  <a:lnTo>
                    <a:pt y="649" x="583"/>
                  </a:lnTo>
                  <a:lnTo>
                    <a:pt y="652" x="580"/>
                  </a:lnTo>
                  <a:lnTo>
                    <a:pt y="652" x="579"/>
                  </a:lnTo>
                  <a:lnTo>
                    <a:pt y="652" x="578"/>
                  </a:lnTo>
                  <a:lnTo>
                    <a:pt y="652" x="577"/>
                  </a:lnTo>
                  <a:lnTo>
                    <a:pt y="649" x="576"/>
                  </a:lnTo>
                  <a:lnTo>
                    <a:pt y="638" x="577"/>
                  </a:lnTo>
                  <a:lnTo>
                    <a:pt y="626" x="578"/>
                  </a:lnTo>
                  <a:lnTo>
                    <a:pt y="620" x="579"/>
                  </a:lnTo>
                  <a:lnTo>
                    <a:pt y="614" x="579"/>
                  </a:lnTo>
                  <a:lnTo>
                    <a:pt y="609" x="578"/>
                  </a:lnTo>
                  <a:lnTo>
                    <a:pt y="603" x="576"/>
                  </a:lnTo>
                  <a:lnTo>
                    <a:pt y="600" x="578"/>
                  </a:lnTo>
                  <a:lnTo>
                    <a:pt y="597" x="580"/>
                  </a:lnTo>
                  <a:lnTo>
                    <a:pt y="595" x="581"/>
                  </a:lnTo>
                  <a:lnTo>
                    <a:pt y="587" x="582"/>
                  </a:lnTo>
                  <a:lnTo>
                    <a:pt y="583" x="583"/>
                  </a:lnTo>
                  <a:lnTo>
                    <a:pt y="580" x="583"/>
                  </a:lnTo>
                  <a:lnTo>
                    <a:pt y="580" x="581"/>
                  </a:lnTo>
                  <a:lnTo>
                    <a:pt y="579" x="579"/>
                  </a:lnTo>
                  <a:lnTo>
                    <a:pt y="579" x="576"/>
                  </a:lnTo>
                  <a:lnTo>
                    <a:pt y="577" x="573"/>
                  </a:lnTo>
                  <a:lnTo>
                    <a:pt y="576" x="570"/>
                  </a:lnTo>
                  <a:lnTo>
                    <a:pt y="572" x="568"/>
                  </a:lnTo>
                  <a:lnTo>
                    <a:pt y="564" x="567"/>
                  </a:lnTo>
                  <a:lnTo>
                    <a:pt y="557" x="567"/>
                  </a:lnTo>
                  <a:lnTo>
                    <a:pt y="551" x="567"/>
                  </a:lnTo>
                  <a:lnTo>
                    <a:pt y="546" x="568"/>
                  </a:lnTo>
                  <a:lnTo>
                    <a:pt y="540" x="570"/>
                  </a:lnTo>
                  <a:lnTo>
                    <a:pt y="535" x="574"/>
                  </a:lnTo>
                  <a:lnTo>
                    <a:pt y="531" x="579"/>
                  </a:lnTo>
                  <a:lnTo>
                    <a:pt y="527" x="586"/>
                  </a:lnTo>
                  <a:lnTo>
                    <a:pt y="523" x="591"/>
                  </a:lnTo>
                  <a:lnTo>
                    <a:pt y="518" x="597"/>
                  </a:lnTo>
                  <a:lnTo>
                    <a:pt y="503" x="599"/>
                  </a:lnTo>
                  <a:lnTo>
                    <a:pt y="507" x="594"/>
                  </a:lnTo>
                  <a:lnTo>
                    <a:pt y="511" x="592"/>
                  </a:lnTo>
                  <a:lnTo>
                    <a:pt y="512" x="589"/>
                  </a:lnTo>
                  <a:lnTo>
                    <a:pt y="512" x="588"/>
                  </a:lnTo>
                  <a:lnTo>
                    <a:pt y="511" x="588"/>
                  </a:lnTo>
                  <a:lnTo>
                    <a:pt y="510" x="588"/>
                  </a:lnTo>
                  <a:lnTo>
                    <a:pt y="507" x="588"/>
                  </a:lnTo>
                  <a:lnTo>
                    <a:pt y="504" x="588"/>
                  </a:lnTo>
                  <a:lnTo>
                    <a:pt y="499" x="589"/>
                  </a:lnTo>
                  <a:lnTo>
                    <a:pt y="491" x="591"/>
                  </a:lnTo>
                  <a:lnTo>
                    <a:pt y="483" x="595"/>
                  </a:lnTo>
                  <a:lnTo>
                    <a:pt y="475" x="601"/>
                  </a:lnTo>
                  <a:lnTo>
                    <a:pt y="453" x="603"/>
                  </a:lnTo>
                  <a:lnTo>
                    <a:pt y="459" x="600"/>
                  </a:lnTo>
                  <a:lnTo>
                    <a:pt y="465" x="595"/>
                  </a:lnTo>
                  <a:lnTo>
                    <a:pt y="469" x="591"/>
                  </a:lnTo>
                  <a:lnTo>
                    <a:pt y="473" x="587"/>
                  </a:lnTo>
                  <a:lnTo>
                    <a:pt y="475" x="583"/>
                  </a:lnTo>
                  <a:lnTo>
                    <a:pt y="477" x="581"/>
                  </a:lnTo>
                  <a:lnTo>
                    <a:pt y="474" x="580"/>
                  </a:lnTo>
                  <a:lnTo>
                    <a:pt y="471" x="581"/>
                  </a:lnTo>
                  <a:lnTo>
                    <a:pt y="463" x="582"/>
                  </a:lnTo>
                  <a:lnTo>
                    <a:pt y="457" x="584"/>
                  </a:lnTo>
                  <a:lnTo>
                    <a:pt y="450" x="587"/>
                  </a:lnTo>
                  <a:lnTo>
                    <a:pt y="442" x="590"/>
                  </a:lnTo>
                  <a:lnTo>
                    <a:pt y="436" x="593"/>
                  </a:lnTo>
                  <a:lnTo>
                    <a:pt y="428" x="596"/>
                  </a:lnTo>
                  <a:lnTo>
                    <a:pt y="417" x="599"/>
                  </a:lnTo>
                  <a:lnTo>
                    <a:pt y="406" x="600"/>
                  </a:lnTo>
                  <a:lnTo>
                    <a:pt y="402" x="603"/>
                  </a:lnTo>
                  <a:lnTo>
                    <a:pt y="400" x="607"/>
                  </a:lnTo>
                  <a:lnTo>
                    <a:pt y="384" x="608"/>
                  </a:lnTo>
                  <a:lnTo>
                    <a:pt y="384" x="603"/>
                  </a:lnTo>
                  <a:lnTo>
                    <a:pt y="383" x="599"/>
                  </a:lnTo>
                  <a:lnTo>
                    <a:pt y="383" x="596"/>
                  </a:lnTo>
                  <a:lnTo>
                    <a:pt y="381" x="595"/>
                  </a:lnTo>
                  <a:lnTo>
                    <a:pt y="379" x="595"/>
                  </a:lnTo>
                  <a:lnTo>
                    <a:pt y="377" x="595"/>
                  </a:lnTo>
                  <a:lnTo>
                    <a:pt y="372" x="596"/>
                  </a:lnTo>
                  <a:lnTo>
                    <a:pt y="364" x="600"/>
                  </a:lnTo>
                  <a:lnTo>
                    <a:pt y="355" x="605"/>
                  </a:lnTo>
                  <a:lnTo>
                    <a:pt y="343" x="613"/>
                  </a:lnTo>
                  <a:lnTo>
                    <a:pt y="316" x="615"/>
                  </a:lnTo>
                  <a:lnTo>
                    <a:pt y="332" x="608"/>
                  </a:lnTo>
                  <a:lnTo>
                    <a:pt y="348" x="602"/>
                  </a:lnTo>
                  <a:lnTo>
                    <a:pt y="355" x="596"/>
                  </a:lnTo>
                  <a:lnTo>
                    <a:pt y="363" x="591"/>
                  </a:lnTo>
                  <a:lnTo>
                    <a:pt y="372" x="586"/>
                  </a:lnTo>
                  <a:lnTo>
                    <a:pt y="381" x="581"/>
                  </a:lnTo>
                  <a:lnTo>
                    <a:pt y="389" x="577"/>
                  </a:lnTo>
                  <a:lnTo>
                    <a:pt y="397" x="573"/>
                  </a:lnTo>
                  <a:lnTo>
                    <a:pt y="405" x="567"/>
                  </a:lnTo>
                  <a:lnTo>
                    <a:pt y="410" x="561"/>
                  </a:lnTo>
                  <a:lnTo>
                    <a:pt y="409" x="559"/>
                  </a:lnTo>
                  <a:lnTo>
                    <a:pt y="408" x="555"/>
                  </a:lnTo>
                  <a:lnTo>
                    <a:pt y="406" x="554"/>
                  </a:lnTo>
                  <a:lnTo>
                    <a:pt y="405" x="554"/>
                  </a:lnTo>
                  <a:lnTo>
                    <a:pt y="404" x="555"/>
                  </a:lnTo>
                  <a:lnTo>
                    <a:pt y="401" x="558"/>
                  </a:lnTo>
                  <a:lnTo>
                    <a:pt y="389" x="562"/>
                  </a:lnTo>
                  <a:lnTo>
                    <a:pt y="377" x="564"/>
                  </a:lnTo>
                  <a:lnTo>
                    <a:pt y="371" x="566"/>
                  </a:lnTo>
                  <a:lnTo>
                    <a:pt y="364" x="570"/>
                  </a:lnTo>
                  <a:lnTo>
                    <a:pt y="357" x="576"/>
                  </a:lnTo>
                  <a:lnTo>
                    <a:pt y="348" x="583"/>
                  </a:lnTo>
                  <a:lnTo>
                    <a:pt y="335" x="591"/>
                  </a:lnTo>
                  <a:lnTo>
                    <a:pt y="320" x="600"/>
                  </a:lnTo>
                  <a:lnTo>
                    <a:pt y="307" x="608"/>
                  </a:lnTo>
                  <a:lnTo>
                    <a:pt y="295" x="617"/>
                  </a:lnTo>
                  <a:lnTo>
                    <a:pt y="269" x="618"/>
                  </a:lnTo>
                  <a:lnTo>
                    <a:pt y="271" x="614"/>
                  </a:lnTo>
                  <a:lnTo>
                    <a:pt y="274" x="609"/>
                  </a:lnTo>
                  <a:lnTo>
                    <a:pt y="274" x="607"/>
                  </a:lnTo>
                  <a:lnTo>
                    <a:pt y="273" x="605"/>
                  </a:lnTo>
                  <a:lnTo>
                    <a:pt y="269" x="605"/>
                  </a:lnTo>
                  <a:lnTo>
                    <a:pt y="266" x="605"/>
                  </a:lnTo>
                  <a:lnTo>
                    <a:pt y="261" x="606"/>
                  </a:lnTo>
                  <a:lnTo>
                    <a:pt y="255" x="607"/>
                  </a:lnTo>
                  <a:lnTo>
                    <a:pt y="233" x="616"/>
                  </a:lnTo>
                  <a:lnTo>
                    <a:pt y="218" x="622"/>
                  </a:lnTo>
                  <a:lnTo>
                    <a:pt y="196" x="624"/>
                  </a:lnTo>
                  <a:lnTo>
                    <a:pt y="212" x="618"/>
                  </a:lnTo>
                  <a:lnTo>
                    <a:pt y="232" x="609"/>
                  </a:lnTo>
                  <a:lnTo>
                    <a:pt y="253" x="599"/>
                  </a:lnTo>
                  <a:lnTo>
                    <a:pt y="278" x="586"/>
                  </a:lnTo>
                  <a:lnTo>
                    <a:pt y="279" x="583"/>
                  </a:lnTo>
                  <a:lnTo>
                    <a:pt y="281" x="580"/>
                  </a:lnTo>
                  <a:lnTo>
                    <a:pt y="281" x="579"/>
                  </a:lnTo>
                  <a:lnTo>
                    <a:pt y="279" x="578"/>
                  </a:lnTo>
                  <a:lnTo>
                    <a:pt y="277" x="578"/>
                  </a:lnTo>
                  <a:lnTo>
                    <a:pt y="273" x="579"/>
                  </a:lnTo>
                  <a:lnTo>
                    <a:pt y="255" x="583"/>
                  </a:lnTo>
                  <a:lnTo>
                    <a:pt y="238" x="587"/>
                  </a:lnTo>
                  <a:lnTo>
                    <a:pt y="230" x="589"/>
                  </a:lnTo>
                  <a:lnTo>
                    <a:pt y="221" x="590"/>
                  </a:lnTo>
                  <a:lnTo>
                    <a:pt y="213" x="591"/>
                  </a:lnTo>
                  <a:lnTo>
                    <a:pt y="204" x="590"/>
                  </a:lnTo>
                  <a:lnTo>
                    <a:pt y="200" x="593"/>
                  </a:lnTo>
                  <a:lnTo>
                    <a:pt y="194" x="595"/>
                  </a:lnTo>
                  <a:lnTo>
                    <a:pt y="189" x="599"/>
                  </a:lnTo>
                  <a:lnTo>
                    <a:pt y="182" x="601"/>
                  </a:lnTo>
                  <a:lnTo>
                    <a:pt y="169" x="605"/>
                  </a:lnTo>
                  <a:lnTo>
                    <a:pt y="156" x="609"/>
                  </a:lnTo>
                  <a:lnTo>
                    <a:pt y="155" x="613"/>
                  </a:lnTo>
                  <a:lnTo>
                    <a:pt y="153" x="616"/>
                  </a:lnTo>
                  <a:lnTo>
                    <a:pt y="151" x="617"/>
                  </a:lnTo>
                  <a:lnTo>
                    <a:pt y="148" x="618"/>
                  </a:lnTo>
                  <a:lnTo>
                    <a:pt y="143" x="619"/>
                  </a:lnTo>
                  <a:lnTo>
                    <a:pt y="137" x="621"/>
                  </a:lnTo>
                  <a:lnTo>
                    <a:pt y="129" x="625"/>
                  </a:lnTo>
                  <a:lnTo>
                    <a:pt y="122" x="631"/>
                  </a:lnTo>
                  <a:lnTo>
                    <a:pt y="110" x="632"/>
                  </a:lnTo>
                  <a:lnTo>
                    <a:pt y="126" x="622"/>
                  </a:lnTo>
                  <a:lnTo>
                    <a:pt y="139" x="613"/>
                  </a:lnTo>
                  <a:lnTo>
                    <a:pt y="149" x="603"/>
                  </a:lnTo>
                  <a:lnTo>
                    <a:pt y="156" x="595"/>
                  </a:lnTo>
                  <a:lnTo>
                    <a:pt y="153" x="594"/>
                  </a:lnTo>
                  <a:lnTo>
                    <a:pt y="144" x="594"/>
                  </a:lnTo>
                  <a:lnTo>
                    <a:pt y="131" x="596"/>
                  </a:lnTo>
                  <a:lnTo>
                    <a:pt y="115" x="601"/>
                  </a:lnTo>
                  <a:lnTo>
                    <a:pt y="99" x="605"/>
                  </a:lnTo>
                  <a:lnTo>
                    <a:pt y="84" x="610"/>
                  </a:lnTo>
                  <a:lnTo>
                    <a:pt y="78" x="613"/>
                  </a:lnTo>
                  <a:lnTo>
                    <a:pt y="74" x="616"/>
                  </a:lnTo>
                  <a:lnTo>
                    <a:pt y="70" x="619"/>
                  </a:lnTo>
                  <a:lnTo>
                    <a:pt y="69" x="622"/>
                  </a:lnTo>
                  <a:lnTo>
                    <a:pt y="69" x="625"/>
                  </a:lnTo>
                  <a:lnTo>
                    <a:pt y="70" x="629"/>
                  </a:lnTo>
                  <a:lnTo>
                    <a:pt y="71" x="630"/>
                  </a:lnTo>
                  <a:lnTo>
                    <a:pt y="74" x="631"/>
                  </a:lnTo>
                  <a:lnTo>
                    <a:pt y="82" x="629"/>
                  </a:lnTo>
                  <a:lnTo>
                    <a:pt y="94" x="623"/>
                  </a:lnTo>
                  <a:lnTo>
                    <a:pt y="86" x="628"/>
                  </a:lnTo>
                  <a:lnTo>
                    <a:pt y="78" x="631"/>
                  </a:lnTo>
                  <a:lnTo>
                    <a:pt y="73" x="633"/>
                  </a:lnTo>
                  <a:lnTo>
                    <a:pt y="67" x="633"/>
                  </a:lnTo>
                  <a:lnTo>
                    <a:pt y="63" x="631"/>
                  </a:lnTo>
                  <a:lnTo>
                    <a:pt y="62" x="627"/>
                  </a:lnTo>
                  <a:lnTo>
                    <a:pt y="62" x="621"/>
                  </a:lnTo>
                  <a:lnTo>
                    <a:pt y="62" x="615"/>
                  </a:lnTo>
                  <a:lnTo>
                    <a:pt y="54" x="616"/>
                  </a:lnTo>
                  <a:lnTo>
                    <a:pt y="46" x="618"/>
                  </a:lnTo>
                  <a:lnTo>
                    <a:pt y="38" x="621"/>
                  </a:lnTo>
                  <a:lnTo>
                    <a:pt y="30" x="625"/>
                  </a:lnTo>
                  <a:lnTo>
                    <a:pt y="14" x="634"/>
                  </a:lnTo>
                  <a:lnTo>
                    <a:pt y="0" x="642"/>
                  </a:lnTo>
                  <a:lnTo>
                    <a:pt y="12" x="634"/>
                  </a:lnTo>
                  <a:lnTo>
                    <a:pt y="21" x="629"/>
                  </a:lnTo>
                  <a:lnTo>
                    <a:pt y="26" x="624"/>
                  </a:lnTo>
                  <a:lnTo>
                    <a:pt y="27" x="621"/>
                  </a:lnTo>
                  <a:lnTo>
                    <a:pt y="26" x="620"/>
                  </a:lnTo>
                  <a:lnTo>
                    <a:pt y="22" x="618"/>
                  </a:lnTo>
                  <a:lnTo>
                    <a:pt y="14" x="617"/>
                  </a:lnTo>
                  <a:lnTo>
                    <a:pt y="4" x="616"/>
                  </a:lnTo>
                  <a:lnTo>
                    <a:pt y="12" x="617"/>
                  </a:lnTo>
                  <a:lnTo>
                    <a:pt y="21" x="616"/>
                  </a:lnTo>
                  <a:lnTo>
                    <a:pt y="33" x="615"/>
                  </a:lnTo>
                  <a:lnTo>
                    <a:pt y="45" x="614"/>
                  </a:lnTo>
                  <a:lnTo>
                    <a:pt y="73" x="608"/>
                  </a:lnTo>
                  <a:lnTo>
                    <a:pt y="100" x="601"/>
                  </a:lnTo>
                  <a:lnTo>
                    <a:pt y="127" x="592"/>
                  </a:lnTo>
                  <a:lnTo>
                    <a:pt y="149" x="582"/>
                  </a:lnTo>
                  <a:lnTo>
                    <a:pt y="157" x="578"/>
                  </a:lnTo>
                  <a:lnTo>
                    <a:pt y="165" x="574"/>
                  </a:lnTo>
                  <a:lnTo>
                    <a:pt y="169" x="569"/>
                  </a:lnTo>
                  <a:lnTo>
                    <a:pt y="171" x="565"/>
                  </a:lnTo>
                  <a:lnTo>
                    <a:pt y="169" x="563"/>
                  </a:lnTo>
                  <a:lnTo>
                    <a:pt y="165" x="563"/>
                  </a:lnTo>
                  <a:lnTo>
                    <a:pt y="159" x="563"/>
                  </a:lnTo>
                  <a:lnTo>
                    <a:pt y="152" x="564"/>
                  </a:lnTo>
                  <a:lnTo>
                    <a:pt y="133" x="568"/>
                  </a:lnTo>
                  <a:lnTo>
                    <a:pt y="111" x="574"/>
                  </a:lnTo>
                  <a:lnTo>
                    <a:pt y="87" x="581"/>
                  </a:lnTo>
                  <a:lnTo>
                    <a:pt y="62" x="589"/>
                  </a:lnTo>
                  <a:lnTo>
                    <a:pt y="38" x="594"/>
                  </a:lnTo>
                  <a:lnTo>
                    <a:pt y="17" x="600"/>
                  </a:lnTo>
                  <a:lnTo>
                    <a:pt y="41" x="591"/>
                  </a:lnTo>
                  <a:lnTo>
                    <a:pt y="51" x="586"/>
                  </a:lnTo>
                  <a:lnTo>
                    <a:pt y="54" x="583"/>
                  </a:lnTo>
                  <a:lnTo>
                    <a:pt y="53" x="581"/>
                  </a:lnTo>
                  <a:lnTo>
                    <a:pt y="50" x="579"/>
                  </a:lnTo>
                  <a:lnTo>
                    <a:pt y="45" x="577"/>
                  </a:lnTo>
                  <a:lnTo>
                    <a:pt y="50" x="578"/>
                  </a:lnTo>
                  <a:lnTo>
                    <a:pt y="57" x="579"/>
                  </a:lnTo>
                  <a:lnTo>
                    <a:pt y="63" x="579"/>
                  </a:lnTo>
                  <a:lnTo>
                    <a:pt y="69" x="579"/>
                  </a:lnTo>
                  <a:lnTo>
                    <a:pt y="80" x="577"/>
                  </a:lnTo>
                  <a:lnTo>
                    <a:pt y="92" x="574"/>
                  </a:lnTo>
                  <a:lnTo>
                    <a:pt y="103" x="568"/>
                  </a:lnTo>
                  <a:lnTo>
                    <a:pt y="112" x="561"/>
                  </a:lnTo>
                  <a:lnTo>
                    <a:pt y="122" x="552"/>
                  </a:lnTo>
                  <a:lnTo>
                    <a:pt y="128" x="542"/>
                  </a:lnTo>
                  <a:lnTo>
                    <a:pt y="149" x="532"/>
                  </a:lnTo>
                  <a:lnTo>
                    <a:pt y="164" x="523"/>
                  </a:lnTo>
                  <a:lnTo>
                    <a:pt y="168" x="520"/>
                  </a:lnTo>
                  <a:lnTo>
                    <a:pt y="171" x="515"/>
                  </a:lnTo>
                  <a:lnTo>
                    <a:pt y="172" x="513"/>
                  </a:lnTo>
                  <a:lnTo>
                    <a:pt y="172" x="511"/>
                  </a:lnTo>
                  <a:lnTo>
                    <a:pt y="171" x="509"/>
                  </a:lnTo>
                  <a:lnTo>
                    <a:pt y="169" x="507"/>
                  </a:lnTo>
                  <a:lnTo>
                    <a:pt y="167" x="507"/>
                  </a:lnTo>
                  <a:lnTo>
                    <a:pt y="163" x="506"/>
                  </a:lnTo>
                  <a:lnTo>
                    <a:pt y="152" x="507"/>
                  </a:lnTo>
                  <a:lnTo>
                    <a:pt y="140" x="510"/>
                  </a:lnTo>
                  <a:lnTo>
                    <a:pt y="133" x="510"/>
                  </a:lnTo>
                  <a:lnTo>
                    <a:pt y="127" x="510"/>
                  </a:lnTo>
                  <a:lnTo>
                    <a:pt y="122" x="511"/>
                  </a:lnTo>
                  <a:lnTo>
                    <a:pt y="116" x="512"/>
                  </a:lnTo>
                  <a:lnTo>
                    <a:pt y="104" x="517"/>
                  </a:lnTo>
                  <a:lnTo>
                    <a:pt y="94" x="522"/>
                  </a:lnTo>
                  <a:lnTo>
                    <a:pt y="83" x="526"/>
                  </a:lnTo>
                  <a:lnTo>
                    <a:pt y="70" x="531"/>
                  </a:lnTo>
                  <a:lnTo>
                    <a:pt y="63" x="533"/>
                  </a:lnTo>
                  <a:lnTo>
                    <a:pt y="57" x="534"/>
                  </a:lnTo>
                  <a:lnTo>
                    <a:pt y="49" x="535"/>
                  </a:lnTo>
                  <a:lnTo>
                    <a:pt y="41" x="535"/>
                  </a:lnTo>
                  <a:lnTo>
                    <a:pt y="55" x="533"/>
                  </a:lnTo>
                  <a:lnTo>
                    <a:pt y="69" x="528"/>
                  </a:lnTo>
                  <a:lnTo>
                    <a:pt y="75" x="525"/>
                  </a:lnTo>
                  <a:lnTo>
                    <a:pt y="79" x="523"/>
                  </a:lnTo>
                  <a:lnTo>
                    <a:pt y="82" x="520"/>
                  </a:lnTo>
                  <a:lnTo>
                    <a:pt y="83" x="517"/>
                  </a:lnTo>
                  <a:lnTo>
                    <a:pt y="82" x="514"/>
                  </a:lnTo>
                  <a:lnTo>
                    <a:pt y="79" x="512"/>
                  </a:lnTo>
                  <a:lnTo>
                    <a:pt y="74" x="511"/>
                  </a:lnTo>
                  <a:lnTo>
                    <a:pt y="67" x="511"/>
                  </a:lnTo>
                  <a:lnTo>
                    <a:pt y="54" x="511"/>
                  </a:lnTo>
                  <a:lnTo>
                    <a:pt y="39" x="512"/>
                  </a:lnTo>
                  <a:lnTo>
                    <a:pt y="51" x="510"/>
                  </a:lnTo>
                  <a:lnTo>
                    <a:pt y="63" x="509"/>
                  </a:lnTo>
                  <a:lnTo>
                    <a:pt y="75" x="509"/>
                  </a:lnTo>
                  <a:lnTo>
                    <a:pt y="87" x="508"/>
                  </a:lnTo>
                  <a:lnTo>
                    <a:pt y="98" x="508"/>
                  </a:lnTo>
                  <a:lnTo>
                    <a:pt y="106" x="507"/>
                  </a:lnTo>
                  <a:lnTo>
                    <a:pt y="110" x="506"/>
                  </a:lnTo>
                  <a:lnTo>
                    <a:pt y="114" x="505"/>
                  </a:lnTo>
                  <a:lnTo>
                    <a:pt y="115" x="503"/>
                  </a:lnTo>
                  <a:lnTo>
                    <a:pt y="118" x="500"/>
                  </a:lnTo>
                  <a:lnTo>
                    <a:pt y="118" x="497"/>
                  </a:lnTo>
                  <a:lnTo>
                    <a:pt y="118" x="495"/>
                  </a:lnTo>
                  <a:lnTo>
                    <a:pt y="116" x="494"/>
                  </a:lnTo>
                  <a:lnTo>
                    <a:pt y="115" x="492"/>
                  </a:lnTo>
                  <a:lnTo>
                    <a:pt y="108" x="490"/>
                  </a:lnTo>
                  <a:lnTo>
                    <a:pt y="99" x="488"/>
                  </a:lnTo>
                  <a:lnTo>
                    <a:pt y="90" x="487"/>
                  </a:lnTo>
                  <a:lnTo>
                    <a:pt y="80" x="485"/>
                  </a:lnTo>
                  <a:lnTo>
                    <a:pt y="71" x="484"/>
                  </a:lnTo>
                  <a:lnTo>
                    <a:pt y="63" x="481"/>
                  </a:lnTo>
                  <a:lnTo>
                    <a:pt y="79" x="482"/>
                  </a:lnTo>
                  <a:lnTo>
                    <a:pt y="96" x="482"/>
                  </a:lnTo>
                  <a:lnTo>
                    <a:pt y="118" x="481"/>
                  </a:lnTo>
                  <a:lnTo>
                    <a:pt y="137" x="479"/>
                  </a:lnTo>
                  <a:lnTo>
                    <a:pt y="157" x="474"/>
                  </a:lnTo>
                  <a:lnTo>
                    <a:pt y="176" x="469"/>
                  </a:lnTo>
                  <a:lnTo>
                    <a:pt y="185" x="467"/>
                  </a:lnTo>
                  <a:lnTo>
                    <a:pt y="192" x="464"/>
                  </a:lnTo>
                  <a:lnTo>
                    <a:pt y="198" x="460"/>
                  </a:lnTo>
                  <a:lnTo>
                    <a:pt y="204" x="457"/>
                  </a:lnTo>
                  <a:lnTo>
                    <a:pt y="204" x="452"/>
                  </a:lnTo>
                  <a:lnTo>
                    <a:pt y="202" x="449"/>
                  </a:lnTo>
                  <a:lnTo>
                    <a:pt y="201" x="445"/>
                  </a:lnTo>
                  <a:lnTo>
                    <a:pt y="198" x="443"/>
                  </a:lnTo>
                  <a:lnTo>
                    <a:pt y="194" x="441"/>
                  </a:lnTo>
                  <a:lnTo>
                    <a:pt y="190" x="440"/>
                  </a:lnTo>
                  <a:lnTo>
                    <a:pt y="186" x="440"/>
                  </a:lnTo>
                  <a:lnTo>
                    <a:pt y="181" x="439"/>
                  </a:lnTo>
                  <a:lnTo>
                    <a:pt y="157" x="442"/>
                  </a:lnTo>
                  <a:lnTo>
                    <a:pt y="133" x="446"/>
                  </a:lnTo>
                  <a:lnTo>
                    <a:pt y="141" x="443"/>
                  </a:lnTo>
                  <a:lnTo>
                    <a:pt y="149" x="440"/>
                  </a:lnTo>
                  <a:lnTo>
                    <a:pt y="157" x="438"/>
                  </a:lnTo>
                  <a:lnTo>
                    <a:pt y="165" x="437"/>
                  </a:lnTo>
                  <a:lnTo>
                    <a:pt y="181" x="435"/>
                  </a:lnTo>
                  <a:lnTo>
                    <a:pt y="196" x="435"/>
                  </a:lnTo>
                  <a:lnTo>
                    <a:pt y="209" x="433"/>
                  </a:lnTo>
                  <a:lnTo>
                    <a:pt y="221" x="432"/>
                  </a:lnTo>
                  <a:lnTo>
                    <a:pt y="225" x="432"/>
                  </a:lnTo>
                  <a:lnTo>
                    <a:pt y="230" x="430"/>
                  </a:lnTo>
                  <a:lnTo>
                    <a:pt y="233" x="429"/>
                  </a:lnTo>
                  <a:lnTo>
                    <a:pt y="235" x="426"/>
                  </a:lnTo>
                  <a:lnTo>
                    <a:pt y="213" x="421"/>
                  </a:lnTo>
                  <a:lnTo>
                    <a:pt y="189" x="414"/>
                  </a:lnTo>
                  <a:lnTo>
                    <a:pt y="167" x="409"/>
                  </a:lnTo>
                  <a:lnTo>
                    <a:pt y="143" x="402"/>
                  </a:lnTo>
                  <a:lnTo>
                    <a:pt y="164" x="404"/>
                  </a:lnTo>
                  <a:lnTo>
                    <a:pt y="184" x="408"/>
                  </a:lnTo>
                  <a:lnTo>
                    <a:pt y="204" x="412"/>
                  </a:lnTo>
                  <a:lnTo>
                    <a:pt y="224" x="415"/>
                  </a:lnTo>
                  <a:lnTo>
                    <a:pt y="233" x="417"/>
                  </a:lnTo>
                  <a:lnTo>
                    <a:pt y="243" x="418"/>
                  </a:lnTo>
                  <a:lnTo>
                    <a:pt y="254" x="418"/>
                  </a:lnTo>
                  <a:lnTo>
                    <a:pt y="266" x="418"/>
                  </a:lnTo>
                  <a:lnTo>
                    <a:pt y="278" x="417"/>
                  </a:lnTo>
                  <a:lnTo>
                    <a:pt y="290" x="415"/>
                  </a:lnTo>
                  <a:lnTo>
                    <a:pt y="303" x="412"/>
                  </a:lnTo>
                  <a:lnTo>
                    <a:pt y="316" x="408"/>
                  </a:lnTo>
                  <a:lnTo>
                    <a:pt y="306" x="401"/>
                  </a:lnTo>
                  <a:lnTo>
                    <a:pt y="295" x="396"/>
                  </a:lnTo>
                  <a:lnTo>
                    <a:pt y="285" x="391"/>
                  </a:lnTo>
                  <a:lnTo>
                    <a:pt y="275" x="389"/>
                  </a:lnTo>
                  <a:lnTo>
                    <a:pt y="266" x="388"/>
                  </a:lnTo>
                  <a:lnTo>
                    <a:pt y="257" x="387"/>
                  </a:lnTo>
                  <a:lnTo>
                    <a:pt y="247" x="387"/>
                  </a:lnTo>
                  <a:lnTo>
                    <a:pt y="238" x="388"/>
                  </a:lnTo>
                  <a:lnTo>
                    <a:pt y="221" x="389"/>
                  </a:lnTo>
                  <a:lnTo>
                    <a:pt y="204" x="390"/>
                  </a:lnTo>
                  <a:lnTo>
                    <a:pt y="194" x="390"/>
                  </a:lnTo>
                  <a:lnTo>
                    <a:pt y="185" x="390"/>
                  </a:lnTo>
                  <a:lnTo>
                    <a:pt y="176" x="388"/>
                  </a:lnTo>
                  <a:lnTo>
                    <a:pt y="167" x="386"/>
                  </a:lnTo>
                  <a:lnTo>
                    <a:pt y="185" x="387"/>
                  </a:lnTo>
                  <a:lnTo>
                    <a:pt y="204" x="386"/>
                  </a:lnTo>
                  <a:lnTo>
                    <a:pt y="213" x="385"/>
                  </a:lnTo>
                  <a:lnTo>
                    <a:pt y="220" x="384"/>
                  </a:lnTo>
                  <a:lnTo>
                    <a:pt y="222" x="383"/>
                  </a:lnTo>
                  <a:lnTo>
                    <a:pt y="225" x="382"/>
                  </a:lnTo>
                  <a:lnTo>
                    <a:pt y="226" x="381"/>
                  </a:lnTo>
                  <a:lnTo>
                    <a:pt y="226" x="380"/>
                  </a:lnTo>
                  <a:lnTo>
                    <a:pt y="220" x="375"/>
                  </a:lnTo>
                  <a:lnTo>
                    <a:pt y="213" x="372"/>
                  </a:lnTo>
                  <a:lnTo>
                    <a:pt y="206" x="369"/>
                  </a:lnTo>
                  <a:lnTo>
                    <a:pt y="200" x="366"/>
                  </a:lnTo>
                  <a:lnTo>
                    <a:pt y="192" x="363"/>
                  </a:lnTo>
                  <a:lnTo>
                    <a:pt y="184" x="362"/>
                  </a:lnTo>
                  <a:lnTo>
                    <a:pt y="176" x="361"/>
                  </a:lnTo>
                  <a:lnTo>
                    <a:pt y="167" x="360"/>
                  </a:lnTo>
                  <a:lnTo>
                    <a:pt y="181" x="360"/>
                  </a:lnTo>
                  <a:lnTo>
                    <a:pt y="194" x="361"/>
                  </a:lnTo>
                  <a:lnTo>
                    <a:pt y="206" x="364"/>
                  </a:lnTo>
                  <a:lnTo>
                    <a:pt y="217" x="368"/>
                  </a:lnTo>
                  <a:lnTo>
                    <a:pt y="239" x="375"/>
                  </a:lnTo>
                  <a:lnTo>
                    <a:pt y="263" x="381"/>
                  </a:lnTo>
                  <a:lnTo>
                    <a:pt y="263" x="377"/>
                  </a:lnTo>
                  <a:lnTo>
                    <a:pt y="261" x="373"/>
                  </a:lnTo>
                  <a:lnTo>
                    <a:pt y="257" x="368"/>
                  </a:lnTo>
                  <a:lnTo>
                    <a:pt y="250" x="362"/>
                  </a:lnTo>
                  <a:lnTo>
                    <a:pt y="235" x="351"/>
                  </a:lnTo>
                  <a:lnTo>
                    <a:pt y="221" x="342"/>
                  </a:lnTo>
                  <a:lnTo>
                    <a:pt y="234" x="347"/>
                  </a:lnTo>
                  <a:lnTo>
                    <a:pt y="245" x="355"/>
                  </a:lnTo>
                  <a:lnTo>
                    <a:pt y="257" x="362"/>
                  </a:lnTo>
                  <a:lnTo>
                    <a:pt y="267" x="371"/>
                  </a:lnTo>
                  <a:lnTo>
                    <a:pt y="274" x="374"/>
                  </a:lnTo>
                  <a:lnTo>
                    <a:pt y="279" x="376"/>
                  </a:lnTo>
                  <a:lnTo>
                    <a:pt y="286" x="378"/>
                  </a:lnTo>
                  <a:lnTo>
                    <a:pt y="292" x="381"/>
                  </a:lnTo>
                  <a:lnTo>
                    <a:pt y="299" x="381"/>
                  </a:lnTo>
                  <a:lnTo>
                    <a:pt y="307" x="380"/>
                  </a:lnTo>
                  <a:lnTo>
                    <a:pt y="315" x="378"/>
                  </a:lnTo>
                  <a:lnTo>
                    <a:pt y="323" x="374"/>
                  </a:lnTo>
                  <a:lnTo>
                    <a:pt y="326" x="373"/>
                  </a:lnTo>
                  <a:lnTo>
                    <a:pt y="327" x="371"/>
                  </a:lnTo>
                  <a:lnTo>
                    <a:pt y="327" x="370"/>
                  </a:lnTo>
                  <a:lnTo>
                    <a:pt y="326" x="368"/>
                  </a:lnTo>
                  <a:lnTo>
                    <a:pt y="323" x="364"/>
                  </a:lnTo>
                  <a:lnTo>
                    <a:pt y="318" x="361"/>
                  </a:lnTo>
                  <a:lnTo>
                    <a:pt y="304" x="355"/>
                  </a:lnTo>
                  <a:lnTo>
                    <a:pt y="292" x="347"/>
                  </a:lnTo>
                  <a:lnTo>
                    <a:pt y="303" x="351"/>
                  </a:lnTo>
                  <a:lnTo>
                    <a:pt y="315" x="356"/>
                  </a:lnTo>
                  <a:lnTo>
                    <a:pt y="326" x="358"/>
                  </a:lnTo>
                  <a:lnTo>
                    <a:pt y="338" x="360"/>
                  </a:lnTo>
                  <a:lnTo>
                    <a:pt y="361" x="363"/>
                  </a:lnTo>
                  <a:lnTo>
                    <a:pt y="384" x="364"/>
                  </a:lnTo>
                  <a:lnTo>
                    <a:pt y="408" x="366"/>
                  </a:lnTo>
                  <a:lnTo>
                    <a:pt y="430" x="368"/>
                  </a:lnTo>
                  <a:lnTo>
                    <a:pt y="441" x="370"/>
                  </a:lnTo>
                  <a:lnTo>
                    <a:pt y="450" x="373"/>
                  </a:lnTo>
                  <a:lnTo>
                    <a:pt y="461" x="376"/>
                  </a:lnTo>
                  <a:lnTo>
                    <a:pt y="470" x="381"/>
                  </a:lnTo>
                  <a:lnTo>
                    <a:pt y="471" x="378"/>
                  </a:lnTo>
                  <a:lnTo>
                    <a:pt y="473" x="376"/>
                  </a:lnTo>
                  <a:lnTo>
                    <a:pt y="473" x="374"/>
                  </a:lnTo>
                  <a:lnTo>
                    <a:pt y="471" x="372"/>
                  </a:lnTo>
                  <a:lnTo>
                    <a:pt y="467" x="367"/>
                  </a:lnTo>
                  <a:lnTo>
                    <a:pt y="462" x="362"/>
                  </a:lnTo>
                  <a:lnTo>
                    <a:pt y="447" x="351"/>
                  </a:lnTo>
                  <a:lnTo>
                    <a:pt y="437" x="342"/>
                  </a:lnTo>
                  <a:lnTo>
                    <a:pt y="393" x="300"/>
                  </a:lnTo>
                  <a:lnTo>
                    <a:pt y="396" x="300"/>
                  </a:lnTo>
                  <a:lnTo>
                    <a:pt y="397" x="299"/>
                  </a:lnTo>
                  <a:lnTo>
                    <a:pt y="398" x="298"/>
                  </a:lnTo>
                  <a:lnTo>
                    <a:pt y="398" x="296"/>
                  </a:lnTo>
                  <a:lnTo>
                    <a:pt y="397" x="291"/>
                  </a:lnTo>
                  <a:lnTo>
                    <a:pt y="394" x="284"/>
                  </a:lnTo>
                  <a:lnTo>
                    <a:pt y="392" x="275"/>
                  </a:lnTo>
                  <a:lnTo>
                    <a:pt y="391" x="264"/>
                  </a:lnTo>
                  <a:lnTo>
                    <a:pt y="389" x="259"/>
                  </a:lnTo>
                  <a:lnTo>
                    <a:pt y="391" x="253"/>
                  </a:lnTo>
                  <a:lnTo>
                    <a:pt y="392" x="247"/>
                  </a:lnTo>
                  <a:lnTo>
                    <a:pt y="393" x="240"/>
                  </a:lnTo>
                  <a:lnTo>
                    <a:pt y="392" x="248"/>
                  </a:lnTo>
                  <a:lnTo>
                    <a:pt y="392" x="254"/>
                  </a:lnTo>
                  <a:lnTo>
                    <a:pt y="393" x="262"/>
                  </a:lnTo>
                  <a:lnTo>
                    <a:pt y="394" x="268"/>
                  </a:lnTo>
                  <a:lnTo>
                    <a:pt y="398" x="281"/>
                  </a:lnTo>
                  <a:lnTo>
                    <a:pt y="405" x="294"/>
                  </a:lnTo>
                  <a:lnTo>
                    <a:pt y="413" x="306"/>
                  </a:lnTo>
                  <a:lnTo>
                    <a:pt y="422" x="317"/>
                  </a:lnTo>
                  <a:lnTo>
                    <a:pt y="432" x="327"/>
                  </a:lnTo>
                  <a:lnTo>
                    <a:pt y="441" x="335"/>
                  </a:lnTo>
                  <a:lnTo>
                    <a:pt y="455" x="347"/>
                  </a:lnTo>
                  <a:lnTo>
                    <a:pt y="469" x="357"/>
                  </a:lnTo>
                  <a:lnTo>
                    <a:pt y="475" x="363"/>
                  </a:lnTo>
                  <a:lnTo>
                    <a:pt y="482" x="369"/>
                  </a:lnTo>
                  <a:lnTo>
                    <a:pt y="489" x="376"/>
                  </a:lnTo>
                  <a:lnTo>
                    <a:pt y="495" x="384"/>
                  </a:lnTo>
                  <a:lnTo>
                    <a:pt y="522" x="387"/>
                  </a:lnTo>
                  <a:lnTo>
                    <a:pt y="550" x="391"/>
                  </a:lnTo>
                  <a:lnTo>
                    <a:pt y="563" x="394"/>
                  </a:lnTo>
                  <a:lnTo>
                    <a:pt y="575" x="394"/>
                  </a:lnTo>
                  <a:lnTo>
                    <a:pt y="579" x="392"/>
                  </a:lnTo>
                  <a:lnTo>
                    <a:pt y="583" x="391"/>
                  </a:lnTo>
                  <a:lnTo>
                    <a:pt y="587" x="389"/>
                  </a:lnTo>
                  <a:lnTo>
                    <a:pt y="589" x="387"/>
                  </a:lnTo>
                  <a:lnTo>
                    <a:pt y="585" x="385"/>
                  </a:lnTo>
                  <a:lnTo>
                    <a:pt y="581" x="382"/>
                  </a:lnTo>
                  <a:lnTo>
                    <a:pt y="577" x="378"/>
                  </a:lnTo>
                  <a:lnTo>
                    <a:pt y="575" x="374"/>
                  </a:lnTo>
                  <a:lnTo>
                    <a:pt y="568" x="364"/>
                  </a:lnTo>
                  <a:lnTo>
                    <a:pt y="561" x="355"/>
                  </a:lnTo>
                  <a:lnTo>
                    <a:pt y="555" x="345"/>
                  </a:lnTo>
                  <a:lnTo>
                    <a:pt y="548" x="336"/>
                  </a:lnTo>
                  <a:lnTo>
                    <a:pt y="544" x="333"/>
                  </a:lnTo>
                  <a:lnTo>
                    <a:pt y="540" x="330"/>
                  </a:lnTo>
                  <a:lnTo>
                    <a:pt y="536" x="328"/>
                  </a:lnTo>
                  <a:lnTo>
                    <a:pt y="531" x="327"/>
                  </a:lnTo>
                  <a:lnTo>
                    <a:pt y="522" x="326"/>
                  </a:lnTo>
                  <a:lnTo>
                    <a:pt y="512" x="325"/>
                  </a:lnTo>
                  <a:lnTo>
                    <a:pt y="504" x="322"/>
                  </a:lnTo>
                  <a:lnTo>
                    <a:pt y="498" x="320"/>
                  </a:lnTo>
                  <a:lnTo>
                    <a:pt y="487" x="315"/>
                  </a:lnTo>
                  <a:lnTo>
                    <a:pt y="478" x="308"/>
                  </a:lnTo>
                  <a:lnTo>
                    <a:pt y="470" x="303"/>
                  </a:lnTo>
                  <a:lnTo>
                    <a:pt y="462" x="296"/>
                  </a:lnTo>
                  <a:lnTo>
                    <a:pt y="453" x="291"/>
                  </a:lnTo>
                  <a:lnTo>
                    <a:pt y="442" x="288"/>
                  </a:lnTo>
                  <a:lnTo>
                    <a:pt y="436" x="275"/>
                  </a:lnTo>
                  <a:lnTo>
                    <a:pt y="429" x="263"/>
                  </a:lnTo>
                  <a:lnTo>
                    <a:pt y="421" x="252"/>
                  </a:lnTo>
                  <a:lnTo>
                    <a:pt y="413" x="240"/>
                  </a:lnTo>
                  <a:lnTo>
                    <a:pt y="405" x="229"/>
                  </a:lnTo>
                  <a:lnTo>
                    <a:pt y="398" x="217"/>
                  </a:lnTo>
                  <a:lnTo>
                    <a:pt y="392" x="204"/>
                  </a:lnTo>
                  <a:lnTo>
                    <a:pt y="388" x="190"/>
                  </a:lnTo>
                  <a:lnTo>
                    <a:pt y="398" x="202"/>
                  </a:lnTo>
                  <a:lnTo>
                    <a:pt y="410" x="212"/>
                  </a:lnTo>
                  <a:lnTo>
                    <a:pt y="417" x="217"/>
                  </a:lnTo>
                  <a:lnTo>
                    <a:pt y="424" x="220"/>
                  </a:lnTo>
                  <a:lnTo>
                    <a:pt y="429" x="221"/>
                  </a:lnTo>
                  <a:lnTo>
                    <a:pt y="434" x="220"/>
                  </a:lnTo>
                  <a:lnTo>
                    <a:pt y="437" x="218"/>
                  </a:lnTo>
                  <a:lnTo>
                    <a:pt y="438" x="217"/>
                  </a:lnTo>
                  <a:lnTo>
                    <a:pt y="438" x="215"/>
                  </a:lnTo>
                  <a:lnTo>
                    <a:pt y="438" x="212"/>
                  </a:lnTo>
                  <a:lnTo>
                    <a:pt y="434" x="209"/>
                  </a:lnTo>
                  <a:lnTo>
                    <a:pt y="430" x="205"/>
                  </a:lnTo>
                  <a:lnTo>
                    <a:pt y="444" x="213"/>
                  </a:lnTo>
                  <a:lnTo>
                    <a:pt y="457" x="223"/>
                  </a:lnTo>
                  <a:lnTo>
                    <a:pt y="463" x="226"/>
                  </a:lnTo>
                  <a:lnTo>
                    <a:pt y="470" x="229"/>
                  </a:lnTo>
                  <a:lnTo>
                    <a:pt y="473" x="229"/>
                  </a:lnTo>
                  <a:lnTo>
                    <a:pt y="475" x="229"/>
                  </a:lnTo>
                  <a:lnTo>
                    <a:pt y="479" x="226"/>
                  </a:lnTo>
                  <a:lnTo>
                    <a:pt y="482" x="224"/>
                  </a:lnTo>
                  <a:lnTo>
                    <a:pt y="485" x="220"/>
                  </a:lnTo>
                  <a:lnTo>
                    <a:pt y="485" x="215"/>
                  </a:lnTo>
                  <a:lnTo>
                    <a:pt y="485" x="208"/>
                  </a:lnTo>
                  <a:lnTo>
                    <a:pt y="483" x="200"/>
                  </a:lnTo>
                  <a:lnTo>
                    <a:pt y="478" x="186"/>
                  </a:lnTo>
                  <a:lnTo>
                    <a:pt y="474" x="174"/>
                  </a:lnTo>
                  <a:lnTo>
                    <a:pt y="478" x="180"/>
                  </a:lnTo>
                  <a:lnTo>
                    <a:pt y="482" x="186"/>
                  </a:lnTo>
                  <a:lnTo>
                    <a:pt y="483" x="190"/>
                  </a:lnTo>
                  <a:lnTo>
                    <a:pt y="486" x="192"/>
                  </a:lnTo>
                  <a:lnTo>
                    <a:pt y="489" x="193"/>
                  </a:lnTo>
                  <a:lnTo>
                    <a:pt y="491" x="192"/>
                  </a:lnTo>
                  <a:lnTo>
                    <a:pt y="494" x="190"/>
                  </a:lnTo>
                  <a:lnTo>
                    <a:pt y="495" x="185"/>
                  </a:lnTo>
                  <a:lnTo>
                    <a:pt y="495" x="180"/>
                  </a:lnTo>
                  <a:lnTo>
                    <a:pt y="495" x="174"/>
                  </a:lnTo>
                  <a:lnTo>
                    <a:pt y="494" x="161"/>
                  </a:lnTo>
                  <a:lnTo>
                    <a:pt y="493" x="148"/>
                  </a:lnTo>
                  <a:lnTo>
                    <a:pt y="498" x="165"/>
                  </a:lnTo>
                  <a:lnTo>
                    <a:pt y="502" x="184"/>
                  </a:lnTo>
                  <a:lnTo>
                    <a:pt y="503" x="193"/>
                  </a:lnTo>
                  <a:lnTo>
                    <a:pt y="506" x="200"/>
                  </a:lnTo>
                  <a:lnTo>
                    <a:pt y="508" x="203"/>
                  </a:lnTo>
                  <a:lnTo>
                    <a:pt y="510" x="205"/>
                  </a:lnTo>
                  <a:lnTo>
                    <a:pt y="512" x="206"/>
                  </a:lnTo>
                  <a:lnTo>
                    <a:pt y="514" x="206"/>
                  </a:lnTo>
                  <a:lnTo>
                    <a:pt y="519" x="203"/>
                  </a:lnTo>
                  <a:lnTo>
                    <a:pt y="524" x="195"/>
                  </a:lnTo>
                  <a:lnTo>
                    <a:pt y="528" x="186"/>
                  </a:lnTo>
                  <a:lnTo>
                    <a:pt y="531" x="175"/>
                  </a:lnTo>
                  <a:lnTo>
                    <a:pt y="532" x="163"/>
                  </a:lnTo>
                  <a:lnTo>
                    <a:pt y="532" x="150"/>
                  </a:lnTo>
                  <a:lnTo>
                    <a:pt y="531" x="143"/>
                  </a:lnTo>
                  <a:lnTo>
                    <a:pt y="530" x="137"/>
                  </a:lnTo>
                  <a:lnTo>
                    <a:pt y="527" x="130"/>
                  </a:lnTo>
                  <a:lnTo>
                    <a:pt y="523" x="124"/>
                  </a:lnTo>
                  <a:lnTo>
                    <a:pt y="528" x="130"/>
                  </a:lnTo>
                  <a:lnTo>
                    <a:pt y="534" x="137"/>
                  </a:lnTo>
                  <a:lnTo>
                    <a:pt y="536" x="145"/>
                  </a:lnTo>
                  <a:lnTo>
                    <a:pt y="538" x="155"/>
                  </a:lnTo>
                  <a:lnTo>
                    <a:pt y="538" x="167"/>
                  </a:lnTo>
                  <a:lnTo>
                    <a:pt y="536" x="179"/>
                  </a:lnTo>
                  <a:lnTo>
                    <a:pt y="532" x="192"/>
                  </a:lnTo>
                  <a:lnTo>
                    <a:pt y="527" x="206"/>
                  </a:lnTo>
                  <a:lnTo>
                    <a:pt y="532" x="217"/>
                  </a:lnTo>
                  <a:lnTo>
                    <a:pt y="538" x="226"/>
                  </a:lnTo>
                  <a:lnTo>
                    <a:pt y="543" x="237"/>
                  </a:lnTo>
                  <a:lnTo>
                    <a:pt y="551" x="246"/>
                  </a:lnTo>
                  <a:lnTo>
                    <a:pt y="559" x="253"/>
                  </a:lnTo>
                  <a:lnTo>
                    <a:pt y="568" x="260"/>
                  </a:lnTo>
                  <a:lnTo>
                    <a:pt y="573" x="261"/>
                  </a:lnTo>
                  <a:lnTo>
                    <a:pt y="579" x="263"/>
                  </a:lnTo>
                  <a:lnTo>
                    <a:pt y="584" x="263"/>
                  </a:lnTo>
                  <a:lnTo>
                    <a:pt y="591" x="263"/>
                  </a:lnTo>
                  <a:lnTo>
                    <a:pt y="592" x="263"/>
                  </a:lnTo>
                  <a:lnTo>
                    <a:pt y="592" x="261"/>
                  </a:lnTo>
                  <a:lnTo>
                    <a:pt y="592" x="258"/>
                  </a:lnTo>
                  <a:lnTo>
                    <a:pt y="592" x="254"/>
                  </a:lnTo>
                  <a:lnTo>
                    <a:pt y="592" x="246"/>
                  </a:lnTo>
                  <a:lnTo>
                    <a:pt y="588" x="235"/>
                  </a:lnTo>
                  <a:lnTo>
                    <a:pt y="584" x="225"/>
                  </a:lnTo>
                  <a:lnTo>
                    <a:pt y="579" x="216"/>
                  </a:lnTo>
                  <a:lnTo>
                    <a:pt y="575" x="212"/>
                  </a:lnTo>
                  <a:lnTo>
                    <a:pt y="571" x="209"/>
                  </a:lnTo>
                  <a:lnTo>
                    <a:pt y="567" x="207"/>
                  </a:lnTo>
                  <a:lnTo>
                    <a:pt y="563" x="207"/>
                  </a:lnTo>
                  <a:lnTo>
                    <a:pt y="568" x="204"/>
                  </a:lnTo>
                  <a:lnTo>
                    <a:pt y="572" x="200"/>
                  </a:lnTo>
                  <a:lnTo>
                    <a:pt y="575" x="196"/>
                  </a:lnTo>
                  <a:lnTo>
                    <a:pt y="576" x="193"/>
                  </a:lnTo>
                  <a:lnTo>
                    <a:pt y="577" x="184"/>
                  </a:lnTo>
                  <a:lnTo>
                    <a:pt y="577" x="175"/>
                  </a:lnTo>
                  <a:lnTo>
                    <a:pt y="575" x="155"/>
                  </a:lnTo>
                  <a:lnTo>
                    <a:pt y="573" x="136"/>
                  </a:lnTo>
                  <a:lnTo>
                    <a:pt y="575" x="143"/>
                  </a:lnTo>
                  <a:lnTo>
                    <a:pt y="577" x="151"/>
                  </a:lnTo>
                  <a:lnTo>
                    <a:pt y="579" x="154"/>
                  </a:lnTo>
                  <a:lnTo>
                    <a:pt y="581" x="156"/>
                  </a:lnTo>
                  <a:lnTo>
                    <a:pt y="584" x="157"/>
                  </a:lnTo>
                  <a:lnTo>
                    <a:pt y="587" x="156"/>
                  </a:lnTo>
                  <a:lnTo>
                    <a:pt y="589" x="153"/>
                  </a:lnTo>
                  <a:lnTo>
                    <a:pt y="591" x="148"/>
                  </a:lnTo>
                  <a:lnTo>
                    <a:pt y="592" x="139"/>
                  </a:lnTo>
                  <a:lnTo>
                    <a:pt y="592" x="129"/>
                  </a:lnTo>
                  <a:lnTo>
                    <a:pt y="593" x="109"/>
                  </a:lnTo>
                  <a:lnTo>
                    <a:pt y="593" x="89"/>
                  </a:lnTo>
                  <a:lnTo>
                    <a:pt y="612" x="100"/>
                  </a:lnTo>
                  <a:lnTo>
                    <a:pt y="632" x="110"/>
                  </a:lnTo>
                  <a:lnTo>
                    <a:pt y="641" x="114"/>
                  </a:lnTo>
                  <a:lnTo>
                    <a:pt y="650" x="116"/>
                  </a:lnTo>
                  <a:lnTo>
                    <a:pt y="654" x="116"/>
                  </a:lnTo>
                  <a:lnTo>
                    <a:pt y="658" x="116"/>
                  </a:lnTo>
                  <a:lnTo>
                    <a:pt y="662" x="115"/>
                  </a:lnTo>
                  <a:lnTo>
                    <a:pt y="666" x="113"/>
                  </a:lnTo>
                  <a:lnTo>
                    <a:pt y="669" x="111"/>
                  </a:lnTo>
                  <a:lnTo>
                    <a:pt y="670" x="109"/>
                  </a:lnTo>
                  <a:lnTo>
                    <a:pt y="670" x="106"/>
                  </a:lnTo>
                  <a:lnTo>
                    <a:pt y="667" x="103"/>
                  </a:lnTo>
                  <a:lnTo>
                    <a:pt y="663" x="99"/>
                  </a:lnTo>
                  <a:lnTo>
                    <a:pt y="660" x="95"/>
                  </a:lnTo>
                  <a:lnTo>
                    <a:pt y="670" x="102"/>
                  </a:lnTo>
                  <a:lnTo>
                    <a:pt y="681" x="110"/>
                  </a:lnTo>
                  <a:lnTo>
                    <a:pt y="687" x="112"/>
                  </a:lnTo>
                  <a:lnTo>
                    <a:pt y="693" x="113"/>
                  </a:lnTo>
                  <a:lnTo>
                    <a:pt y="699" x="113"/>
                  </a:lnTo>
                  <a:lnTo>
                    <a:pt y="705" x="110"/>
                  </a:lnTo>
                  <a:lnTo>
                    <a:pt y="706" x="104"/>
                  </a:lnTo>
                  <a:lnTo>
                    <a:pt y="706" x="100"/>
                  </a:lnTo>
                  <a:lnTo>
                    <a:pt y="706" x="96"/>
                  </a:lnTo>
                  <a:lnTo>
                    <a:pt y="705" x="93"/>
                  </a:lnTo>
                  <a:lnTo>
                    <a:pt y="702" x="87"/>
                  </a:lnTo>
                  <a:lnTo>
                    <a:pt y="697" x="84"/>
                  </a:lnTo>
                  <a:lnTo>
                    <a:pt y="685" x="78"/>
                  </a:lnTo>
                  <a:lnTo>
                    <a:pt y="675" x="70"/>
                  </a:lnTo>
                  <a:lnTo>
                    <a:pt y="685" x="73"/>
                  </a:lnTo>
                  <a:lnTo>
                    <a:pt y="691" x="75"/>
                  </a:lnTo>
                  <a:lnTo>
                    <a:pt y="694" x="75"/>
                  </a:lnTo>
                  <a:lnTo>
                    <a:pt y="695" x="74"/>
                  </a:lnTo>
                  <a:lnTo>
                    <a:pt y="695" x="74"/>
                  </a:lnTo>
                  <a:lnTo>
                    <a:pt y="695" x="72"/>
                  </a:lnTo>
                  <a:lnTo>
                    <a:pt y="687" x="63"/>
                  </a:lnTo>
                  <a:lnTo>
                    <a:pt y="673" x="51"/>
                  </a:lnTo>
                  <a:lnTo>
                    <a:pt y="691" x="63"/>
                  </a:lnTo>
                  <a:lnTo>
                    <a:pt y="711" x="80"/>
                  </a:lnTo>
                  <a:lnTo>
                    <a:pt y="722" x="86"/>
                  </a:lnTo>
                  <a:lnTo>
                    <a:pt y="731" x="92"/>
                  </a:lnTo>
                  <a:lnTo>
                    <a:pt y="735" x="93"/>
                  </a:lnTo>
                  <a:lnTo>
                    <a:pt y="739" x="93"/>
                  </a:lnTo>
                  <a:lnTo>
                    <a:pt y="743" x="93"/>
                  </a:lnTo>
                  <a:lnTo>
                    <a:pt y="747" x="92"/>
                  </a:lnTo>
                  <a:lnTo>
                    <a:pt y="747" x="83"/>
                  </a:lnTo>
                  <a:lnTo>
                    <a:pt y="746" x="75"/>
                  </a:lnTo>
                  <a:lnTo>
                    <a:pt y="743" x="70"/>
                  </a:lnTo>
                  <a:lnTo>
                    <a:pt y="740" x="65"/>
                  </a:lnTo>
                  <a:lnTo>
                    <a:pt y="738" x="60"/>
                  </a:lnTo>
                  <a:lnTo>
                    <a:pt y="734" x="57"/>
                  </a:lnTo>
                  <a:lnTo>
                    <a:pt y="730" x="54"/>
                  </a:lnTo>
                  <a:lnTo>
                    <a:pt y="726" x="52"/>
                  </a:lnTo>
                  <a:lnTo>
                    <a:pt y="706" x="45"/>
                  </a:lnTo>
                  <a:lnTo>
                    <a:pt y="687" x="42"/>
                  </a:lnTo>
                  <a:lnTo>
                    <a:pt y="694" x="42"/>
                  </a:lnTo>
                  <a:lnTo>
                    <a:pt y="699" x="42"/>
                  </a:lnTo>
                  <a:lnTo>
                    <a:pt y="705" x="40"/>
                  </a:lnTo>
                  <a:lnTo>
                    <a:pt y="707" x="37"/>
                  </a:lnTo>
                  <a:lnTo>
                    <a:pt y="702" x="28"/>
                  </a:lnTo>
                  <a:lnTo>
                    <a:pt y="698" x="19"/>
                  </a:lnTo>
                  <a:lnTo>
                    <a:pt y="693" x="11"/>
                  </a:lnTo>
                  <a:lnTo>
                    <a:pt y="689" x="1"/>
                  </a:lnTo>
                  <a:lnTo>
                    <a:pt y="699" x="17"/>
                  </a:lnTo>
                  <a:lnTo>
                    <a:pt y="710" x="31"/>
                  </a:lnTo>
                  <a:lnTo>
                    <a:pt y="716" x="38"/>
                  </a:lnTo>
                  <a:lnTo>
                    <a:pt y="723" x="42"/>
                  </a:lnTo>
                  <a:lnTo>
                    <a:pt y="730" x="45"/>
                  </a:lnTo>
                  <a:lnTo>
                    <a:pt y="738" x="47"/>
                  </a:lnTo>
                  <a:lnTo>
                    <a:pt y="742" x="45"/>
                  </a:lnTo>
                  <a:lnTo>
                    <a:pt y="744" x="43"/>
                  </a:lnTo>
                  <a:lnTo>
                    <a:pt y="746" x="39"/>
                  </a:lnTo>
                  <a:lnTo>
                    <a:pt y="747" x="34"/>
                  </a:lnTo>
                  <a:lnTo>
                    <a:pt y="747" x="25"/>
                  </a:lnTo>
                  <a:lnTo>
                    <a:pt y="748" x="15"/>
                  </a:lnTo>
                  <a:lnTo>
                    <a:pt y="750" x="45"/>
                  </a:lnTo>
                  <a:lnTo>
                    <a:pt y="751" x="65"/>
                  </a:lnTo>
                  <a:lnTo>
                    <a:pt y="754" x="78"/>
                  </a:lnTo>
                  <a:lnTo>
                    <a:pt y="756" x="86"/>
                  </a:lnTo>
                  <a:lnTo>
                    <a:pt y="766" x="97"/>
                  </a:lnTo>
                  <a:lnTo>
                    <a:pt y="783" x="115"/>
                  </a:lnTo>
                  <a:lnTo>
                    <a:pt y="803" x="130"/>
                  </a:lnTo>
                  <a:lnTo>
                    <a:pt y="824" x="145"/>
                  </a:lnTo>
                  <a:lnTo>
                    <a:pt y="833" x="153"/>
                  </a:lnTo>
                  <a:lnTo>
                    <a:pt y="844" x="159"/>
                  </a:lnTo>
                  <a:lnTo>
                    <a:pt y="854" x="166"/>
                  </a:lnTo>
                  <a:lnTo>
                    <a:pt y="865" x="171"/>
                  </a:lnTo>
                  <a:lnTo>
                    <a:pt y="868" x="166"/>
                  </a:lnTo>
                  <a:lnTo>
                    <a:pt y="869" x="162"/>
                  </a:lnTo>
                  <a:lnTo>
                    <a:pt y="870" x="156"/>
                  </a:lnTo>
                  <a:lnTo>
                    <a:pt y="869" x="151"/>
                  </a:lnTo>
                  <a:lnTo>
                    <a:pt y="865" x="140"/>
                  </a:lnTo>
                  <a:lnTo>
                    <a:pt y="857" x="129"/>
                  </a:lnTo>
                  <a:lnTo>
                    <a:pt y="837" x="107"/>
                  </a:lnTo>
                  <a:lnTo>
                    <a:pt y="820" x="89"/>
                  </a:lnTo>
                  <a:lnTo>
                    <a:pt y="828" x="94"/>
                  </a:lnTo>
                  <a:lnTo>
                    <a:pt y="834" x="98"/>
                  </a:lnTo>
                  <a:lnTo>
                    <a:pt y="841" x="100"/>
                  </a:lnTo>
                  <a:lnTo>
                    <a:pt y="846" x="101"/>
                  </a:lnTo>
                  <a:lnTo>
                    <a:pt y="849" x="100"/>
                  </a:lnTo>
                  <a:lnTo>
                    <a:pt y="850" x="99"/>
                  </a:lnTo>
                  <a:lnTo>
                    <a:pt y="850" x="98"/>
                  </a:lnTo>
                  <a:lnTo>
                    <a:pt y="852" x="96"/>
                  </a:lnTo>
                  <a:lnTo>
                    <a:pt y="849" x="89"/>
                  </a:lnTo>
                  <a:lnTo>
                    <a:pt y="844" x="80"/>
                  </a:lnTo>
                  <a:lnTo>
                    <a:pt y="849" x="85"/>
                  </a:lnTo>
                  <a:lnTo>
                    <a:pt y="853" x="90"/>
                  </a:lnTo>
                  <a:lnTo>
                    <a:pt y="856" x="93"/>
                  </a:lnTo>
                  <a:lnTo>
                    <a:pt y="858" x="95"/>
                  </a:lnTo>
                  <a:lnTo>
                    <a:pt y="861" x="96"/>
                  </a:lnTo>
                  <a:lnTo>
                    <a:pt y="865" x="97"/>
                  </a:lnTo>
                  <a:lnTo>
                    <a:pt y="868" x="95"/>
                  </a:lnTo>
                  <a:lnTo>
                    <a:pt y="870" x="93"/>
                  </a:lnTo>
                  <a:lnTo>
                    <a:pt y="872" x="90"/>
                  </a:lnTo>
                  <a:lnTo>
                    <a:pt y="872" x="87"/>
                  </a:lnTo>
                  <a:lnTo>
                    <a:pt y="873" x="81"/>
                  </a:lnTo>
                  <a:lnTo>
                    <a:pt y="873" x="74"/>
                  </a:lnTo>
                  <a:lnTo>
                    <a:pt y="874" x="83"/>
                  </a:lnTo>
                  <a:lnTo>
                    <a:pt y="875" x="93"/>
                  </a:lnTo>
                  <a:lnTo>
                    <a:pt y="877" x="97"/>
                  </a:lnTo>
                  <a:lnTo>
                    <a:pt y="878" x="99"/>
                  </a:lnTo>
                  <a:lnTo>
                    <a:pt y="879" x="101"/>
                  </a:lnTo>
                  <a:lnTo>
                    <a:pt y="882" x="100"/>
                  </a:lnTo>
                  <a:lnTo>
                    <a:pt y="886" x="99"/>
                  </a:lnTo>
                  <a:lnTo>
                    <a:pt y="889" x="95"/>
                  </a:lnTo>
                  <a:lnTo>
                    <a:pt y="890" x="90"/>
                  </a:lnTo>
                  <a:lnTo>
                    <a:pt y="890" x="84"/>
                  </a:lnTo>
                  <a:lnTo>
                    <a:pt y="890" x="71"/>
                  </a:lnTo>
                  <a:lnTo>
                    <a:pt y="891" x="59"/>
                  </a:lnTo>
                  <a:lnTo>
                    <a:pt y="891" x="71"/>
                  </a:lnTo>
                  <a:lnTo>
                    <a:pt y="893" x="84"/>
                  </a:lnTo>
                  <a:lnTo>
                    <a:pt y="894" x="89"/>
                  </a:lnTo>
                  <a:lnTo>
                    <a:pt y="897" x="94"/>
                  </a:lnTo>
                  <a:lnTo>
                    <a:pt y="898" x="95"/>
                  </a:lnTo>
                  <a:lnTo>
                    <a:pt y="899" x="96"/>
                  </a:lnTo>
                  <a:lnTo>
                    <a:pt y="902" x="97"/>
                  </a:lnTo>
                  <a:lnTo>
                    <a:pt y="905" x="96"/>
                  </a:lnTo>
                  <a:lnTo>
                    <a:pt y="907" x="96"/>
                  </a:lnTo>
                  <a:lnTo>
                    <a:pt y="909" x="95"/>
                  </a:lnTo>
                  <a:lnTo>
                    <a:pt y="909" x="94"/>
                  </a:lnTo>
                  <a:lnTo>
                    <a:pt y="910" x="93"/>
                  </a:lnTo>
                  <a:lnTo>
                    <a:pt y="910" x="87"/>
                  </a:lnTo>
                  <a:lnTo>
                    <a:pt y="910" x="81"/>
                  </a:lnTo>
                  <a:lnTo>
                    <a:pt y="907" x="66"/>
                  </a:lnTo>
                  <a:lnTo>
                    <a:pt y="907" x="47"/>
                  </a:lnTo>
                  <a:lnTo>
                    <a:pt y="907" x="41"/>
                  </a:lnTo>
                  <a:lnTo>
                    <a:pt y="906" x="34"/>
                  </a:lnTo>
                  <a:lnTo>
                    <a:pt y="905" x="29"/>
                  </a:lnTo>
                  <a:lnTo>
                    <a:pt y="902" x="24"/>
                  </a:lnTo>
                  <a:lnTo>
                    <a:pt y="895" x="16"/>
                  </a:lnTo>
                  <a:lnTo>
                    <a:pt y="890" x="10"/>
                  </a:lnTo>
                  <a:lnTo>
                    <a:pt y="894" x="13"/>
                  </a:lnTo>
                  <a:lnTo>
                    <a:pt y="899" x="16"/>
                  </a:lnTo>
                  <a:lnTo>
                    <a:pt y="903" x="17"/>
                  </a:lnTo>
                  <a:lnTo>
                    <a:pt y="909" x="17"/>
                  </a:lnTo>
                  <a:lnTo>
                    <a:pt y="911" x="8"/>
                  </a:lnTo>
                  <a:lnTo>
                    <a:pt y="911" x="0"/>
                  </a:lnTo>
                  <a:lnTo>
                    <a:pt y="915" x="21"/>
                  </a:lnTo>
                  <a:lnTo>
                    <a:pt y="921" x="43"/>
                  </a:lnTo>
                  <a:lnTo>
                    <a:pt y="925" x="53"/>
                  </a:lnTo>
                  <a:lnTo>
                    <a:pt y="930" x="60"/>
                  </a:lnTo>
                  <a:lnTo>
                    <a:pt y="934" x="65"/>
                  </a:lnTo>
                  <a:lnTo>
                    <a:pt y="936" x="67"/>
                  </a:lnTo>
                  <a:lnTo>
                    <a:pt y="942" x="70"/>
                  </a:lnTo>
                  <a:lnTo>
                    <a:pt y="947" x="71"/>
                  </a:lnTo>
                  <a:lnTo>
                    <a:pt y="947" x="88"/>
                  </a:lnTo>
                  <a:lnTo>
                    <a:pt y="942" x="86"/>
                  </a:lnTo>
                  <a:lnTo>
                    <a:pt y="936" x="84"/>
                  </a:lnTo>
                  <a:lnTo>
                    <a:pt y="934" x="82"/>
                  </a:lnTo>
                  <a:lnTo>
                    <a:pt y="931" x="82"/>
                  </a:lnTo>
                  <a:lnTo>
                    <a:pt y="930" x="82"/>
                  </a:lnTo>
                  <a:lnTo>
                    <a:pt y="927" x="83"/>
                  </a:lnTo>
                  <a:lnTo>
                    <a:pt y="922" x="88"/>
                  </a:lnTo>
                  <a:lnTo>
                    <a:pt y="917" x="95"/>
                  </a:lnTo>
                  <a:lnTo>
                    <a:pt y="913" x="101"/>
                  </a:lnTo>
                  <a:lnTo>
                    <a:pt y="911" x="109"/>
                  </a:lnTo>
                  <a:lnTo>
                    <a:pt y="911" x="111"/>
                  </a:lnTo>
                  <a:lnTo>
                    <a:pt y="911" x="114"/>
                  </a:lnTo>
                  <a:lnTo>
                    <a:pt y="913" x="115"/>
                  </a:lnTo>
                  <a:lnTo>
                    <a:pt y="915" x="116"/>
                  </a:lnTo>
                  <a:lnTo>
                    <a:pt y="923" x="119"/>
                  </a:lnTo>
                  <a:lnTo>
                    <a:pt y="931" x="121"/>
                  </a:lnTo>
                  <a:lnTo>
                    <a:pt y="939" x="123"/>
                  </a:lnTo>
                  <a:lnTo>
                    <a:pt y="947" x="127"/>
                  </a:lnTo>
                  <a:lnTo>
                    <a:pt y="947" x="147"/>
                  </a:lnTo>
                  <a:lnTo>
                    <a:pt y="942" x="149"/>
                  </a:lnTo>
                  <a:lnTo>
                    <a:pt y="939" x="151"/>
                  </a:lnTo>
                  <a:lnTo>
                    <a:pt y="935" x="153"/>
                  </a:lnTo>
                  <a:lnTo>
                    <a:pt y="934" x="156"/>
                  </a:lnTo>
                  <a:lnTo>
                    <a:pt y="930" x="163"/>
                  </a:lnTo>
                  <a:lnTo>
                    <a:pt y="930" x="169"/>
                  </a:lnTo>
                  <a:lnTo>
                    <a:pt y="931" x="175"/>
                  </a:lnTo>
                  <a:lnTo>
                    <a:pt y="935" x="180"/>
                  </a:lnTo>
                  <a:lnTo>
                    <a:pt y="936" x="182"/>
                  </a:lnTo>
                  <a:lnTo>
                    <a:pt y="939" x="184"/>
                  </a:lnTo>
                  <a:lnTo>
                    <a:pt y="943" x="185"/>
                  </a:lnTo>
                  <a:lnTo>
                    <a:pt y="947" x="186"/>
                  </a:lnTo>
                  <a:lnTo>
                    <a:pt y="947" x="230"/>
                  </a:lnTo>
                  <a:lnTo>
                    <a:pt y="944" x="226"/>
                  </a:lnTo>
                  <a:lnTo>
                    <a:pt y="942" x="225"/>
                  </a:lnTo>
                  <a:lnTo>
                    <a:pt y="938" x="223"/>
                  </a:lnTo>
                  <a:lnTo>
                    <a:pt y="935" x="223"/>
                  </a:lnTo>
                  <a:lnTo>
                    <a:pt y="927" x="224"/>
                  </a:lnTo>
                  <a:lnTo>
                    <a:pt y="918" x="227"/>
                  </a:lnTo>
                  <a:lnTo>
                    <a:pt y="899" x="235"/>
                  </a:lnTo>
                  <a:lnTo>
                    <a:pt y="883" x="241"/>
                  </a:lnTo>
                  <a:lnTo>
                    <a:pt y="878" x="254"/>
                  </a:lnTo>
                  <a:lnTo>
                    <a:pt y="873" x="265"/>
                  </a:lnTo>
                  <a:lnTo>
                    <a:pt y="870" x="273"/>
                  </a:lnTo>
                  <a:lnTo>
                    <a:pt y="869" x="282"/>
                  </a:lnTo>
                  <a:lnTo>
                    <a:pt y="868" x="295"/>
                  </a:lnTo>
                  <a:lnTo>
                    <a:pt y="868" x="314"/>
                  </a:lnTo>
                  <a:lnTo>
                    <a:pt y="872" x="319"/>
                  </a:lnTo>
                  <a:lnTo>
                    <a:pt y="874" x="326"/>
                  </a:lnTo>
                  <a:lnTo>
                    <a:pt y="878" x="330"/>
                  </a:lnTo>
                  <a:lnTo>
                    <a:pt y="882" x="334"/>
                  </a:lnTo>
                  <a:lnTo>
                    <a:pt y="891" x="341"/>
                  </a:lnTo>
                  <a:lnTo>
                    <a:pt y="901" x="346"/>
                  </a:lnTo>
                  <a:lnTo>
                    <a:pt y="910" x="350"/>
                  </a:lnTo>
                  <a:lnTo>
                    <a:pt y="918" x="356"/>
                  </a:lnTo>
                  <a:lnTo>
                    <a:pt y="922" x="359"/>
                  </a:lnTo>
                  <a:lnTo>
                    <a:pt y="926" x="362"/>
                  </a:lnTo>
                  <a:lnTo>
                    <a:pt y="928" x="367"/>
                  </a:lnTo>
                  <a:lnTo>
                    <a:pt y="932" x="372"/>
                  </a:lnTo>
                  <a:lnTo>
                    <a:pt y="936" x="372"/>
                  </a:lnTo>
                  <a:lnTo>
                    <a:pt y="940" x="374"/>
                  </a:lnTo>
                  <a:lnTo>
                    <a:pt y="943" x="376"/>
                  </a:lnTo>
                  <a:lnTo>
                    <a:pt y="946" x="378"/>
                  </a:lnTo>
                  <a:lnTo>
                    <a:pt y="946" x="425"/>
                  </a:lnTo>
                  <a:lnTo>
                    <a:pt y="939" x="426"/>
                  </a:lnTo>
                  <a:lnTo>
                    <a:pt y="932" x="427"/>
                  </a:lnTo>
                  <a:lnTo>
                    <a:pt y="928" x="424"/>
                  </a:lnTo>
                  <a:lnTo>
                    <a:pt y="923" x="422"/>
                  </a:lnTo>
                  <a:lnTo>
                    <a:pt y="918" x="421"/>
                  </a:lnTo>
                  <a:lnTo>
                    <a:pt y="913" x="421"/>
                  </a:lnTo>
                  <a:lnTo>
                    <a:pt y="902" x="423"/>
                  </a:lnTo>
                  <a:lnTo>
                    <a:pt y="890" x="428"/>
                  </a:lnTo>
                  <a:lnTo>
                    <a:pt y="865" x="441"/>
                  </a:lnTo>
                  <a:lnTo>
                    <a:pt y="841" x="452"/>
                  </a:lnTo>
                  <a:lnTo>
                    <a:pt y="817" x="470"/>
                  </a:lnTo>
                  <a:lnTo>
                    <a:pt y="791" x="490"/>
                  </a:lnTo>
                  <a:lnTo>
                    <a:pt y="777" x="497"/>
                  </a:lnTo>
                  <a:lnTo>
                    <a:pt y="763" x="505"/>
                  </a:lnTo>
                  <a:lnTo>
                    <a:pt y="748" x="511"/>
                  </a:lnTo>
                  <a:lnTo>
                    <a:pt y="734" x="515"/>
                  </a:lnTo>
                  <a:lnTo>
                    <a:pt y="731" x="517"/>
                  </a:lnTo>
                  <a:lnTo>
                    <a:pt y="728" x="519"/>
                  </a:lnTo>
                  <a:lnTo>
                    <a:pt y="726" x="521"/>
                  </a:lnTo>
                  <a:lnTo>
                    <a:pt y="723" x="523"/>
                  </a:lnTo>
                  <a:lnTo>
                    <a:pt y="722" x="529"/>
                  </a:lnTo>
                  <a:lnTo>
                    <a:pt y="720" x="536"/>
                  </a:lnTo>
                  <a:lnTo>
                    <a:pt y="720" x="542"/>
                  </a:lnTo>
                  <a:lnTo>
                    <a:pt y="723" x="547"/>
                  </a:lnTo>
                  <a:lnTo>
                    <a:pt y="724" x="549"/>
                  </a:lnTo>
                  <a:lnTo>
                    <a:pt y="727" x="550"/>
                  </a:lnTo>
                  <a:lnTo>
                    <a:pt y="730" x="550"/>
                  </a:lnTo>
                  <a:lnTo>
                    <a:pt y="732" x="549"/>
                  </a:lnTo>
                  <a:lnTo>
                    <a:pt y="754" x="539"/>
                  </a:lnTo>
                  <a:lnTo>
                    <a:pt y="775" x="528"/>
                  </a:lnTo>
                  <a:lnTo>
                    <a:pt y="785" x="524"/>
                  </a:lnTo>
                  <a:lnTo>
                    <a:pt y="796" x="520"/>
                  </a:lnTo>
                  <a:lnTo>
                    <a:pt y="807" x="518"/>
                  </a:lnTo>
                  <a:lnTo>
                    <a:pt y="817" x="518"/>
                  </a:lnTo>
                  <a:lnTo>
                    <a:pt y="833" x="519"/>
                  </a:lnTo>
                  <a:lnTo>
                    <a:pt y="849" x="519"/>
                  </a:lnTo>
                  <a:lnTo>
                    <a:pt y="864" x="515"/>
                  </a:lnTo>
                  <a:lnTo>
                    <a:pt y="879" x="511"/>
                  </a:lnTo>
                  <a:lnTo>
                    <a:pt y="893" x="505"/>
                  </a:lnTo>
                  <a:lnTo>
                    <a:pt y="906" x="496"/>
                  </a:lnTo>
                  <a:lnTo>
                    <a:pt y="911" x="492"/>
                  </a:lnTo>
                  <a:lnTo>
                    <a:pt y="918" x="486"/>
                  </a:lnTo>
                  <a:lnTo>
                    <a:pt y="922" x="481"/>
                  </a:lnTo>
                  <a:lnTo>
                    <a:pt y="927" x="474"/>
                  </a:lnTo>
                  <a:lnTo>
                    <a:pt y="931" x="467"/>
                  </a:lnTo>
                  <a:lnTo>
                    <a:pt y="935" x="459"/>
                  </a:lnTo>
                  <a:lnTo>
                    <a:pt y="936" x="456"/>
                  </a:lnTo>
                  <a:lnTo>
                    <a:pt y="939" x="453"/>
                  </a:lnTo>
                  <a:lnTo>
                    <a:pt y="942" x="450"/>
                  </a:lnTo>
                  <a:lnTo>
                    <a:pt y="946" x="445"/>
                  </a:lnTo>
                  <a:lnTo>
                    <a:pt y="946" x="487"/>
                  </a:lnTo>
                  <a:lnTo>
                    <a:pt y="940" x="495"/>
                  </a:lnTo>
                  <a:lnTo>
                    <a:pt y="932" x="500"/>
                  </a:lnTo>
                  <a:lnTo>
                    <a:pt y="926" x="507"/>
                  </a:lnTo>
                  <a:lnTo>
                    <a:pt y="918" x="512"/>
                  </a:lnTo>
                  <a:lnTo>
                    <a:pt y="910" x="518"/>
                  </a:lnTo>
                  <a:lnTo>
                    <a:pt y="901" x="522"/>
                  </a:lnTo>
                  <a:lnTo>
                    <a:pt y="893" x="526"/>
                  </a:lnTo>
                  <a:lnTo>
                    <a:pt y="882" x="529"/>
                  </a:lnTo>
                  <a:lnTo>
                    <a:pt y="874" x="535"/>
                  </a:lnTo>
                  <a:lnTo>
                    <a:pt y="865" x="538"/>
                  </a:lnTo>
                  <a:lnTo>
                    <a:pt y="857" x="539"/>
                  </a:lnTo>
                  <a:lnTo>
                    <a:pt y="848" x="538"/>
                  </a:lnTo>
                  <a:lnTo>
                    <a:pt y="829" x="537"/>
                  </a:lnTo>
                  <a:lnTo>
                    <a:pt y="811" x="536"/>
                  </a:lnTo>
                  <a:lnTo>
                    <a:pt y="805" x="537"/>
                  </a:lnTo>
                  <a:lnTo>
                    <a:pt y="800" x="538"/>
                  </a:lnTo>
                  <a:lnTo>
                    <a:pt y="795" x="539"/>
                  </a:lnTo>
                  <a:lnTo>
                    <a:pt y="789" x="541"/>
                  </a:lnTo>
                  <a:lnTo>
                    <a:pt y="785" x="545"/>
                  </a:lnTo>
                  <a:lnTo>
                    <a:pt y="783" x="548"/>
                  </a:lnTo>
                  <a:lnTo>
                    <a:pt y="781" x="551"/>
                  </a:lnTo>
                  <a:lnTo>
                    <a:pt y="780" x="555"/>
                  </a:lnTo>
                  <a:lnTo>
                    <a:pt y="795" x="553"/>
                  </a:lnTo>
                  <a:lnTo>
                    <a:pt y="820" x="548"/>
                  </a:lnTo>
                  <a:lnTo>
                    <a:pt y="820" x="552"/>
                  </a:lnTo>
                  <a:lnTo>
                    <a:pt y="821" x="555"/>
                  </a:lnTo>
                  <a:lnTo>
                    <a:pt y="822" x="559"/>
                  </a:lnTo>
                  <a:lnTo>
                    <a:pt y="825" x="562"/>
                  </a:lnTo>
                  <a:lnTo>
                    <a:pt y="832" x="566"/>
                  </a:lnTo>
                  <a:lnTo>
                    <a:pt y="840" x="570"/>
                  </a:lnTo>
                  <a:lnTo>
                    <a:pt y="817" x="57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cxnSp>
        <p:nvCxnSpPr>
          <p:cNvPr id="913" name="Shape 913"/>
          <p:cNvCxnSpPr/>
          <p:nvPr/>
        </p:nvCxnSpPr>
        <p:spPr>
          <a:xfrm rot="10800000">
            <a:off y="841375" x="1449387"/>
            <a:ext cy="3800474" cx="22225"/>
          </a:xfrm>
          <a:prstGeom prst="straightConnector1">
            <a:avLst/>
          </a:prstGeom>
          <a:noFill/>
          <a:ln w="38100" cap="rnd">
            <a:solidFill>
              <a:srgbClr val="FF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914" name="Shape 914"/>
          <p:cNvCxnSpPr/>
          <p:nvPr/>
        </p:nvCxnSpPr>
        <p:spPr>
          <a:xfrm>
            <a:off y="993775" x="1238250"/>
            <a:ext cy="0" cx="1060449"/>
          </a:xfrm>
          <a:prstGeom prst="straightConnector1">
            <a:avLst/>
          </a:prstGeom>
          <a:noFill/>
          <a:ln w="38100" cap="rnd">
            <a:solidFill>
              <a:srgbClr val="FF0000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915" name="Shape 915"/>
          <p:cNvGrpSpPr/>
          <p:nvPr/>
        </p:nvGrpSpPr>
        <p:grpSpPr>
          <a:xfrm>
            <a:off y="175576" x="98028"/>
            <a:ext cy="572770" cx="1416843"/>
            <a:chOff y="2001836" x="1200150"/>
            <a:chExt cy="2863850" cx="6477000"/>
          </a:xfrm>
        </p:grpSpPr>
        <p:grpSp>
          <p:nvGrpSpPr>
            <p:cNvPr id="916" name="Shape 916"/>
            <p:cNvGrpSpPr/>
            <p:nvPr/>
          </p:nvGrpSpPr>
          <p:grpSpPr>
            <a:xfrm>
              <a:off y="2001836" x="1200150"/>
              <a:ext cy="2863850" cx="6477000"/>
              <a:chOff y="2001836" x="1200150"/>
              <a:chExt cy="2863850" cx="6477000"/>
            </a:xfrm>
          </p:grpSpPr>
          <p:sp>
            <p:nvSpPr>
              <p:cNvPr id="917" name="Shape 917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18" name="Shape 918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19" name="Shape 919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20" name="Shape 920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21" name="Shape 921"/>
              <p:cNvSpPr/>
              <p:nvPr/>
            </p:nvSpPr>
            <p:spPr>
              <a:xfrm>
                <a:off y="2455861" x="2782886"/>
                <a:ext cy="271461" cx="136525"/>
              </a:xfrm>
              <a:custGeom>
                <a:pathLst>
                  <a:path w="86" extrusionOk="0" h="171">
                    <a:moveTo>
                      <a:pt y="41" x="81"/>
                    </a:moveTo>
                    <a:lnTo>
                      <a:pt y="32" x="82"/>
                    </a:lnTo>
                    <a:lnTo>
                      <a:pt y="25" x="84"/>
                    </a:lnTo>
                    <a:lnTo>
                      <a:pt y="19" x="84"/>
                    </a:lnTo>
                    <a:lnTo>
                      <a:pt y="14" x="82"/>
                    </a:lnTo>
                    <a:lnTo>
                      <a:pt y="8" x="81"/>
                    </a:lnTo>
                    <a:lnTo>
                      <a:pt y="5" x="79"/>
                    </a:lnTo>
                    <a:lnTo>
                      <a:pt y="2" x="76"/>
                    </a:lnTo>
                    <a:lnTo>
                      <a:pt y="0" x="72"/>
                    </a:lnTo>
                    <a:lnTo>
                      <a:pt y="0" x="74"/>
                    </a:lnTo>
                    <a:lnTo>
                      <a:pt y="2" x="79"/>
                    </a:lnTo>
                    <a:lnTo>
                      <a:pt y="3" x="81"/>
                    </a:lnTo>
                    <a:lnTo>
                      <a:pt y="7" x="82"/>
                    </a:lnTo>
                    <a:lnTo>
                      <a:pt y="10" x="84"/>
                    </a:lnTo>
                    <a:lnTo>
                      <a:pt y="20" x="86"/>
                    </a:lnTo>
                    <a:lnTo>
                      <a:pt y="32" x="84"/>
                    </a:lnTo>
                    <a:lnTo>
                      <a:pt y="44" x="81"/>
                    </a:lnTo>
                    <a:lnTo>
                      <a:pt y="59" x="76"/>
                    </a:lnTo>
                    <a:lnTo>
                      <a:pt y="74" x="69"/>
                    </a:lnTo>
                    <a:lnTo>
                      <a:pt y="90" x="62"/>
                    </a:lnTo>
                    <a:lnTo>
                      <a:pt y="118" x="45"/>
                    </a:lnTo>
                    <a:lnTo>
                      <a:pt y="145" x="28"/>
                    </a:lnTo>
                    <a:lnTo>
                      <a:pt y="156" x="20"/>
                    </a:lnTo>
                    <a:lnTo>
                      <a:pt y="164" x="11"/>
                    </a:lnTo>
                    <a:lnTo>
                      <a:pt y="169" x="5"/>
                    </a:lnTo>
                    <a:lnTo>
                      <a:pt y="171" x="0"/>
                    </a:lnTo>
                    <a:lnTo>
                      <a:pt y="41" x="8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22" name="Shape 922"/>
              <p:cNvSpPr/>
              <p:nvPr/>
            </p:nvSpPr>
            <p:spPr>
              <a:xfrm>
                <a:off y="2474911" x="6092825"/>
                <a:ext cy="260350" cx="44450"/>
              </a:xfrm>
              <a:custGeom>
                <a:pathLst>
                  <a:path w="28" extrusionOk="0" h="164">
                    <a:moveTo>
                      <a:pt y="164" x="0"/>
                    </a:moveTo>
                    <a:lnTo>
                      <a:pt y="133" x="6"/>
                    </a:lnTo>
                    <a:lnTo>
                      <a:pt y="105" x="12"/>
                    </a:lnTo>
                    <a:lnTo>
                      <a:pt y="78" x="15"/>
                    </a:lnTo>
                    <a:lnTo>
                      <a:pt y="54" x="15"/>
                    </a:lnTo>
                    <a:lnTo>
                      <a:pt y="35" x="15"/>
                    </a:lnTo>
                    <a:lnTo>
                      <a:pt y="20" x="12"/>
                    </a:lnTo>
                    <a:lnTo>
                      <a:pt y="13" x="10"/>
                    </a:lnTo>
                    <a:lnTo>
                      <a:pt y="8" x="6"/>
                    </a:lnTo>
                    <a:lnTo>
                      <a:pt y="5" x="5"/>
                    </a:lnTo>
                    <a:lnTo>
                      <a:pt y="3" x="1"/>
                    </a:lnTo>
                    <a:lnTo>
                      <a:pt y="0" x="10"/>
                    </a:lnTo>
                    <a:lnTo>
                      <a:pt y="3" x="15"/>
                    </a:lnTo>
                    <a:lnTo>
                      <a:pt y="10" x="18"/>
                    </a:lnTo>
                    <a:lnTo>
                      <a:pt y="17" x="22"/>
                    </a:lnTo>
                    <a:lnTo>
                      <a:pt y="25" x="25"/>
                    </a:lnTo>
                    <a:lnTo>
                      <a:pt y="45" x="28"/>
                    </a:lnTo>
                    <a:lnTo>
                      <a:pt y="69" x="28"/>
                    </a:lnTo>
                    <a:lnTo>
                      <a:pt y="95" x="27"/>
                    </a:lnTo>
                    <a:lnTo>
                      <a:pt y="118" x="23"/>
                    </a:lnTo>
                    <a:lnTo>
                      <a:pt y="144" x="20"/>
                    </a:lnTo>
                    <a:lnTo>
                      <a:pt y="164" x="15"/>
                    </a:lnTo>
                    <a:lnTo>
                      <a:pt y="164" x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23" name="Shape 923"/>
              <p:cNvSpPr/>
              <p:nvPr/>
            </p:nvSpPr>
            <p:spPr>
              <a:xfrm>
                <a:off y="2432050" x="2782886"/>
                <a:ext cy="295275" cx="277811"/>
              </a:xfrm>
              <a:custGeom>
                <a:pathLst>
                  <a:path w="175" extrusionOk="0" h="186">
                    <a:moveTo>
                      <a:pt y="7" x="172"/>
                    </a:moveTo>
                    <a:lnTo>
                      <a:pt y="5" x="160"/>
                    </a:lnTo>
                    <a:lnTo>
                      <a:pt y="3" x="141"/>
                    </a:lnTo>
                    <a:lnTo>
                      <a:pt y="0" x="125"/>
                    </a:lnTo>
                    <a:lnTo>
                      <a:pt y="0" x="118"/>
                    </a:lnTo>
                    <a:lnTo>
                      <a:pt y="0" x="116"/>
                    </a:lnTo>
                    <a:lnTo>
                      <a:pt y="7" x="96"/>
                    </a:lnTo>
                    <a:lnTo>
                      <a:pt y="15" x="74"/>
                    </a:lnTo>
                    <a:lnTo>
                      <a:pt y="17" x="79"/>
                    </a:lnTo>
                    <a:lnTo>
                      <a:pt y="18" x="81"/>
                    </a:lnTo>
                    <a:lnTo>
                      <a:pt y="22" x="82"/>
                    </a:lnTo>
                    <a:lnTo>
                      <a:pt y="25" x="84"/>
                    </a:lnTo>
                    <a:lnTo>
                      <a:pt y="35" x="86"/>
                    </a:lnTo>
                    <a:lnTo>
                      <a:pt y="47" x="84"/>
                    </a:lnTo>
                    <a:lnTo>
                      <a:pt y="59" x="81"/>
                    </a:lnTo>
                    <a:lnTo>
                      <a:pt y="74" x="76"/>
                    </a:lnTo>
                    <a:lnTo>
                      <a:pt y="89" x="69"/>
                    </a:lnTo>
                    <a:lnTo>
                      <a:pt y="105" x="62"/>
                    </a:lnTo>
                    <a:lnTo>
                      <a:pt y="133" x="45"/>
                    </a:lnTo>
                    <a:lnTo>
                      <a:pt y="160" x="28"/>
                    </a:lnTo>
                    <a:lnTo>
                      <a:pt y="171" x="20"/>
                    </a:lnTo>
                    <a:lnTo>
                      <a:pt y="179" x="11"/>
                    </a:lnTo>
                    <a:lnTo>
                      <a:pt y="184" x="5"/>
                    </a:lnTo>
                    <a:lnTo>
                      <a:pt y="186" x="0"/>
                    </a:lnTo>
                    <a:lnTo>
                      <a:pt y="186" x="3"/>
                    </a:lnTo>
                    <a:lnTo>
                      <a:pt y="118" x="91"/>
                    </a:lnTo>
                    <a:lnTo>
                      <a:pt y="74" x="146"/>
                    </a:lnTo>
                    <a:lnTo>
                      <a:pt y="66" x="155"/>
                    </a:lnTo>
                    <a:lnTo>
                      <a:pt y="57" x="163"/>
                    </a:lnTo>
                    <a:lnTo>
                      <a:pt y="49" x="168"/>
                    </a:lnTo>
                    <a:lnTo>
                      <a:pt y="40" x="172"/>
                    </a:lnTo>
                    <a:lnTo>
                      <a:pt y="32" x="175"/>
                    </a:lnTo>
                    <a:lnTo>
                      <a:pt y="25" x="175"/>
                    </a:lnTo>
                    <a:lnTo>
                      <a:pt y="15" x="173"/>
                    </a:lnTo>
                    <a:lnTo>
                      <a:pt y="7" x="172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24" name="Shape 924"/>
              <p:cNvSpPr/>
              <p:nvPr/>
            </p:nvSpPr>
            <p:spPr>
              <a:xfrm>
                <a:off y="2408236" x="5797550"/>
                <a:ext cy="1104900" cx="587375"/>
              </a:xfrm>
              <a:custGeom>
                <a:pathLst>
                  <a:path w="370" extrusionOk="0" h="696">
                    <a:moveTo>
                      <a:pt y="1" x="366"/>
                    </a:moveTo>
                    <a:lnTo>
                      <a:pt y="0" x="351"/>
                    </a:lnTo>
                    <a:lnTo>
                      <a:pt y="0" x="328"/>
                    </a:lnTo>
                    <a:lnTo>
                      <a:pt y="0" x="307"/>
                    </a:lnTo>
                    <a:lnTo>
                      <a:pt y="0" x="297"/>
                    </a:lnTo>
                    <a:lnTo>
                      <a:pt y="1" x="284"/>
                    </a:lnTo>
                    <a:lnTo>
                      <a:pt y="5" x="272"/>
                    </a:lnTo>
                    <a:lnTo>
                      <a:pt y="42" x="196"/>
                    </a:lnTo>
                    <a:lnTo>
                      <a:pt y="49" x="201"/>
                    </a:lnTo>
                    <a:lnTo>
                      <a:pt y="57" x="206"/>
                    </a:lnTo>
                    <a:lnTo>
                      <a:pt y="71" x="209"/>
                    </a:lnTo>
                    <a:lnTo>
                      <a:pt y="86" x="211"/>
                    </a:lnTo>
                    <a:lnTo>
                      <a:pt y="103" x="211"/>
                    </a:lnTo>
                    <a:lnTo>
                      <a:pt y="121" x="209"/>
                    </a:lnTo>
                    <a:lnTo>
                      <a:pt y="143" x="208"/>
                    </a:lnTo>
                    <a:lnTo>
                      <a:pt y="165" x="203"/>
                    </a:lnTo>
                    <a:lnTo>
                      <a:pt y="216" x="192"/>
                    </a:lnTo>
                    <a:lnTo>
                      <a:pt y="270" x="179"/>
                    </a:lnTo>
                    <a:lnTo>
                      <a:pt y="326" x="162"/>
                    </a:lnTo>
                    <a:lnTo>
                      <a:pt y="385" x="144"/>
                    </a:lnTo>
                    <a:lnTo>
                      <a:pt y="441" x="123"/>
                    </a:lnTo>
                    <a:lnTo>
                      <a:pt y="496" x="101"/>
                    </a:lnTo>
                    <a:lnTo>
                      <a:pt y="549" x="81"/>
                    </a:lnTo>
                    <a:lnTo>
                      <a:pt y="594" x="61"/>
                    </a:lnTo>
                    <a:lnTo>
                      <a:pt y="633" x="42"/>
                    </a:lnTo>
                    <a:lnTo>
                      <a:pt y="665" x="25"/>
                    </a:lnTo>
                    <a:lnTo>
                      <a:pt y="677" x="17"/>
                    </a:lnTo>
                    <a:lnTo>
                      <a:pt y="686" x="10"/>
                    </a:lnTo>
                    <a:lnTo>
                      <a:pt y="692" x="5"/>
                    </a:lnTo>
                    <a:lnTo>
                      <a:pt y="696" x="0"/>
                    </a:lnTo>
                    <a:lnTo>
                      <a:pt y="692" x="3"/>
                    </a:lnTo>
                    <a:lnTo>
                      <a:pt y="542" x="103"/>
                    </a:lnTo>
                    <a:lnTo>
                      <a:pt y="419" x="184"/>
                    </a:lnTo>
                    <a:lnTo>
                      <a:pt y="319" x="252"/>
                    </a:lnTo>
                    <a:lnTo>
                      <a:pt y="236" x="302"/>
                    </a:lnTo>
                    <a:lnTo>
                      <a:pt y="201" x="322"/>
                    </a:lnTo>
                    <a:lnTo>
                      <a:pt y="169" x="338"/>
                    </a:lnTo>
                    <a:lnTo>
                      <a:pt y="138" x="351"/>
                    </a:lnTo>
                    <a:lnTo>
                      <a:pt y="109" x="361"/>
                    </a:lnTo>
                    <a:lnTo>
                      <a:pt y="82" x="366"/>
                    </a:lnTo>
                    <a:lnTo>
                      <a:pt y="55" x="370"/>
                    </a:lnTo>
                    <a:lnTo>
                      <a:pt y="28" x="370"/>
                    </a:lnTo>
                    <a:lnTo>
                      <a:pt y="1" x="366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25" name="Shape 925"/>
              <p:cNvSpPr/>
              <p:nvPr/>
            </p:nvSpPr>
            <p:spPr>
              <a:xfrm>
                <a:off y="2474911" x="2843211"/>
                <a:ext cy="136525" cx="228600"/>
              </a:xfrm>
              <a:custGeom>
                <a:pathLst>
                  <a:path w="144" extrusionOk="0" h="86">
                    <a:moveTo>
                      <a:pt y="0" x="144"/>
                    </a:moveTo>
                    <a:lnTo>
                      <a:pt y="7" x="134"/>
                    </a:lnTo>
                    <a:lnTo>
                      <a:pt y="13" x="122"/>
                    </a:lnTo>
                    <a:lnTo>
                      <a:pt y="18" x="108"/>
                    </a:lnTo>
                    <a:lnTo>
                      <a:pt y="24" x="93"/>
                    </a:lnTo>
                    <a:lnTo>
                      <a:pt y="25" x="76"/>
                    </a:lnTo>
                    <a:lnTo>
                      <a:pt y="27" x="58"/>
                    </a:lnTo>
                    <a:lnTo>
                      <a:pt y="29" x="38"/>
                    </a:lnTo>
                    <a:lnTo>
                      <a:pt y="29" x="17"/>
                    </a:lnTo>
                    <a:lnTo>
                      <a:pt y="37" x="17"/>
                    </a:lnTo>
                    <a:lnTo>
                      <a:pt y="45" x="17"/>
                    </a:lnTo>
                    <a:lnTo>
                      <a:pt y="54" x="16"/>
                    </a:lnTo>
                    <a:lnTo>
                      <a:pt y="61" x="12"/>
                    </a:lnTo>
                    <a:lnTo>
                      <a:pt y="74" x="7"/>
                    </a:lnTo>
                    <a:lnTo>
                      <a:pt y="81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4" x="41"/>
                    </a:lnTo>
                    <a:lnTo>
                      <a:pt y="86" x="53"/>
                    </a:lnTo>
                    <a:lnTo>
                      <a:pt y="76" x="71"/>
                    </a:lnTo>
                    <a:lnTo>
                      <a:pt y="66" x="88"/>
                    </a:lnTo>
                    <a:lnTo>
                      <a:pt y="56" x="102"/>
                    </a:lnTo>
                    <a:lnTo>
                      <a:pt y="45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26" name="Shape 926"/>
              <p:cNvSpPr/>
              <p:nvPr/>
            </p:nvSpPr>
            <p:spPr>
              <a:xfrm>
                <a:off y="2513011" x="6026150"/>
                <a:ext cy="536575" cx="385761"/>
              </a:xfrm>
              <a:custGeom>
                <a:pathLst>
                  <a:path w="243" extrusionOk="0" h="338">
                    <a:moveTo>
                      <a:pt y="0" x="243"/>
                    </a:moveTo>
                    <a:lnTo>
                      <a:pt y="16" x="233"/>
                    </a:lnTo>
                    <a:lnTo>
                      <a:pt y="32" x="222"/>
                    </a:lnTo>
                    <a:lnTo>
                      <a:pt y="47" x="211"/>
                    </a:lnTo>
                    <a:lnTo>
                      <a:pt y="59" x="199"/>
                    </a:lnTo>
                    <a:lnTo>
                      <a:pt y="71" x="185"/>
                    </a:lnTo>
                    <a:lnTo>
                      <a:pt y="81" x="172"/>
                    </a:lnTo>
                    <a:lnTo>
                      <a:pt y="89" x="158"/>
                    </a:lnTo>
                    <a:lnTo>
                      <a:pt y="96" x="143"/>
                    </a:lnTo>
                    <a:lnTo>
                      <a:pt y="103" x="128"/>
                    </a:lnTo>
                    <a:lnTo>
                      <a:pt y="108" x="113"/>
                    </a:lnTo>
                    <a:lnTo>
                      <a:pt y="111" x="96"/>
                    </a:lnTo>
                    <a:lnTo>
                      <a:pt y="114" x="79"/>
                    </a:lnTo>
                    <a:lnTo>
                      <a:pt y="116" x="60"/>
                    </a:lnTo>
                    <a:lnTo>
                      <a:pt y="116" x="42"/>
                    </a:lnTo>
                    <a:lnTo>
                      <a:pt y="116" x="21"/>
                    </a:lnTo>
                    <a:lnTo>
                      <a:pt y="116" x="1"/>
                    </a:lnTo>
                    <a:lnTo>
                      <a:pt y="152" x="8"/>
                    </a:lnTo>
                    <a:lnTo>
                      <a:pt y="187" x="11"/>
                    </a:lnTo>
                    <a:lnTo>
                      <a:pt y="221" x="13"/>
                    </a:lnTo>
                    <a:lnTo>
                      <a:pt y="253" x="13"/>
                    </a:lnTo>
                    <a:lnTo>
                      <a:pt y="282" x="13"/>
                    </a:lnTo>
                    <a:lnTo>
                      <a:pt y="305" x="10"/>
                    </a:lnTo>
                    <a:lnTo>
                      <a:pt y="324" x="5"/>
                    </a:lnTo>
                    <a:lnTo>
                      <a:pt y="336" x="0"/>
                    </a:lnTo>
                    <a:lnTo>
                      <a:pt y="338" x="13"/>
                    </a:lnTo>
                    <a:lnTo>
                      <a:pt y="338" x="21"/>
                    </a:lnTo>
                    <a:lnTo>
                      <a:pt y="336" x="28"/>
                    </a:lnTo>
                    <a:lnTo>
                      <a:pt y="338" x="42"/>
                    </a:lnTo>
                    <a:lnTo>
                      <a:pt y="297" x="79"/>
                    </a:lnTo>
                    <a:lnTo>
                      <a:pt y="258" x="114"/>
                    </a:lnTo>
                    <a:lnTo>
                      <a:pt y="219" x="145"/>
                    </a:lnTo>
                    <a:lnTo>
                      <a:pt y="180" x="173"/>
                    </a:lnTo>
                    <a:lnTo>
                      <a:pt y="160" x="185"/>
                    </a:lnTo>
                    <a:lnTo>
                      <a:pt y="138" x="197"/>
                    </a:lnTo>
                    <a:lnTo>
                      <a:pt y="118" x="207"/>
                    </a:lnTo>
                    <a:lnTo>
                      <a:pt y="96" x="217"/>
                    </a:lnTo>
                    <a:lnTo>
                      <a:pt y="72" x="224"/>
                    </a:lnTo>
                    <a:lnTo>
                      <a:pt y="49" x="233"/>
                    </a:lnTo>
                    <a:lnTo>
                      <a:pt y="25" x="238"/>
                    </a:lnTo>
                    <a:lnTo>
                      <a:pt y="0" x="24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27" name="Shape 927"/>
              <p:cNvSpPr/>
              <p:nvPr/>
            </p:nvSpPr>
            <p:spPr>
              <a:xfrm>
                <a:off y="2482850" x="2851150"/>
                <a:ext cy="139700" cx="228600"/>
              </a:xfrm>
              <a:custGeom>
                <a:pathLst>
                  <a:path w="144" extrusionOk="0" h="88">
                    <a:moveTo>
                      <a:pt y="0" x="144"/>
                    </a:moveTo>
                    <a:lnTo>
                      <a:pt y="7" x="132"/>
                    </a:lnTo>
                    <a:lnTo>
                      <a:pt y="13" x="120"/>
                    </a:lnTo>
                    <a:lnTo>
                      <a:pt y="19" x="107"/>
                    </a:lnTo>
                    <a:lnTo>
                      <a:pt y="22" x="92"/>
                    </a:lnTo>
                    <a:lnTo>
                      <a:pt y="25" x="76"/>
                    </a:lnTo>
                    <a:lnTo>
                      <a:pt y="27" x="60"/>
                    </a:lnTo>
                    <a:lnTo>
                      <a:pt y="29" x="39"/>
                    </a:lnTo>
                    <a:lnTo>
                      <a:pt y="29" x="19"/>
                    </a:lnTo>
                    <a:lnTo>
                      <a:pt y="44" x="17"/>
                    </a:lnTo>
                    <a:lnTo>
                      <a:pt y="59" x="12"/>
                    </a:lnTo>
                    <a:lnTo>
                      <a:pt y="71" x="7"/>
                    </a:lnTo>
                    <a:lnTo>
                      <a:pt y="83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6" x="41"/>
                    </a:lnTo>
                    <a:lnTo>
                      <a:pt y="88" x="53"/>
                    </a:lnTo>
                    <a:lnTo>
                      <a:pt y="78" x="71"/>
                    </a:lnTo>
                    <a:lnTo>
                      <a:pt y="68" x="88"/>
                    </a:lnTo>
                    <a:lnTo>
                      <a:pt y="57" x="103"/>
                    </a:lnTo>
                    <a:lnTo>
                      <a:pt y="46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28" name="Shape 928"/>
              <p:cNvSpPr/>
              <p:nvPr/>
            </p:nvSpPr>
            <p:spPr>
              <a:xfrm>
                <a:off y="2536825" x="6008687"/>
                <a:ext cy="546100" cx="419100"/>
              </a:xfrm>
              <a:custGeom>
                <a:pathLst>
                  <a:path w="264" extrusionOk="0" h="344">
                    <a:moveTo>
                      <a:pt y="0" x="264"/>
                    </a:moveTo>
                    <a:lnTo>
                      <a:pt y="15" x="252"/>
                    </a:lnTo>
                    <a:lnTo>
                      <a:pt y="28" x="240"/>
                    </a:lnTo>
                    <a:lnTo>
                      <a:pt y="42" x="228"/>
                    </a:lnTo>
                    <a:lnTo>
                      <a:pt y="54" x="215"/>
                    </a:lnTo>
                    <a:lnTo>
                      <a:pt y="64" x="203"/>
                    </a:lnTo>
                    <a:lnTo>
                      <a:pt y="72" x="189"/>
                    </a:lnTo>
                    <a:lnTo>
                      <a:pt y="81" x="178"/>
                    </a:lnTo>
                    <a:lnTo>
                      <a:pt y="88" x="162"/>
                    </a:lnTo>
                    <a:lnTo>
                      <a:pt y="94" x="149"/>
                    </a:lnTo>
                    <a:lnTo>
                      <a:pt y="99" x="134"/>
                    </a:lnTo>
                    <a:lnTo>
                      <a:pt y="103" x="119"/>
                    </a:lnTo>
                    <a:lnTo>
                      <a:pt y="106" x="102"/>
                    </a:lnTo>
                    <a:lnTo>
                      <a:pt y="111" x="66"/>
                    </a:lnTo>
                    <a:lnTo>
                      <a:pt y="113" x="26"/>
                    </a:lnTo>
                    <a:lnTo>
                      <a:pt y="135" x="31"/>
                    </a:lnTo>
                    <a:lnTo>
                      <a:pt y="155" x="36"/>
                    </a:lnTo>
                    <a:lnTo>
                      <a:pt y="174" x="38"/>
                    </a:lnTo>
                    <a:lnTo>
                      <a:pt y="192" x="39"/>
                    </a:lnTo>
                    <a:lnTo>
                      <a:pt y="209" x="41"/>
                    </a:lnTo>
                    <a:lnTo>
                      <a:pt y="226" x="41"/>
                    </a:lnTo>
                    <a:lnTo>
                      <a:pt y="241" x="39"/>
                    </a:lnTo>
                    <a:lnTo>
                      <a:pt y="257" x="38"/>
                    </a:lnTo>
                    <a:lnTo>
                      <a:pt y="270" x="36"/>
                    </a:lnTo>
                    <a:lnTo>
                      <a:pt y="282" x="32"/>
                    </a:lnTo>
                    <a:lnTo>
                      <a:pt y="294" x="29"/>
                    </a:lnTo>
                    <a:lnTo>
                      <a:pt y="304" x="24"/>
                    </a:lnTo>
                    <a:lnTo>
                      <a:pt y="314" x="19"/>
                    </a:lnTo>
                    <a:lnTo>
                      <a:pt y="323" x="12"/>
                    </a:lnTo>
                    <a:lnTo>
                      <a:pt y="329" x="7"/>
                    </a:lnTo>
                    <a:lnTo>
                      <a:pt y="336" x="0"/>
                    </a:lnTo>
                    <a:lnTo>
                      <a:pt y="339" x="17"/>
                    </a:lnTo>
                    <a:lnTo>
                      <a:pt y="339" x="31"/>
                    </a:lnTo>
                    <a:lnTo>
                      <a:pt y="341" x="44"/>
                    </a:lnTo>
                    <a:lnTo>
                      <a:pt y="344" x="61"/>
                    </a:lnTo>
                    <a:lnTo>
                      <a:pt y="304" x="98"/>
                    </a:lnTo>
                    <a:lnTo>
                      <a:pt y="265" x="134"/>
                    </a:lnTo>
                    <a:lnTo>
                      <a:pt y="245" x="149"/>
                    </a:lnTo>
                    <a:lnTo>
                      <a:pt y="224" x="166"/>
                    </a:lnTo>
                    <a:lnTo>
                      <a:pt y="204" x="179"/>
                    </a:lnTo>
                    <a:lnTo>
                      <a:pt y="184" x="193"/>
                    </a:lnTo>
                    <a:lnTo>
                      <a:pt y="162" x="206"/>
                    </a:lnTo>
                    <a:lnTo>
                      <a:pt y="140" x="217"/>
                    </a:lnTo>
                    <a:lnTo>
                      <a:pt y="118" x="228"/>
                    </a:lnTo>
                    <a:lnTo>
                      <a:pt y="96" x="237"/>
                    </a:lnTo>
                    <a:lnTo>
                      <a:pt y="72" x="245"/>
                    </a:lnTo>
                    <a:lnTo>
                      <a:pt y="49" x="252"/>
                    </a:lnTo>
                    <a:lnTo>
                      <a:pt y="25" x="259"/>
                    </a:lnTo>
                    <a:lnTo>
                      <a:pt y="0" x="26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29" name="Shape 929"/>
              <p:cNvSpPr/>
              <p:nvPr/>
            </p:nvSpPr>
            <p:spPr>
              <a:xfrm>
                <a:off y="2482850" x="2857500"/>
                <a:ext cy="144461" cx="233361"/>
              </a:xfrm>
              <a:custGeom>
                <a:pathLst>
                  <a:path w="147" extrusionOk="0" h="91">
                    <a:moveTo>
                      <a:pt y="0" x="147"/>
                    </a:moveTo>
                    <a:lnTo>
                      <a:pt y="8" x="135"/>
                    </a:lnTo>
                    <a:lnTo>
                      <a:pt y="15" x="123"/>
                    </a:lnTo>
                    <a:lnTo>
                      <a:pt y="20" x="110"/>
                    </a:lnTo>
                    <a:lnTo>
                      <a:pt y="25" x="94"/>
                    </a:lnTo>
                    <a:lnTo>
                      <a:pt y="29" x="79"/>
                    </a:lnTo>
                    <a:lnTo>
                      <a:pt y="30" x="61"/>
                    </a:lnTo>
                    <a:lnTo>
                      <a:pt y="32" x="40"/>
                    </a:lnTo>
                    <a:lnTo>
                      <a:pt y="30" x="20"/>
                    </a:lnTo>
                    <a:lnTo>
                      <a:pt y="52" x="15"/>
                    </a:lnTo>
                    <a:lnTo>
                      <a:pt y="68" x="12"/>
                    </a:lnTo>
                    <a:lnTo>
                      <a:pt y="78" x="5"/>
                    </a:lnTo>
                    <a:lnTo>
                      <a:pt y="88" x="0"/>
                    </a:lnTo>
                    <a:lnTo>
                      <a:pt y="88" x="13"/>
                    </a:lnTo>
                    <a:lnTo>
                      <a:pt y="90" x="27"/>
                    </a:lnTo>
                    <a:lnTo>
                      <a:pt y="91" x="40"/>
                    </a:lnTo>
                    <a:lnTo>
                      <a:pt y="91" x="52"/>
                    </a:lnTo>
                    <a:lnTo>
                      <a:pt y="81" x="71"/>
                    </a:lnTo>
                    <a:lnTo>
                      <a:pt y="71" x="89"/>
                    </a:lnTo>
                    <a:lnTo>
                      <a:pt y="61" x="105"/>
                    </a:lnTo>
                    <a:lnTo>
                      <a:pt y="49" x="116"/>
                    </a:lnTo>
                    <a:lnTo>
                      <a:pt y="37" x="128"/>
                    </a:lnTo>
                    <a:lnTo>
                      <a:pt y="25" x="137"/>
                    </a:lnTo>
                    <a:lnTo>
                      <a:pt y="13" x="143"/>
                    </a:lnTo>
                    <a:lnTo>
                      <a:pt y="0" x="147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30" name="Shape 930"/>
              <p:cNvSpPr/>
              <p:nvPr/>
            </p:nvSpPr>
            <p:spPr>
              <a:xfrm>
                <a:off y="2533650" x="6043612"/>
                <a:ext cy="582612" cx="400050"/>
              </a:xfrm>
              <a:custGeom>
                <a:pathLst>
                  <a:path w="252" extrusionOk="0" h="367">
                    <a:moveTo>
                      <a:pt y="0" x="252"/>
                    </a:moveTo>
                    <a:lnTo>
                      <a:pt y="30" x="228"/>
                    </a:lnTo>
                    <a:lnTo>
                      <a:pt y="56" x="205"/>
                    </a:lnTo>
                    <a:lnTo>
                      <a:pt y="68" x="193"/>
                    </a:lnTo>
                    <a:lnTo>
                      <a:pt y="78" x="181"/>
                    </a:lnTo>
                    <a:lnTo>
                      <a:pt y="86" x="167"/>
                    </a:lnTo>
                    <a:lnTo>
                      <a:pt y="95" x="154"/>
                    </a:lnTo>
                    <a:lnTo>
                      <a:pt y="101" x="140"/>
                    </a:lnTo>
                    <a:lnTo>
                      <a:pt y="107" x="127"/>
                    </a:lnTo>
                    <a:lnTo>
                      <a:pt y="112" x="110"/>
                    </a:lnTo>
                    <a:lnTo>
                      <a:pt y="115" x="95"/>
                    </a:lnTo>
                    <a:lnTo>
                      <a:pt y="118" x="78"/>
                    </a:lnTo>
                    <a:lnTo>
                      <a:pt y="120" x="59"/>
                    </a:lnTo>
                    <a:lnTo>
                      <a:pt y="122" x="39"/>
                    </a:lnTo>
                    <a:lnTo>
                      <a:pt y="123" x="19"/>
                    </a:lnTo>
                    <a:lnTo>
                      <a:pt y="161" x="26"/>
                    </a:lnTo>
                    <a:lnTo>
                      <a:pt y="194" x="27"/>
                    </a:lnTo>
                    <a:lnTo>
                      <a:pt y="226" x="27"/>
                    </a:lnTo>
                    <a:lnTo>
                      <a:pt y="254" x="26"/>
                    </a:lnTo>
                    <a:lnTo>
                      <a:pt y="279" x="21"/>
                    </a:lnTo>
                    <a:lnTo>
                      <a:pt y="303" x="14"/>
                    </a:lnTo>
                    <a:lnTo>
                      <a:pt y="326" x="7"/>
                    </a:lnTo>
                    <a:lnTo>
                      <a:pt y="346" x="0"/>
                    </a:lnTo>
                    <a:lnTo>
                      <a:pt y="352" x="22"/>
                    </a:lnTo>
                    <a:lnTo>
                      <a:pt y="357" x="48"/>
                    </a:lnTo>
                    <a:lnTo>
                      <a:pt y="362" x="73"/>
                    </a:lnTo>
                    <a:lnTo>
                      <a:pt y="367" x="97"/>
                    </a:lnTo>
                    <a:lnTo>
                      <a:pt y="346" x="115"/>
                    </a:lnTo>
                    <a:lnTo>
                      <a:pt y="325" x="132"/>
                    </a:lnTo>
                    <a:lnTo>
                      <a:pt y="303" x="149"/>
                    </a:lnTo>
                    <a:lnTo>
                      <a:pt y="279" x="164"/>
                    </a:lnTo>
                    <a:lnTo>
                      <a:pt y="257" x="178"/>
                    </a:lnTo>
                    <a:lnTo>
                      <a:pt y="233" x="191"/>
                    </a:lnTo>
                    <a:lnTo>
                      <a:pt y="210" x="203"/>
                    </a:lnTo>
                    <a:lnTo>
                      <a:pt y="184" x="213"/>
                    </a:lnTo>
                    <a:lnTo>
                      <a:pt y="161" x="222"/>
                    </a:lnTo>
                    <a:lnTo>
                      <a:pt y="137" x="228"/>
                    </a:lnTo>
                    <a:lnTo>
                      <a:pt y="113" x="235"/>
                    </a:lnTo>
                    <a:lnTo>
                      <a:pt y="90" x="242"/>
                    </a:lnTo>
                    <a:lnTo>
                      <a:pt y="66" x="245"/>
                    </a:lnTo>
                    <a:lnTo>
                      <a:pt y="44" x="249"/>
                    </a:lnTo>
                    <a:lnTo>
                      <a:pt y="22" x="252"/>
                    </a:lnTo>
                    <a:lnTo>
                      <a:pt y="0" x="252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31" name="Shape 931"/>
              <p:cNvSpPr/>
              <p:nvPr/>
            </p:nvSpPr>
            <p:spPr>
              <a:xfrm>
                <a:off y="2444750" x="2705100"/>
                <a:ext cy="139700" cx="371475"/>
              </a:xfrm>
              <a:custGeom>
                <a:pathLst>
                  <a:path w="234" extrusionOk="0" h="88">
                    <a:moveTo>
                      <a:pt y="0" x="234"/>
                    </a:moveTo>
                    <a:lnTo>
                      <a:pt y="0" x="221"/>
                    </a:lnTo>
                    <a:lnTo>
                      <a:pt y="4" x="209"/>
                    </a:lnTo>
                    <a:lnTo>
                      <a:pt y="88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32" name="Shape 932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33" name="Shape 933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34" name="Shape 934"/>
              <p:cNvSpPr/>
              <p:nvPr/>
            </p:nvSpPr>
            <p:spPr>
              <a:xfrm>
                <a:off y="2849561" x="1919286"/>
                <a:ext cy="1138237" cx="5432425"/>
              </a:xfrm>
              <a:custGeom>
                <a:pathLst>
                  <a:path w="3422" extrusionOk="0" h="717">
                    <a:moveTo>
                      <a:pt y="565" x="3422"/>
                    </a:moveTo>
                    <a:lnTo>
                      <a:pt y="585" x="3416"/>
                    </a:lnTo>
                    <a:lnTo>
                      <a:pt y="605" x="3410"/>
                    </a:lnTo>
                    <a:lnTo>
                      <a:pt y="626" x="3402"/>
                    </a:lnTo>
                    <a:lnTo>
                      <a:pt y="646" x="3394"/>
                    </a:lnTo>
                    <a:lnTo>
                      <a:pt y="663" x="3383"/>
                    </a:lnTo>
                    <a:lnTo>
                      <a:pt y="678" x="3372"/>
                    </a:lnTo>
                    <a:lnTo>
                      <a:pt y="685" x="3367"/>
                    </a:lnTo>
                    <a:lnTo>
                      <a:pt y="692" x="3360"/>
                    </a:lnTo>
                    <a:lnTo>
                      <a:pt y="697" x="3353"/>
                    </a:lnTo>
                    <a:lnTo>
                      <a:pt y="700" x="3346"/>
                    </a:lnTo>
                    <a:lnTo>
                      <a:pt y="707" x="3323"/>
                    </a:lnTo>
                    <a:lnTo>
                      <a:pt y="712" x="3299"/>
                    </a:lnTo>
                    <a:lnTo>
                      <a:pt y="715" x="3274"/>
                    </a:lnTo>
                    <a:lnTo>
                      <a:pt y="717" x="3247"/>
                    </a:lnTo>
                    <a:lnTo>
                      <a:pt y="717" x="3218"/>
                    </a:lnTo>
                    <a:lnTo>
                      <a:pt y="717" x="3188"/>
                    </a:lnTo>
                    <a:lnTo>
                      <a:pt y="717" x="3157"/>
                    </a:lnTo>
                    <a:lnTo>
                      <a:pt y="714" x="3127"/>
                    </a:lnTo>
                    <a:lnTo>
                      <a:pt y="709" x="3061"/>
                    </a:lnTo>
                    <a:lnTo>
                      <a:pt y="700" x="2995"/>
                    </a:lnTo>
                    <a:lnTo>
                      <a:pt y="690" x="2926"/>
                    </a:lnTo>
                    <a:lnTo>
                      <a:pt y="680" x="2857"/>
                    </a:lnTo>
                    <a:lnTo>
                      <a:pt y="666" x="2784"/>
                    </a:lnTo>
                    <a:lnTo>
                      <a:pt y="653" x="2713"/>
                    </a:lnTo>
                    <a:lnTo>
                      <a:pt y="638" x="2644"/>
                    </a:lnTo>
                    <a:lnTo>
                      <a:pt y="622" x="2573"/>
                    </a:lnTo>
                    <a:lnTo>
                      <a:pt y="607" x="2504"/>
                    </a:lnTo>
                    <a:lnTo>
                      <a:pt y="592" x="2436"/>
                    </a:lnTo>
                    <a:lnTo>
                      <a:pt y="577" x="2367"/>
                    </a:lnTo>
                    <a:lnTo>
                      <a:pt y="563" x="2296"/>
                    </a:lnTo>
                    <a:lnTo>
                      <a:pt y="357" x="1427"/>
                    </a:lnTo>
                    <a:lnTo>
                      <a:pt y="9" x="0"/>
                    </a:lnTo>
                    <a:lnTo>
                      <a:pt y="0" x="0"/>
                    </a:lnTo>
                    <a:lnTo>
                      <a:pt y="499" x="2375"/>
                    </a:lnTo>
                    <a:lnTo>
                      <a:pt y="502" x="2387"/>
                    </a:lnTo>
                    <a:lnTo>
                      <a:pt y="504" x="2391"/>
                    </a:lnTo>
                    <a:lnTo>
                      <a:pt y="506" x="2391"/>
                    </a:lnTo>
                    <a:lnTo>
                      <a:pt y="507" x="2387"/>
                    </a:lnTo>
                    <a:lnTo>
                      <a:pt y="507" x="2384"/>
                    </a:lnTo>
                    <a:lnTo>
                      <a:pt y="509" x="2384"/>
                    </a:lnTo>
                    <a:lnTo>
                      <a:pt y="511" x="2387"/>
                    </a:lnTo>
                    <a:lnTo>
                      <a:pt y="512" x="2399"/>
                    </a:lnTo>
                    <a:lnTo>
                      <a:pt y="524" x="2487"/>
                    </a:lnTo>
                    <a:lnTo>
                      <a:pt y="536" x="2600"/>
                    </a:lnTo>
                    <a:lnTo>
                      <a:pt y="546" x="2722"/>
                    </a:lnTo>
                    <a:lnTo>
                      <a:pt y="555" x="2847"/>
                    </a:lnTo>
                    <a:lnTo>
                      <a:pt y="560" x="2971"/>
                    </a:lnTo>
                    <a:lnTo>
                      <a:pt y="561" x="3034"/>
                    </a:lnTo>
                    <a:lnTo>
                      <a:pt y="561" x="3095"/>
                    </a:lnTo>
                    <a:lnTo>
                      <a:pt y="561" x="3152"/>
                    </a:lnTo>
                    <a:lnTo>
                      <a:pt y="560" x="3210"/>
                    </a:lnTo>
                    <a:lnTo>
                      <a:pt y="556" x="3264"/>
                    </a:lnTo>
                    <a:lnTo>
                      <a:pt y="553" x="3314"/>
                    </a:lnTo>
                    <a:lnTo>
                      <a:pt y="548" x="3361"/>
                    </a:lnTo>
                    <a:lnTo>
                      <a:pt y="540" x="3404"/>
                    </a:lnTo>
                    <a:lnTo>
                      <a:pt y="546" x="3407"/>
                    </a:lnTo>
                    <a:lnTo>
                      <a:pt y="553" x="3410"/>
                    </a:lnTo>
                    <a:lnTo>
                      <a:pt y="560" x="3416"/>
                    </a:lnTo>
                    <a:lnTo>
                      <a:pt y="565" x="342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35" name="Shape 935"/>
              <p:cNvSpPr/>
              <p:nvPr/>
            </p:nvSpPr>
            <p:spPr>
              <a:xfrm>
                <a:off y="2860675" x="1919286"/>
                <a:ext cy="1177925" cx="5446711"/>
              </a:xfrm>
              <a:custGeom>
                <a:pathLst>
                  <a:path w="3431" extrusionOk="0" h="742">
                    <a:moveTo>
                      <a:pt y="558" x="3424"/>
                    </a:moveTo>
                    <a:lnTo>
                      <a:pt y="561" x="3427"/>
                    </a:lnTo>
                    <a:lnTo>
                      <a:pt y="563" x="3431"/>
                    </a:lnTo>
                    <a:lnTo>
                      <a:pt y="566" x="3426"/>
                    </a:lnTo>
                    <a:lnTo>
                      <a:pt y="570" x="3422"/>
                    </a:lnTo>
                    <a:lnTo>
                      <a:pt y="575" x="3419"/>
                    </a:lnTo>
                    <a:lnTo>
                      <a:pt y="582" x="3416"/>
                    </a:lnTo>
                    <a:lnTo>
                      <a:pt y="587" x="3416"/>
                    </a:lnTo>
                    <a:lnTo>
                      <a:pt y="593" x="3416"/>
                    </a:lnTo>
                    <a:lnTo>
                      <a:pt y="600" x="3417"/>
                    </a:lnTo>
                    <a:lnTo>
                      <a:pt y="607" x="3419"/>
                    </a:lnTo>
                    <a:lnTo>
                      <a:pt y="627" x="3414"/>
                    </a:lnTo>
                    <a:lnTo>
                      <a:pt y="646" x="3407"/>
                    </a:lnTo>
                    <a:lnTo>
                      <a:pt y="663" x="3400"/>
                    </a:lnTo>
                    <a:lnTo>
                      <a:pt y="680" x="3392"/>
                    </a:lnTo>
                    <a:lnTo>
                      <a:pt y="693" x="3382"/>
                    </a:lnTo>
                    <a:lnTo>
                      <a:pt y="707" x="3372"/>
                    </a:lnTo>
                    <a:lnTo>
                      <a:pt y="717" x="3360"/>
                    </a:lnTo>
                    <a:lnTo>
                      <a:pt y="725" x="3346"/>
                    </a:lnTo>
                    <a:lnTo>
                      <a:pt y="730" x="3323"/>
                    </a:lnTo>
                    <a:lnTo>
                      <a:pt y="735" x="3299"/>
                    </a:lnTo>
                    <a:lnTo>
                      <a:pt y="739" x="3274"/>
                    </a:lnTo>
                    <a:lnTo>
                      <a:pt y="740" x="3247"/>
                    </a:lnTo>
                    <a:lnTo>
                      <a:pt y="742" x="3218"/>
                    </a:lnTo>
                    <a:lnTo>
                      <a:pt y="742" x="3188"/>
                    </a:lnTo>
                    <a:lnTo>
                      <a:pt y="740" x="3157"/>
                    </a:lnTo>
                    <a:lnTo>
                      <a:pt y="739" x="3127"/>
                    </a:lnTo>
                    <a:lnTo>
                      <a:pt y="732" x="3061"/>
                    </a:lnTo>
                    <a:lnTo>
                      <a:pt y="725" x="2995"/>
                    </a:lnTo>
                    <a:lnTo>
                      <a:pt y="715" x="2926"/>
                    </a:lnTo>
                    <a:lnTo>
                      <a:pt y="705" x="2857"/>
                    </a:lnTo>
                    <a:lnTo>
                      <a:pt y="691" x="2784"/>
                    </a:lnTo>
                    <a:lnTo>
                      <a:pt y="678" x="2713"/>
                    </a:lnTo>
                    <a:lnTo>
                      <a:pt y="663" x="2644"/>
                    </a:lnTo>
                    <a:lnTo>
                      <a:pt y="647" x="2573"/>
                    </a:lnTo>
                    <a:lnTo>
                      <a:pt y="632" x="2504"/>
                    </a:lnTo>
                    <a:lnTo>
                      <a:pt y="617" x="2436"/>
                    </a:lnTo>
                    <a:lnTo>
                      <a:pt y="602" x="2367"/>
                    </a:lnTo>
                    <a:lnTo>
                      <a:pt y="587" x="2296"/>
                    </a:lnTo>
                    <a:lnTo>
                      <a:pt y="382" x="1427"/>
                    </a:lnTo>
                    <a:lnTo>
                      <a:pt y="34" x="0"/>
                    </a:lnTo>
                    <a:lnTo>
                      <a:pt y="0" x="0"/>
                    </a:lnTo>
                    <a:lnTo>
                      <a:pt y="524" x="2375"/>
                    </a:lnTo>
                    <a:lnTo>
                      <a:pt y="529" x="2408"/>
                    </a:lnTo>
                    <a:lnTo>
                      <a:pt y="533" x="2440"/>
                    </a:lnTo>
                    <a:lnTo>
                      <a:pt y="538" x="2472"/>
                    </a:lnTo>
                    <a:lnTo>
                      <a:pt y="541" x="2504"/>
                    </a:lnTo>
                    <a:lnTo>
                      <a:pt y="539" x="2505"/>
                    </a:lnTo>
                    <a:lnTo>
                      <a:pt y="538" x="2509"/>
                    </a:lnTo>
                    <a:lnTo>
                      <a:pt y="536" x="2514"/>
                    </a:lnTo>
                    <a:lnTo>
                      <a:pt y="536" x="2519"/>
                    </a:lnTo>
                    <a:lnTo>
                      <a:pt y="543" x="2585"/>
                    </a:lnTo>
                    <a:lnTo>
                      <a:pt y="546" x="2588"/>
                    </a:lnTo>
                    <a:lnTo>
                      <a:pt y="553" x="2590"/>
                    </a:lnTo>
                    <a:lnTo>
                      <a:pt y="563" x="2700"/>
                    </a:lnTo>
                    <a:lnTo>
                      <a:pt y="573" x="2806"/>
                    </a:lnTo>
                    <a:lnTo>
                      <a:pt y="578" x="2912"/>
                    </a:lnTo>
                    <a:lnTo>
                      <a:pt y="582" x="3015"/>
                    </a:lnTo>
                    <a:lnTo>
                      <a:pt y="582" x="3066"/>
                    </a:lnTo>
                    <a:lnTo>
                      <a:pt y="582" x="3115"/>
                    </a:lnTo>
                    <a:lnTo>
                      <a:pt y="580" x="3162"/>
                    </a:lnTo>
                    <a:lnTo>
                      <a:pt y="576" x="3210"/>
                    </a:lnTo>
                    <a:lnTo>
                      <a:pt y="573" x="3257"/>
                    </a:lnTo>
                    <a:lnTo>
                      <a:pt y="568" x="3301"/>
                    </a:lnTo>
                    <a:lnTo>
                      <a:pt y="561" x="3345"/>
                    </a:lnTo>
                    <a:lnTo>
                      <a:pt y="554" x="3385"/>
                    </a:lnTo>
                    <a:lnTo>
                      <a:pt y="558" x="3397"/>
                    </a:lnTo>
                    <a:lnTo>
                      <a:pt y="560" x="3405"/>
                    </a:lnTo>
                    <a:lnTo>
                      <a:pt y="560" x="3414"/>
                    </a:lnTo>
                    <a:lnTo>
                      <a:pt y="558" x="3424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36" name="Shape 936"/>
              <p:cNvSpPr/>
              <p:nvPr/>
            </p:nvSpPr>
            <p:spPr>
              <a:xfrm>
                <a:off y="2001836" x="1905000"/>
                <a:ext cy="1592262" cx="5489575"/>
              </a:xfrm>
              <a:custGeom>
                <a:pathLst>
                  <a:path w="3458" extrusionOk="0" h="1003">
                    <a:moveTo>
                      <a:pt y="39" x="0"/>
                    </a:moveTo>
                    <a:lnTo>
                      <a:pt y="12" x="0"/>
                    </a:lnTo>
                    <a:lnTo>
                      <a:pt y="7" x="0"/>
                    </a:lnTo>
                    <a:lnTo>
                      <a:pt y="2" x="2"/>
                    </a:lnTo>
                    <a:lnTo>
                      <a:pt y="0" x="6"/>
                    </a:lnTo>
                    <a:lnTo>
                      <a:pt y="0" x="11"/>
                    </a:lnTo>
                    <a:lnTo>
                      <a:pt y="4" x="51"/>
                    </a:lnTo>
                    <a:lnTo>
                      <a:pt y="7" x="92"/>
                    </a:lnTo>
                    <a:lnTo>
                      <a:pt y="12" x="132"/>
                    </a:lnTo>
                    <a:lnTo>
                      <a:pt y="19" x="173"/>
                    </a:lnTo>
                    <a:lnTo>
                      <a:pt y="24" x="181"/>
                    </a:lnTo>
                    <a:lnTo>
                      <a:pt y="27" x="188"/>
                    </a:lnTo>
                    <a:lnTo>
                      <a:pt y="33" x="195"/>
                    </a:lnTo>
                    <a:lnTo>
                      <a:pt y="39" x="200"/>
                    </a:lnTo>
                    <a:lnTo>
                      <a:pt y="337" x="463"/>
                    </a:lnTo>
                    <a:lnTo>
                      <a:pt y="349" x="475"/>
                    </a:lnTo>
                    <a:lnTo>
                      <a:pt y="359" x="487"/>
                    </a:lnTo>
                    <a:lnTo>
                      <a:pt y="364" x="493"/>
                    </a:lnTo>
                    <a:lnTo>
                      <a:pt y="367" x="502"/>
                    </a:lnTo>
                    <a:lnTo>
                      <a:pt y="371" x="510"/>
                    </a:lnTo>
                    <a:lnTo>
                      <a:pt y="372" x="521"/>
                    </a:lnTo>
                    <a:lnTo>
                      <a:pt y="377" x="559"/>
                    </a:lnTo>
                    <a:lnTo>
                      <a:pt y="381" x="608"/>
                    </a:lnTo>
                    <a:lnTo>
                      <a:pt y="384" x="666"/>
                    </a:lnTo>
                    <a:lnTo>
                      <a:pt y="389" x="732"/>
                    </a:lnTo>
                    <a:lnTo>
                      <a:pt y="393" x="804"/>
                    </a:lnTo>
                    <a:lnTo>
                      <a:pt y="396" x="884"/>
                    </a:lnTo>
                    <a:lnTo>
                      <a:pt y="401" x="966"/>
                    </a:lnTo>
                    <a:lnTo>
                      <a:pt y="404" x="1052"/>
                    </a:lnTo>
                    <a:lnTo>
                      <a:pt y="408" x="1140"/>
                    </a:lnTo>
                    <a:lnTo>
                      <a:pt y="409" x="1230"/>
                    </a:lnTo>
                    <a:lnTo>
                      <a:pt y="413" x="1317"/>
                    </a:lnTo>
                    <a:lnTo>
                      <a:pt y="416" x="1405"/>
                    </a:lnTo>
                    <a:lnTo>
                      <a:pt y="418" x="1490"/>
                    </a:lnTo>
                    <a:lnTo>
                      <a:pt y="420" x="1571"/>
                    </a:lnTo>
                    <a:lnTo>
                      <a:pt y="421" x="1647"/>
                    </a:lnTo>
                    <a:lnTo>
                      <a:pt y="423" x="1716"/>
                    </a:lnTo>
                    <a:lnTo>
                      <a:pt y="431" x="1712"/>
                    </a:lnTo>
                    <a:lnTo>
                      <a:pt y="442" x="1711"/>
                    </a:lnTo>
                    <a:lnTo>
                      <a:pt y="450" x="1712"/>
                    </a:lnTo>
                    <a:lnTo>
                      <a:pt y="458" x="1716"/>
                    </a:lnTo>
                    <a:lnTo>
                      <a:pt y="491" x="1741"/>
                    </a:lnTo>
                    <a:lnTo>
                      <a:pt y="523" x="1767"/>
                    </a:lnTo>
                    <a:lnTo>
                      <a:pt y="553" x="1795"/>
                    </a:lnTo>
                    <a:lnTo>
                      <a:pt y="583" x="1824"/>
                    </a:lnTo>
                    <a:lnTo>
                      <a:pt y="614" x="1854"/>
                    </a:lnTo>
                    <a:lnTo>
                      <a:pt y="643" x="1885"/>
                    </a:lnTo>
                    <a:lnTo>
                      <a:pt y="670" x="1918"/>
                    </a:lnTo>
                    <a:lnTo>
                      <a:pt y="698" x="1952"/>
                    </a:lnTo>
                    <a:lnTo>
                      <a:pt y="707" x="1962"/>
                    </a:lnTo>
                    <a:lnTo>
                      <a:pt y="714" x="1976"/>
                    </a:lnTo>
                    <a:lnTo>
                      <a:pt y="717" x="1991"/>
                    </a:lnTo>
                    <a:lnTo>
                      <a:pt y="722" x="2006"/>
                    </a:lnTo>
                    <a:lnTo>
                      <a:pt y="793" x="2452"/>
                    </a:lnTo>
                    <a:lnTo>
                      <a:pt y="793" x="2481"/>
                    </a:lnTo>
                    <a:lnTo>
                      <a:pt y="793" x="2506"/>
                    </a:lnTo>
                    <a:lnTo>
                      <a:pt y="791" x="2533"/>
                    </a:lnTo>
                    <a:lnTo>
                      <a:pt y="790" x="2557"/>
                    </a:lnTo>
                    <a:lnTo>
                      <a:pt y="786" x="2580"/>
                    </a:lnTo>
                    <a:lnTo>
                      <a:pt y="781" x="2602"/>
                    </a:lnTo>
                    <a:lnTo>
                      <a:pt y="776" x="2624"/>
                    </a:lnTo>
                    <a:lnTo>
                      <a:pt y="769" x="2643"/>
                    </a:lnTo>
                    <a:lnTo>
                      <a:pt y="761" x="2661"/>
                    </a:lnTo>
                    <a:lnTo>
                      <a:pt y="752" x="2680"/>
                    </a:lnTo>
                    <a:lnTo>
                      <a:pt y="742" x="2695"/>
                    </a:lnTo>
                    <a:lnTo>
                      <a:pt y="732" x="2710"/>
                    </a:lnTo>
                    <a:lnTo>
                      <a:pt y="720" x="2724"/>
                    </a:lnTo>
                    <a:lnTo>
                      <a:pt y="707" x="2737"/>
                    </a:lnTo>
                    <a:lnTo>
                      <a:pt y="693" x="2747"/>
                    </a:lnTo>
                    <a:lnTo>
                      <a:pt y="678" x="2759"/>
                    </a:lnTo>
                    <a:lnTo>
                      <a:pt y="680" x="2769"/>
                    </a:lnTo>
                    <a:lnTo>
                      <a:pt y="683" x="2783"/>
                    </a:lnTo>
                    <a:lnTo>
                      <a:pt y="709" x="2903"/>
                    </a:lnTo>
                    <a:lnTo>
                      <a:pt y="734" x="3011"/>
                    </a:lnTo>
                    <a:lnTo>
                      <a:pt y="759" x="3109"/>
                    </a:lnTo>
                    <a:lnTo>
                      <a:pt y="785" x="3195"/>
                    </a:lnTo>
                    <a:lnTo>
                      <a:pt y="798" x="3235"/>
                    </a:lnTo>
                    <a:lnTo>
                      <a:pt y="812" x="3274"/>
                    </a:lnTo>
                    <a:lnTo>
                      <a:pt y="825" x="3310"/>
                    </a:lnTo>
                    <a:lnTo>
                      <a:pt y="840" x="3343"/>
                    </a:lnTo>
                    <a:lnTo>
                      <a:pt y="854" x="3374"/>
                    </a:lnTo>
                    <a:lnTo>
                      <a:pt y="867" x="3404"/>
                    </a:lnTo>
                    <a:lnTo>
                      <a:pt y="881" x="3433"/>
                    </a:lnTo>
                    <a:lnTo>
                      <a:pt y="896" x="3458"/>
                    </a:lnTo>
                    <a:lnTo>
                      <a:pt y="906" x="3446"/>
                    </a:lnTo>
                    <a:lnTo>
                      <a:pt y="916" x="3436"/>
                    </a:lnTo>
                    <a:lnTo>
                      <a:pt y="928" x="3428"/>
                    </a:lnTo>
                    <a:lnTo>
                      <a:pt y="940" x="3421"/>
                    </a:lnTo>
                    <a:lnTo>
                      <a:pt y="954" x="3416"/>
                    </a:lnTo>
                    <a:lnTo>
                      <a:pt y="967" x="3411"/>
                    </a:lnTo>
                    <a:lnTo>
                      <a:pt y="981" x="3408"/>
                    </a:lnTo>
                    <a:lnTo>
                      <a:pt y="994" x="3404"/>
                    </a:lnTo>
                    <a:lnTo>
                      <a:pt y="1003" x="3403"/>
                    </a:lnTo>
                    <a:lnTo>
                      <a:pt y="996" x="3328"/>
                    </a:lnTo>
                    <a:lnTo>
                      <a:pt y="997" x="3315"/>
                    </a:lnTo>
                    <a:lnTo>
                      <a:pt y="999" x="3296"/>
                    </a:lnTo>
                    <a:lnTo>
                      <a:pt y="997" x="3276"/>
                    </a:lnTo>
                    <a:lnTo>
                      <a:pt y="994" x="3252"/>
                    </a:lnTo>
                    <a:lnTo>
                      <a:pt y="986" x="3203"/>
                    </a:lnTo>
                    <a:lnTo>
                      <a:pt y="979" x="3153"/>
                    </a:lnTo>
                    <a:lnTo>
                      <a:pt y="970" x="3095"/>
                    </a:lnTo>
                    <a:lnTo>
                      <a:pt y="962" x="3036"/>
                    </a:lnTo>
                    <a:lnTo>
                      <a:pt y="952" x="2972"/>
                    </a:lnTo>
                    <a:lnTo>
                      <a:pt y="942" x="2906"/>
                    </a:lnTo>
                    <a:lnTo>
                      <a:pt y="930" x="2839"/>
                    </a:lnTo>
                    <a:lnTo>
                      <a:pt y="918" x="2768"/>
                    </a:lnTo>
                    <a:lnTo>
                      <a:pt y="903" x="2693"/>
                    </a:lnTo>
                    <a:lnTo>
                      <a:pt y="889" x="2619"/>
                    </a:lnTo>
                    <a:lnTo>
                      <a:pt y="874" x="2540"/>
                    </a:lnTo>
                    <a:lnTo>
                      <a:pt y="857" x="2460"/>
                    </a:lnTo>
                    <a:lnTo>
                      <a:pt y="840" x="2378"/>
                    </a:lnTo>
                    <a:lnTo>
                      <a:pt y="822" x="2292"/>
                    </a:lnTo>
                    <a:lnTo>
                      <a:pt y="803" x="2206"/>
                    </a:lnTo>
                    <a:lnTo>
                      <a:pt y="785" x="2116"/>
                    </a:lnTo>
                    <a:lnTo>
                      <a:pt y="764" x="2025"/>
                    </a:lnTo>
                    <a:lnTo>
                      <a:pt y="742" x="1932"/>
                    </a:lnTo>
                    <a:lnTo>
                      <a:pt y="430" x="569"/>
                    </a:lnTo>
                    <a:lnTo>
                      <a:pt y="425" x="549"/>
                    </a:lnTo>
                    <a:lnTo>
                      <a:pt y="418" x="529"/>
                    </a:lnTo>
                    <a:lnTo>
                      <a:pt y="409" x="510"/>
                    </a:lnTo>
                    <a:lnTo>
                      <a:pt y="401" x="492"/>
                    </a:lnTo>
                    <a:lnTo>
                      <a:pt y="391" x="473"/>
                    </a:lnTo>
                    <a:lnTo>
                      <a:pt y="379" x="456"/>
                    </a:lnTo>
                    <a:lnTo>
                      <a:pt y="365" x="439"/>
                    </a:lnTo>
                    <a:lnTo>
                      <a:pt y="352" x="423"/>
                    </a:lnTo>
                    <a:lnTo>
                      <a:pt y="323" x="392"/>
                    </a:lnTo>
                    <a:lnTo>
                      <a:pt y="291" x="362"/>
                    </a:lnTo>
                    <a:lnTo>
                      <a:pt y="257" x="331"/>
                    </a:lnTo>
                    <a:lnTo>
                      <a:pt y="224" x="301"/>
                    </a:lnTo>
                    <a:lnTo>
                      <a:pt y="190" x="271"/>
                    </a:lnTo>
                    <a:lnTo>
                      <a:pt y="158" x="240"/>
                    </a:lnTo>
                    <a:lnTo>
                      <a:pt y="142" x="223"/>
                    </a:lnTo>
                    <a:lnTo>
                      <a:pt y="127" x="206"/>
                    </a:lnTo>
                    <a:lnTo>
                      <a:pt y="114" x="190"/>
                    </a:lnTo>
                    <a:lnTo>
                      <a:pt y="100" x="171"/>
                    </a:lnTo>
                    <a:lnTo>
                      <a:pt y="88" x="154"/>
                    </a:lnTo>
                    <a:lnTo>
                      <a:pt y="76" x="134"/>
                    </a:lnTo>
                    <a:lnTo>
                      <a:pt y="66" x="114"/>
                    </a:lnTo>
                    <a:lnTo>
                      <a:pt y="58" x="93"/>
                    </a:lnTo>
                    <a:lnTo>
                      <a:pt y="51" x="71"/>
                    </a:lnTo>
                    <a:lnTo>
                      <a:pt y="46" x="49"/>
                    </a:lnTo>
                    <a:lnTo>
                      <a:pt y="41" x="26"/>
                    </a:lnTo>
                    <a:lnTo>
                      <a:pt y="39" x="0"/>
                    </a:lnTo>
                    <a:close/>
                  </a:path>
                </a:pathLst>
              </a:custGeom>
              <a:solidFill>
                <a:srgbClr val="F8C4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37" name="Shape 937"/>
              <p:cNvSpPr/>
              <p:nvPr/>
            </p:nvSpPr>
            <p:spPr>
              <a:xfrm>
                <a:off y="2649536" x="3752850"/>
                <a:ext cy="747712" cx="3192461"/>
              </a:xfrm>
              <a:custGeom>
                <a:pathLst>
                  <a:path w="2011" extrusionOk="0" h="471">
                    <a:moveTo>
                      <a:pt y="0" x="0"/>
                    </a:moveTo>
                    <a:lnTo>
                      <a:pt y="3" x="72"/>
                    </a:lnTo>
                    <a:lnTo>
                      <a:pt y="5" x="147"/>
                    </a:lnTo>
                    <a:lnTo>
                      <a:pt y="6" x="219"/>
                    </a:lnTo>
                    <a:lnTo>
                      <a:pt y="10" x="292"/>
                    </a:lnTo>
                    <a:lnTo>
                      <a:pt y="10" x="363"/>
                    </a:lnTo>
                    <a:lnTo>
                      <a:pt y="12" x="430"/>
                    </a:lnTo>
                    <a:lnTo>
                      <a:pt y="13" x="494"/>
                    </a:lnTo>
                    <a:lnTo>
                      <a:pt y="15" x="552"/>
                    </a:lnTo>
                    <a:lnTo>
                      <a:pt y="23" x="548"/>
                    </a:lnTo>
                    <a:lnTo>
                      <a:pt y="34" x="547"/>
                    </a:lnTo>
                    <a:lnTo>
                      <a:pt y="42" x="548"/>
                    </a:lnTo>
                    <a:lnTo>
                      <a:pt y="50" x="552"/>
                    </a:lnTo>
                    <a:lnTo>
                      <a:pt y="83" x="577"/>
                    </a:lnTo>
                    <a:lnTo>
                      <a:pt y="115" x="603"/>
                    </a:lnTo>
                    <a:lnTo>
                      <a:pt y="145" x="631"/>
                    </a:lnTo>
                    <a:lnTo>
                      <a:pt y="175" x="660"/>
                    </a:lnTo>
                    <a:lnTo>
                      <a:pt y="206" x="690"/>
                    </a:lnTo>
                    <a:lnTo>
                      <a:pt y="235" x="721"/>
                    </a:lnTo>
                    <a:lnTo>
                      <a:pt y="262" x="754"/>
                    </a:lnTo>
                    <a:lnTo>
                      <a:pt y="290" x="788"/>
                    </a:lnTo>
                    <a:lnTo>
                      <a:pt y="299" x="798"/>
                    </a:lnTo>
                    <a:lnTo>
                      <a:pt y="306" x="812"/>
                    </a:lnTo>
                    <a:lnTo>
                      <a:pt y="309" x="827"/>
                    </a:lnTo>
                    <a:lnTo>
                      <a:pt y="314" x="842"/>
                    </a:lnTo>
                    <a:lnTo>
                      <a:pt y="385" x="1288"/>
                    </a:lnTo>
                    <a:lnTo>
                      <a:pt y="385" x="1317"/>
                    </a:lnTo>
                    <a:lnTo>
                      <a:pt y="385" x="1342"/>
                    </a:lnTo>
                    <a:lnTo>
                      <a:pt y="383" x="1369"/>
                    </a:lnTo>
                    <a:lnTo>
                      <a:pt y="382" x="1393"/>
                    </a:lnTo>
                    <a:lnTo>
                      <a:pt y="378" x="1416"/>
                    </a:lnTo>
                    <a:lnTo>
                      <a:pt y="373" x="1438"/>
                    </a:lnTo>
                    <a:lnTo>
                      <a:pt y="368" x="1460"/>
                    </a:lnTo>
                    <a:lnTo>
                      <a:pt y="361" x="1479"/>
                    </a:lnTo>
                    <a:lnTo>
                      <a:pt y="353" x="1497"/>
                    </a:lnTo>
                    <a:lnTo>
                      <a:pt y="344" x="1516"/>
                    </a:lnTo>
                    <a:lnTo>
                      <a:pt y="334" x="1531"/>
                    </a:lnTo>
                    <a:lnTo>
                      <a:pt y="324" x="1546"/>
                    </a:lnTo>
                    <a:lnTo>
                      <a:pt y="312" x="1560"/>
                    </a:lnTo>
                    <a:lnTo>
                      <a:pt y="299" x="1573"/>
                    </a:lnTo>
                    <a:lnTo>
                      <a:pt y="285" x="1583"/>
                    </a:lnTo>
                    <a:lnTo>
                      <a:pt y="270" x="1595"/>
                    </a:lnTo>
                    <a:lnTo>
                      <a:pt y="272" x="1605"/>
                    </a:lnTo>
                    <a:lnTo>
                      <a:pt y="275" x="1619"/>
                    </a:lnTo>
                    <a:lnTo>
                      <a:pt y="287" x="1676"/>
                    </a:lnTo>
                    <a:lnTo>
                      <a:pt y="299" x="1730"/>
                    </a:lnTo>
                    <a:lnTo>
                      <a:pt y="311" x="1783"/>
                    </a:lnTo>
                    <a:lnTo>
                      <a:pt y="322" x="1833"/>
                    </a:lnTo>
                    <a:lnTo>
                      <a:pt y="334" x="1881"/>
                    </a:lnTo>
                    <a:lnTo>
                      <a:pt y="346" x="1926"/>
                    </a:lnTo>
                    <a:lnTo>
                      <a:pt y="358" x="1970"/>
                    </a:lnTo>
                    <a:lnTo>
                      <a:pt y="371" x="2011"/>
                    </a:lnTo>
                    <a:lnTo>
                      <a:pt y="383" x="1992"/>
                    </a:lnTo>
                    <a:lnTo>
                      <a:pt y="397" x="1973"/>
                    </a:lnTo>
                    <a:lnTo>
                      <a:pt y="407" x="1952"/>
                    </a:lnTo>
                    <a:lnTo>
                      <a:pt y="417" x="1930"/>
                    </a:lnTo>
                    <a:lnTo>
                      <a:pt y="426" x="1908"/>
                    </a:lnTo>
                    <a:lnTo>
                      <a:pt y="434" x="1884"/>
                    </a:lnTo>
                    <a:lnTo>
                      <a:pt y="441" x="1859"/>
                    </a:lnTo>
                    <a:lnTo>
                      <a:pt y="448" x="1833"/>
                    </a:lnTo>
                    <a:lnTo>
                      <a:pt y="458" x="1779"/>
                    </a:lnTo>
                    <a:lnTo>
                      <a:pt y="464" x="1725"/>
                    </a:lnTo>
                    <a:lnTo>
                      <a:pt y="469" x="1670"/>
                    </a:lnTo>
                    <a:lnTo>
                      <a:pt y="471" x="1614"/>
                    </a:lnTo>
                    <a:lnTo>
                      <a:pt y="471" x="1560"/>
                    </a:lnTo>
                    <a:lnTo>
                      <a:pt y="469" x="1506"/>
                    </a:lnTo>
                    <a:lnTo>
                      <a:pt y="466" x="1455"/>
                    </a:lnTo>
                    <a:lnTo>
                      <a:pt y="463" x="1408"/>
                    </a:lnTo>
                    <a:lnTo>
                      <a:pt y="453" x="1325"/>
                    </a:lnTo>
                    <a:lnTo>
                      <a:pt y="444" x="1268"/>
                    </a:lnTo>
                    <a:lnTo>
                      <a:pt y="431" x="1209"/>
                    </a:lnTo>
                    <a:lnTo>
                      <a:pt y="419" x="1148"/>
                    </a:lnTo>
                    <a:lnTo>
                      <a:pt y="405" x="1087"/>
                    </a:lnTo>
                    <a:lnTo>
                      <a:pt y="392" x="1026"/>
                    </a:lnTo>
                    <a:lnTo>
                      <a:pt y="378" x="962"/>
                    </a:lnTo>
                    <a:lnTo>
                      <a:pt y="365" x="898"/>
                    </a:lnTo>
                    <a:lnTo>
                      <a:pt y="350" x="834"/>
                    </a:lnTo>
                    <a:lnTo>
                      <a:pt y="334" x="768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38" name="Shape 938"/>
              <p:cNvSpPr/>
              <p:nvPr/>
            </p:nvSpPr>
            <p:spPr>
              <a:xfrm>
                <a:off y="2670175" x="4430712"/>
                <a:ext cy="668337" cx="2214561"/>
              </a:xfrm>
              <a:custGeom>
                <a:pathLst>
                  <a:path w="1395" extrusionOk="0" h="421">
                    <a:moveTo>
                      <a:pt y="0" x="2"/>
                    </a:moveTo>
                    <a:lnTo>
                      <a:pt y="0" x="30"/>
                    </a:lnTo>
                    <a:lnTo>
                      <a:pt y="0" x="66"/>
                    </a:lnTo>
                    <a:lnTo>
                      <a:pt y="2" x="98"/>
                    </a:lnTo>
                    <a:lnTo>
                      <a:pt y="2" x="125"/>
                    </a:lnTo>
                    <a:lnTo>
                      <a:pt y="10" x="121"/>
                    </a:lnTo>
                    <a:lnTo>
                      <a:pt y="21" x="120"/>
                    </a:lnTo>
                    <a:lnTo>
                      <a:pt y="29" x="121"/>
                    </a:lnTo>
                    <a:lnTo>
                      <a:pt y="37" x="125"/>
                    </a:lnTo>
                    <a:lnTo>
                      <a:pt y="70" x="150"/>
                    </a:lnTo>
                    <a:lnTo>
                      <a:pt y="102" x="176"/>
                    </a:lnTo>
                    <a:lnTo>
                      <a:pt y="132" x="204"/>
                    </a:lnTo>
                    <a:lnTo>
                      <a:pt y="162" x="233"/>
                    </a:lnTo>
                    <a:lnTo>
                      <a:pt y="193" x="263"/>
                    </a:lnTo>
                    <a:lnTo>
                      <a:pt y="222" x="294"/>
                    </a:lnTo>
                    <a:lnTo>
                      <a:pt y="249" x="327"/>
                    </a:lnTo>
                    <a:lnTo>
                      <a:pt y="277" x="361"/>
                    </a:lnTo>
                    <a:lnTo>
                      <a:pt y="286" x="371"/>
                    </a:lnTo>
                    <a:lnTo>
                      <a:pt y="293" x="385"/>
                    </a:lnTo>
                    <a:lnTo>
                      <a:pt y="296" x="400"/>
                    </a:lnTo>
                    <a:lnTo>
                      <a:pt y="301" x="415"/>
                    </a:lnTo>
                    <a:lnTo>
                      <a:pt y="372" x="861"/>
                    </a:lnTo>
                    <a:lnTo>
                      <a:pt y="372" x="890"/>
                    </a:lnTo>
                    <a:lnTo>
                      <a:pt y="372" x="915"/>
                    </a:lnTo>
                    <a:lnTo>
                      <a:pt y="370" x="942"/>
                    </a:lnTo>
                    <a:lnTo>
                      <a:pt y="369" x="966"/>
                    </a:lnTo>
                    <a:lnTo>
                      <a:pt y="365" x="989"/>
                    </a:lnTo>
                    <a:lnTo>
                      <a:pt y="360" x="1011"/>
                    </a:lnTo>
                    <a:lnTo>
                      <a:pt y="355" x="1033"/>
                    </a:lnTo>
                    <a:lnTo>
                      <a:pt y="348" x="1052"/>
                    </a:lnTo>
                    <a:lnTo>
                      <a:pt y="340" x="1070"/>
                    </a:lnTo>
                    <a:lnTo>
                      <a:pt y="331" x="1089"/>
                    </a:lnTo>
                    <a:lnTo>
                      <a:pt y="321" x="1104"/>
                    </a:lnTo>
                    <a:lnTo>
                      <a:pt y="311" x="1119"/>
                    </a:lnTo>
                    <a:lnTo>
                      <a:pt y="299" x="1133"/>
                    </a:lnTo>
                    <a:lnTo>
                      <a:pt y="286" x="1146"/>
                    </a:lnTo>
                    <a:lnTo>
                      <a:pt y="272" x="1156"/>
                    </a:lnTo>
                    <a:lnTo>
                      <a:pt y="257" x="1168"/>
                    </a:lnTo>
                    <a:lnTo>
                      <a:pt y="259" x="1178"/>
                    </a:lnTo>
                    <a:lnTo>
                      <a:pt y="262" x="1192"/>
                    </a:lnTo>
                    <a:lnTo>
                      <a:pt y="272" x="1246"/>
                    </a:lnTo>
                    <a:lnTo>
                      <a:pt y="284" x="1297"/>
                    </a:lnTo>
                    <a:lnTo>
                      <a:pt y="294" x="1347"/>
                    </a:lnTo>
                    <a:lnTo>
                      <a:pt y="306" x="1395"/>
                    </a:lnTo>
                    <a:lnTo>
                      <a:pt y="316" x="1388"/>
                    </a:lnTo>
                    <a:lnTo>
                      <a:pt y="325" x="1381"/>
                    </a:lnTo>
                    <a:lnTo>
                      <a:pt y="333" x="1373"/>
                    </a:lnTo>
                    <a:lnTo>
                      <a:pt y="342" x="1361"/>
                    </a:lnTo>
                    <a:lnTo>
                      <a:pt y="348" x="1349"/>
                    </a:lnTo>
                    <a:lnTo>
                      <a:pt y="357" x="1335"/>
                    </a:lnTo>
                    <a:lnTo>
                      <a:pt y="364" x="1322"/>
                    </a:lnTo>
                    <a:lnTo>
                      <a:pt y="370" x="1307"/>
                    </a:lnTo>
                    <a:lnTo>
                      <a:pt y="382" x="1271"/>
                    </a:lnTo>
                    <a:lnTo>
                      <a:pt y="392" x="1234"/>
                    </a:lnTo>
                    <a:lnTo>
                      <a:pt y="401" x="1195"/>
                    </a:lnTo>
                    <a:lnTo>
                      <a:pt y="407" x="1153"/>
                    </a:lnTo>
                    <a:lnTo>
                      <a:pt y="413" x="1111"/>
                    </a:lnTo>
                    <a:lnTo>
                      <a:pt y="418" x="1067"/>
                    </a:lnTo>
                    <a:lnTo>
                      <a:pt y="421" x="1025"/>
                    </a:lnTo>
                    <a:lnTo>
                      <a:pt y="421" x="984"/>
                    </a:lnTo>
                    <a:lnTo>
                      <a:pt y="421" x="944"/>
                    </a:lnTo>
                    <a:lnTo>
                      <a:pt y="419" x="908"/>
                    </a:lnTo>
                    <a:lnTo>
                      <a:pt y="418" x="875"/>
                    </a:lnTo>
                    <a:lnTo>
                      <a:pt y="413" x="847"/>
                    </a:lnTo>
                    <a:lnTo>
                      <a:pt y="318" x="388"/>
                    </a:lnTo>
                    <a:lnTo>
                      <a:pt y="320" x="385"/>
                    </a:lnTo>
                    <a:lnTo>
                      <a:pt y="318" x="380"/>
                    </a:lnTo>
                    <a:lnTo>
                      <a:pt y="315" x="371"/>
                    </a:lnTo>
                    <a:lnTo>
                      <a:pt y="311" x="363"/>
                    </a:lnTo>
                    <a:lnTo>
                      <a:pt y="298" x="341"/>
                    </a:lnTo>
                    <a:lnTo>
                      <a:pt y="281" x="312"/>
                    </a:lnTo>
                    <a:lnTo>
                      <a:pt y="260" x="282"/>
                    </a:lnTo>
                    <a:lnTo>
                      <a:pt y="237" x="248"/>
                    </a:lnTo>
                    <a:lnTo>
                      <a:pt y="210" x="213"/>
                    </a:lnTo>
                    <a:lnTo>
                      <a:pt y="183" x="176"/>
                    </a:lnTo>
                    <a:lnTo>
                      <a:pt y="154" x="140"/>
                    </a:lnTo>
                    <a:lnTo>
                      <a:pt y="125" x="106"/>
                    </a:lnTo>
                    <a:lnTo>
                      <a:pt y="98" x="76"/>
                    </a:lnTo>
                    <a:lnTo>
                      <a:pt y="73" x="49"/>
                    </a:lnTo>
                    <a:lnTo>
                      <a:pt y="49" x="25"/>
                    </a:lnTo>
                    <a:lnTo>
                      <a:pt y="29" x="10"/>
                    </a:lnTo>
                    <a:lnTo>
                      <a:pt y="19" x="5"/>
                    </a:lnTo>
                    <a:lnTo>
                      <a:pt y="12" x="2"/>
                    </a:lnTo>
                    <a:lnTo>
                      <a:pt y="5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39" name="Shape 939"/>
              <p:cNvSpPr/>
              <p:nvPr/>
            </p:nvSpPr>
            <p:spPr>
              <a:xfrm>
                <a:off y="2673350" x="4610100"/>
                <a:ext cy="603250" cx="1690686"/>
              </a:xfrm>
              <a:custGeom>
                <a:pathLst>
                  <a:path w="1065" extrusionOk="0" h="380">
                    <a:moveTo>
                      <a:pt y="0" x="5"/>
                    </a:moveTo>
                    <a:lnTo>
                      <a:pt y="0" x="12"/>
                    </a:lnTo>
                    <a:lnTo>
                      <a:pt y="8" x="8"/>
                    </a:lnTo>
                    <a:lnTo>
                      <a:pt y="19" x="7"/>
                    </a:lnTo>
                    <a:lnTo>
                      <a:pt y="27" x="8"/>
                    </a:lnTo>
                    <a:lnTo>
                      <a:pt y="35" x="12"/>
                    </a:lnTo>
                    <a:lnTo>
                      <a:pt y="68" x="37"/>
                    </a:lnTo>
                    <a:lnTo>
                      <a:pt y="100" x="63"/>
                    </a:lnTo>
                    <a:lnTo>
                      <a:pt y="130" x="91"/>
                    </a:lnTo>
                    <a:lnTo>
                      <a:pt y="160" x="120"/>
                    </a:lnTo>
                    <a:lnTo>
                      <a:pt y="191" x="150"/>
                    </a:lnTo>
                    <a:lnTo>
                      <a:pt y="220" x="181"/>
                    </a:lnTo>
                    <a:lnTo>
                      <a:pt y="247" x="214"/>
                    </a:lnTo>
                    <a:lnTo>
                      <a:pt y="275" x="248"/>
                    </a:lnTo>
                    <a:lnTo>
                      <a:pt y="284" x="258"/>
                    </a:lnTo>
                    <a:lnTo>
                      <a:pt y="291" x="272"/>
                    </a:lnTo>
                    <a:lnTo>
                      <a:pt y="294" x="287"/>
                    </a:lnTo>
                    <a:lnTo>
                      <a:pt y="299" x="302"/>
                    </a:lnTo>
                    <a:lnTo>
                      <a:pt y="370" x="748"/>
                    </a:lnTo>
                    <a:lnTo>
                      <a:pt y="370" x="777"/>
                    </a:lnTo>
                    <a:lnTo>
                      <a:pt y="370" x="802"/>
                    </a:lnTo>
                    <a:lnTo>
                      <a:pt y="368" x="829"/>
                    </a:lnTo>
                    <a:lnTo>
                      <a:pt y="367" x="853"/>
                    </a:lnTo>
                    <a:lnTo>
                      <a:pt y="363" x="876"/>
                    </a:lnTo>
                    <a:lnTo>
                      <a:pt y="358" x="898"/>
                    </a:lnTo>
                    <a:lnTo>
                      <a:pt y="353" x="920"/>
                    </a:lnTo>
                    <a:lnTo>
                      <a:pt y="346" x="939"/>
                    </a:lnTo>
                    <a:lnTo>
                      <a:pt y="338" x="957"/>
                    </a:lnTo>
                    <a:lnTo>
                      <a:pt y="329" x="976"/>
                    </a:lnTo>
                    <a:lnTo>
                      <a:pt y="319" x="991"/>
                    </a:lnTo>
                    <a:lnTo>
                      <a:pt y="309" x="1006"/>
                    </a:lnTo>
                    <a:lnTo>
                      <a:pt y="297" x="1020"/>
                    </a:lnTo>
                    <a:lnTo>
                      <a:pt y="284" x="1033"/>
                    </a:lnTo>
                    <a:lnTo>
                      <a:pt y="270" x="1043"/>
                    </a:lnTo>
                    <a:lnTo>
                      <a:pt y="255" x="1055"/>
                    </a:lnTo>
                    <a:lnTo>
                      <a:pt y="257" x="1060"/>
                    </a:lnTo>
                    <a:lnTo>
                      <a:pt y="257" x="1065"/>
                    </a:lnTo>
                    <a:lnTo>
                      <a:pt y="277" x="1052"/>
                    </a:lnTo>
                    <a:lnTo>
                      <a:pt y="296" x="1035"/>
                    </a:lnTo>
                    <a:lnTo>
                      <a:pt y="311" x="1016"/>
                    </a:lnTo>
                    <a:lnTo>
                      <a:pt y="324" x="998"/>
                    </a:lnTo>
                    <a:lnTo>
                      <a:pt y="336" x="978"/>
                    </a:lnTo>
                    <a:lnTo>
                      <a:pt y="346" x="956"/>
                    </a:lnTo>
                    <a:lnTo>
                      <a:pt y="356" x="934"/>
                    </a:lnTo>
                    <a:lnTo>
                      <a:pt y="363" x="910"/>
                    </a:lnTo>
                    <a:lnTo>
                      <a:pt y="368" x="888"/>
                    </a:lnTo>
                    <a:lnTo>
                      <a:pt y="373" x="866"/>
                    </a:lnTo>
                    <a:lnTo>
                      <a:pt y="377" x="844"/>
                    </a:lnTo>
                    <a:lnTo>
                      <a:pt y="378" x="822"/>
                    </a:lnTo>
                    <a:lnTo>
                      <a:pt y="380" x="802"/>
                    </a:lnTo>
                    <a:lnTo>
                      <a:pt y="380" x="782"/>
                    </a:lnTo>
                    <a:lnTo>
                      <a:pt y="378" x="763"/>
                    </a:lnTo>
                    <a:lnTo>
                      <a:pt y="377" x="748"/>
                    </a:lnTo>
                    <a:lnTo>
                      <a:pt y="304" x="299"/>
                    </a:lnTo>
                    <a:lnTo>
                      <a:pt y="301" x="284"/>
                    </a:lnTo>
                    <a:lnTo>
                      <a:pt y="296" x="269"/>
                    </a:lnTo>
                    <a:lnTo>
                      <a:pt y="289" x="255"/>
                    </a:lnTo>
                    <a:lnTo>
                      <a:pt y="280" x="243"/>
                    </a:lnTo>
                    <a:lnTo>
                      <a:pt y="258" x="216"/>
                    </a:lnTo>
                    <a:lnTo>
                      <a:pt y="231" x="186"/>
                    </a:lnTo>
                    <a:lnTo>
                      <a:pt y="203" x="154"/>
                    </a:lnTo>
                    <a:lnTo>
                      <a:pt y="171" x="120"/>
                    </a:lnTo>
                    <a:lnTo>
                      <a:pt y="137" x="88"/>
                    </a:lnTo>
                    <a:lnTo>
                      <a:pt y="103" x="56"/>
                    </a:lnTo>
                    <a:lnTo>
                      <a:pt y="71" x="29"/>
                    </a:lnTo>
                    <a:lnTo>
                      <a:pt y="39" x="7"/>
                    </a:lnTo>
                    <a:lnTo>
                      <a:pt y="32" x="3"/>
                    </a:lnTo>
                    <a:lnTo>
                      <a:pt y="25" x="0"/>
                    </a:lnTo>
                    <a:lnTo>
                      <a:pt y="20" x="0"/>
                    </a:lnTo>
                    <a:lnTo>
                      <a:pt y="17" x="0"/>
                    </a:lnTo>
                    <a:lnTo>
                      <a:pt y="8" x="2"/>
                    </a:lnTo>
                    <a:lnTo>
                      <a:pt y="0" x="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40" name="Shape 940"/>
              <p:cNvSpPr/>
              <p:nvPr/>
            </p:nvSpPr>
            <p:spPr>
              <a:xfrm>
                <a:off y="3421062" x="7389811"/>
                <a:ext cy="6350" cx="11111"/>
              </a:xfrm>
              <a:custGeom>
                <a:pathLst>
                  <a:path w="7" extrusionOk="0" h="4">
                    <a:moveTo>
                      <a:pt y="4" x="7"/>
                    </a:move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lnTo>
                      <a:pt y="2" x="5"/>
                    </a:lnTo>
                    <a:lnTo>
                      <a:pt y="4" x="7"/>
                    </a:lnTo>
                    <a:close/>
                  </a:path>
                </a:pathLst>
              </a:custGeom>
              <a:solidFill>
                <a:srgbClr val="5A575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41" name="Shape 941"/>
              <p:cNvSpPr/>
              <p:nvPr/>
            </p:nvSpPr>
            <p:spPr>
              <a:xfrm>
                <a:off y="3424237" x="7386636"/>
                <a:ext cy="7936" cx="22225"/>
              </a:xfrm>
              <a:custGeom>
                <a:pathLst>
                  <a:path w="14" extrusionOk="0" h="5">
                    <a:moveTo>
                      <a:pt y="0" x="4"/>
                    </a:moveTo>
                    <a:lnTo>
                      <a:pt y="0" x="5"/>
                    </a:lnTo>
                    <a:lnTo>
                      <a:pt y="2" x="9"/>
                    </a:lnTo>
                    <a:lnTo>
                      <a:pt y="5" x="14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5B595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42" name="Shape 942"/>
              <p:cNvSpPr/>
              <p:nvPr/>
            </p:nvSpPr>
            <p:spPr>
              <a:xfrm>
                <a:off y="3427412" x="7386636"/>
                <a:ext cy="7936" cx="30161"/>
              </a:xfrm>
              <a:custGeom>
                <a:pathLst>
                  <a:path w="19" extrusionOk="0" h="5">
                    <a:moveTo>
                      <a:pt y="0" x="2"/>
                    </a:moveTo>
                    <a:lnTo>
                      <a:pt y="0" x="9"/>
                    </a:lnTo>
                    <a:lnTo>
                      <a:pt y="3" x="14"/>
                    </a:lnTo>
                    <a:lnTo>
                      <a:pt y="5" x="19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5F5D5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43" name="Shape 943"/>
              <p:cNvSpPr/>
              <p:nvPr/>
            </p:nvSpPr>
            <p:spPr>
              <a:xfrm>
                <a:off y="3427412" x="7385050"/>
                <a:ext cy="12700" cx="36511"/>
              </a:xfrm>
              <a:custGeom>
                <a:pathLst>
                  <a:path w="23" extrusionOk="0" h="8">
                    <a:moveTo>
                      <a:pt y="0" x="1"/>
                    </a:moveTo>
                    <a:lnTo>
                      <a:pt y="3" x="15"/>
                    </a:lnTo>
                    <a:lnTo>
                      <a:pt y="5" x="18"/>
                    </a:lnTo>
                    <a:lnTo>
                      <a:pt y="8" x="23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625F5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44" name="Shape 944"/>
              <p:cNvSpPr/>
              <p:nvPr/>
            </p:nvSpPr>
            <p:spPr>
              <a:xfrm>
                <a:off y="3429000" x="7381875"/>
                <a:ext cy="14286" cx="42862"/>
              </a:xfrm>
              <a:custGeom>
                <a:pathLst>
                  <a:path w="27" extrusionOk="0" h="9">
                    <a:moveTo>
                      <a:pt y="0" x="3"/>
                    </a:moveTo>
                    <a:lnTo>
                      <a:pt y="4" x="22"/>
                    </a:lnTo>
                    <a:lnTo>
                      <a:pt y="6" x="23"/>
                    </a:lnTo>
                    <a:lnTo>
                      <a:pt y="7" x="27"/>
                    </a:lnTo>
                    <a:lnTo>
                      <a:pt y="9" x="27"/>
                    </a:lnTo>
                    <a:lnTo>
                      <a:pt y="9" x="27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64626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45" name="Shape 945"/>
              <p:cNvSpPr/>
              <p:nvPr/>
            </p:nvSpPr>
            <p:spPr>
              <a:xfrm>
                <a:off y="3432175" x="7378700"/>
                <a:ext cy="14286" cx="46036"/>
              </a:xfrm>
              <a:custGeom>
                <a:pathLst>
                  <a:path w="29" extrusionOk="0" h="9">
                    <a:moveTo>
                      <a:pt y="0" x="4"/>
                    </a:moveTo>
                    <a:lnTo>
                      <a:pt y="5" x="27"/>
                    </a:lnTo>
                    <a:lnTo>
                      <a:pt y="5" x="27"/>
                    </a:lnTo>
                    <a:lnTo>
                      <a:pt y="5" x="29"/>
                    </a:lnTo>
                    <a:lnTo>
                      <a:pt y="7" x="29"/>
                    </a:lnTo>
                    <a:lnTo>
                      <a:pt y="9" x="29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68666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46" name="Shape 946"/>
              <p:cNvSpPr/>
              <p:nvPr/>
            </p:nvSpPr>
            <p:spPr>
              <a:xfrm>
                <a:off y="3435350" x="7378700"/>
                <a:ext cy="12700" cx="46036"/>
              </a:xfrm>
              <a:custGeom>
                <a:pathLst>
                  <a:path w="29" extrusionOk="0" h="8">
                    <a:moveTo>
                      <a:pt y="0" x="2"/>
                    </a:moveTo>
                    <a:lnTo>
                      <a:pt y="5" x="29"/>
                    </a:lnTo>
                    <a:lnTo>
                      <a:pt y="7" x="29"/>
                    </a:lnTo>
                    <a:lnTo>
                      <a:pt y="8" x="2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A686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47" name="Shape 947"/>
              <p:cNvSpPr/>
              <p:nvPr/>
            </p:nvSpPr>
            <p:spPr>
              <a:xfrm>
                <a:off y="3438525" x="7375525"/>
                <a:ext cy="12700" cx="49212"/>
              </a:xfrm>
              <a:custGeom>
                <a:pathLst>
                  <a:path w="31" extrusionOk="0" h="8">
                    <a:moveTo>
                      <a:pt y="0" x="2"/>
                    </a:moveTo>
                    <a:lnTo>
                      <a:pt y="5" x="31"/>
                    </a:lnTo>
                    <a:lnTo>
                      <a:pt y="6" x="31"/>
                    </a:lnTo>
                    <a:lnTo>
                      <a:pt y="8" x="31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48" name="Shape 948"/>
              <p:cNvSpPr/>
              <p:nvPr/>
            </p:nvSpPr>
            <p:spPr>
              <a:xfrm>
                <a:off y="3440112" x="7373936"/>
                <a:ext cy="14286" cx="50800"/>
              </a:xfrm>
              <a:custGeom>
                <a:pathLst>
                  <a:path w="32" extrusionOk="0" h="9">
                    <a:moveTo>
                      <a:pt y="0" x="3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9" x="32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706E6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49" name="Shape 949"/>
              <p:cNvSpPr/>
              <p:nvPr/>
            </p:nvSpPr>
            <p:spPr>
              <a:xfrm>
                <a:off y="3443287" x="7373936"/>
                <a:ext cy="12700" cx="53975"/>
              </a:xfrm>
              <a:custGeom>
                <a:pathLst>
                  <a:path w="34" extrusionOk="0" h="8">
                    <a:moveTo>
                      <a:pt y="0" x="1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8" x="3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71706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50" name="Shape 950"/>
              <p:cNvSpPr/>
              <p:nvPr/>
            </p:nvSpPr>
            <p:spPr>
              <a:xfrm>
                <a:off y="3446462" x="7370761"/>
                <a:ext cy="12700" cx="57150"/>
              </a:xfrm>
              <a:custGeom>
                <a:pathLst>
                  <a:path w="36" extrusionOk="0" h="8">
                    <a:moveTo>
                      <a:pt y="0" x="2"/>
                    </a:moveTo>
                    <a:lnTo>
                      <a:pt y="5" x="34"/>
                    </a:lnTo>
                    <a:lnTo>
                      <a:pt y="6" x="36"/>
                    </a:lnTo>
                    <a:lnTo>
                      <a:pt y="8" x="3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73727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51" name="Shape 951"/>
              <p:cNvSpPr/>
              <p:nvPr/>
            </p:nvSpPr>
            <p:spPr>
              <a:xfrm>
                <a:off y="3448050" x="7367586"/>
                <a:ext cy="14286" cx="60325"/>
              </a:xfrm>
              <a:custGeom>
                <a:pathLst>
                  <a:path w="38" extrusionOk="0" h="9">
                    <a:moveTo>
                      <a:pt y="0" x="4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9" x="38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77767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52" name="Shape 952"/>
              <p:cNvSpPr/>
              <p:nvPr/>
            </p:nvSpPr>
            <p:spPr>
              <a:xfrm>
                <a:off y="3451225" x="7367586"/>
                <a:ext cy="23811" cx="120650"/>
              </a:xfrm>
              <a:custGeom>
                <a:pathLst>
                  <a:path w="76" extrusionOk="0" h="15">
                    <a:moveTo>
                      <a:pt y="0" x="2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8" x="38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  <a:moveTo>
                      <a:pt y="15" x="76"/>
                    </a:moveTo>
                    <a:lnTo>
                      <a:pt y="15" x="73"/>
                    </a:lnTo>
                    <a:lnTo>
                      <a:pt y="15" x="73"/>
                    </a:lnTo>
                    <a:lnTo>
                      <a:pt y="14" x="73"/>
                    </a:lnTo>
                    <a:lnTo>
                      <a:pt y="15" x="75"/>
                    </a:lnTo>
                    <a:lnTo>
                      <a:pt y="15" x="76"/>
                    </a:lnTo>
                    <a:close/>
                  </a:path>
                </a:pathLst>
              </a:custGeom>
              <a:solidFill>
                <a:srgbClr val="79787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53" name="Shape 953"/>
              <p:cNvSpPr/>
              <p:nvPr/>
            </p:nvSpPr>
            <p:spPr>
              <a:xfrm>
                <a:off y="3451225" x="7366000"/>
                <a:ext cy="30161" cx="130175"/>
              </a:xfrm>
              <a:custGeom>
                <a:pathLst>
                  <a:path w="82" extrusionOk="0" h="19">
                    <a:moveTo>
                      <a:pt y="0" x="1"/>
                    </a:moveTo>
                    <a:lnTo>
                      <a:pt y="7" x="39"/>
                    </a:lnTo>
                    <a:lnTo>
                      <a:pt y="8" x="39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9" x="82"/>
                    </a:moveTo>
                    <a:lnTo>
                      <a:pt y="17" x="74"/>
                    </a:lnTo>
                    <a:lnTo>
                      <a:pt y="15" x="74"/>
                    </a:lnTo>
                    <a:lnTo>
                      <a:pt y="14" x="74"/>
                    </a:lnTo>
                    <a:lnTo>
                      <a:pt y="17" x="79"/>
                    </a:lnTo>
                    <a:lnTo>
                      <a:pt y="19" x="82"/>
                    </a:lnTo>
                    <a:close/>
                  </a:path>
                </a:pathLst>
              </a:custGeom>
              <a:solidFill>
                <a:srgbClr val="7C7A7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54" name="Shape 954"/>
              <p:cNvSpPr/>
              <p:nvPr/>
            </p:nvSpPr>
            <p:spPr>
              <a:xfrm>
                <a:off y="3454400" x="7366000"/>
                <a:ext cy="31750" cx="141286"/>
              </a:xfrm>
              <a:custGeom>
                <a:pathLst>
                  <a:path w="89" extrusionOk="0" h="20">
                    <a:moveTo>
                      <a:pt y="0" x="1"/>
                    </a:moveTo>
                    <a:lnTo>
                      <a:pt y="6" x="39"/>
                    </a:lnTo>
                    <a:lnTo>
                      <a:pt y="8" x="40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  <a:moveTo>
                      <a:pt y="13" x="74"/>
                    </a:moveTo>
                    <a:lnTo>
                      <a:pt y="13" x="77"/>
                    </a:lnTo>
                    <a:lnTo>
                      <a:pt y="17" x="82"/>
                    </a:lnTo>
                    <a:lnTo>
                      <a:pt y="20" x="89"/>
                    </a:lnTo>
                    <a:lnTo>
                      <a:pt y="17" x="74"/>
                    </a:lnTo>
                    <a:lnTo>
                      <a:pt y="15" x="74"/>
                    </a:lnTo>
                    <a:lnTo>
                      <a:pt y="13" x="74"/>
                    </a:lnTo>
                    <a:close/>
                  </a:path>
                </a:pathLst>
              </a:custGeom>
              <a:solidFill>
                <a:srgbClr val="7F7E7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55" name="Shape 955"/>
              <p:cNvSpPr/>
              <p:nvPr/>
            </p:nvSpPr>
            <p:spPr>
              <a:xfrm>
                <a:off y="3455987" x="7362825"/>
                <a:ext cy="33336" cx="152400"/>
              </a:xfrm>
              <a:custGeom>
                <a:pathLst>
                  <a:path w="96" extrusionOk="0" h="21">
                    <a:moveTo>
                      <a:pt y="0" x="2"/>
                    </a:moveTo>
                    <a:lnTo>
                      <a:pt y="7" x="42"/>
                    </a:lnTo>
                    <a:lnTo>
                      <a:pt y="9" x="42"/>
                    </a:lnTo>
                    <a:lnTo>
                      <a:pt y="12" x="42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4" x="76"/>
                    </a:moveTo>
                    <a:lnTo>
                      <a:pt y="16" x="84"/>
                    </a:lnTo>
                    <a:lnTo>
                      <a:pt y="17" x="90"/>
                    </a:lnTo>
                    <a:lnTo>
                      <a:pt y="21" x="96"/>
                    </a:lnTo>
                    <a:lnTo>
                      <a:pt y="17" x="76"/>
                    </a:lnTo>
                    <a:lnTo>
                      <a:pt y="16" x="76"/>
                    </a:lnTo>
                    <a:lnTo>
                      <a:pt y="14" x="76"/>
                    </a:lnTo>
                    <a:close/>
                  </a:path>
                </a:pathLst>
              </a:custGeom>
              <a:solidFill>
                <a:srgbClr val="82807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56" name="Shape 956"/>
              <p:cNvSpPr/>
              <p:nvPr/>
            </p:nvSpPr>
            <p:spPr>
              <a:xfrm>
                <a:off y="3459162" x="7359650"/>
                <a:ext cy="34925" cx="161925"/>
              </a:xfrm>
              <a:custGeom>
                <a:pathLst>
                  <a:path w="102" extrusionOk="0" h="22">
                    <a:moveTo>
                      <a:pt y="0" x="4"/>
                    </a:moveTo>
                    <a:lnTo>
                      <a:pt y="7" x="44"/>
                    </a:lnTo>
                    <a:lnTo>
                      <a:pt y="10" x="44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  <a:moveTo>
                      <a:pt y="14" x="78"/>
                    </a:moveTo>
                    <a:lnTo>
                      <a:pt y="17" x="93"/>
                    </a:lnTo>
                    <a:lnTo>
                      <a:pt y="19" x="98"/>
                    </a:lnTo>
                    <a:lnTo>
                      <a:pt y="22" x="102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4" x="78"/>
                    </a:lnTo>
                    <a:close/>
                  </a:path>
                </a:pathLst>
              </a:custGeom>
              <a:solidFill>
                <a:srgbClr val="84828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57" name="Shape 957"/>
              <p:cNvSpPr/>
              <p:nvPr/>
            </p:nvSpPr>
            <p:spPr>
              <a:xfrm>
                <a:off y="3462337" x="7359650"/>
                <a:ext cy="34925" cx="169861"/>
              </a:xfrm>
              <a:custGeom>
                <a:pathLst>
                  <a:path w="107" extrusionOk="0" h="22">
                    <a:moveTo>
                      <a:pt y="0" x="2"/>
                    </a:moveTo>
                    <a:lnTo>
                      <a:pt y="8" x="44"/>
                    </a:lnTo>
                    <a:lnTo>
                      <a:pt y="10" x="46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  <a:moveTo>
                      <a:pt y="13" x="78"/>
                    </a:moveTo>
                    <a:lnTo>
                      <a:pt y="17" x="98"/>
                    </a:lnTo>
                    <a:lnTo>
                      <a:pt y="20" x="102"/>
                    </a:lnTo>
                    <a:lnTo>
                      <a:pt y="22" x="107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3" x="78"/>
                    </a:lnTo>
                    <a:close/>
                  </a:path>
                </a:pathLst>
              </a:custGeom>
              <a:solidFill>
                <a:srgbClr val="88878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58" name="Shape 958"/>
              <p:cNvSpPr/>
              <p:nvPr/>
            </p:nvSpPr>
            <p:spPr>
              <a:xfrm>
                <a:off y="3463925" x="7358061"/>
                <a:ext cy="38100" cx="179387"/>
              </a:xfrm>
              <a:custGeom>
                <a:pathLst>
                  <a:path w="113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1" x="47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3"/>
                    </a:lnTo>
                    <a:lnTo>
                      <a:pt y="21" x="108"/>
                    </a:lnTo>
                    <a:lnTo>
                      <a:pt y="24" x="113"/>
                    </a:lnTo>
                    <a:lnTo>
                      <a:pt y="17" x="79"/>
                    </a:lnTo>
                    <a:lnTo>
                      <a:pt y="16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A898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59" name="Shape 959"/>
              <p:cNvSpPr/>
              <p:nvPr/>
            </p:nvSpPr>
            <p:spPr>
              <a:xfrm>
                <a:off y="3467100" x="7358061"/>
                <a:ext cy="38100" cx="187325"/>
              </a:xfrm>
              <a:custGeom>
                <a:pathLst>
                  <a:path w="118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0" x="49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8"/>
                    </a:lnTo>
                    <a:lnTo>
                      <a:pt y="22" x="113"/>
                    </a:lnTo>
                    <a:lnTo>
                      <a:pt y="24" x="118"/>
                    </a:lnTo>
                    <a:lnTo>
                      <a:pt y="17" x="79"/>
                    </a:lnTo>
                    <a:lnTo>
                      <a:pt y="15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C8B8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60" name="Shape 960"/>
              <p:cNvSpPr/>
              <p:nvPr/>
            </p:nvSpPr>
            <p:spPr>
              <a:xfrm>
                <a:off y="3470275" x="7354886"/>
                <a:ext cy="39686" cx="195261"/>
              </a:xfrm>
              <a:custGeom>
                <a:pathLst>
                  <a:path w="123" extrusionOk="0" h="25">
                    <a:moveTo>
                      <a:pt y="0" x="2"/>
                    </a:moveTo>
                    <a:lnTo>
                      <a:pt y="8" x="51"/>
                    </a:lnTo>
                    <a:lnTo>
                      <a:pt y="10" x="51"/>
                    </a:lnTo>
                    <a:lnTo>
                      <a:pt y="12" x="52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3" x="81"/>
                    </a:moveTo>
                    <a:lnTo>
                      <a:pt y="20" x="115"/>
                    </a:lnTo>
                    <a:lnTo>
                      <a:pt y="22" x="118"/>
                    </a:lnTo>
                    <a:lnTo>
                      <a:pt y="25" x="123"/>
                    </a:lnTo>
                    <a:lnTo>
                      <a:pt y="17" x="79"/>
                    </a:lnTo>
                    <a:lnTo>
                      <a:pt y="15" x="81"/>
                    </a:lnTo>
                    <a:lnTo>
                      <a:pt y="13" x="81"/>
                    </a:lnTo>
                    <a:close/>
                  </a:path>
                </a:pathLst>
              </a:custGeom>
              <a:solidFill>
                <a:srgbClr val="908F8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61" name="Shape 961"/>
              <p:cNvSpPr/>
              <p:nvPr/>
            </p:nvSpPr>
            <p:spPr>
              <a:xfrm>
                <a:off y="3473450" x="7351711"/>
                <a:ext cy="39686" cx="206375"/>
              </a:xfrm>
              <a:custGeom>
                <a:pathLst>
                  <a:path w="130" extrusionOk="0" h="25">
                    <a:moveTo>
                      <a:pt y="0" x="4"/>
                    </a:moveTo>
                    <a:lnTo>
                      <a:pt y="8" x="53"/>
                    </a:lnTo>
                    <a:lnTo>
                      <a:pt y="10" x="54"/>
                    </a:lnTo>
                    <a:lnTo>
                      <a:pt y="11" x="5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4"/>
                    </a:lnTo>
                    <a:close/>
                    <a:moveTo>
                      <a:pt y="13" x="83"/>
                    </a:moveTo>
                    <a:lnTo>
                      <a:pt y="20" x="122"/>
                    </a:lnTo>
                    <a:lnTo>
                      <a:pt y="23" x="125"/>
                    </a:lnTo>
                    <a:lnTo>
                      <a:pt y="25" x="130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3"/>
                    </a:lnTo>
                    <a:close/>
                  </a:path>
                </a:pathLst>
              </a:custGeom>
              <a:solidFill>
                <a:srgbClr val="92919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62" name="Shape 962"/>
              <p:cNvSpPr/>
              <p:nvPr/>
            </p:nvSpPr>
            <p:spPr>
              <a:xfrm>
                <a:off y="3475037" x="7351711"/>
                <a:ext cy="41275" cx="212725"/>
              </a:xfrm>
              <a:custGeom>
                <a:pathLst>
                  <a:path w="134" extrusionOk="0" h="26">
                    <a:moveTo>
                      <a:pt y="0" x="2"/>
                    </a:moveTo>
                    <a:lnTo>
                      <a:pt y="9" x="54"/>
                    </a:lnTo>
                    <a:lnTo>
                      <a:pt y="10" x="56"/>
                    </a:lnTo>
                    <a:lnTo>
                      <a:pt y="12" x="5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4" x="81"/>
                    </a:moveTo>
                    <a:lnTo>
                      <a:pt y="22" x="125"/>
                    </a:lnTo>
                    <a:lnTo>
                      <a:pt y="24" x="129"/>
                    </a:lnTo>
                    <a:lnTo>
                      <a:pt y="26" x="134"/>
                    </a:lnTo>
                    <a:lnTo>
                      <a:pt y="17" x="81"/>
                    </a:lnTo>
                    <a:lnTo>
                      <a:pt y="15" x="81"/>
                    </a:lnTo>
                    <a:lnTo>
                      <a:pt y="14" x="81"/>
                    </a:lnTo>
                    <a:close/>
                  </a:path>
                </a:pathLst>
              </a:custGeom>
              <a:solidFill>
                <a:srgbClr val="94939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63" name="Shape 963"/>
              <p:cNvSpPr/>
              <p:nvPr/>
            </p:nvSpPr>
            <p:spPr>
              <a:xfrm>
                <a:off y="3478212" x="7350125"/>
                <a:ext cy="42862" cx="219075"/>
              </a:xfrm>
              <a:custGeom>
                <a:pathLst>
                  <a:path w="138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0" x="57"/>
                    </a:lnTo>
                    <a:lnTo>
                      <a:pt y="13" x="5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1"/>
                    </a:lnTo>
                    <a:lnTo>
                      <a:pt y="24" x="135"/>
                    </a:lnTo>
                    <a:lnTo>
                      <a:pt y="27" x="138"/>
                    </a:lnTo>
                    <a:lnTo>
                      <a:pt y="17" x="81"/>
                    </a:lnTo>
                    <a:lnTo>
                      <a:pt y="15" x="82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9989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64" name="Shape 964"/>
              <p:cNvSpPr/>
              <p:nvPr/>
            </p:nvSpPr>
            <p:spPr>
              <a:xfrm>
                <a:off y="3481387" x="7350125"/>
                <a:ext cy="42862" cx="223837"/>
              </a:xfrm>
              <a:custGeom>
                <a:pathLst>
                  <a:path w="141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1" x="59"/>
                    </a:lnTo>
                    <a:lnTo>
                      <a:pt y="13" x="60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5"/>
                    </a:lnTo>
                    <a:lnTo>
                      <a:pt y="25" x="138"/>
                    </a:lnTo>
                    <a:lnTo>
                      <a:pt y="27" x="141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B9A9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65" name="Shape 965"/>
              <p:cNvSpPr/>
              <p:nvPr/>
            </p:nvSpPr>
            <p:spPr>
              <a:xfrm>
                <a:off y="3481387" x="7346950"/>
                <a:ext cy="47625" cx="234950"/>
              </a:xfrm>
              <a:custGeom>
                <a:pathLst>
                  <a:path w="148" extrusionOk="0" h="30">
                    <a:moveTo>
                      <a:pt y="0" x="2"/>
                    </a:moveTo>
                    <a:lnTo>
                      <a:pt y="11" x="61"/>
                    </a:lnTo>
                    <a:lnTo>
                      <a:pt y="13" x="62"/>
                    </a:lnTo>
                    <a:lnTo>
                      <a:pt y="15" x="6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5" x="140"/>
                    </a:lnTo>
                    <a:lnTo>
                      <a:pt y="27" x="143"/>
                    </a:lnTo>
                    <a:lnTo>
                      <a:pt y="30" x="148"/>
                    </a:lnTo>
                    <a:lnTo>
                      <a:pt y="18" x="81"/>
                    </a:lnTo>
                    <a:lnTo>
                      <a:pt y="16" x="83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9E9D9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66" name="Shape 966"/>
              <p:cNvSpPr/>
              <p:nvPr/>
            </p:nvSpPr>
            <p:spPr>
              <a:xfrm>
                <a:off y="3482975" x="7346950"/>
                <a:ext cy="49212" cx="241300"/>
              </a:xfrm>
              <a:custGeom>
                <a:pathLst>
                  <a:path w="152" extrusionOk="0" h="31">
                    <a:moveTo>
                      <a:pt y="0" x="2"/>
                    </a:moveTo>
                    <a:lnTo>
                      <a:pt y="12" x="62"/>
                    </a:lnTo>
                    <a:lnTo>
                      <a:pt y="14" x="64"/>
                    </a:lnTo>
                    <a:lnTo>
                      <a:pt y="15" x="6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6" x="143"/>
                    </a:lnTo>
                    <a:lnTo>
                      <a:pt y="29" x="148"/>
                    </a:lnTo>
                    <a:lnTo>
                      <a:pt y="31" x="152"/>
                    </a:lnTo>
                    <a:lnTo>
                      <a:pt y="19" x="79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2A2A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67" name="Shape 967"/>
              <p:cNvSpPr/>
              <p:nvPr/>
            </p:nvSpPr>
            <p:spPr>
              <a:xfrm>
                <a:off y="3486150" x="7343775"/>
                <a:ext cy="47625" cx="249237"/>
              </a:xfrm>
              <a:custGeom>
                <a:pathLst>
                  <a:path w="157" extrusionOk="0" h="30">
                    <a:moveTo>
                      <a:pt y="0" x="2"/>
                    </a:moveTo>
                    <a:lnTo>
                      <a:pt y="12" x="66"/>
                    </a:lnTo>
                    <a:lnTo>
                      <a:pt y="15" x="69"/>
                    </a:lnTo>
                    <a:lnTo>
                      <a:pt y="17" x="73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7" x="150"/>
                    </a:lnTo>
                    <a:lnTo>
                      <a:pt y="29" x="154"/>
                    </a:lnTo>
                    <a:lnTo>
                      <a:pt y="30" x="157"/>
                    </a:lnTo>
                    <a:lnTo>
                      <a:pt y="17" x="78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5A4A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68" name="Shape 968"/>
              <p:cNvSpPr/>
              <p:nvPr/>
            </p:nvSpPr>
            <p:spPr>
              <a:xfrm>
                <a:off y="3489325" x="7343775"/>
                <a:ext cy="50800" cx="255586"/>
              </a:xfrm>
              <a:custGeom>
                <a:pathLst>
                  <a:path w="161" extrusionOk="0" h="32">
                    <a:moveTo>
                      <a:pt y="0" x="2"/>
                    </a:moveTo>
                    <a:lnTo>
                      <a:pt y="11" x="69"/>
                    </a:lnTo>
                    <a:lnTo>
                      <a:pt y="15" x="73"/>
                    </a:lnTo>
                    <a:lnTo>
                      <a:pt y="15" x="76"/>
                    </a:lnTo>
                    <a:lnTo>
                      <a:pt y="15" x="78"/>
                    </a:lnTo>
                    <a:lnTo>
                      <a:pt y="15" x="81"/>
                    </a:lnTo>
                    <a:lnTo>
                      <a:pt y="27" x="154"/>
                    </a:lnTo>
                    <a:lnTo>
                      <a:pt y="28" x="157"/>
                    </a:lnTo>
                    <a:lnTo>
                      <a:pt y="32" x="16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A7A6A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69" name="Shape 969"/>
              <p:cNvSpPr/>
              <p:nvPr/>
            </p:nvSpPr>
            <p:spPr>
              <a:xfrm>
                <a:off y="3490912" x="7342186"/>
                <a:ext cy="50800" cx="261936"/>
              </a:xfrm>
              <a:custGeom>
                <a:pathLst>
                  <a:path w="165" extrusionOk="0" h="32">
                    <a:moveTo>
                      <a:pt y="0" x="1"/>
                    </a:moveTo>
                    <a:lnTo>
                      <a:pt y="14" x="74"/>
                    </a:lnTo>
                    <a:lnTo>
                      <a:pt y="14" x="77"/>
                    </a:lnTo>
                    <a:lnTo>
                      <a:pt y="14" x="79"/>
                    </a:lnTo>
                    <a:lnTo>
                      <a:pt y="27" x="158"/>
                    </a:lnTo>
                    <a:lnTo>
                      <a:pt y="31" x="162"/>
                    </a:lnTo>
                    <a:lnTo>
                      <a:pt y="32" x="165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BAA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70" name="Shape 970"/>
              <p:cNvSpPr/>
              <p:nvPr/>
            </p:nvSpPr>
            <p:spPr>
              <a:xfrm>
                <a:off y="3494087" x="7342186"/>
                <a:ext cy="53975" cx="266700"/>
              </a:xfrm>
              <a:custGeom>
                <a:pathLst>
                  <a:path w="168" extrusionOk="0" h="34">
                    <a:moveTo>
                      <a:pt y="0" x="1"/>
                    </a:moveTo>
                    <a:lnTo>
                      <a:pt y="29" x="162"/>
                    </a:lnTo>
                    <a:lnTo>
                      <a:pt y="30" x="165"/>
                    </a:lnTo>
                    <a:lnTo>
                      <a:pt y="34" x="16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DACA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71" name="Shape 971"/>
              <p:cNvSpPr/>
              <p:nvPr/>
            </p:nvSpPr>
            <p:spPr>
              <a:xfrm>
                <a:off y="3497262" x="7342186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28" x="165"/>
                    </a:lnTo>
                    <a:lnTo>
                      <a:pt y="32" x="168"/>
                    </a:lnTo>
                    <a:lnTo>
                      <a:pt y="34" x="17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0AFA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72" name="Shape 972"/>
              <p:cNvSpPr/>
              <p:nvPr/>
            </p:nvSpPr>
            <p:spPr>
              <a:xfrm>
                <a:off y="3498850" x="7339011"/>
                <a:ext cy="53975" cx="277811"/>
              </a:xfrm>
              <a:custGeom>
                <a:pathLst>
                  <a:path w="175" extrusionOk="0" h="34">
                    <a:moveTo>
                      <a:pt y="0" x="2"/>
                    </a:moveTo>
                    <a:lnTo>
                      <a:pt y="31" x="170"/>
                    </a:lnTo>
                    <a:lnTo>
                      <a:pt y="33" x="174"/>
                    </a:lnTo>
                    <a:lnTo>
                      <a:pt y="34" x="175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6B6B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73" name="Shape 973"/>
              <p:cNvSpPr/>
              <p:nvPr/>
            </p:nvSpPr>
            <p:spPr>
              <a:xfrm>
                <a:off y="3502025" x="7339011"/>
                <a:ext cy="57150" cx="284162"/>
              </a:xfrm>
              <a:custGeom>
                <a:pathLst>
                  <a:path w="179" extrusionOk="0" h="36">
                    <a:moveTo>
                      <a:pt y="0" x="2"/>
                    </a:moveTo>
                    <a:lnTo>
                      <a:pt y="31" x="174"/>
                    </a:lnTo>
                    <a:lnTo>
                      <a:pt y="32" x="175"/>
                    </a:lnTo>
                    <a:lnTo>
                      <a:pt y="36" x="17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9B9B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74" name="Shape 974"/>
              <p:cNvSpPr/>
              <p:nvPr/>
            </p:nvSpPr>
            <p:spPr>
              <a:xfrm>
                <a:off y="3505200" x="7335836"/>
                <a:ext cy="55561" cx="292100"/>
              </a:xfrm>
              <a:custGeom>
                <a:pathLst>
                  <a:path w="184" extrusionOk="0" h="35">
                    <a:moveTo>
                      <a:pt y="0" x="2"/>
                    </a:moveTo>
                    <a:lnTo>
                      <a:pt y="30" x="177"/>
                    </a:lnTo>
                    <a:lnTo>
                      <a:pt y="34" x="181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75" name="Shape 975"/>
              <p:cNvSpPr/>
              <p:nvPr/>
            </p:nvSpPr>
            <p:spPr>
              <a:xfrm>
                <a:off y="3506787" x="7335836"/>
                <a:ext cy="57150" cx="298450"/>
              </a:xfrm>
              <a:custGeom>
                <a:pathLst>
                  <a:path w="188" extrusionOk="0" h="36">
                    <a:moveTo>
                      <a:pt y="0" x="2"/>
                    </a:moveTo>
                    <a:lnTo>
                      <a:pt y="33" x="181"/>
                    </a:lnTo>
                    <a:lnTo>
                      <a:pt y="34" x="184"/>
                    </a:lnTo>
                    <a:lnTo>
                      <a:pt y="36" x="188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1C1C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76" name="Shape 976"/>
              <p:cNvSpPr/>
              <p:nvPr/>
            </p:nvSpPr>
            <p:spPr>
              <a:xfrm>
                <a:off y="3509962" x="7332661"/>
                <a:ext cy="57150" cx="303212"/>
              </a:xfrm>
              <a:custGeom>
                <a:pathLst>
                  <a:path w="191" extrusionOk="0" h="36">
                    <a:moveTo>
                      <a:pt y="0" x="2"/>
                    </a:moveTo>
                    <a:lnTo>
                      <a:pt y="32" x="186"/>
                    </a:lnTo>
                    <a:lnTo>
                      <a:pt y="34" x="190"/>
                    </a:lnTo>
                    <a:lnTo>
                      <a:pt y="36" x="191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4C4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77" name="Shape 977"/>
              <p:cNvSpPr/>
              <p:nvPr/>
            </p:nvSpPr>
            <p:spPr>
              <a:xfrm>
                <a:off y="3513137" x="7332661"/>
                <a:ext cy="58736" cx="309561"/>
              </a:xfrm>
              <a:custGeom>
                <a:pathLst>
                  <a:path w="195" extrusionOk="0" h="37">
                    <a:moveTo>
                      <a:pt y="0" x="2"/>
                    </a:moveTo>
                    <a:lnTo>
                      <a:pt y="32" x="190"/>
                    </a:lnTo>
                    <a:lnTo>
                      <a:pt y="34" x="191"/>
                    </a:lnTo>
                    <a:lnTo>
                      <a:pt y="37" x="19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7C6C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78" name="Shape 978"/>
              <p:cNvSpPr/>
              <p:nvPr/>
            </p:nvSpPr>
            <p:spPr>
              <a:xfrm>
                <a:off y="3516312" x="7332661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2" x="191"/>
                    </a:lnTo>
                    <a:lnTo>
                      <a:pt y="35" x="195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79" name="Shape 979"/>
              <p:cNvSpPr/>
              <p:nvPr/>
            </p:nvSpPr>
            <p:spPr>
              <a:xfrm>
                <a:off y="3517900" x="7331075"/>
                <a:ext cy="58736" cx="315912"/>
              </a:xfrm>
              <a:custGeom>
                <a:pathLst>
                  <a:path w="199" extrusionOk="0" h="37">
                    <a:moveTo>
                      <a:pt y="0" x="1"/>
                    </a:moveTo>
                    <a:lnTo>
                      <a:pt y="34" x="196"/>
                    </a:lnTo>
                    <a:lnTo>
                      <a:pt y="36" x="197"/>
                    </a:lnTo>
                    <a:lnTo>
                      <a:pt y="37" x="19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80" name="Shape 980"/>
              <p:cNvSpPr/>
              <p:nvPr/>
            </p:nvSpPr>
            <p:spPr>
              <a:xfrm>
                <a:off y="3521075" x="7331075"/>
                <a:ext cy="61912" cx="320675"/>
              </a:xfrm>
              <a:custGeom>
                <a:pathLst>
                  <a:path w="202" extrusionOk="0" h="39">
                    <a:moveTo>
                      <a:pt y="0" x="1"/>
                    </a:moveTo>
                    <a:lnTo>
                      <a:pt y="34" x="197"/>
                    </a:lnTo>
                    <a:lnTo>
                      <a:pt y="35" x="199"/>
                    </a:lnTo>
                    <a:lnTo>
                      <a:pt y="39" x="202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81" name="Shape 981"/>
              <p:cNvSpPr/>
              <p:nvPr/>
            </p:nvSpPr>
            <p:spPr>
              <a:xfrm>
                <a:off y="3521075" x="7327900"/>
                <a:ext cy="63500" cx="327025"/>
              </a:xfrm>
              <a:custGeom>
                <a:pathLst>
                  <a:path w="206" extrusionOk="0" h="40">
                    <a:moveTo>
                      <a:pt y="0" x="2"/>
                    </a:moveTo>
                    <a:lnTo>
                      <a:pt y="35" x="201"/>
                    </a:lnTo>
                    <a:lnTo>
                      <a:pt y="39" x="204"/>
                    </a:lnTo>
                    <a:lnTo>
                      <a:pt y="40" x="20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82" name="Shape 982"/>
              <p:cNvSpPr/>
              <p:nvPr/>
            </p:nvSpPr>
            <p:spPr>
              <a:xfrm>
                <a:off y="3524250" x="7327900"/>
                <a:ext cy="63500" cx="330200"/>
              </a:xfrm>
              <a:custGeom>
                <a:pathLst>
                  <a:path w="208" extrusionOk="0" h="40">
                    <a:moveTo>
                      <a:pt y="0" x="2"/>
                    </a:moveTo>
                    <a:lnTo>
                      <a:pt y="37" x="204"/>
                    </a:lnTo>
                    <a:lnTo>
                      <a:pt y="38" x="206"/>
                    </a:lnTo>
                    <a:lnTo>
                      <a:pt y="40" x="208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83" name="Shape 983"/>
              <p:cNvSpPr/>
              <p:nvPr/>
            </p:nvSpPr>
            <p:spPr>
              <a:xfrm>
                <a:off y="3525837" x="7327900"/>
                <a:ext cy="65086" cx="331787"/>
              </a:xfrm>
              <a:custGeom>
                <a:pathLst>
                  <a:path w="209" extrusionOk="0" h="41">
                    <a:moveTo>
                      <a:pt y="0" x="0"/>
                    </a:moveTo>
                    <a:lnTo>
                      <a:pt y="37" x="206"/>
                    </a:lnTo>
                    <a:lnTo>
                      <a:pt y="39" x="208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84" name="Shape 984"/>
              <p:cNvSpPr/>
              <p:nvPr/>
            </p:nvSpPr>
            <p:spPr>
              <a:xfrm>
                <a:off y="3529012" x="7324725"/>
                <a:ext cy="65086" cx="341312"/>
              </a:xfrm>
              <a:custGeom>
                <a:pathLst>
                  <a:path w="215" extrusionOk="0" h="41">
                    <a:moveTo>
                      <a:pt y="0" x="2"/>
                    </a:moveTo>
                    <a:lnTo>
                      <a:pt y="37" x="210"/>
                    </a:lnTo>
                    <a:lnTo>
                      <a:pt y="39" x="211"/>
                    </a:lnTo>
                    <a:lnTo>
                      <a:pt y="41" x="213"/>
                    </a:lnTo>
                    <a:lnTo>
                      <a:pt y="41" x="213"/>
                    </a:lnTo>
                    <a:lnTo>
                      <a:pt y="41" x="21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85" name="Shape 985"/>
              <p:cNvSpPr/>
              <p:nvPr/>
            </p:nvSpPr>
            <p:spPr>
              <a:xfrm>
                <a:off y="3532187" x="7324725"/>
                <a:ext cy="66675" cx="341312"/>
              </a:xfrm>
              <a:custGeom>
                <a:pathLst>
                  <a:path w="215" extrusionOk="0" h="42">
                    <a:moveTo>
                      <a:pt y="0" x="2"/>
                    </a:moveTo>
                    <a:lnTo>
                      <a:pt y="37" x="211"/>
                    </a:lnTo>
                    <a:lnTo>
                      <a:pt y="39" x="213"/>
                    </a:lnTo>
                    <a:lnTo>
                      <a:pt y="39" x="213"/>
                    </a:lnTo>
                    <a:lnTo>
                      <a:pt y="40" x="215"/>
                    </a:lnTo>
                    <a:lnTo>
                      <a:pt y="42" x="21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86" name="Shape 986"/>
              <p:cNvSpPr/>
              <p:nvPr/>
            </p:nvSpPr>
            <p:spPr>
              <a:xfrm>
                <a:off y="3533775" x="7324725"/>
                <a:ext cy="68261" cx="342900"/>
              </a:xfrm>
              <a:custGeom>
                <a:pathLst>
                  <a:path w="216" extrusionOk="0" h="43">
                    <a:moveTo>
                      <a:pt y="0" x="0"/>
                    </a:moveTo>
                    <a:lnTo>
                      <a:pt y="38" x="215"/>
                    </a:lnTo>
                    <a:lnTo>
                      <a:pt y="41" x="215"/>
                    </a:lnTo>
                    <a:lnTo>
                      <a:pt y="43" x="21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87" name="Shape 987"/>
              <p:cNvSpPr/>
              <p:nvPr/>
            </p:nvSpPr>
            <p:spPr>
              <a:xfrm>
                <a:off y="3536950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6"/>
                    </a:lnTo>
                    <a:lnTo>
                      <a:pt y="41" x="217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88" name="Shape 988"/>
              <p:cNvSpPr/>
              <p:nvPr/>
            </p:nvSpPr>
            <p:spPr>
              <a:xfrm>
                <a:off y="3540125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7"/>
                    </a:lnTo>
                    <a:lnTo>
                      <a:pt y="40" x="219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89" name="Shape 989"/>
              <p:cNvSpPr/>
              <p:nvPr/>
            </p:nvSpPr>
            <p:spPr>
              <a:xfrm>
                <a:off y="3541712" x="7323136"/>
                <a:ext cy="68261" cx="350836"/>
              </a:xfrm>
              <a:custGeom>
                <a:pathLst>
                  <a:path w="221" extrusionOk="0" h="43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19"/>
                    </a:lnTo>
                    <a:lnTo>
                      <a:pt y="43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90" name="Shape 990"/>
              <p:cNvSpPr/>
              <p:nvPr/>
            </p:nvSpPr>
            <p:spPr>
              <a:xfrm>
                <a:off y="3544887" x="7323136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21"/>
                    </a:lnTo>
                    <a:lnTo>
                      <a:pt y="42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91" name="Shape 991"/>
              <p:cNvSpPr/>
              <p:nvPr/>
            </p:nvSpPr>
            <p:spPr>
              <a:xfrm>
                <a:off y="3548062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9" x="223"/>
                    </a:lnTo>
                    <a:lnTo>
                      <a:pt y="40" x="223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92" name="Shape 992"/>
              <p:cNvSpPr/>
              <p:nvPr/>
            </p:nvSpPr>
            <p:spPr>
              <a:xfrm>
                <a:off y="3551237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8" x="223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93" name="Shape 993"/>
              <p:cNvSpPr/>
              <p:nvPr/>
            </p:nvSpPr>
            <p:spPr>
              <a:xfrm>
                <a:off y="3552825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1" x="225"/>
                    </a:lnTo>
                    <a:lnTo>
                      <a:pt y="42" x="225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94" name="Shape 994"/>
              <p:cNvSpPr/>
              <p:nvPr/>
            </p:nvSpPr>
            <p:spPr>
              <a:xfrm>
                <a:off y="3556000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95" name="Shape 995"/>
              <p:cNvSpPr/>
              <p:nvPr/>
            </p:nvSpPr>
            <p:spPr>
              <a:xfrm>
                <a:off y="3559175" x="7316786"/>
                <a:ext cy="66675" cx="360362"/>
              </a:xfrm>
              <a:custGeom>
                <a:pathLst>
                  <a:path w="227" extrusionOk="0" h="42">
                    <a:moveTo>
                      <a:pt y="0" x="2"/>
                    </a:moveTo>
                    <a:lnTo>
                      <a:pt y="38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96" name="Shape 996"/>
              <p:cNvSpPr/>
              <p:nvPr/>
            </p:nvSpPr>
            <p:spPr>
              <a:xfrm>
                <a:off y="3560762" x="7316786"/>
                <a:ext cy="68261" cx="360362"/>
              </a:xfrm>
              <a:custGeom>
                <a:pathLst>
                  <a:path w="227" extrusionOk="0" h="43">
                    <a:moveTo>
                      <a:pt y="0" x="2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3" x="22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97" name="Shape 997"/>
              <p:cNvSpPr/>
              <p:nvPr/>
            </p:nvSpPr>
            <p:spPr>
              <a:xfrm>
                <a:off y="3563937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98" name="Shape 998"/>
              <p:cNvSpPr/>
              <p:nvPr/>
            </p:nvSpPr>
            <p:spPr>
              <a:xfrm>
                <a:off y="3567112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99" name="Shape 999"/>
              <p:cNvSpPr/>
              <p:nvPr/>
            </p:nvSpPr>
            <p:spPr>
              <a:xfrm>
                <a:off y="3568700" x="7315200"/>
                <a:ext cy="68261" cx="361950"/>
              </a:xfrm>
              <a:custGeom>
                <a:pathLst>
                  <a:path w="228" extrusionOk="0" h="43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8"/>
                    </a:lnTo>
                    <a:lnTo>
                      <a:pt y="43" x="226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00" name="Shape 1000"/>
              <p:cNvSpPr/>
              <p:nvPr/>
            </p:nvSpPr>
            <p:spPr>
              <a:xfrm>
                <a:off y="3571875" x="7315200"/>
                <a:ext cy="66675" cx="361950"/>
              </a:xfrm>
              <a:custGeom>
                <a:pathLst>
                  <a:path w="228" extrusionOk="0" h="42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01" name="Shape 1001"/>
              <p:cNvSpPr/>
              <p:nvPr/>
            </p:nvSpPr>
            <p:spPr>
              <a:xfrm>
                <a:off y="3575050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0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02" name="Shape 1002"/>
              <p:cNvSpPr/>
              <p:nvPr/>
            </p:nvSpPr>
            <p:spPr>
              <a:xfrm>
                <a:off y="3576637" x="7315200"/>
                <a:ext cy="68261" cx="358775"/>
              </a:xfrm>
              <a:custGeom>
                <a:pathLst>
                  <a:path w="226" extrusionOk="0" h="43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6"/>
                    </a:lnTo>
                    <a:lnTo>
                      <a:pt y="43" x="22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03" name="Shape 1003"/>
              <p:cNvSpPr/>
              <p:nvPr/>
            </p:nvSpPr>
            <p:spPr>
              <a:xfrm>
                <a:off y="3579812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4"/>
                    </a:lnTo>
                    <a:lnTo>
                      <a:pt y="42" x="22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04" name="Shape 1004"/>
              <p:cNvSpPr/>
              <p:nvPr/>
            </p:nvSpPr>
            <p:spPr>
              <a:xfrm>
                <a:off y="3582987" x="7315200"/>
                <a:ext cy="66675" cx="355600"/>
              </a:xfrm>
              <a:custGeom>
                <a:pathLst>
                  <a:path w="224" extrusionOk="0" h="42">
                    <a:moveTo>
                      <a:pt y="0" x="0"/>
                    </a:moveTo>
                    <a:lnTo>
                      <a:pt y="39" x="224"/>
                    </a:lnTo>
                    <a:lnTo>
                      <a:pt y="40" x="224"/>
                    </a:lnTo>
                    <a:lnTo>
                      <a:pt y="42" x="22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05" name="Shape 1005"/>
              <p:cNvSpPr/>
              <p:nvPr/>
            </p:nvSpPr>
            <p:spPr>
              <a:xfrm>
                <a:off y="3584575" x="7315200"/>
                <a:ext cy="68261" cx="355600"/>
              </a:xfrm>
              <a:custGeom>
                <a:pathLst>
                  <a:path w="224" extrusionOk="0" h="43">
                    <a:moveTo>
                      <a:pt y="0" x="0"/>
                    </a:moveTo>
                    <a:lnTo>
                      <a:pt y="39" x="224"/>
                    </a:lnTo>
                    <a:lnTo>
                      <a:pt y="41" x="222"/>
                    </a:lnTo>
                    <a:lnTo>
                      <a:pt y="43" x="22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0F0E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06" name="Shape 1006"/>
              <p:cNvSpPr/>
              <p:nvPr/>
            </p:nvSpPr>
            <p:spPr>
              <a:xfrm>
                <a:off y="3587750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1" x="224"/>
                    </a:lnTo>
                    <a:lnTo>
                      <a:pt y="42" x="223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07" name="Shape 1007"/>
              <p:cNvSpPr/>
              <p:nvPr/>
            </p:nvSpPr>
            <p:spPr>
              <a:xfrm>
                <a:off y="3590925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0" x="223"/>
                    </a:lnTo>
                    <a:lnTo>
                      <a:pt y="42" x="22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08" name="Shape 1008"/>
              <p:cNvSpPr/>
              <p:nvPr/>
            </p:nvSpPr>
            <p:spPr>
              <a:xfrm>
                <a:off y="3594100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8" x="223"/>
                    </a:lnTo>
                    <a:lnTo>
                      <a:pt y="40" x="223"/>
                    </a:lnTo>
                    <a:lnTo>
                      <a:pt y="42" x="22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09" name="Shape 1009"/>
              <p:cNvSpPr/>
              <p:nvPr/>
            </p:nvSpPr>
            <p:spPr>
              <a:xfrm>
                <a:off y="3595687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9" x="223"/>
                    </a:lnTo>
                    <a:lnTo>
                      <a:pt y="41" x="221"/>
                    </a:lnTo>
                    <a:lnTo>
                      <a:pt y="42" x="21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10" name="Shape 1010"/>
              <p:cNvSpPr/>
              <p:nvPr/>
            </p:nvSpPr>
            <p:spPr>
              <a:xfrm>
                <a:off y="3598862" x="7312025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21"/>
                    </a:lnTo>
                    <a:lnTo>
                      <a:pt y="39" x="221"/>
                    </a:lnTo>
                    <a:lnTo>
                      <a:pt y="40" x="219"/>
                    </a:lnTo>
                    <a:lnTo>
                      <a:pt y="40" x="219"/>
                    </a:lnTo>
                    <a:lnTo>
                      <a:pt y="42" x="21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BE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11" name="Shape 1011"/>
              <p:cNvSpPr/>
              <p:nvPr/>
            </p:nvSpPr>
            <p:spPr>
              <a:xfrm>
                <a:off y="3602037" x="7312025"/>
                <a:ext cy="63500" cx="347661"/>
              </a:xfrm>
              <a:custGeom>
                <a:pathLst>
                  <a:path w="219" extrusionOk="0" h="40">
                    <a:moveTo>
                      <a:pt y="0" x="0"/>
                    </a:moveTo>
                    <a:lnTo>
                      <a:pt y="38" x="219"/>
                    </a:lnTo>
                    <a:lnTo>
                      <a:pt y="38" x="219"/>
                    </a:lnTo>
                    <a:lnTo>
                      <a:pt y="38" x="219"/>
                    </a:lnTo>
                    <a:lnTo>
                      <a:pt y="40" x="218"/>
                    </a:lnTo>
                    <a:lnTo>
                      <a:pt y="40" x="21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12" name="Shape 1012"/>
              <p:cNvSpPr/>
              <p:nvPr/>
            </p:nvSpPr>
            <p:spPr>
              <a:xfrm>
                <a:off y="3603625" x="7312025"/>
                <a:ext cy="65086" cx="346075"/>
              </a:xfrm>
              <a:custGeom>
                <a:pathLst>
                  <a:path w="218" extrusionOk="0" h="41">
                    <a:moveTo>
                      <a:pt y="0" x="0"/>
                    </a:moveTo>
                    <a:lnTo>
                      <a:pt y="39" x="218"/>
                    </a:lnTo>
                    <a:lnTo>
                      <a:pt y="39" x="216"/>
                    </a:lnTo>
                    <a:lnTo>
                      <a:pt y="41" x="21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13" name="Shape 1013"/>
              <p:cNvSpPr/>
              <p:nvPr/>
            </p:nvSpPr>
            <p:spPr>
              <a:xfrm>
                <a:off y="3606800" x="7312025"/>
                <a:ext cy="65086" cx="342900"/>
              </a:xfrm>
              <a:custGeom>
                <a:pathLst>
                  <a:path w="216" extrusionOk="0" h="41">
                    <a:moveTo>
                      <a:pt y="0" x="0"/>
                    </a:moveTo>
                    <a:lnTo>
                      <a:pt y="37" x="216"/>
                    </a:lnTo>
                    <a:lnTo>
                      <a:pt y="39" x="214"/>
                    </a:lnTo>
                    <a:lnTo>
                      <a:pt y="41" x="21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14" name="Shape 1014"/>
              <p:cNvSpPr/>
              <p:nvPr/>
            </p:nvSpPr>
            <p:spPr>
              <a:xfrm>
                <a:off y="3609975" x="7312025"/>
                <a:ext cy="63500" cx="339725"/>
              </a:xfrm>
              <a:custGeom>
                <a:pathLst>
                  <a:path w="214" extrusionOk="0" h="40">
                    <a:moveTo>
                      <a:pt y="0" x="0"/>
                    </a:moveTo>
                    <a:lnTo>
                      <a:pt y="37" x="214"/>
                    </a:lnTo>
                    <a:lnTo>
                      <a:pt y="39" x="213"/>
                    </a:lnTo>
                    <a:lnTo>
                      <a:pt y="40" x="21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15" name="Shape 1015"/>
              <p:cNvSpPr/>
              <p:nvPr/>
            </p:nvSpPr>
            <p:spPr>
              <a:xfrm>
                <a:off y="3611562" x="7312025"/>
                <a:ext cy="65086" cx="338136"/>
              </a:xfrm>
              <a:custGeom>
                <a:pathLst>
                  <a:path w="213" extrusionOk="0" h="41">
                    <a:moveTo>
                      <a:pt y="0" x="0"/>
                    </a:moveTo>
                    <a:lnTo>
                      <a:pt y="38" x="213"/>
                    </a:lnTo>
                    <a:lnTo>
                      <a:pt y="39" x="211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16" name="Shape 1016"/>
              <p:cNvSpPr/>
              <p:nvPr/>
            </p:nvSpPr>
            <p:spPr>
              <a:xfrm>
                <a:off y="3614737" x="7312025"/>
                <a:ext cy="61912" cx="334961"/>
              </a:xfrm>
              <a:custGeom>
                <a:pathLst>
                  <a:path w="211" extrusionOk="0" h="39">
                    <a:moveTo>
                      <a:pt y="0" x="0"/>
                    </a:moveTo>
                    <a:lnTo>
                      <a:pt y="37" x="211"/>
                    </a:lnTo>
                    <a:lnTo>
                      <a:pt y="39" x="209"/>
                    </a:lnTo>
                    <a:lnTo>
                      <a:pt y="39" x="20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17" name="Shape 1017"/>
              <p:cNvSpPr/>
              <p:nvPr/>
            </p:nvSpPr>
            <p:spPr>
              <a:xfrm>
                <a:off y="3617912" x="7312025"/>
                <a:ext cy="61912" cx="331787"/>
              </a:xfrm>
              <a:custGeom>
                <a:pathLst>
                  <a:path w="209" extrusionOk="0" h="39">
                    <a:moveTo>
                      <a:pt y="0" x="0"/>
                    </a:moveTo>
                    <a:lnTo>
                      <a:pt y="37" x="209"/>
                    </a:lnTo>
                    <a:lnTo>
                      <a:pt y="37" x="206"/>
                    </a:lnTo>
                    <a:lnTo>
                      <a:pt y="39" x="204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3E3E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18" name="Shape 1018"/>
              <p:cNvSpPr/>
              <p:nvPr/>
            </p:nvSpPr>
            <p:spPr>
              <a:xfrm>
                <a:off y="3619500" x="7312025"/>
                <a:ext cy="61912" cx="327025"/>
              </a:xfrm>
              <a:custGeom>
                <a:pathLst>
                  <a:path w="206" extrusionOk="0" h="39">
                    <a:moveTo>
                      <a:pt y="0" x="0"/>
                    </a:moveTo>
                    <a:lnTo>
                      <a:pt y="36" x="206"/>
                    </a:lnTo>
                    <a:lnTo>
                      <a:pt y="38" x="204"/>
                    </a:lnTo>
                    <a:lnTo>
                      <a:pt y="39" x="203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19" name="Shape 1019"/>
              <p:cNvSpPr/>
              <p:nvPr/>
            </p:nvSpPr>
            <p:spPr>
              <a:xfrm>
                <a:off y="3622675" x="7312025"/>
                <a:ext cy="61912" cx="323850"/>
              </a:xfrm>
              <a:custGeom>
                <a:pathLst>
                  <a:path w="204" extrusionOk="0" h="39">
                    <a:moveTo>
                      <a:pt y="0" x="0"/>
                    </a:moveTo>
                    <a:lnTo>
                      <a:pt y="36" x="204"/>
                    </a:lnTo>
                    <a:lnTo>
                      <a:pt y="37" x="203"/>
                    </a:lnTo>
                    <a:lnTo>
                      <a:pt y="39" x="20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20" name="Shape 1020"/>
              <p:cNvSpPr/>
              <p:nvPr/>
            </p:nvSpPr>
            <p:spPr>
              <a:xfrm>
                <a:off y="3625850" x="7312025"/>
                <a:ext cy="61912" cx="322261"/>
              </a:xfrm>
              <a:custGeom>
                <a:pathLst>
                  <a:path w="203" extrusionOk="0" h="39">
                    <a:moveTo>
                      <a:pt y="0" x="0"/>
                    </a:moveTo>
                    <a:lnTo>
                      <a:pt y="35" x="203"/>
                    </a:lnTo>
                    <a:lnTo>
                      <a:pt y="37" x="201"/>
                    </a:lnTo>
                    <a:lnTo>
                      <a:pt y="39" x="19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21" name="Shape 1021"/>
              <p:cNvSpPr/>
              <p:nvPr/>
            </p:nvSpPr>
            <p:spPr>
              <a:xfrm>
                <a:off y="3629025" x="7312025"/>
                <a:ext cy="58736" cx="319087"/>
              </a:xfrm>
              <a:custGeom>
                <a:pathLst>
                  <a:path w="201" extrusionOk="0" h="37">
                    <a:moveTo>
                      <a:pt y="0" x="0"/>
                    </a:moveTo>
                    <a:lnTo>
                      <a:pt y="35" x="201"/>
                    </a:lnTo>
                    <a:lnTo>
                      <a:pt y="37" x="197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22" name="Shape 1022"/>
              <p:cNvSpPr/>
              <p:nvPr/>
            </p:nvSpPr>
            <p:spPr>
              <a:xfrm>
                <a:off y="3630612" x="7312025"/>
                <a:ext cy="58736" cx="312736"/>
              </a:xfrm>
              <a:custGeom>
                <a:pathLst>
                  <a:path w="197" extrusionOk="0" h="37">
                    <a:moveTo>
                      <a:pt y="0" x="0"/>
                    </a:moveTo>
                    <a:lnTo>
                      <a:pt y="36" x="197"/>
                    </a:lnTo>
                    <a:lnTo>
                      <a:pt y="36" x="196"/>
                    </a:lnTo>
                    <a:lnTo>
                      <a:pt y="37" x="19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23" name="Shape 1023"/>
              <p:cNvSpPr/>
              <p:nvPr/>
            </p:nvSpPr>
            <p:spPr>
              <a:xfrm>
                <a:off y="3633787" x="7312025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4" x="196"/>
                    </a:lnTo>
                    <a:lnTo>
                      <a:pt y="35" x="194"/>
                    </a:lnTo>
                    <a:lnTo>
                      <a:pt y="37" x="191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24" name="Shape 1024"/>
              <p:cNvSpPr/>
              <p:nvPr/>
            </p:nvSpPr>
            <p:spPr>
              <a:xfrm>
                <a:off y="3636962" x="7312025"/>
                <a:ext cy="58736" cx="307975"/>
              </a:xfrm>
              <a:custGeom>
                <a:pathLst>
                  <a:path w="194" extrusionOk="0" h="37">
                    <a:moveTo>
                      <a:pt y="0" x="0"/>
                    </a:moveTo>
                    <a:lnTo>
                      <a:pt y="33" x="194"/>
                    </a:lnTo>
                    <a:lnTo>
                      <a:pt y="35" x="191"/>
                    </a:lnTo>
                    <a:lnTo>
                      <a:pt y="37" x="18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25" name="Shape 1025"/>
              <p:cNvSpPr/>
              <p:nvPr/>
            </p:nvSpPr>
            <p:spPr>
              <a:xfrm>
                <a:off y="3638550" x="7312025"/>
                <a:ext cy="58736" cx="303212"/>
              </a:xfrm>
              <a:custGeom>
                <a:pathLst>
                  <a:path w="191" extrusionOk="0" h="37">
                    <a:moveTo>
                      <a:pt y="0" x="0"/>
                    </a:moveTo>
                    <a:lnTo>
                      <a:pt y="34" x="191"/>
                    </a:lnTo>
                    <a:lnTo>
                      <a:pt y="36" x="189"/>
                    </a:lnTo>
                    <a:lnTo>
                      <a:pt y="37" x="18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26" name="Shape 1026"/>
              <p:cNvSpPr/>
              <p:nvPr/>
            </p:nvSpPr>
            <p:spPr>
              <a:xfrm>
                <a:off y="3641725" x="7312025"/>
                <a:ext cy="55561" cx="300036"/>
              </a:xfrm>
              <a:custGeom>
                <a:pathLst>
                  <a:path w="189" extrusionOk="0" h="35">
                    <a:moveTo>
                      <a:pt y="0" x="0"/>
                    </a:moveTo>
                    <a:lnTo>
                      <a:pt y="34" x="189"/>
                    </a:lnTo>
                    <a:lnTo>
                      <a:pt y="35" x="187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D9D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27" name="Shape 1027"/>
              <p:cNvSpPr/>
              <p:nvPr/>
            </p:nvSpPr>
            <p:spPr>
              <a:xfrm>
                <a:off y="3644900" x="7312025"/>
                <a:ext cy="55561" cx="296862"/>
              </a:xfrm>
              <a:custGeom>
                <a:pathLst>
                  <a:path w="187" extrusionOk="0" h="35">
                    <a:moveTo>
                      <a:pt y="0" x="0"/>
                    </a:moveTo>
                    <a:lnTo>
                      <a:pt y="33" x="187"/>
                    </a:lnTo>
                    <a:lnTo>
                      <a:pt y="33" x="184"/>
                    </a:lnTo>
                    <a:lnTo>
                      <a:pt y="35" x="18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8D8D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28" name="Shape 1028"/>
              <p:cNvSpPr/>
              <p:nvPr/>
            </p:nvSpPr>
            <p:spPr>
              <a:xfrm>
                <a:off y="3646487" x="7312025"/>
                <a:ext cy="57150" cx="292100"/>
              </a:xfrm>
              <a:custGeom>
                <a:pathLst>
                  <a:path w="184" extrusionOk="0" h="36">
                    <a:moveTo>
                      <a:pt y="0" x="0"/>
                    </a:moveTo>
                    <a:lnTo>
                      <a:pt y="32" x="184"/>
                    </a:lnTo>
                    <a:lnTo>
                      <a:pt y="34" x="182"/>
                    </a:lnTo>
                    <a:lnTo>
                      <a:pt y="36" x="17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7D6D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29" name="Shape 1029"/>
              <p:cNvSpPr/>
              <p:nvPr/>
            </p:nvSpPr>
            <p:spPr>
              <a:xfrm>
                <a:off y="3649662" x="7312025"/>
                <a:ext cy="57150" cx="288925"/>
              </a:xfrm>
              <a:custGeom>
                <a:pathLst>
                  <a:path w="182" extrusionOk="0" h="36">
                    <a:moveTo>
                      <a:pt y="0" x="0"/>
                    </a:moveTo>
                    <a:lnTo>
                      <a:pt y="32" x="182"/>
                    </a:lnTo>
                    <a:lnTo>
                      <a:pt y="34" x="179"/>
                    </a:lnTo>
                    <a:lnTo>
                      <a:pt y="36" x="177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30" name="Shape 1030"/>
              <p:cNvSpPr/>
              <p:nvPr/>
            </p:nvSpPr>
            <p:spPr>
              <a:xfrm>
                <a:off y="3652837" x="7312025"/>
                <a:ext cy="53975" cx="284162"/>
              </a:xfrm>
              <a:custGeom>
                <a:pathLst>
                  <a:path w="179" extrusionOk="0" h="34">
                    <a:moveTo>
                      <a:pt y="0" x="0"/>
                    </a:moveTo>
                    <a:lnTo>
                      <a:pt y="32" x="179"/>
                    </a:lnTo>
                    <a:lnTo>
                      <a:pt y="34" x="177"/>
                    </a:lnTo>
                    <a:lnTo>
                      <a:pt y="34" x="174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31" name="Shape 1031"/>
              <p:cNvSpPr/>
              <p:nvPr/>
            </p:nvSpPr>
            <p:spPr>
              <a:xfrm>
                <a:off y="3654425" x="7315200"/>
                <a:ext cy="53975" cx="277811"/>
              </a:xfrm>
              <a:custGeom>
                <a:pathLst>
                  <a:path w="175" extrusionOk="0" h="34">
                    <a:moveTo>
                      <a:pt y="0" x="0"/>
                    </a:moveTo>
                    <a:lnTo>
                      <a:pt y="33" x="175"/>
                    </a:lnTo>
                    <a:lnTo>
                      <a:pt y="33" x="172"/>
                    </a:lnTo>
                    <a:lnTo>
                      <a:pt y="34" x="170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4D3D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32" name="Shape 1032"/>
              <p:cNvSpPr/>
              <p:nvPr/>
            </p:nvSpPr>
            <p:spPr>
              <a:xfrm>
                <a:off y="3657600" x="7315200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31" x="172"/>
                    </a:lnTo>
                    <a:lnTo>
                      <a:pt y="32" x="170"/>
                    </a:lnTo>
                    <a:lnTo>
                      <a:pt y="34" x="16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33" name="Shape 1033"/>
              <p:cNvSpPr/>
              <p:nvPr/>
            </p:nvSpPr>
            <p:spPr>
              <a:xfrm>
                <a:off y="3660775" x="7315200"/>
                <a:ext cy="53975" cx="269875"/>
              </a:xfrm>
              <a:custGeom>
                <a:pathLst>
                  <a:path w="170" extrusionOk="0" h="34">
                    <a:moveTo>
                      <a:pt y="0" x="0"/>
                    </a:moveTo>
                    <a:lnTo>
                      <a:pt y="30" x="170"/>
                    </a:lnTo>
                    <a:lnTo>
                      <a:pt y="32" x="167"/>
                    </a:lnTo>
                    <a:lnTo>
                      <a:pt y="34" x="16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1D0D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34" name="Shape 1034"/>
              <p:cNvSpPr/>
              <p:nvPr/>
            </p:nvSpPr>
            <p:spPr>
              <a:xfrm>
                <a:off y="3662362" x="7315200"/>
                <a:ext cy="52386" cx="265112"/>
              </a:xfrm>
              <a:custGeom>
                <a:pathLst>
                  <a:path w="167" extrusionOk="0" h="33">
                    <a:moveTo>
                      <a:pt y="0" x="0"/>
                    </a:moveTo>
                    <a:lnTo>
                      <a:pt y="31" x="167"/>
                    </a:lnTo>
                    <a:lnTo>
                      <a:pt y="33" x="165"/>
                    </a:lnTo>
                    <a:lnTo>
                      <a:pt y="33" x="162"/>
                    </a:lnTo>
                    <a:lnTo>
                      <a:pt y="6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0CFC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35" name="Shape 1035"/>
              <p:cNvSpPr/>
              <p:nvPr/>
            </p:nvSpPr>
            <p:spPr>
              <a:xfrm>
                <a:off y="3665537" x="7315200"/>
                <a:ext cy="50800" cx="261936"/>
              </a:xfrm>
              <a:custGeom>
                <a:pathLst>
                  <a:path w="165" extrusionOk="0" h="32">
                    <a:moveTo>
                      <a:pt y="0" x="0"/>
                    </a:moveTo>
                    <a:lnTo>
                      <a:pt y="31" x="165"/>
                    </a:lnTo>
                    <a:lnTo>
                      <a:pt y="31" x="162"/>
                    </a:lnTo>
                    <a:lnTo>
                      <a:pt y="32" x="160"/>
                    </a:lnTo>
                    <a:lnTo>
                      <a:pt y="5" x="1"/>
                    </a:lnTo>
                    <a:lnTo>
                      <a:pt y="4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36" name="Shape 1036"/>
              <p:cNvSpPr/>
              <p:nvPr/>
            </p:nvSpPr>
            <p:spPr>
              <a:xfrm>
                <a:off y="3671887" x="7316786"/>
                <a:ext cy="47625" cx="255586"/>
              </a:xfrm>
              <a:custGeom>
                <a:pathLst>
                  <a:path w="161" extrusionOk="0" h="30">
                    <a:moveTo>
                      <a:pt y="0" x="0"/>
                    </a:moveTo>
                    <a:lnTo>
                      <a:pt y="27" x="161"/>
                    </a:lnTo>
                    <a:lnTo>
                      <a:pt y="28" x="159"/>
                    </a:lnTo>
                    <a:lnTo>
                      <a:pt y="30" x="15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37" name="Shape 1037"/>
              <p:cNvSpPr/>
              <p:nvPr/>
            </p:nvSpPr>
            <p:spPr>
              <a:xfrm>
                <a:off y="3673475" x="7316786"/>
                <a:ext cy="49212" cx="252411"/>
              </a:xfrm>
              <a:custGeom>
                <a:pathLst>
                  <a:path w="159" extrusionOk="0" h="31">
                    <a:moveTo>
                      <a:pt y="0" x="0"/>
                    </a:moveTo>
                    <a:lnTo>
                      <a:pt y="27" x="159"/>
                    </a:lnTo>
                    <a:lnTo>
                      <a:pt y="29" x="156"/>
                    </a:lnTo>
                    <a:lnTo>
                      <a:pt y="31" x="15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ECEC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38" name="Shape 1038"/>
              <p:cNvSpPr/>
              <p:nvPr/>
            </p:nvSpPr>
            <p:spPr>
              <a:xfrm>
                <a:off y="3676650" x="7316786"/>
                <a:ext cy="46036" cx="247650"/>
              </a:xfrm>
              <a:custGeom>
                <a:pathLst>
                  <a:path w="156" extrusionOk="0" h="29">
                    <a:moveTo>
                      <a:pt y="0" x="0"/>
                    </a:moveTo>
                    <a:lnTo>
                      <a:pt y="27" x="156"/>
                    </a:lnTo>
                    <a:lnTo>
                      <a:pt y="29" x="152"/>
                    </a:lnTo>
                    <a:lnTo>
                      <a:pt y="29" x="151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DCDC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39" name="Shape 1039"/>
              <p:cNvSpPr/>
              <p:nvPr/>
            </p:nvSpPr>
            <p:spPr>
              <a:xfrm>
                <a:off y="3679825" x="7316786"/>
                <a:ext cy="44450" cx="241300"/>
              </a:xfrm>
              <a:custGeom>
                <a:pathLst>
                  <a:path w="152" extrusionOk="0" h="28">
                    <a:moveTo>
                      <a:pt y="0" x="0"/>
                    </a:moveTo>
                    <a:lnTo>
                      <a:pt y="27" x="152"/>
                    </a:lnTo>
                    <a:lnTo>
                      <a:pt y="27" x="151"/>
                    </a:lnTo>
                    <a:lnTo>
                      <a:pt y="28" x="14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40" name="Shape 1040"/>
              <p:cNvSpPr/>
              <p:nvPr/>
            </p:nvSpPr>
            <p:spPr>
              <a:xfrm>
                <a:off y="3681412" x="7319961"/>
                <a:ext cy="46036" cx="236537"/>
              </a:xfrm>
              <a:custGeom>
                <a:pathLst>
                  <a:path w="149" extrusionOk="0" h="29">
                    <a:moveTo>
                      <a:pt y="0" x="0"/>
                    </a:moveTo>
                    <a:lnTo>
                      <a:pt y="26" x="149"/>
                    </a:lnTo>
                    <a:lnTo>
                      <a:pt y="27" x="145"/>
                    </a:lnTo>
                    <a:lnTo>
                      <a:pt y="29" x="14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BCBC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41" name="Shape 1041"/>
              <p:cNvSpPr/>
              <p:nvPr/>
            </p:nvSpPr>
            <p:spPr>
              <a:xfrm>
                <a:off y="3684587" x="7319961"/>
                <a:ext cy="42862" cx="230187"/>
              </a:xfrm>
              <a:custGeom>
                <a:pathLst>
                  <a:path w="145" extrusionOk="0" h="27">
                    <a:moveTo>
                      <a:pt y="0" x="0"/>
                    </a:moveTo>
                    <a:lnTo>
                      <a:pt y="25" x="145"/>
                    </a:lnTo>
                    <a:lnTo>
                      <a:pt y="27" x="142"/>
                    </a:lnTo>
                    <a:lnTo>
                      <a:pt y="27" x="140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42" name="Shape 1042"/>
              <p:cNvSpPr/>
              <p:nvPr/>
            </p:nvSpPr>
            <p:spPr>
              <a:xfrm>
                <a:off y="3687762" x="7319961"/>
                <a:ext cy="42862" cx="225425"/>
              </a:xfrm>
              <a:custGeom>
                <a:pathLst>
                  <a:path w="142" extrusionOk="0" h="27">
                    <a:moveTo>
                      <a:pt y="0" x="0"/>
                    </a:moveTo>
                    <a:lnTo>
                      <a:pt y="25" x="142"/>
                    </a:lnTo>
                    <a:lnTo>
                      <a:pt y="25" x="140"/>
                    </a:lnTo>
                    <a:lnTo>
                      <a:pt y="27" x="13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DBDB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43" name="Shape 1043"/>
              <p:cNvSpPr/>
              <p:nvPr/>
            </p:nvSpPr>
            <p:spPr>
              <a:xfrm>
                <a:off y="3689350" x="7323136"/>
                <a:ext cy="42862" cx="219075"/>
              </a:xfrm>
              <a:custGeom>
                <a:pathLst>
                  <a:path w="138" extrusionOk="0" h="27">
                    <a:moveTo>
                      <a:pt y="0" x="0"/>
                    </a:moveTo>
                    <a:lnTo>
                      <a:pt y="24" x="138"/>
                    </a:lnTo>
                    <a:lnTo>
                      <a:pt y="26" x="135"/>
                    </a:lnTo>
                    <a:lnTo>
                      <a:pt y="27" x="131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8B8B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44" name="Shape 1044"/>
              <p:cNvSpPr/>
              <p:nvPr/>
            </p:nvSpPr>
            <p:spPr>
              <a:xfrm>
                <a:off y="3692525" x="7323136"/>
                <a:ext cy="42862" cx="214311"/>
              </a:xfrm>
              <a:custGeom>
                <a:pathLst>
                  <a:path w="135" extrusionOk="0" h="27">
                    <a:moveTo>
                      <a:pt y="0" x="0"/>
                    </a:moveTo>
                    <a:lnTo>
                      <a:pt y="24" x="135"/>
                    </a:lnTo>
                    <a:lnTo>
                      <a:pt y="25" x="131"/>
                    </a:lnTo>
                    <a:lnTo>
                      <a:pt y="27" x="13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EADA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45" name="Shape 1045"/>
              <p:cNvSpPr/>
              <p:nvPr/>
            </p:nvSpPr>
            <p:spPr>
              <a:xfrm>
                <a:off y="3695700" x="7324725"/>
                <a:ext cy="39686" cx="206375"/>
              </a:xfrm>
              <a:custGeom>
                <a:pathLst>
                  <a:path w="130" extrusionOk="0" h="25">
                    <a:moveTo>
                      <a:pt y="0" x="0"/>
                    </a:moveTo>
                    <a:lnTo>
                      <a:pt y="23" x="130"/>
                    </a:lnTo>
                    <a:lnTo>
                      <a:pt y="25" x="129"/>
                    </a:lnTo>
                    <a:lnTo>
                      <a:pt y="25" x="125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AA9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46" name="Shape 1046"/>
              <p:cNvSpPr/>
              <p:nvPr/>
            </p:nvSpPr>
            <p:spPr>
              <a:xfrm>
                <a:off y="3697287" x="7324725"/>
                <a:ext cy="41275" cx="204786"/>
              </a:xfrm>
              <a:custGeom>
                <a:pathLst>
                  <a:path w="129" extrusionOk="0" h="26">
                    <a:moveTo>
                      <a:pt y="0" x="0"/>
                    </a:moveTo>
                    <a:lnTo>
                      <a:pt y="24" x="129"/>
                    </a:lnTo>
                    <a:lnTo>
                      <a:pt y="24" x="125"/>
                    </a:lnTo>
                    <a:lnTo>
                      <a:pt y="26" x="122"/>
                    </a:lnTo>
                    <a:lnTo>
                      <a:pt y="6" x="2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6A5A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47" name="Shape 1047"/>
              <p:cNvSpPr/>
              <p:nvPr/>
            </p:nvSpPr>
            <p:spPr>
              <a:xfrm>
                <a:off y="3700462" x="7327900"/>
                <a:ext cy="39686" cx="195261"/>
              </a:xfrm>
              <a:custGeom>
                <a:pathLst>
                  <a:path w="123" extrusionOk="0" h="25">
                    <a:moveTo>
                      <a:pt y="0" x="0"/>
                    </a:moveTo>
                    <a:lnTo>
                      <a:pt y="22" x="123"/>
                    </a:lnTo>
                    <a:lnTo>
                      <a:pt y="24" x="120"/>
                    </a:lnTo>
                    <a:lnTo>
                      <a:pt y="25" x="117"/>
                    </a:lnTo>
                    <a:lnTo>
                      <a:pt y="5" x="2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F9E9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48" name="Shape 1048"/>
              <p:cNvSpPr/>
              <p:nvPr/>
            </p:nvSpPr>
            <p:spPr>
              <a:xfrm>
                <a:off y="3706812" x="7327900"/>
                <a:ext cy="33336" cx="190500"/>
              </a:xfrm>
              <a:custGeom>
                <a:pathLst>
                  <a:path w="120" extrusionOk="0" h="21">
                    <a:moveTo>
                      <a:pt y="0" x="0"/>
                    </a:moveTo>
                    <a:lnTo>
                      <a:pt y="20" x="120"/>
                    </a:lnTo>
                    <a:lnTo>
                      <a:pt y="21" x="117"/>
                    </a:lnTo>
                    <a:lnTo>
                      <a:pt y="21" x="113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A9A9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49" name="Shape 1049"/>
              <p:cNvSpPr/>
              <p:nvPr/>
            </p:nvSpPr>
            <p:spPr>
              <a:xfrm>
                <a:off y="3708400" x="7331075"/>
                <a:ext cy="34925" cx="182561"/>
              </a:xfrm>
              <a:custGeom>
                <a:pathLst>
                  <a:path w="115" extrusionOk="0" h="22">
                    <a:moveTo>
                      <a:pt y="0" x="0"/>
                    </a:moveTo>
                    <a:lnTo>
                      <a:pt y="20" x="115"/>
                    </a:lnTo>
                    <a:lnTo>
                      <a:pt y="20" x="111"/>
                    </a:lnTo>
                    <a:lnTo>
                      <a:pt y="22" x="108"/>
                    </a:lnTo>
                    <a:lnTo>
                      <a:pt y="15" x="66"/>
                    </a:lnTo>
                    <a:lnTo>
                      <a:pt y="14" x="61"/>
                    </a:lnTo>
                    <a:lnTo>
                      <a:pt y="14" x="55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6959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50" name="Shape 1050"/>
              <p:cNvSpPr/>
              <p:nvPr/>
            </p:nvSpPr>
            <p:spPr>
              <a:xfrm>
                <a:off y="3711575" x="7331075"/>
                <a:ext cy="34925" cx="176212"/>
              </a:xfrm>
              <a:custGeom>
                <a:pathLst>
                  <a:path w="111" extrusionOk="0" h="22">
                    <a:moveTo>
                      <a:pt y="0" x="0"/>
                    </a:moveTo>
                    <a:lnTo>
                      <a:pt y="18" x="111"/>
                    </a:lnTo>
                    <a:lnTo>
                      <a:pt y="20" x="108"/>
                    </a:lnTo>
                    <a:lnTo>
                      <a:pt y="22" x="106"/>
                    </a:lnTo>
                    <a:lnTo>
                      <a:pt y="15" x="67"/>
                    </a:lnTo>
                    <a:lnTo>
                      <a:pt y="12" x="64"/>
                    </a:lnTo>
                    <a:lnTo>
                      <a:pt y="12" x="61"/>
                    </a:lnTo>
                    <a:lnTo>
                      <a:pt y="12" x="55"/>
                    </a:lnTo>
                    <a:lnTo>
                      <a:pt y="12" x="5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8E8D8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51" name="Shape 1051"/>
              <p:cNvSpPr/>
              <p:nvPr/>
            </p:nvSpPr>
            <p:spPr>
              <a:xfrm>
                <a:off y="3714750" x="7332661"/>
                <a:ext cy="31750" cx="169861"/>
              </a:xfrm>
              <a:custGeom>
                <a:pathLst>
                  <a:path w="107" extrusionOk="0" h="20">
                    <a:moveTo>
                      <a:pt y="0" x="0"/>
                    </a:moveTo>
                    <a:lnTo>
                      <a:pt y="10" x="54"/>
                    </a:lnTo>
                    <a:lnTo>
                      <a:pt y="10" x="49"/>
                    </a:lnTo>
                    <a:lnTo>
                      <a:pt y="11" x="46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  <a:moveTo>
                      <a:pt y="11" x="65"/>
                    </a:moveTo>
                    <a:lnTo>
                      <a:pt y="18" x="107"/>
                    </a:lnTo>
                    <a:lnTo>
                      <a:pt y="20" x="103"/>
                    </a:lnTo>
                    <a:lnTo>
                      <a:pt y="20" x="102"/>
                    </a:lnTo>
                    <a:lnTo>
                      <a:pt y="15" x="68"/>
                    </a:lnTo>
                    <a:lnTo>
                      <a:pt y="13" x="66"/>
                    </a:lnTo>
                    <a:lnTo>
                      <a:pt y="11" x="65"/>
                    </a:lnTo>
                    <a:close/>
                  </a:path>
                </a:pathLst>
              </a:custGeom>
              <a:solidFill>
                <a:srgbClr val="8B898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52" name="Shape 1052"/>
              <p:cNvSpPr/>
              <p:nvPr/>
            </p:nvSpPr>
            <p:spPr>
              <a:xfrm>
                <a:off y="3716337" x="7332661"/>
                <a:ext cy="33336" cx="166686"/>
              </a:xfrm>
              <a:custGeom>
                <a:pathLst>
                  <a:path w="105" extrusionOk="0" h="21">
                    <a:moveTo>
                      <a:pt y="0" x="0"/>
                    </a:moveTo>
                    <a:lnTo>
                      <a:pt y="9" x="49"/>
                    </a:lnTo>
                    <a:lnTo>
                      <a:pt y="10" x="46"/>
                    </a:lnTo>
                    <a:lnTo>
                      <a:pt y="10" x="43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9" x="105"/>
                    </a:lnTo>
                    <a:lnTo>
                      <a:pt y="19" x="102"/>
                    </a:lnTo>
                    <a:lnTo>
                      <a:pt y="21" x="98"/>
                    </a:lnTo>
                    <a:lnTo>
                      <a:pt y="15" x="70"/>
                    </a:lnTo>
                    <a:lnTo>
                      <a:pt y="14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7868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53" name="Shape 1053"/>
              <p:cNvSpPr/>
              <p:nvPr/>
            </p:nvSpPr>
            <p:spPr>
              <a:xfrm>
                <a:off y="3719512" x="7335836"/>
                <a:ext cy="31750" cx="158750"/>
              </a:xfrm>
              <a:custGeom>
                <a:pathLst>
                  <a:path w="100" extrusionOk="0" h="20">
                    <a:moveTo>
                      <a:pt y="0" x="0"/>
                    </a:moveTo>
                    <a:lnTo>
                      <a:pt y="8" x="44"/>
                    </a:lnTo>
                    <a:lnTo>
                      <a:pt y="8" x="41"/>
                    </a:lnTo>
                    <a:lnTo>
                      <a:pt y="10" x="37"/>
                    </a:lnTo>
                    <a:lnTo>
                      <a:pt y="3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7" x="100"/>
                    </a:lnTo>
                    <a:lnTo>
                      <a:pt y="19" x="96"/>
                    </a:lnTo>
                    <a:lnTo>
                      <a:pt y="20" x="93"/>
                    </a:lnTo>
                    <a:lnTo>
                      <a:pt y="15" x="69"/>
                    </a:lnTo>
                    <a:lnTo>
                      <a:pt y="13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07F7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54" name="Shape 1054"/>
              <p:cNvSpPr/>
              <p:nvPr/>
            </p:nvSpPr>
            <p:spPr>
              <a:xfrm>
                <a:off y="3722687" x="7339011"/>
                <a:ext cy="28575" cx="149225"/>
              </a:xfrm>
              <a:custGeom>
                <a:pathLst>
                  <a:path w="94" extrusionOk="0" h="18">
                    <a:moveTo>
                      <a:pt y="0" x="0"/>
                    </a:moveTo>
                    <a:lnTo>
                      <a:pt y="6" x="39"/>
                    </a:lnTo>
                    <a:lnTo>
                      <a:pt y="8" x="35"/>
                    </a:lnTo>
                    <a:lnTo>
                      <a:pt y="10" x="34"/>
                    </a:lnTo>
                    <a:lnTo>
                      <a:pt y="5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  <a:moveTo>
                      <a:pt y="11" x="66"/>
                    </a:moveTo>
                    <a:lnTo>
                      <a:pt y="17" x="94"/>
                    </a:lnTo>
                    <a:lnTo>
                      <a:pt y="18" x="91"/>
                    </a:lnTo>
                    <a:lnTo>
                      <a:pt y="18" x="88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1" x="66"/>
                    </a:lnTo>
                    <a:close/>
                  </a:path>
                </a:pathLst>
              </a:custGeom>
              <a:solidFill>
                <a:srgbClr val="7D7B7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55" name="Shape 1055"/>
              <p:cNvSpPr/>
              <p:nvPr/>
            </p:nvSpPr>
            <p:spPr>
              <a:xfrm>
                <a:off y="3724275" x="7342186"/>
                <a:ext cy="30161" cx="141286"/>
              </a:xfrm>
              <a:custGeom>
                <a:pathLst>
                  <a:path w="89" extrusionOk="0" h="19">
                    <a:moveTo>
                      <a:pt y="0" x="0"/>
                    </a:moveTo>
                    <a:lnTo>
                      <a:pt y="7" x="33"/>
                    </a:lnTo>
                    <a:lnTo>
                      <a:pt y="9" x="32"/>
                    </a:lnTo>
                    <a:lnTo>
                      <a:pt y="10" x="28"/>
                    </a:lnTo>
                    <a:lnTo>
                      <a:pt y="5" x="1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  <a:moveTo>
                      <a:pt y="12" x="65"/>
                    </a:moveTo>
                    <a:lnTo>
                      <a:pt y="17" x="89"/>
                    </a:lnTo>
                    <a:lnTo>
                      <a:pt y="17" x="86"/>
                    </a:lnTo>
                    <a:lnTo>
                      <a:pt y="19" x="82"/>
                    </a:lnTo>
                    <a:lnTo>
                      <a:pt y="17" x="67"/>
                    </a:lnTo>
                    <a:lnTo>
                      <a:pt y="14" x="65"/>
                    </a:lnTo>
                    <a:lnTo>
                      <a:pt y="12" x="65"/>
                    </a:lnTo>
                    <a:close/>
                  </a:path>
                </a:pathLst>
              </a:custGeom>
              <a:solidFill>
                <a:srgbClr val="79777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56" name="Shape 1056"/>
              <p:cNvSpPr/>
              <p:nvPr/>
            </p:nvSpPr>
            <p:spPr>
              <a:xfrm>
                <a:off y="3730625" x="7342186"/>
                <a:ext cy="26987" cx="136525"/>
              </a:xfrm>
              <a:custGeom>
                <a:pathLst>
                  <a:path w="86" extrusionOk="0" h="17">
                    <a:moveTo>
                      <a:pt y="0" x="0"/>
                    </a:moveTo>
                    <a:lnTo>
                      <a:pt y="5" x="32"/>
                    </a:lnTo>
                    <a:lnTo>
                      <a:pt y="6" x="28"/>
                    </a:lnTo>
                    <a:lnTo>
                      <a:pt y="6" x="27"/>
                    </a:lnTo>
                    <a:lnTo>
                      <a:pt y="3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0" x="65"/>
                    </a:moveTo>
                    <a:lnTo>
                      <a:pt y="13" x="86"/>
                    </a:lnTo>
                    <a:lnTo>
                      <a:pt y="15" x="82"/>
                    </a:lnTo>
                    <a:lnTo>
                      <a:pt y="17" x="79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0" x="65"/>
                    </a:lnTo>
                    <a:close/>
                  </a:path>
                </a:pathLst>
              </a:custGeom>
              <a:solidFill>
                <a:srgbClr val="72707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57" name="Shape 1057"/>
              <p:cNvSpPr/>
              <p:nvPr/>
            </p:nvSpPr>
            <p:spPr>
              <a:xfrm>
                <a:off y="3732212" x="7343775"/>
                <a:ext cy="25400" cx="128586"/>
              </a:xfrm>
              <a:custGeom>
                <a:pathLst>
                  <a:path w="81" extrusionOk="0" h="16">
                    <a:moveTo>
                      <a:pt y="0" x="0"/>
                    </a:moveTo>
                    <a:lnTo>
                      <a:pt y="5" x="27"/>
                    </a:lnTo>
                    <a:lnTo>
                      <a:pt y="5" x="26"/>
                    </a:lnTo>
                    <a:lnTo>
                      <a:pt y="7" x="24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4" x="81"/>
                    </a:lnTo>
                    <a:lnTo>
                      <a:pt y="16" x="78"/>
                    </a:lnTo>
                    <a:lnTo>
                      <a:pt y="16" x="73"/>
                    </a:lnTo>
                    <a:lnTo>
                      <a:pt y="16" x="66"/>
                    </a:lnTo>
                    <a:lnTo>
                      <a:pt y="14" x="66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6F6D6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58" name="Shape 1058"/>
              <p:cNvSpPr/>
              <p:nvPr/>
            </p:nvSpPr>
            <p:spPr>
              <a:xfrm>
                <a:off y="3735387" x="7346950"/>
                <a:ext cy="23811" cx="120650"/>
              </a:xfrm>
              <a:custGeom>
                <a:pathLst>
                  <a:path w="76" extrusionOk="0" h="15">
                    <a:moveTo>
                      <a:pt y="0" x="0"/>
                    </a:moveTo>
                    <a:lnTo>
                      <a:pt y="3" x="24"/>
                    </a:lnTo>
                    <a:lnTo>
                      <a:pt y="5" x="22"/>
                    </a:lnTo>
                    <a:lnTo>
                      <a:pt y="7" x="18"/>
                    </a:lnTo>
                    <a:lnTo>
                      <a:pt y="3" x="3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4"/>
                    </a:moveTo>
                    <a:lnTo>
                      <a:pt y="14" x="76"/>
                    </a:lnTo>
                    <a:lnTo>
                      <a:pt y="14" x="71"/>
                    </a:lnTo>
                    <a:lnTo>
                      <a:pt y="15" x="67"/>
                    </a:lnTo>
                    <a:lnTo>
                      <a:pt y="15" x="64"/>
                    </a:lnTo>
                    <a:lnTo>
                      <a:pt y="14" x="64"/>
                    </a:lnTo>
                    <a:lnTo>
                      <a:pt y="12" x="64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59" name="Shape 1059"/>
              <p:cNvSpPr/>
              <p:nvPr/>
            </p:nvSpPr>
            <p:spPr>
              <a:xfrm>
                <a:off y="3738562" x="7350125"/>
                <a:ext cy="23811" cx="109536"/>
              </a:xfrm>
              <a:custGeom>
                <a:pathLst>
                  <a:path w="69" extrusionOk="0" h="15">
                    <a:moveTo>
                      <a:pt y="0" x="0"/>
                    </a:moveTo>
                    <a:lnTo>
                      <a:pt y="3" x="20"/>
                    </a:lnTo>
                    <a:lnTo>
                      <a:pt y="5" x="16"/>
                    </a:lnTo>
                    <a:lnTo>
                      <a:pt y="7" x="15"/>
                    </a:lnTo>
                    <a:lnTo>
                      <a:pt y="5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2" x="62"/>
                    </a:moveTo>
                    <a:lnTo>
                      <a:pt y="12" x="69"/>
                    </a:lnTo>
                    <a:lnTo>
                      <a:pt y="13" x="65"/>
                    </a:lnTo>
                    <a:lnTo>
                      <a:pt y="15" x="64"/>
                    </a:lnTo>
                    <a:lnTo>
                      <a:pt y="13" x="62"/>
                    </a:lnTo>
                    <a:lnTo>
                      <a:pt y="12" x="62"/>
                    </a:lnTo>
                    <a:close/>
                  </a:path>
                </a:pathLst>
              </a:custGeom>
              <a:solidFill>
                <a:srgbClr val="65626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60" name="Shape 1060"/>
              <p:cNvSpPr/>
              <p:nvPr/>
            </p:nvSpPr>
            <p:spPr>
              <a:xfrm>
                <a:off y="3740150" x="7351711"/>
                <a:ext cy="22225" cx="101600"/>
              </a:xfrm>
              <a:custGeom>
                <a:pathLst>
                  <a:path w="64" extrusionOk="0" h="14">
                    <a:moveTo>
                      <a:pt y="0" x="0"/>
                    </a:moveTo>
                    <a:lnTo>
                      <a:pt y="4" x="15"/>
                    </a:lnTo>
                    <a:lnTo>
                      <a:pt y="6" x="14"/>
                    </a:lnTo>
                    <a:lnTo>
                      <a:pt y="7" x="12"/>
                    </a:lnTo>
                    <a:lnTo>
                      <a:pt y="6" x="4"/>
                    </a:lnTo>
                    <a:lnTo>
                      <a:pt y="4" x="2"/>
                    </a:lnTo>
                    <a:lnTo>
                      <a:pt y="0" x="0"/>
                    </a:lnTo>
                    <a:close/>
                    <a:moveTo>
                      <a:pt y="12" x="61"/>
                    </a:moveTo>
                    <a:lnTo>
                      <a:pt y="12" x="64"/>
                    </a:lnTo>
                    <a:lnTo>
                      <a:pt y="12" x="63"/>
                    </a:lnTo>
                    <a:lnTo>
                      <a:pt y="14" x="63"/>
                    </a:lnTo>
                    <a:lnTo>
                      <a:pt y="12" x="61"/>
                    </a:lnTo>
                    <a:lnTo>
                      <a:pt y="12" x="61"/>
                    </a:lnTo>
                    <a:close/>
                  </a:path>
                </a:pathLst>
              </a:custGeom>
              <a:solidFill>
                <a:srgbClr val="615E5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61" name="Shape 1061"/>
              <p:cNvSpPr/>
              <p:nvPr/>
            </p:nvSpPr>
            <p:spPr>
              <a:xfrm>
                <a:off y="3746500" x="7354886"/>
                <a:ext cy="4761" cx="19050"/>
              </a:xfrm>
              <a:custGeom>
                <a:pathLst>
                  <a:path w="12" extrusionOk="0" h="3">
                    <a:moveTo>
                      <a:pt y="0" x="0"/>
                    </a:moveTo>
                    <a:lnTo>
                      <a:pt y="2" x="12"/>
                    </a:lnTo>
                    <a:lnTo>
                      <a:pt y="3" x="10"/>
                    </a:lnTo>
                    <a:lnTo>
                      <a:pt y="3" x="8"/>
                    </a:lnTo>
                    <a:lnTo>
                      <a:pt y="3" x="5"/>
                    </a:lnTo>
                    <a:lnTo>
                      <a:pt y="2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C5A5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62" name="Shape 1062"/>
              <p:cNvSpPr/>
              <p:nvPr/>
            </p:nvSpPr>
            <p:spPr>
              <a:xfrm>
                <a:off y="3749675" x="7358061"/>
                <a:ext cy="4761" cx="12700"/>
              </a:xfrm>
              <a:custGeom>
                <a:pathLst>
                  <a:path w="8" extrusionOk="0" h="3">
                    <a:moveTo>
                      <a:pt y="0" x="0"/>
                    </a:moveTo>
                    <a:lnTo>
                      <a:pt y="1" x="8"/>
                    </a:lnTo>
                    <a:lnTo>
                      <a:pt y="1" x="6"/>
                    </a:lnTo>
                    <a:lnTo>
                      <a:pt y="3" x="5"/>
                    </a:lnTo>
                    <a:lnTo>
                      <a:pt y="1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6535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63" name="Shape 1063"/>
              <p:cNvSpPr/>
              <p:nvPr/>
            </p:nvSpPr>
            <p:spPr>
              <a:xfrm>
                <a:off y="3751262" x="7362825"/>
                <a:ext cy="3175" cx="4761"/>
              </a:xfrm>
              <a:custGeom>
                <a:pathLst>
                  <a:path w="3" extrusionOk="0" h="2">
                    <a:moveTo>
                      <a:pt y="0" x="0"/>
                    </a:moveTo>
                    <a:lnTo>
                      <a:pt y="0" x="3"/>
                    </a:lnTo>
                    <a:lnTo>
                      <a:pt y="2" x="2"/>
                    </a:lnTo>
                    <a:lnTo>
                      <a:pt y="2" x="2"/>
                    </a:lnTo>
                    <a:lnTo>
                      <a:pt y="0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24F4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64" name="Shape 1064"/>
              <p:cNvSpPr/>
              <p:nvPr/>
            </p:nvSpPr>
            <p:spPr>
              <a:xfrm>
                <a:off y="3421062" x="7312025"/>
                <a:ext cy="341312" cx="365125"/>
              </a:xfrm>
              <a:custGeom>
                <a:pathLst>
                  <a:path w="230" extrusionOk="0" h="215">
                    <a:moveTo>
                      <a:pt y="109" x="221"/>
                    </a:moveTo>
                    <a:lnTo>
                      <a:pt y="114" x="224"/>
                    </a:lnTo>
                    <a:lnTo>
                      <a:pt y="119" x="228"/>
                    </a:lnTo>
                    <a:lnTo>
                      <a:pt y="125" x="230"/>
                    </a:lnTo>
                    <a:lnTo>
                      <a:pt y="131" x="230"/>
                    </a:lnTo>
                    <a:lnTo>
                      <a:pt y="136" x="228"/>
                    </a:lnTo>
                    <a:lnTo>
                      <a:pt y="141" x="226"/>
                    </a:lnTo>
                    <a:lnTo>
                      <a:pt y="147" x="224"/>
                    </a:lnTo>
                    <a:lnTo>
                      <a:pt y="152" x="219"/>
                    </a:lnTo>
                    <a:lnTo>
                      <a:pt y="161" x="208"/>
                    </a:lnTo>
                    <a:lnTo>
                      <a:pt y="171" x="192"/>
                    </a:lnTo>
                    <a:lnTo>
                      <a:pt y="180" x="176"/>
                    </a:lnTo>
                    <a:lnTo>
                      <a:pt y="188" x="159"/>
                    </a:lnTo>
                    <a:lnTo>
                      <a:pt y="203" x="122"/>
                    </a:lnTo>
                    <a:lnTo>
                      <a:pt y="215" x="88"/>
                    </a:lnTo>
                    <a:lnTo>
                      <a:pt y="205" x="84"/>
                    </a:lnTo>
                    <a:lnTo>
                      <a:pt y="198" x="81"/>
                    </a:lnTo>
                    <a:lnTo>
                      <a:pt y="195" x="76"/>
                    </a:lnTo>
                    <a:lnTo>
                      <a:pt y="193" x="69"/>
                    </a:lnTo>
                    <a:lnTo>
                      <a:pt y="195" x="62"/>
                    </a:lnTo>
                    <a:lnTo>
                      <a:pt y="198" x="52"/>
                    </a:lnTo>
                    <a:lnTo>
                      <a:pt y="203" x="44"/>
                    </a:lnTo>
                    <a:lnTo>
                      <a:pt y="210" x="34"/>
                    </a:lnTo>
                    <a:lnTo>
                      <a:pt y="201" x="25"/>
                    </a:lnTo>
                    <a:lnTo>
                      <a:pt y="191" x="17"/>
                    </a:lnTo>
                    <a:lnTo>
                      <a:pt y="181" x="12"/>
                    </a:lnTo>
                    <a:lnTo>
                      <a:pt y="171" x="7"/>
                    </a:lnTo>
                    <a:lnTo>
                      <a:pt y="158" x="3"/>
                    </a:lnTo>
                    <a:lnTo>
                      <a:pt y="146" x="0"/>
                    </a:lnTo>
                    <a:lnTo>
                      <a:pt y="132" x="0"/>
                    </a:lnTo>
                    <a:lnTo>
                      <a:pt y="119" x="0"/>
                    </a:lnTo>
                    <a:lnTo>
                      <a:pt y="103" x="2"/>
                    </a:lnTo>
                    <a:lnTo>
                      <a:pt y="90" x="3"/>
                    </a:lnTo>
                    <a:lnTo>
                      <a:pt y="75" x="8"/>
                    </a:lnTo>
                    <a:lnTo>
                      <a:pt y="60" x="13"/>
                    </a:lnTo>
                    <a:lnTo>
                      <a:pt y="44" x="20"/>
                    </a:lnTo>
                    <a:lnTo>
                      <a:pt y="29" x="29"/>
                    </a:lnTo>
                    <a:lnTo>
                      <a:pt y="16" x="39"/>
                    </a:lnTo>
                    <a:lnTo>
                      <a:pt y="0" x="51"/>
                    </a:lnTo>
                    <a:lnTo>
                      <a:pt y="7" x="61"/>
                    </a:lnTo>
                    <a:lnTo>
                      <a:pt y="12" x="71"/>
                    </a:lnTo>
                    <a:lnTo>
                      <a:pt y="27" x="73"/>
                    </a:lnTo>
                    <a:lnTo>
                      <a:pt y="41" x="78"/>
                    </a:lnTo>
                    <a:lnTo>
                      <a:pt y="51" x="84"/>
                    </a:lnTo>
                    <a:lnTo>
                      <a:pt y="56" x="91"/>
                    </a:lnTo>
                    <a:lnTo>
                      <a:pt y="58" x="94"/>
                    </a:lnTo>
                    <a:lnTo>
                      <a:pt y="58" x="98"/>
                    </a:lnTo>
                    <a:lnTo>
                      <a:pt y="58" x="101"/>
                    </a:lnTo>
                    <a:lnTo>
                      <a:pt y="56" x="103"/>
                    </a:lnTo>
                    <a:lnTo>
                      <a:pt y="53" x="106"/>
                    </a:lnTo>
                    <a:lnTo>
                      <a:pt y="48" x="108"/>
                    </a:lnTo>
                    <a:lnTo>
                      <a:pt y="41" x="108"/>
                    </a:lnTo>
                    <a:lnTo>
                      <a:pt y="33" x="108"/>
                    </a:lnTo>
                    <a:lnTo>
                      <a:pt y="48" x="137"/>
                    </a:lnTo>
                    <a:lnTo>
                      <a:pt y="66" x="169"/>
                    </a:lnTo>
                    <a:lnTo>
                      <a:pt y="76" x="184"/>
                    </a:lnTo>
                    <a:lnTo>
                      <a:pt y="88" x="199"/>
                    </a:lnTo>
                    <a:lnTo>
                      <a:pt y="98" x="211"/>
                    </a:lnTo>
                    <a:lnTo>
                      <a:pt y="109" x="22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65" name="Shape 1065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66" name="Shape 1066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67" name="Shape 1067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68" name="Shape 1068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69" name="Shape 1069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70" name="Shape 1070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71" name="Shape 1071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72" name="Shape 1072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1073" name="Shape 1073"/>
              <p:cNvCxnSpPr/>
              <p:nvPr/>
            </p:nvCxnSpPr>
            <p:spPr>
              <a:xfrm rot="10800000" flipH="1">
                <a:off y="2408237" x="5770562"/>
                <a:ext cy="363536" cx="6111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1074" name="Shape 1074"/>
              <p:cNvSpPr/>
              <p:nvPr/>
            </p:nvSpPr>
            <p:spPr>
              <a:xfrm>
                <a:off y="3692525" x="5689600"/>
                <a:ext cy="92075" cx="1665286"/>
              </a:xfrm>
              <a:custGeom>
                <a:pathLst>
                  <a:path w="1049" extrusionOk="0" h="58">
                    <a:moveTo>
                      <a:pt y="34" x="1049"/>
                    </a:moveTo>
                    <a:lnTo>
                      <a:pt y="36" x="1039"/>
                    </a:lnTo>
                    <a:lnTo>
                      <a:pt y="36" x="1030"/>
                    </a:lnTo>
                    <a:lnTo>
                      <a:pt y="34" x="1022"/>
                    </a:lnTo>
                    <a:lnTo>
                      <a:pt y="30" x="1010"/>
                    </a:lnTo>
                    <a:lnTo>
                      <a:pt y="37" x="970"/>
                    </a:lnTo>
                    <a:lnTo>
                      <a:pt y="44" x="926"/>
                    </a:lnTo>
                    <a:lnTo>
                      <a:pt y="49" x="882"/>
                    </a:lnTo>
                    <a:lnTo>
                      <a:pt y="52" x="835"/>
                    </a:lnTo>
                    <a:lnTo>
                      <a:pt y="56" x="787"/>
                    </a:lnTo>
                    <a:lnTo>
                      <a:pt y="58" x="740"/>
                    </a:lnTo>
                    <a:lnTo>
                      <a:pt y="58" x="691"/>
                    </a:lnTo>
                    <a:lnTo>
                      <a:pt y="58" x="640"/>
                    </a:lnTo>
                    <a:lnTo>
                      <a:pt y="54" x="537"/>
                    </a:lnTo>
                    <a:lnTo>
                      <a:pt y="49" x="431"/>
                    </a:lnTo>
                    <a:lnTo>
                      <a:pt y="39" x="325"/>
                    </a:lnTo>
                    <a:lnTo>
                      <a:pt y="29" x="215"/>
                    </a:lnTo>
                    <a:lnTo>
                      <a:pt y="22" x="213"/>
                    </a:lnTo>
                    <a:lnTo>
                      <a:pt y="19" x="210"/>
                    </a:lnTo>
                    <a:lnTo>
                      <a:pt y="12" x="144"/>
                    </a:lnTo>
                    <a:lnTo>
                      <a:pt y="12" x="139"/>
                    </a:lnTo>
                    <a:lnTo>
                      <a:pt y="14" x="134"/>
                    </a:lnTo>
                    <a:lnTo>
                      <a:pt y="15" x="130"/>
                    </a:lnTo>
                    <a:lnTo>
                      <a:pt y="17" x="129"/>
                    </a:lnTo>
                    <a:lnTo>
                      <a:pt y="14" x="97"/>
                    </a:lnTo>
                    <a:lnTo>
                      <a:pt y="9" x="65"/>
                    </a:lnTo>
                    <a:lnTo>
                      <a:pt y="5" x="33"/>
                    </a:lnTo>
                    <a:lnTo>
                      <a:pt y="0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75" name="Shape 1075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76" name="Shape 1076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77" name="Shape 1077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78" name="Shape 1078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79" name="Shape 1079"/>
              <p:cNvSpPr/>
              <p:nvPr/>
            </p:nvSpPr>
            <p:spPr>
              <a:xfrm>
                <a:off y="4392612" x="5087937"/>
                <a:ext cy="185736" cx="506412"/>
              </a:xfrm>
              <a:custGeom>
                <a:pathLst>
                  <a:path w="319" extrusionOk="0" h="117">
                    <a:moveTo>
                      <a:pt y="0" x="0"/>
                    </a:moveTo>
                    <a:lnTo>
                      <a:pt y="4" x="1"/>
                    </a:lnTo>
                    <a:lnTo>
                      <a:pt y="7" x="3"/>
                    </a:lnTo>
                    <a:lnTo>
                      <a:pt y="25" x="43"/>
                    </a:lnTo>
                    <a:lnTo>
                      <a:pt y="46" x="84"/>
                    </a:lnTo>
                    <a:lnTo>
                      <a:pt y="64" x="126"/>
                    </a:lnTo>
                    <a:lnTo>
                      <a:pt y="81" x="167"/>
                    </a:lnTo>
                    <a:lnTo>
                      <a:pt y="96" x="207"/>
                    </a:lnTo>
                    <a:lnTo>
                      <a:pt y="108" x="248"/>
                    </a:lnTo>
                    <a:lnTo>
                      <a:pt y="113" x="266"/>
                    </a:lnTo>
                    <a:lnTo>
                      <a:pt y="115" x="285"/>
                    </a:lnTo>
                    <a:lnTo>
                      <a:pt y="117" x="302"/>
                    </a:lnTo>
                    <a:lnTo>
                      <a:pt y="117" x="319"/>
                    </a:lnTo>
                    <a:lnTo>
                      <a:pt y="113" x="315"/>
                    </a:lnTo>
                    <a:lnTo>
                      <a:pt y="108" x="309"/>
                    </a:lnTo>
                    <a:lnTo>
                      <a:pt y="102" x="298"/>
                    </a:lnTo>
                    <a:lnTo>
                      <a:pt y="95" x="285"/>
                    </a:lnTo>
                    <a:lnTo>
                      <a:pt y="83" x="253"/>
                    </a:lnTo>
                    <a:lnTo>
                      <a:pt y="74" x="219"/>
                    </a:lnTo>
                    <a:lnTo>
                      <a:pt y="64" x="177"/>
                    </a:lnTo>
                    <a:lnTo>
                      <a:pt y="53" x="136"/>
                    </a:lnTo>
                    <a:lnTo>
                      <a:pt y="39" x="99"/>
                    </a:lnTo>
                    <a:lnTo>
                      <a:pt y="27" x="65"/>
                    </a:lnTo>
                    <a:lnTo>
                      <a:pt y="9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80" name="Shape 1080"/>
              <p:cNvSpPr/>
              <p:nvPr/>
            </p:nvSpPr>
            <p:spPr>
              <a:xfrm>
                <a:off y="4398962" x="5087937"/>
                <a:ext cy="179387" cx="457200"/>
              </a:xfrm>
              <a:custGeom>
                <a:pathLst>
                  <a:path w="288" extrusionOk="0" h="113">
                    <a:moveTo>
                      <a:pt y="0" x="0"/>
                    </a:moveTo>
                    <a:lnTo>
                      <a:pt y="23" x="38"/>
                    </a:lnTo>
                    <a:lnTo>
                      <a:pt y="43" x="76"/>
                    </a:lnTo>
                    <a:lnTo>
                      <a:pt y="62" x="113"/>
                    </a:lnTo>
                    <a:lnTo>
                      <a:pt y="77" x="150"/>
                    </a:lnTo>
                    <a:lnTo>
                      <a:pt y="91" x="185"/>
                    </a:lnTo>
                    <a:lnTo>
                      <a:pt y="101" x="221"/>
                    </a:lnTo>
                    <a:lnTo>
                      <a:pt y="108" x="255"/>
                    </a:lnTo>
                    <a:lnTo>
                      <a:pt y="113" x="288"/>
                    </a:lnTo>
                    <a:lnTo>
                      <a:pt y="109" x="287"/>
                    </a:lnTo>
                    <a:lnTo>
                      <a:pt y="104" x="282"/>
                    </a:lnTo>
                    <a:lnTo>
                      <a:pt y="98" x="275"/>
                    </a:lnTo>
                    <a:lnTo>
                      <a:pt y="92" x="266"/>
                    </a:lnTo>
                    <a:lnTo>
                      <a:pt y="87" x="258"/>
                    </a:lnTo>
                    <a:lnTo>
                      <a:pt y="82" x="246"/>
                    </a:lnTo>
                    <a:lnTo>
                      <a:pt y="77" x="233"/>
                    </a:lnTo>
                    <a:lnTo>
                      <a:pt y="72" x="219"/>
                    </a:lnTo>
                    <a:lnTo>
                      <a:pt y="49" x="138"/>
                    </a:lnTo>
                    <a:lnTo>
                      <a:pt y="25" x="65"/>
                    </a:lnTo>
                    <a:lnTo>
                      <a:pt y="6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81" name="Shape 1081"/>
              <p:cNvSpPr/>
              <p:nvPr/>
            </p:nvSpPr>
            <p:spPr>
              <a:xfrm>
                <a:off y="4371975" x="5100637"/>
                <a:ext cy="136525" cx="522286"/>
              </a:xfrm>
              <a:custGeom>
                <a:pathLst>
                  <a:path w="329" extrusionOk="0" h="86">
                    <a:moveTo>
                      <a:pt y="0" x="0"/>
                    </a:moveTo>
                    <a:lnTo>
                      <a:pt y="6" x="8"/>
                    </a:lnTo>
                    <a:lnTo>
                      <a:pt y="20" x="39"/>
                    </a:lnTo>
                    <a:lnTo>
                      <a:pt y="37" x="86"/>
                    </a:lnTo>
                    <a:lnTo>
                      <a:pt y="55" x="140"/>
                    </a:lnTo>
                    <a:lnTo>
                      <a:pt y="64" x="169"/>
                    </a:lnTo>
                    <a:lnTo>
                      <a:pt y="72" x="198"/>
                    </a:lnTo>
                    <a:lnTo>
                      <a:pt y="77" x="226"/>
                    </a:lnTo>
                    <a:lnTo>
                      <a:pt y="82" x="253"/>
                    </a:lnTo>
                    <a:lnTo>
                      <a:pt y="86" x="277"/>
                    </a:lnTo>
                    <a:lnTo>
                      <a:pt y="86" x="299"/>
                    </a:lnTo>
                    <a:lnTo>
                      <a:pt y="86" x="307"/>
                    </a:lnTo>
                    <a:lnTo>
                      <a:pt y="84" x="316"/>
                    </a:lnTo>
                    <a:lnTo>
                      <a:pt y="81" x="324"/>
                    </a:lnTo>
                    <a:lnTo>
                      <a:pt y="77" x="329"/>
                    </a:lnTo>
                    <a:lnTo>
                      <a:pt y="66" x="317"/>
                    </a:lnTo>
                    <a:lnTo>
                      <a:pt y="55" x="306"/>
                    </a:lnTo>
                    <a:lnTo>
                      <a:pt y="45" x="290"/>
                    </a:lnTo>
                    <a:lnTo>
                      <a:pt y="37" x="275"/>
                    </a:lnTo>
                    <a:lnTo>
                      <a:pt y="28" x="258"/>
                    </a:lnTo>
                    <a:lnTo>
                      <a:pt y="23" x="240"/>
                    </a:lnTo>
                    <a:lnTo>
                      <a:pt y="17" x="220"/>
                    </a:lnTo>
                    <a:lnTo>
                      <a:pt y="11" x="199"/>
                    </a:lnTo>
                    <a:lnTo>
                      <a:pt y="5" x="154"/>
                    </a:lnTo>
                    <a:lnTo>
                      <a:pt y="1" x="106"/>
                    </a:lnTo>
                    <a:lnTo>
                      <a:pt y="0" x="54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82" name="Shape 1082"/>
              <p:cNvSpPr/>
              <p:nvPr/>
            </p:nvSpPr>
            <p:spPr>
              <a:xfrm>
                <a:off y="4373562" x="5095875"/>
                <a:ext cy="155575" cx="546100"/>
              </a:xfrm>
              <a:custGeom>
                <a:pathLst>
                  <a:path w="344" extrusionOk="0" h="98">
                    <a:moveTo>
                      <a:pt y="0" x="3"/>
                    </a:moveTo>
                    <a:lnTo>
                      <a:pt y="7" x="15"/>
                    </a:lnTo>
                    <a:lnTo>
                      <a:pt y="21" x="49"/>
                    </a:lnTo>
                    <a:lnTo>
                      <a:pt y="39" x="96"/>
                    </a:lnTo>
                    <a:lnTo>
                      <a:pt y="58" x="150"/>
                    </a:lnTo>
                    <a:lnTo>
                      <a:pt y="68" x="179"/>
                    </a:lnTo>
                    <a:lnTo>
                      <a:pt y="76" x="207"/>
                    </a:lnTo>
                    <a:lnTo>
                      <a:pt y="83" x="236"/>
                    </a:lnTo>
                    <a:lnTo>
                      <a:pt y="88" x="261"/>
                    </a:lnTo>
                    <a:lnTo>
                      <a:pt y="90" x="285"/>
                    </a:lnTo>
                    <a:lnTo>
                      <a:pt y="92" x="307"/>
                    </a:lnTo>
                    <a:lnTo>
                      <a:pt y="90" x="315"/>
                    </a:lnTo>
                    <a:lnTo>
                      <a:pt y="88" x="324"/>
                    </a:lnTo>
                    <a:lnTo>
                      <a:pt y="86" x="331"/>
                    </a:lnTo>
                    <a:lnTo>
                      <a:pt y="83" x="337"/>
                    </a:lnTo>
                    <a:lnTo>
                      <a:pt y="88" x="341"/>
                    </a:lnTo>
                    <a:lnTo>
                      <a:pt y="92" x="344"/>
                    </a:lnTo>
                    <a:lnTo>
                      <a:pt y="95" x="337"/>
                    </a:lnTo>
                    <a:lnTo>
                      <a:pt y="98" x="326"/>
                    </a:lnTo>
                    <a:lnTo>
                      <a:pt y="98" x="310"/>
                    </a:lnTo>
                    <a:lnTo>
                      <a:pt y="97" x="293"/>
                    </a:lnTo>
                    <a:lnTo>
                      <a:pt y="95" x="273"/>
                    </a:lnTo>
                    <a:lnTo>
                      <a:pt y="92" x="251"/>
                    </a:lnTo>
                    <a:lnTo>
                      <a:pt y="86" x="226"/>
                    </a:lnTo>
                    <a:lnTo>
                      <a:pt y="80" x="201"/>
                    </a:lnTo>
                    <a:lnTo>
                      <a:pt y="65" x="147"/>
                    </a:lnTo>
                    <a:lnTo>
                      <a:pt y="46" x="94"/>
                    </a:lnTo>
                    <a:lnTo>
                      <a:pt y="36" x="67"/>
                    </a:lnTo>
                    <a:lnTo>
                      <a:pt y="24" x="44"/>
                    </a:lnTo>
                    <a:lnTo>
                      <a:pt y="14" x="20"/>
                    </a:lnTo>
                    <a:lnTo>
                      <a:pt y="2" x="0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83" name="Shape 1083"/>
              <p:cNvSpPr/>
              <p:nvPr/>
            </p:nvSpPr>
            <p:spPr>
              <a:xfrm>
                <a:off y="4371975" x="5097462"/>
                <a:ext cy="149225" cx="536575"/>
              </a:xfrm>
              <a:custGeom>
                <a:pathLst>
                  <a:path w="338" extrusionOk="0" h="94">
                    <a:moveTo>
                      <a:pt y="0" x="2"/>
                    </a:moveTo>
                    <a:lnTo>
                      <a:pt y="6" x="10"/>
                    </a:lnTo>
                    <a:lnTo>
                      <a:pt y="20" x="41"/>
                    </a:lnTo>
                    <a:lnTo>
                      <a:pt y="37" x="88"/>
                    </a:lnTo>
                    <a:lnTo>
                      <a:pt y="55" x="142"/>
                    </a:lnTo>
                    <a:lnTo>
                      <a:pt y="64" x="171"/>
                    </a:lnTo>
                    <a:lnTo>
                      <a:pt y="72" x="200"/>
                    </a:lnTo>
                    <a:lnTo>
                      <a:pt y="77" x="228"/>
                    </a:lnTo>
                    <a:lnTo>
                      <a:pt y="82" x="255"/>
                    </a:lnTo>
                    <a:lnTo>
                      <a:pt y="86" x="279"/>
                    </a:lnTo>
                    <a:lnTo>
                      <a:pt y="86" x="301"/>
                    </a:lnTo>
                    <a:lnTo>
                      <a:pt y="86" x="309"/>
                    </a:lnTo>
                    <a:lnTo>
                      <a:pt y="84" x="318"/>
                    </a:lnTo>
                    <a:lnTo>
                      <a:pt y="81" x="326"/>
                    </a:lnTo>
                    <a:lnTo>
                      <a:pt y="77" x="331"/>
                    </a:lnTo>
                    <a:lnTo>
                      <a:pt y="82" x="335"/>
                    </a:lnTo>
                    <a:lnTo>
                      <a:pt y="87" x="338"/>
                    </a:lnTo>
                    <a:lnTo>
                      <a:pt y="91" x="331"/>
                    </a:lnTo>
                    <a:lnTo>
                      <a:pt y="93" x="321"/>
                    </a:lnTo>
                    <a:lnTo>
                      <a:pt y="94" x="306"/>
                    </a:lnTo>
                    <a:lnTo>
                      <a:pt y="93" x="289"/>
                    </a:lnTo>
                    <a:lnTo>
                      <a:pt y="91" x="269"/>
                    </a:lnTo>
                    <a:lnTo>
                      <a:pt y="87" x="247"/>
                    </a:lnTo>
                    <a:lnTo>
                      <a:pt y="82" x="223"/>
                    </a:lnTo>
                    <a:lnTo>
                      <a:pt y="77" x="198"/>
                    </a:lnTo>
                    <a:lnTo>
                      <a:pt y="62" x="146"/>
                    </a:lnTo>
                    <a:lnTo>
                      <a:pt y="44" x="93"/>
                    </a:lnTo>
                    <a:lnTo>
                      <a:pt y="35" x="68"/>
                    </a:lnTo>
                    <a:lnTo>
                      <a:pt y="23" x="44"/>
                    </a:lnTo>
                    <a:lnTo>
                      <a:pt y="13" x="22"/>
                    </a:lnTo>
                    <a:lnTo>
                      <a:pt y="1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84" name="Shape 1084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85" name="Shape 1085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86" name="Shape 1086"/>
              <p:cNvSpPr/>
              <p:nvPr/>
            </p:nvSpPr>
            <p:spPr>
              <a:xfrm>
                <a:off y="2686050" x="5400675"/>
                <a:ext cy="33336" cx="185736"/>
              </a:xfrm>
              <a:custGeom>
                <a:pathLst>
                  <a:path w="117" extrusionOk="0" h="21">
                    <a:moveTo>
                      <a:pt y="21" x="117"/>
                    </a:moveTo>
                    <a:lnTo>
                      <a:pt y="0" x="0"/>
                    </a:lnTo>
                    <a:lnTo>
                      <a:pt y="4" x="29"/>
                    </a:lnTo>
                    <a:lnTo>
                      <a:pt y="9" x="58"/>
                    </a:lnTo>
                    <a:lnTo>
                      <a:pt y="14" x="88"/>
                    </a:lnTo>
                    <a:lnTo>
                      <a:pt y="21" x="11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87" name="Shape 1087"/>
              <p:cNvSpPr/>
              <p:nvPr/>
            </p:nvSpPr>
            <p:spPr>
              <a:xfrm>
                <a:off y="2678111" x="5346700"/>
                <a:ext cy="50800" cx="287336"/>
              </a:xfrm>
              <a:custGeom>
                <a:pathLst>
                  <a:path w="181" extrusionOk="0" h="32">
                    <a:moveTo>
                      <a:pt y="32" x="181"/>
                    </a:moveTo>
                    <a:lnTo>
                      <a:pt y="0" x="0"/>
                    </a:lnTo>
                    <a:lnTo>
                      <a:pt y="7" x="46"/>
                    </a:lnTo>
                    <a:lnTo>
                      <a:pt y="14" x="92"/>
                    </a:lnTo>
                    <a:lnTo>
                      <a:pt y="22" x="137"/>
                    </a:lnTo>
                    <a:lnTo>
                      <a:pt y="32" x="181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88" name="Shape 1088"/>
              <p:cNvSpPr/>
              <p:nvPr/>
            </p:nvSpPr>
            <p:spPr>
              <a:xfrm>
                <a:off y="2676525" x="5307012"/>
                <a:ext cy="63500" cx="361950"/>
              </a:xfrm>
              <a:custGeom>
                <a:pathLst>
                  <a:path w="228" extrusionOk="0" h="40">
                    <a:moveTo>
                      <a:pt y="6" x="59"/>
                    </a:moveTo>
                    <a:lnTo>
                      <a:pt y="27" x="176"/>
                    </a:lnTo>
                    <a:lnTo>
                      <a:pt y="30" x="189"/>
                    </a:lnTo>
                    <a:lnTo>
                      <a:pt y="33" x="203"/>
                    </a:lnTo>
                    <a:lnTo>
                      <a:pt y="37" x="214"/>
                    </a:lnTo>
                    <a:lnTo>
                      <a:pt y="40" x="228"/>
                    </a:lnTo>
                    <a:lnTo>
                      <a:pt y="0" x="0"/>
                    </a:lnTo>
                    <a:lnTo>
                      <a:pt y="1" x="14"/>
                    </a:lnTo>
                    <a:lnTo>
                      <a:pt y="3" x="29"/>
                    </a:lnTo>
                    <a:lnTo>
                      <a:pt y="5" x="44"/>
                    </a:lnTo>
                    <a:lnTo>
                      <a:pt y="6" x="59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89" name="Shape 1089"/>
              <p:cNvSpPr/>
              <p:nvPr/>
            </p:nvSpPr>
            <p:spPr>
              <a:xfrm>
                <a:off y="2673350" x="5272087"/>
                <a:ext cy="74611" cx="427037"/>
              </a:xfrm>
              <a:custGeom>
                <a:pathLst>
                  <a:path w="269" extrusionOk="0" h="47">
                    <a:moveTo>
                      <a:pt y="3" x="47"/>
                    </a:moveTo>
                    <a:lnTo>
                      <a:pt y="35" x="228"/>
                    </a:lnTo>
                    <a:lnTo>
                      <a:pt y="42" x="248"/>
                    </a:lnTo>
                    <a:lnTo>
                      <a:pt y="47" x="269"/>
                    </a:lnTo>
                    <a:lnTo>
                      <a:pt y="0" x="0"/>
                    </a:lnTo>
                    <a:lnTo>
                      <a:pt y="2" x="24"/>
                    </a:lnTo>
                    <a:lnTo>
                      <a:pt y="3" x="4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90" name="Shape 1090"/>
              <p:cNvSpPr/>
              <p:nvPr/>
            </p:nvSpPr>
            <p:spPr>
              <a:xfrm>
                <a:off y="2673350" x="5243512"/>
                <a:ext cy="82550" cx="479425"/>
              </a:xfrm>
              <a:custGeom>
                <a:pathLst>
                  <a:path w="302" extrusionOk="0" h="52">
                    <a:moveTo>
                      <a:pt y="2" x="40"/>
                    </a:moveTo>
                    <a:lnTo>
                      <a:pt y="42" x="268"/>
                    </a:lnTo>
                    <a:lnTo>
                      <a:pt y="47" x="285"/>
                    </a:lnTo>
                    <a:lnTo>
                      <a:pt y="52" x="302"/>
                    </a:lnTo>
                    <a:lnTo>
                      <a:pt y="0" x="0"/>
                    </a:lnTo>
                    <a:lnTo>
                      <a:pt y="0" x="20"/>
                    </a:lnTo>
                    <a:lnTo>
                      <a:pt y="2" x="40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91" name="Shape 1091"/>
              <p:cNvSpPr/>
              <p:nvPr/>
            </p:nvSpPr>
            <p:spPr>
              <a:xfrm>
                <a:off y="2670175" x="5216525"/>
                <a:ext cy="93661" cx="530225"/>
              </a:xfrm>
              <a:custGeom>
                <a:pathLst>
                  <a:path w="334" extrusionOk="0" h="59">
                    <a:moveTo>
                      <a:pt y="2" x="35"/>
                    </a:moveTo>
                    <a:lnTo>
                      <a:pt y="49" x="304"/>
                    </a:lnTo>
                    <a:lnTo>
                      <a:pt y="54" x="319"/>
                    </a:lnTo>
                    <a:lnTo>
                      <a:pt y="59" x="334"/>
                    </a:lnTo>
                    <a:lnTo>
                      <a:pt y="0" x="0"/>
                    </a:lnTo>
                    <a:lnTo>
                      <a:pt y="2" x="18"/>
                    </a:lnTo>
                    <a:lnTo>
                      <a:pt y="2" x="35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92" name="Shape 1092"/>
              <p:cNvSpPr/>
              <p:nvPr/>
            </p:nvSpPr>
            <p:spPr>
              <a:xfrm>
                <a:off y="2670175" x="5191125"/>
                <a:ext cy="101600" cx="574675"/>
              </a:xfrm>
              <a:custGeom>
                <a:pathLst>
                  <a:path w="362" extrusionOk="0" h="64">
                    <a:moveTo>
                      <a:pt y="2" x="33"/>
                    </a:moveTo>
                    <a:lnTo>
                      <a:pt y="54" x="335"/>
                    </a:lnTo>
                    <a:lnTo>
                      <a:pt y="59" x="348"/>
                    </a:lnTo>
                    <a:lnTo>
                      <a:pt y="64" x="362"/>
                    </a:lnTo>
                    <a:lnTo>
                      <a:pt y="0" x="0"/>
                    </a:lnTo>
                    <a:lnTo>
                      <a:pt y="0" x="17"/>
                    </a:lnTo>
                    <a:lnTo>
                      <a:pt y="2" x="33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93" name="Shape 1093"/>
              <p:cNvSpPr/>
              <p:nvPr/>
            </p:nvSpPr>
            <p:spPr>
              <a:xfrm>
                <a:off y="2670175" x="5170487"/>
                <a:ext cy="107950" cx="614361"/>
              </a:xfrm>
              <a:custGeom>
                <a:pathLst>
                  <a:path w="387" extrusionOk="0" h="68">
                    <a:moveTo>
                      <a:pt y="0" x="29"/>
                    </a:moveTo>
                    <a:lnTo>
                      <a:pt y="59" x="363"/>
                    </a:lnTo>
                    <a:lnTo>
                      <a:pt y="64" x="375"/>
                    </a:lnTo>
                    <a:lnTo>
                      <a:pt y="68" x="38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9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94" name="Shape 1094"/>
              <p:cNvSpPr/>
              <p:nvPr/>
            </p:nvSpPr>
            <p:spPr>
              <a:xfrm>
                <a:off y="2670175" x="5146675"/>
                <a:ext cy="115886" cx="654050"/>
              </a:xfrm>
              <a:custGeom>
                <a:pathLst>
                  <a:path w="412" extrusionOk="0" h="73">
                    <a:moveTo>
                      <a:pt y="0" x="28"/>
                    </a:moveTo>
                    <a:lnTo>
                      <a:pt y="64" x="390"/>
                    </a:lnTo>
                    <a:lnTo>
                      <a:pt y="68" x="402"/>
                    </a:lnTo>
                    <a:lnTo>
                      <a:pt y="73" x="412"/>
                    </a:lnTo>
                    <a:lnTo>
                      <a:pt y="0" x="0"/>
                    </a:lnTo>
                    <a:lnTo>
                      <a:pt y="0" x="15"/>
                    </a:lnTo>
                    <a:lnTo>
                      <a:pt y="0" x="28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95" name="Shape 1095"/>
              <p:cNvSpPr/>
              <p:nvPr/>
            </p:nvSpPr>
            <p:spPr>
              <a:xfrm>
                <a:off y="2670175" x="5127625"/>
                <a:ext cy="120650" cx="692150"/>
              </a:xfrm>
              <a:custGeom>
                <a:pathLst>
                  <a:path w="436" extrusionOk="0" h="76">
                    <a:moveTo>
                      <a:pt y="0" x="27"/>
                    </a:moveTo>
                    <a:lnTo>
                      <a:pt y="68" x="414"/>
                    </a:lnTo>
                    <a:lnTo>
                      <a:pt y="73" x="424"/>
                    </a:lnTo>
                    <a:lnTo>
                      <a:pt y="76" x="436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96" name="Shape 1096"/>
              <p:cNvSpPr/>
              <p:nvPr/>
            </p:nvSpPr>
            <p:spPr>
              <a:xfrm>
                <a:off y="2670175" x="5105400"/>
                <a:ext cy="127000" cx="727075"/>
              </a:xfrm>
              <a:custGeom>
                <a:pathLst>
                  <a:path w="458" extrusionOk="0" h="80">
                    <a:moveTo>
                      <a:pt y="0" x="26"/>
                    </a:moveTo>
                    <a:lnTo>
                      <a:pt y="73" x="438"/>
                    </a:lnTo>
                    <a:lnTo>
                      <a:pt y="76" x="448"/>
                    </a:lnTo>
                    <a:lnTo>
                      <a:pt y="80" x="45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97" name="Shape 1097"/>
              <p:cNvSpPr/>
              <p:nvPr/>
            </p:nvSpPr>
            <p:spPr>
              <a:xfrm>
                <a:off y="2670175" x="5087937"/>
                <a:ext cy="134936" cx="760411"/>
              </a:xfrm>
              <a:custGeom>
                <a:pathLst>
                  <a:path w="479" extrusionOk="0" h="85">
                    <a:moveTo>
                      <a:pt y="0" x="25"/>
                    </a:moveTo>
                    <a:lnTo>
                      <a:pt y="76" x="461"/>
                    </a:lnTo>
                    <a:lnTo>
                      <a:pt y="80" x="469"/>
                    </a:lnTo>
                    <a:lnTo>
                      <a:pt y="85" x="479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98" name="Shape 1098"/>
              <p:cNvSpPr/>
              <p:nvPr/>
            </p:nvSpPr>
            <p:spPr>
              <a:xfrm>
                <a:off y="2670175" x="5068887"/>
                <a:ext cy="139700" cx="793750"/>
              </a:xfrm>
              <a:custGeom>
                <a:pathLst>
                  <a:path w="500" extrusionOk="0" h="88">
                    <a:moveTo>
                      <a:pt y="0" x="23"/>
                    </a:moveTo>
                    <a:lnTo>
                      <a:pt y="80" x="481"/>
                    </a:lnTo>
                    <a:lnTo>
                      <a:pt y="83" x="489"/>
                    </a:lnTo>
                    <a:lnTo>
                      <a:pt y="88" x="500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3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99" name="Shape 1099"/>
              <p:cNvSpPr/>
              <p:nvPr/>
            </p:nvSpPr>
            <p:spPr>
              <a:xfrm>
                <a:off y="2670175" x="5053012"/>
                <a:ext cy="144461" cx="822325"/>
              </a:xfrm>
              <a:custGeom>
                <a:pathLst>
                  <a:path w="518" extrusionOk="0" h="91">
                    <a:moveTo>
                      <a:pt y="0" x="22"/>
                    </a:moveTo>
                    <a:lnTo>
                      <a:pt y="85" x="501"/>
                    </a:lnTo>
                    <a:lnTo>
                      <a:pt y="88" x="510"/>
                    </a:lnTo>
                    <a:lnTo>
                      <a:pt y="91" x="518"/>
                    </a:lnTo>
                    <a:lnTo>
                      <a:pt y="0" x="0"/>
                    </a:lnTo>
                    <a:lnTo>
                      <a:pt y="0" x="11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00" name="Shape 1100"/>
              <p:cNvSpPr/>
              <p:nvPr/>
            </p:nvSpPr>
            <p:spPr>
              <a:xfrm>
                <a:off y="2670175" x="5033962"/>
                <a:ext cy="150812" cx="852486"/>
              </a:xfrm>
              <a:custGeom>
                <a:pathLst>
                  <a:path w="537" extrusionOk="0" h="95">
                    <a:moveTo>
                      <a:pt y="0" x="22"/>
                    </a:moveTo>
                    <a:lnTo>
                      <a:pt y="88" x="522"/>
                    </a:lnTo>
                    <a:lnTo>
                      <a:pt y="91" x="528"/>
                    </a:lnTo>
                    <a:lnTo>
                      <a:pt y="95" x="537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01" name="Shape 1101"/>
              <p:cNvSpPr/>
              <p:nvPr/>
            </p:nvSpPr>
            <p:spPr>
              <a:xfrm>
                <a:off y="2670175" x="5018087"/>
                <a:ext cy="155575" cx="881062"/>
              </a:xfrm>
              <a:custGeom>
                <a:pathLst>
                  <a:path w="555" extrusionOk="0" h="98">
                    <a:moveTo>
                      <a:pt y="0" x="22"/>
                    </a:moveTo>
                    <a:lnTo>
                      <a:pt y="91" x="540"/>
                    </a:lnTo>
                    <a:lnTo>
                      <a:pt y="95" x="547"/>
                    </a:lnTo>
                    <a:lnTo>
                      <a:pt y="98" x="555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02" name="Shape 1102"/>
              <p:cNvSpPr/>
              <p:nvPr/>
            </p:nvSpPr>
            <p:spPr>
              <a:xfrm>
                <a:off y="2670175" x="5002212"/>
                <a:ext cy="161925" cx="908050"/>
              </a:xfrm>
              <a:custGeom>
                <a:pathLst>
                  <a:path w="572" extrusionOk="0" h="102">
                    <a:moveTo>
                      <a:pt y="0" x="20"/>
                    </a:moveTo>
                    <a:lnTo>
                      <a:pt y="95" x="557"/>
                    </a:lnTo>
                    <a:lnTo>
                      <a:pt y="98" x="565"/>
                    </a:lnTo>
                    <a:lnTo>
                      <a:pt y="102" x="572"/>
                    </a:lnTo>
                    <a:lnTo>
                      <a:pt y="0" x="0"/>
                    </a:lnTo>
                    <a:lnTo>
                      <a:pt y="0" x="10"/>
                    </a:lnTo>
                    <a:lnTo>
                      <a:pt y="0" x="20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03" name="Shape 1103"/>
              <p:cNvSpPr/>
              <p:nvPr/>
            </p:nvSpPr>
            <p:spPr>
              <a:xfrm>
                <a:off y="2670175" x="4984750"/>
                <a:ext cy="166686" cx="936625"/>
              </a:xfrm>
              <a:custGeom>
                <a:pathLst>
                  <a:path w="590" extrusionOk="0" h="105">
                    <a:moveTo>
                      <a:pt y="0" x="21"/>
                    </a:moveTo>
                    <a:lnTo>
                      <a:pt y="98" x="576"/>
                    </a:lnTo>
                    <a:lnTo>
                      <a:pt y="102" x="583"/>
                    </a:lnTo>
                    <a:lnTo>
                      <a:pt y="105" x="590"/>
                    </a:lnTo>
                    <a:lnTo>
                      <a:pt y="2" x="0"/>
                    </a:lnTo>
                    <a:lnTo>
                      <a:pt y="0" x="11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04" name="Shape 1104"/>
              <p:cNvSpPr/>
              <p:nvPr/>
            </p:nvSpPr>
            <p:spPr>
              <a:xfrm>
                <a:off y="2670175" x="4975225"/>
                <a:ext cy="171450" cx="955675"/>
              </a:xfrm>
              <a:custGeom>
                <a:pathLst>
                  <a:path w="602" extrusionOk="0" h="108">
                    <a:moveTo>
                      <a:pt y="0" x="17"/>
                    </a:moveTo>
                    <a:lnTo>
                      <a:pt y="102" x="589"/>
                    </a:lnTo>
                    <a:lnTo>
                      <a:pt y="105" x="596"/>
                    </a:lnTo>
                    <a:lnTo>
                      <a:pt y="108" x="602"/>
                    </a:lnTo>
                    <a:lnTo>
                      <a:pt y="2" x="0"/>
                    </a:lnTo>
                    <a:lnTo>
                      <a:pt y="2" x="5"/>
                    </a:lnTo>
                    <a:lnTo>
                      <a:pt y="2" x="6"/>
                    </a:lnTo>
                    <a:lnTo>
                      <a:pt y="2" x="11"/>
                    </a:lnTo>
                    <a:lnTo>
                      <a:pt y="0" x="17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05" name="Shape 1105"/>
              <p:cNvSpPr/>
              <p:nvPr/>
            </p:nvSpPr>
            <p:spPr>
              <a:xfrm>
                <a:off y="2673350" x="4960937"/>
                <a:ext cy="174625" cx="981075"/>
              </a:xfrm>
              <a:custGeom>
                <a:pathLst>
                  <a:path w="618" extrusionOk="0" h="110">
                    <a:moveTo>
                      <a:pt y="0" x="15"/>
                    </a:moveTo>
                    <a:lnTo>
                      <a:pt y="103" x="605"/>
                    </a:lnTo>
                    <a:lnTo>
                      <a:pt y="106" x="611"/>
                    </a:lnTo>
                    <a:lnTo>
                      <a:pt y="110" x="618"/>
                    </a:lnTo>
                    <a:lnTo>
                      <a:pt y="2" x="0"/>
                    </a:lnTo>
                    <a:lnTo>
                      <a:pt y="0" x="10"/>
                    </a:lnTo>
                    <a:lnTo>
                      <a:pt y="0" x="15"/>
                    </a:lnTo>
                    <a:lnTo>
                      <a:pt y="0" x="15"/>
                    </a:lnTo>
                    <a:lnTo>
                      <a:pt y="0" x="15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06" name="Shape 1106"/>
              <p:cNvSpPr/>
              <p:nvPr/>
            </p:nvSpPr>
            <p:spPr>
              <a:xfrm>
                <a:off y="2673350" x="4941887"/>
                <a:ext cy="179387" cx="1011237"/>
              </a:xfrm>
              <a:custGeom>
                <a:pathLst>
                  <a:path w="637" extrusionOk="0" h="113">
                    <a:moveTo>
                      <a:pt y="0" x="21"/>
                    </a:moveTo>
                    <a:lnTo>
                      <a:pt y="106" x="623"/>
                    </a:lnTo>
                    <a:lnTo>
                      <a:pt y="110" x="630"/>
                    </a:lnTo>
                    <a:lnTo>
                      <a:pt y="113" x="637"/>
                    </a:lnTo>
                    <a:lnTo>
                      <a:pt y="2" x="0"/>
                    </a:lnTo>
                    <a:lnTo>
                      <a:pt y="2" x="14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07" name="Shape 1107"/>
              <p:cNvSpPr/>
              <p:nvPr/>
            </p:nvSpPr>
            <p:spPr>
              <a:xfrm>
                <a:off y="2676525" x="4926012"/>
                <a:ext cy="182561" cx="1038225"/>
              </a:xfrm>
              <a:custGeom>
                <a:pathLst>
                  <a:path w="654" extrusionOk="0" h="115">
                    <a:moveTo>
                      <a:pt y="0" x="22"/>
                    </a:moveTo>
                    <a:lnTo>
                      <a:pt y="108" x="640"/>
                    </a:lnTo>
                    <a:lnTo>
                      <a:pt y="111" x="647"/>
                    </a:lnTo>
                    <a:lnTo>
                      <a:pt y="115" x="65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08" name="Shape 1108"/>
              <p:cNvSpPr/>
              <p:nvPr/>
            </p:nvSpPr>
            <p:spPr>
              <a:xfrm>
                <a:off y="2676525" x="4906962"/>
                <a:ext cy="187325" cx="1066800"/>
              </a:xfrm>
              <a:custGeom>
                <a:pathLst>
                  <a:path w="672" extrusionOk="0" h="118">
                    <a:moveTo>
                      <a:pt y="0" x="22"/>
                    </a:moveTo>
                    <a:lnTo>
                      <a:pt y="111" x="659"/>
                    </a:lnTo>
                    <a:lnTo>
                      <a:pt y="115" x="666"/>
                    </a:lnTo>
                    <a:lnTo>
                      <a:pt y="118" x="672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5D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09" name="Shape 1109"/>
              <p:cNvSpPr/>
              <p:nvPr/>
            </p:nvSpPr>
            <p:spPr>
              <a:xfrm>
                <a:off y="2676525" x="4886325"/>
                <a:ext cy="192087" cx="1096961"/>
              </a:xfrm>
              <a:custGeom>
                <a:pathLst>
                  <a:path w="691" extrusionOk="0" h="121">
                    <a:moveTo>
                      <a:pt y="0" x="25"/>
                    </a:moveTo>
                    <a:lnTo>
                      <a:pt y="115" x="679"/>
                    </a:lnTo>
                    <a:lnTo>
                      <a:pt y="118" x="684"/>
                    </a:lnTo>
                    <a:lnTo>
                      <a:pt y="121" x="691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10" name="Shape 1110"/>
              <p:cNvSpPr/>
              <p:nvPr/>
            </p:nvSpPr>
            <p:spPr>
              <a:xfrm>
                <a:off y="2676525" x="4867275"/>
                <a:ext cy="198436" cx="1123950"/>
              </a:xfrm>
              <a:custGeom>
                <a:pathLst>
                  <a:path w="708" extrusionOk="0" h="125">
                    <a:moveTo>
                      <a:pt y="0" x="25"/>
                    </a:moveTo>
                    <a:lnTo>
                      <a:pt y="118" x="697"/>
                    </a:lnTo>
                    <a:lnTo>
                      <a:pt y="121" x="703"/>
                    </a:lnTo>
                    <a:lnTo>
                      <a:pt y="125" x="70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11" name="Shape 1111"/>
              <p:cNvSpPr/>
              <p:nvPr/>
            </p:nvSpPr>
            <p:spPr>
              <a:xfrm>
                <a:off y="2676525" x="4846637"/>
                <a:ext cy="203200" cx="1154112"/>
              </a:xfrm>
              <a:custGeom>
                <a:pathLst>
                  <a:path w="727" extrusionOk="0" h="128">
                    <a:moveTo>
                      <a:pt y="0" x="25"/>
                    </a:moveTo>
                    <a:lnTo>
                      <a:pt y="121" x="716"/>
                    </a:lnTo>
                    <a:lnTo>
                      <a:pt y="125" x="721"/>
                    </a:lnTo>
                    <a:lnTo>
                      <a:pt y="128" x="72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12" name="Shape 1112"/>
              <p:cNvSpPr/>
              <p:nvPr/>
            </p:nvSpPr>
            <p:spPr>
              <a:xfrm>
                <a:off y="2676525" x="4827587"/>
                <a:ext cy="207962" cx="1181100"/>
              </a:xfrm>
              <a:custGeom>
                <a:pathLst>
                  <a:path w="744" extrusionOk="0" h="131">
                    <a:moveTo>
                      <a:pt y="0" x="25"/>
                    </a:moveTo>
                    <a:lnTo>
                      <a:pt y="125" x="733"/>
                    </a:lnTo>
                    <a:lnTo>
                      <a:pt y="128" x="739"/>
                    </a:lnTo>
                    <a:lnTo>
                      <a:pt y="131" x="74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13" name="Shape 1113"/>
              <p:cNvSpPr/>
              <p:nvPr/>
            </p:nvSpPr>
            <p:spPr>
              <a:xfrm>
                <a:off y="2676525" x="4805362"/>
                <a:ext cy="214311" cx="1211261"/>
              </a:xfrm>
              <a:custGeom>
                <a:pathLst>
                  <a:path w="763" extrusionOk="0" h="135">
                    <a:moveTo>
                      <a:pt y="0" x="26"/>
                    </a:moveTo>
                    <a:lnTo>
                      <a:pt y="128" x="753"/>
                    </a:lnTo>
                    <a:lnTo>
                      <a:pt y="131" x="758"/>
                    </a:lnTo>
                    <a:lnTo>
                      <a:pt y="135" x="763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14" name="Shape 1114"/>
              <p:cNvSpPr/>
              <p:nvPr/>
            </p:nvSpPr>
            <p:spPr>
              <a:xfrm>
                <a:off y="2676525" x="4784725"/>
                <a:ext cy="219075" cx="1241425"/>
              </a:xfrm>
              <a:custGeom>
                <a:pathLst>
                  <a:path w="782" extrusionOk="0" h="138">
                    <a:moveTo>
                      <a:pt y="0" x="27"/>
                    </a:moveTo>
                    <a:lnTo>
                      <a:pt y="131" x="771"/>
                    </a:lnTo>
                    <a:lnTo>
                      <a:pt y="135" x="776"/>
                    </a:lnTo>
                    <a:lnTo>
                      <a:pt y="138" x="782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15" name="Shape 1115"/>
              <p:cNvSpPr/>
              <p:nvPr/>
            </p:nvSpPr>
            <p:spPr>
              <a:xfrm>
                <a:off y="2676525" x="4762500"/>
                <a:ext cy="222250" cx="1271586"/>
              </a:xfrm>
              <a:custGeom>
                <a:pathLst>
                  <a:path w="801" extrusionOk="0" h="140">
                    <a:moveTo>
                      <a:pt y="0" x="27"/>
                    </a:moveTo>
                    <a:lnTo>
                      <a:pt y="135" x="790"/>
                    </a:lnTo>
                    <a:lnTo>
                      <a:pt y="138" x="796"/>
                    </a:lnTo>
                    <a:lnTo>
                      <a:pt y="140" x="801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16" name="Shape 1116"/>
              <p:cNvSpPr/>
              <p:nvPr/>
            </p:nvSpPr>
            <p:spPr>
              <a:xfrm>
                <a:off y="2676525" x="4741862"/>
                <a:ext cy="227011" cx="1301750"/>
              </a:xfrm>
              <a:custGeom>
                <a:pathLst>
                  <a:path w="820" extrusionOk="0" h="143">
                    <a:moveTo>
                      <a:pt y="0" x="27"/>
                    </a:moveTo>
                    <a:lnTo>
                      <a:pt y="138" x="809"/>
                    </a:lnTo>
                    <a:lnTo>
                      <a:pt y="140" x="815"/>
                    </a:lnTo>
                    <a:lnTo>
                      <a:pt y="143" x="820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sp>
          <p:nvSpPr>
            <p:cNvPr id="1117" name="Shape 1117"/>
            <p:cNvSpPr/>
            <p:nvPr/>
          </p:nvSpPr>
          <p:spPr>
            <a:xfrm>
              <a:off y="2676525" x="4719637"/>
              <a:ext cy="233361" cx="1330325"/>
            </a:xfrm>
            <a:custGeom>
              <a:pathLst>
                <a:path w="838" extrusionOk="0" h="147">
                  <a:moveTo>
                    <a:pt y="0" x="27"/>
                  </a:moveTo>
                  <a:lnTo>
                    <a:pt y="140" x="828"/>
                  </a:lnTo>
                  <a:lnTo>
                    <a:pt y="143" x="833"/>
                  </a:lnTo>
                  <a:lnTo>
                    <a:pt y="147" x="838"/>
                  </a:lnTo>
                  <a:lnTo>
                    <a:pt y="0" x="0"/>
                  </a:lnTo>
                  <a:lnTo>
                    <a:pt y="0" x="14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18" name="Shape 1118"/>
            <p:cNvSpPr/>
            <p:nvPr/>
          </p:nvSpPr>
          <p:spPr>
            <a:xfrm>
              <a:off y="2673350" x="4699000"/>
              <a:ext cy="241300" cx="1358900"/>
            </a:xfrm>
            <a:custGeom>
              <a:pathLst>
                <a:path w="856" extrusionOk="0" h="152">
                  <a:moveTo>
                    <a:pt y="2" x="27"/>
                  </a:moveTo>
                  <a:lnTo>
                    <a:pt y="145" x="847"/>
                  </a:lnTo>
                  <a:lnTo>
                    <a:pt y="149" x="851"/>
                  </a:lnTo>
                  <a:lnTo>
                    <a:pt y="152" x="856"/>
                  </a:lnTo>
                  <a:lnTo>
                    <a:pt y="0" x="0"/>
                  </a:lnTo>
                  <a:lnTo>
                    <a:pt y="2" x="13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19" name="Shape 1119"/>
            <p:cNvSpPr/>
            <p:nvPr/>
          </p:nvSpPr>
          <p:spPr>
            <a:xfrm>
              <a:off y="2673350" x="4676775"/>
              <a:ext cy="246061" cx="1389061"/>
            </a:xfrm>
            <a:custGeom>
              <a:pathLst>
                <a:path w="875" extrusionOk="0" h="155">
                  <a:moveTo>
                    <a:pt y="2" x="27"/>
                  </a:moveTo>
                  <a:lnTo>
                    <a:pt y="149" x="865"/>
                  </a:lnTo>
                  <a:lnTo>
                    <a:pt y="152" x="870"/>
                  </a:lnTo>
                  <a:lnTo>
                    <a:pt y="155" x="875"/>
                  </a:lnTo>
                  <a:lnTo>
                    <a:pt y="0" x="0"/>
                  </a:lnTo>
                  <a:lnTo>
                    <a:pt y="0" x="14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20" name="Shape 1120"/>
            <p:cNvSpPr/>
            <p:nvPr/>
          </p:nvSpPr>
          <p:spPr>
            <a:xfrm>
              <a:off y="2673350" x="4656137"/>
              <a:ext cy="252411" cx="1417636"/>
            </a:xfrm>
            <a:custGeom>
              <a:pathLst>
                <a:path w="893" extrusionOk="0" h="159">
                  <a:moveTo>
                    <a:pt y="0" x="27"/>
                  </a:moveTo>
                  <a:lnTo>
                    <a:pt y="152" x="883"/>
                  </a:lnTo>
                  <a:lnTo>
                    <a:pt y="155" x="888"/>
                  </a:lnTo>
                  <a:lnTo>
                    <a:pt y="159" x="893"/>
                  </a:lnTo>
                  <a:lnTo>
                    <a:pt y="0" x="0"/>
                  </a:lnTo>
                  <a:lnTo>
                    <a:pt y="0" x="13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21" name="Shape 1121"/>
            <p:cNvSpPr/>
            <p:nvPr/>
          </p:nvSpPr>
          <p:spPr>
            <a:xfrm>
              <a:off y="2673350" x="4632325"/>
              <a:ext cy="254000" cx="1449386"/>
            </a:xfrm>
            <a:custGeom>
              <a:pathLst>
                <a:path w="913" extrusionOk="0" h="160">
                  <a:moveTo>
                    <a:pt y="0" x="28"/>
                  </a:moveTo>
                  <a:lnTo>
                    <a:pt y="155" x="903"/>
                  </a:lnTo>
                  <a:lnTo>
                    <a:pt y="159" x="908"/>
                  </a:lnTo>
                  <a:lnTo>
                    <a:pt y="160" x="913"/>
                  </a:lnTo>
                  <a:lnTo>
                    <a:pt y="0" x="0"/>
                  </a:lnTo>
                  <a:lnTo>
                    <a:pt y="0" x="15"/>
                  </a:lnTo>
                  <a:lnTo>
                    <a:pt y="0" x="28"/>
                  </a:lnTo>
                  <a:close/>
                </a:path>
              </a:pathLst>
            </a:custGeom>
            <a:solidFill>
              <a:srgbClr val="CBDF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22" name="Shape 1122"/>
            <p:cNvSpPr/>
            <p:nvPr/>
          </p:nvSpPr>
          <p:spPr>
            <a:xfrm>
              <a:off y="2673350" x="4629150"/>
              <a:ext cy="260350" cx="1457325"/>
            </a:xfrm>
            <a:custGeom>
              <a:pathLst>
                <a:path w="918" extrusionOk="0" h="164">
                  <a:moveTo>
                    <a:pt y="0" x="17"/>
                  </a:moveTo>
                  <a:lnTo>
                    <a:pt y="159" x="910"/>
                  </a:lnTo>
                  <a:lnTo>
                    <a:pt y="160" x="915"/>
                  </a:lnTo>
                  <a:lnTo>
                    <a:pt y="164" x="918"/>
                  </a:lnTo>
                  <a:lnTo>
                    <a:pt y="2" x="0"/>
                  </a:lnTo>
                  <a:lnTo>
                    <a:pt y="2" x="0"/>
                  </a:lnTo>
                  <a:lnTo>
                    <a:pt y="0" x="0"/>
                  </a:lnTo>
                  <a:lnTo>
                    <a:pt y="0" x="8"/>
                  </a:lnTo>
                  <a:lnTo>
                    <a:pt y="0" x="17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23" name="Shape 1123"/>
            <p:cNvSpPr/>
            <p:nvPr/>
          </p:nvSpPr>
          <p:spPr>
            <a:xfrm>
              <a:off y="2673350" x="4625975"/>
              <a:ext cy="265112" cx="1468436"/>
            </a:xfrm>
            <a:custGeom>
              <a:pathLst>
                <a:path w="925" extrusionOk="0" h="167">
                  <a:moveTo>
                    <a:pt y="0" x="4"/>
                  </a:moveTo>
                  <a:lnTo>
                    <a:pt y="160" x="917"/>
                  </a:lnTo>
                  <a:lnTo>
                    <a:pt y="164" x="920"/>
                  </a:lnTo>
                  <a:lnTo>
                    <a:pt y="167" x="925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2"/>
                  </a:lnTo>
                  <a:lnTo>
                    <a:pt y="0" x="4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24" name="Shape 1124"/>
            <p:cNvSpPr/>
            <p:nvPr/>
          </p:nvSpPr>
          <p:spPr>
            <a:xfrm>
              <a:off y="2676525" x="4622800"/>
              <a:ext cy="268287" cx="1479550"/>
            </a:xfrm>
            <a:custGeom>
              <a:pathLst>
                <a:path w="932" extrusionOk="0" h="169">
                  <a:moveTo>
                    <a:pt y="0" x="4"/>
                  </a:moveTo>
                  <a:lnTo>
                    <a:pt y="162" x="922"/>
                  </a:lnTo>
                  <a:lnTo>
                    <a:pt y="165" x="927"/>
                  </a:lnTo>
                  <a:lnTo>
                    <a:pt y="169" x="932"/>
                  </a:lnTo>
                  <a:lnTo>
                    <a:pt y="3" x="0"/>
                  </a:lnTo>
                  <a:lnTo>
                    <a:pt y="1" x="2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25" name="Shape 1125"/>
            <p:cNvSpPr/>
            <p:nvPr/>
          </p:nvSpPr>
          <p:spPr>
            <a:xfrm>
              <a:off y="2678111" x="4622800"/>
              <a:ext cy="268287" cx="1485900"/>
            </a:xfrm>
            <a:custGeom>
              <a:pathLst>
                <a:path w="936" extrusionOk="0" h="169">
                  <a:moveTo>
                    <a:pt y="0" x="2"/>
                  </a:moveTo>
                  <a:lnTo>
                    <a:pt y="164" x="927"/>
                  </a:lnTo>
                  <a:lnTo>
                    <a:pt y="168" x="932"/>
                  </a:lnTo>
                  <a:lnTo>
                    <a:pt y="169" x="936"/>
                  </a:lnTo>
                  <a:lnTo>
                    <a:pt y="5" x="0"/>
                  </a:lnTo>
                  <a:lnTo>
                    <a:pt y="2" x="0"/>
                  </a:lnTo>
                  <a:lnTo>
                    <a:pt y="0" x="2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26" name="Shape 1126"/>
            <p:cNvSpPr/>
            <p:nvPr/>
          </p:nvSpPr>
          <p:spPr>
            <a:xfrm>
              <a:off y="2681286" x="4621212"/>
              <a:ext cy="271461" cx="1495425"/>
            </a:xfrm>
            <a:custGeom>
              <a:pathLst>
                <a:path w="942" extrusionOk="0" h="171">
                  <a:moveTo>
                    <a:pt y="0" x="1"/>
                  </a:moveTo>
                  <a:lnTo>
                    <a:pt y="166" x="933"/>
                  </a:lnTo>
                  <a:lnTo>
                    <a:pt y="167" x="937"/>
                  </a:lnTo>
                  <a:lnTo>
                    <a:pt y="171" x="942"/>
                  </a:lnTo>
                  <a:lnTo>
                    <a:pt y="5" x="0"/>
                  </a:lnTo>
                  <a:lnTo>
                    <a:pt y="3" x="1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27" name="Shape 1127"/>
            <p:cNvSpPr/>
            <p:nvPr/>
          </p:nvSpPr>
          <p:spPr>
            <a:xfrm>
              <a:off y="2686050" x="4621212"/>
              <a:ext cy="271461" cx="1500186"/>
            </a:xfrm>
            <a:custGeom>
              <a:pathLst>
                <a:path w="945" extrusionOk="0" h="171">
                  <a:moveTo>
                    <a:pt y="0" x="1"/>
                  </a:moveTo>
                  <a:lnTo>
                    <a:pt y="164" x="937"/>
                  </a:lnTo>
                  <a:lnTo>
                    <a:pt y="168" x="942"/>
                  </a:lnTo>
                  <a:lnTo>
                    <a:pt y="171" x="945"/>
                  </a:lnTo>
                  <a:lnTo>
                    <a:pt y="4" x="0"/>
                  </a:lnTo>
                  <a:lnTo>
                    <a:pt y="2" x="0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28" name="Shape 1128"/>
            <p:cNvSpPr/>
            <p:nvPr/>
          </p:nvSpPr>
          <p:spPr>
            <a:xfrm>
              <a:off y="2689225" x="4621212"/>
              <a:ext cy="273050" cx="1508125"/>
            </a:xfrm>
            <a:custGeom>
              <a:pathLst>
                <a:path w="950" extrusionOk="0" h="172">
                  <a:moveTo>
                    <a:pt y="0" x="0"/>
                  </a:moveTo>
                  <a:lnTo>
                    <a:pt y="166" x="942"/>
                  </a:lnTo>
                  <a:lnTo>
                    <a:pt y="169" x="945"/>
                  </a:lnTo>
                  <a:lnTo>
                    <a:pt y="172" x="950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29" name="Shape 1129"/>
            <p:cNvSpPr/>
            <p:nvPr/>
          </p:nvSpPr>
          <p:spPr>
            <a:xfrm>
              <a:off y="2692400" x="4621212"/>
              <a:ext cy="273050" cx="1514475"/>
            </a:xfrm>
            <a:custGeom>
              <a:pathLst>
                <a:path w="954" extrusionOk="0" h="172">
                  <a:moveTo>
                    <a:pt y="0" x="0"/>
                  </a:moveTo>
                  <a:lnTo>
                    <a:pt y="167" x="945"/>
                  </a:lnTo>
                  <a:lnTo>
                    <a:pt y="170" x="950"/>
                  </a:lnTo>
                  <a:lnTo>
                    <a:pt y="172" x="954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30" name="Shape 1130"/>
            <p:cNvSpPr/>
            <p:nvPr/>
          </p:nvSpPr>
          <p:spPr>
            <a:xfrm>
              <a:off y="2693986" x="4621212"/>
              <a:ext cy="276225" cx="1519237"/>
            </a:xfrm>
            <a:custGeom>
              <a:pathLst>
                <a:path w="957" extrusionOk="0" h="174">
                  <a:moveTo>
                    <a:pt y="0" x="0"/>
                  </a:moveTo>
                  <a:lnTo>
                    <a:pt y="169" x="950"/>
                  </a:lnTo>
                  <a:lnTo>
                    <a:pt y="171" x="954"/>
                  </a:lnTo>
                  <a:lnTo>
                    <a:pt y="174" x="957"/>
                  </a:lnTo>
                  <a:lnTo>
                    <a:pt y="6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31" name="Shape 1131"/>
            <p:cNvSpPr/>
            <p:nvPr/>
          </p:nvSpPr>
          <p:spPr>
            <a:xfrm>
              <a:off y="2700336" x="4621212"/>
              <a:ext cy="276225" cx="1527175"/>
            </a:xfrm>
            <a:custGeom>
              <a:pathLst>
                <a:path w="962" extrusionOk="0" h="174">
                  <a:moveTo>
                    <a:pt y="0" x="0"/>
                  </a:moveTo>
                  <a:lnTo>
                    <a:pt y="167" x="954"/>
                  </a:lnTo>
                  <a:lnTo>
                    <a:pt y="170" x="957"/>
                  </a:lnTo>
                  <a:lnTo>
                    <a:pt y="174" x="962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32" name="Shape 1132"/>
            <p:cNvSpPr/>
            <p:nvPr/>
          </p:nvSpPr>
          <p:spPr>
            <a:xfrm>
              <a:off y="2703511" x="4621212"/>
              <a:ext cy="277811" cx="1533525"/>
            </a:xfrm>
            <a:custGeom>
              <a:pathLst>
                <a:path w="966" extrusionOk="0" h="175">
                  <a:moveTo>
                    <a:pt y="0" x="0"/>
                  </a:moveTo>
                  <a:lnTo>
                    <a:pt y="168" x="957"/>
                  </a:lnTo>
                  <a:lnTo>
                    <a:pt y="172" x="962"/>
                  </a:lnTo>
                  <a:lnTo>
                    <a:pt y="175" x="966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33" name="Shape 1133"/>
            <p:cNvSpPr/>
            <p:nvPr/>
          </p:nvSpPr>
          <p:spPr>
            <a:xfrm>
              <a:off y="2705100" x="4621212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1" x="962"/>
                  </a:lnTo>
                  <a:lnTo>
                    <a:pt y="174" x="966"/>
                  </a:lnTo>
                  <a:lnTo>
                    <a:pt y="176" x="969"/>
                  </a:lnTo>
                  <a:lnTo>
                    <a:pt y="5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34" name="Shape 1134"/>
            <p:cNvSpPr/>
            <p:nvPr/>
          </p:nvSpPr>
          <p:spPr>
            <a:xfrm>
              <a:off y="2711450" x="4621212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66"/>
                  </a:lnTo>
                  <a:lnTo>
                    <a:pt y="172" x="969"/>
                  </a:lnTo>
                  <a:lnTo>
                    <a:pt y="175" x="972"/>
                  </a:lnTo>
                  <a:lnTo>
                    <a:pt y="3" x="1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35" name="Shape 1135"/>
            <p:cNvSpPr/>
            <p:nvPr/>
          </p:nvSpPr>
          <p:spPr>
            <a:xfrm>
              <a:off y="2713036" x="4621212"/>
              <a:ext cy="282575" cx="1550987"/>
            </a:xfrm>
            <a:custGeom>
              <a:pathLst>
                <a:path w="977" extrusionOk="0" h="178">
                  <a:moveTo>
                    <a:pt y="0" x="0"/>
                  </a:moveTo>
                  <a:lnTo>
                    <a:pt y="171" x="969"/>
                  </a:lnTo>
                  <a:lnTo>
                    <a:pt y="174" x="972"/>
                  </a:lnTo>
                  <a:lnTo>
                    <a:pt y="178" x="977"/>
                  </a:lnTo>
                  <a:lnTo>
                    <a:pt y="5" x="1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36" name="Shape 1136"/>
            <p:cNvSpPr/>
            <p:nvPr/>
          </p:nvSpPr>
          <p:spPr>
            <a:xfrm>
              <a:off y="2716211" x="4622800"/>
              <a:ext cy="280986" cx="1555750"/>
            </a:xfrm>
            <a:custGeom>
              <a:pathLst>
                <a:path w="980" extrusionOk="0" h="177">
                  <a:moveTo>
                    <a:pt y="0" x="0"/>
                  </a:moveTo>
                  <a:lnTo>
                    <a:pt y="172" x="971"/>
                  </a:lnTo>
                  <a:lnTo>
                    <a:pt y="176" x="976"/>
                  </a:lnTo>
                  <a:lnTo>
                    <a:pt y="177" x="980"/>
                  </a:lnTo>
                  <a:lnTo>
                    <a:pt y="5" x="2"/>
                  </a:lnTo>
                  <a:lnTo>
                    <a:pt y="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37" name="Shape 1137"/>
            <p:cNvSpPr/>
            <p:nvPr/>
          </p:nvSpPr>
          <p:spPr>
            <a:xfrm>
              <a:off y="2720975" x="4622800"/>
              <a:ext cy="282575" cx="1560512"/>
            </a:xfrm>
            <a:custGeom>
              <a:pathLst>
                <a:path w="983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80"/>
                  </a:lnTo>
                  <a:lnTo>
                    <a:pt y="178" x="983"/>
                  </a:lnTo>
                  <a:lnTo>
                    <a:pt y="5" x="4"/>
                  </a:lnTo>
                  <a:lnTo>
                    <a:pt y="5" x="4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0E2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38" name="Shape 1138"/>
            <p:cNvSpPr/>
            <p:nvPr/>
          </p:nvSpPr>
          <p:spPr>
            <a:xfrm>
              <a:off y="2724150" x="4625975"/>
              <a:ext cy="284162" cx="1563687"/>
            </a:xfrm>
            <a:custGeom>
              <a:pathLst>
                <a:path w="985" extrusionOk="0" h="179">
                  <a:moveTo>
                    <a:pt y="0" x="0"/>
                  </a:moveTo>
                  <a:lnTo>
                    <a:pt y="172" x="978"/>
                  </a:lnTo>
                  <a:lnTo>
                    <a:pt y="176" x="981"/>
                  </a:lnTo>
                  <a:lnTo>
                    <a:pt y="179" x="985"/>
                  </a:lnTo>
                  <a:lnTo>
                    <a:pt y="5" x="4"/>
                  </a:lnTo>
                  <a:lnTo>
                    <a:pt y="3" x="4"/>
                  </a:lnTo>
                  <a:lnTo>
                    <a:pt y="3" x="2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39" name="Shape 1139"/>
            <p:cNvSpPr/>
            <p:nvPr/>
          </p:nvSpPr>
          <p:spPr>
            <a:xfrm>
              <a:off y="2728911" x="4629150"/>
              <a:ext cy="282575" cx="1565275"/>
            </a:xfrm>
            <a:custGeom>
              <a:pathLst>
                <a:path w="986" extrusionOk="0" h="178">
                  <a:moveTo>
                    <a:pt y="0" x="0"/>
                  </a:moveTo>
                  <a:lnTo>
                    <a:pt y="173" x="979"/>
                  </a:lnTo>
                  <a:lnTo>
                    <a:pt y="176" x="983"/>
                  </a:lnTo>
                  <a:lnTo>
                    <a:pt y="178" x="986"/>
                  </a:lnTo>
                  <a:lnTo>
                    <a:pt y="5" x="3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40" name="Shape 1140"/>
            <p:cNvSpPr/>
            <p:nvPr/>
          </p:nvSpPr>
          <p:spPr>
            <a:xfrm>
              <a:off y="2732086" x="4632325"/>
              <a:ext cy="284162" cx="1566862"/>
            </a:xfrm>
            <a:custGeom>
              <a:pathLst>
                <a:path w="987" extrusionOk="0" h="179">
                  <a:moveTo>
                    <a:pt y="0" x="0"/>
                  </a:moveTo>
                  <a:lnTo>
                    <a:pt y="174" x="981"/>
                  </a:lnTo>
                  <a:lnTo>
                    <a:pt y="176" x="984"/>
                  </a:lnTo>
                  <a:lnTo>
                    <a:pt y="179" x="987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41" name="Shape 1141"/>
            <p:cNvSpPr/>
            <p:nvPr/>
          </p:nvSpPr>
          <p:spPr>
            <a:xfrm>
              <a:off y="2736850" x="4633912"/>
              <a:ext cy="285750" cx="1571625"/>
            </a:xfrm>
            <a:custGeom>
              <a:pathLst>
                <a:path w="990" extrusionOk="0" h="180">
                  <a:moveTo>
                    <a:pt y="0" x="0"/>
                  </a:moveTo>
                  <a:lnTo>
                    <a:pt y="173" x="983"/>
                  </a:lnTo>
                  <a:lnTo>
                    <a:pt y="176" x="986"/>
                  </a:lnTo>
                  <a:lnTo>
                    <a:pt y="180" x="990"/>
                  </a:lnTo>
                  <a:lnTo>
                    <a:pt y="6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42" name="Shape 1142"/>
            <p:cNvSpPr/>
            <p:nvPr/>
          </p:nvSpPr>
          <p:spPr>
            <a:xfrm>
              <a:off y="2740025" x="4637087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4"/>
                  </a:lnTo>
                  <a:lnTo>
                    <a:pt y="178" x="988"/>
                  </a:lnTo>
                  <a:lnTo>
                    <a:pt y="179" x="991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43" name="Shape 1143"/>
            <p:cNvSpPr/>
            <p:nvPr/>
          </p:nvSpPr>
          <p:spPr>
            <a:xfrm>
              <a:off y="2746375" x="464185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5"/>
                  </a:lnTo>
                  <a:lnTo>
                    <a:pt y="175" x="988"/>
                  </a:lnTo>
                  <a:lnTo>
                    <a:pt y="179" x="991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44" name="Shape 1144"/>
            <p:cNvSpPr/>
            <p:nvPr/>
          </p:nvSpPr>
          <p:spPr>
            <a:xfrm>
              <a:off y="2747961" x="4645025"/>
              <a:ext cy="287336" cx="1576387"/>
            </a:xfrm>
            <a:custGeom>
              <a:pathLst>
                <a:path w="993" extrusionOk="0" h="181">
                  <a:moveTo>
                    <a:pt y="0" x="0"/>
                  </a:moveTo>
                  <a:lnTo>
                    <a:pt y="174" x="986"/>
                  </a:lnTo>
                  <a:lnTo>
                    <a:pt y="178" x="989"/>
                  </a:lnTo>
                  <a:lnTo>
                    <a:pt y="181" x="993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45" name="Shape 1145"/>
            <p:cNvSpPr/>
            <p:nvPr/>
          </p:nvSpPr>
          <p:spPr>
            <a:xfrm>
              <a:off y="2754311" x="4648200"/>
              <a:ext cy="284162" cx="1577975"/>
            </a:xfrm>
            <a:custGeom>
              <a:pathLst>
                <a:path w="994" extrusionOk="0" h="179">
                  <a:moveTo>
                    <a:pt y="0" x="0"/>
                  </a:moveTo>
                  <a:lnTo>
                    <a:pt y="174" x="987"/>
                  </a:lnTo>
                  <a:lnTo>
                    <a:pt y="177" x="991"/>
                  </a:lnTo>
                  <a:lnTo>
                    <a:pt y="179" x="994"/>
                  </a:lnTo>
                  <a:lnTo>
                    <a:pt y="5" x="3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46" name="Shape 1146"/>
            <p:cNvSpPr/>
            <p:nvPr/>
          </p:nvSpPr>
          <p:spPr>
            <a:xfrm>
              <a:off y="2755900" x="4649787"/>
              <a:ext cy="287336" cx="1582737"/>
            </a:xfrm>
            <a:custGeom>
              <a:pathLst>
                <a:path w="997" extrusionOk="0" h="181">
                  <a:moveTo>
                    <a:pt y="0" x="0"/>
                  </a:moveTo>
                  <a:lnTo>
                    <a:pt y="176" x="990"/>
                  </a:lnTo>
                  <a:lnTo>
                    <a:pt y="178" x="993"/>
                  </a:lnTo>
                  <a:lnTo>
                    <a:pt y="181" x="997"/>
                  </a:lnTo>
                  <a:lnTo>
                    <a:pt y="5" x="4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47" name="Shape 1147"/>
            <p:cNvSpPr/>
            <p:nvPr/>
          </p:nvSpPr>
          <p:spPr>
            <a:xfrm>
              <a:off y="2762250" x="4652962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4" x="991"/>
                  </a:lnTo>
                  <a:lnTo>
                    <a:pt y="177" x="995"/>
                  </a:lnTo>
                  <a:lnTo>
                    <a:pt y="181" x="998"/>
                  </a:lnTo>
                  <a:lnTo>
                    <a:pt y="5" x="3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48" name="Shape 1148"/>
            <p:cNvSpPr/>
            <p:nvPr/>
          </p:nvSpPr>
          <p:spPr>
            <a:xfrm>
              <a:off y="2763836" x="4656137"/>
              <a:ext cy="287336" cx="1585912"/>
            </a:xfrm>
            <a:custGeom>
              <a:pathLst>
                <a:path w="999" extrusionOk="0" h="181">
                  <a:moveTo>
                    <a:pt y="0" x="0"/>
                  </a:moveTo>
                  <a:lnTo>
                    <a:pt y="176" x="993"/>
                  </a:lnTo>
                  <a:lnTo>
                    <a:pt y="180" x="996"/>
                  </a:lnTo>
                  <a:lnTo>
                    <a:pt y="181" x="999"/>
                  </a:lnTo>
                  <a:lnTo>
                    <a:pt y="5" x="5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49" name="Shape 1149"/>
            <p:cNvSpPr/>
            <p:nvPr/>
          </p:nvSpPr>
          <p:spPr>
            <a:xfrm>
              <a:off y="2770186" x="4657725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5"/>
                  </a:lnTo>
                  <a:lnTo>
                    <a:pt y="177" x="998"/>
                  </a:lnTo>
                  <a:lnTo>
                    <a:pt y="181" x="1002"/>
                  </a:lnTo>
                  <a:lnTo>
                    <a:pt y="5" x="6"/>
                  </a:lnTo>
                  <a:lnTo>
                    <a:pt y="1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50" name="Shape 1150"/>
            <p:cNvSpPr/>
            <p:nvPr/>
          </p:nvSpPr>
          <p:spPr>
            <a:xfrm>
              <a:off y="2771775" x="4664075"/>
              <a:ext cy="290511" cx="1589087"/>
            </a:xfrm>
            <a:custGeom>
              <a:pathLst>
                <a:path w="1001" extrusionOk="0" h="183">
                  <a:moveTo>
                    <a:pt y="0" x="0"/>
                  </a:moveTo>
                  <a:lnTo>
                    <a:pt y="176" x="994"/>
                  </a:lnTo>
                  <a:lnTo>
                    <a:pt y="180" x="998"/>
                  </a:lnTo>
                  <a:lnTo>
                    <a:pt y="183" x="1001"/>
                  </a:lnTo>
                  <a:lnTo>
                    <a:pt y="6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51" name="Shape 1151"/>
            <p:cNvSpPr/>
            <p:nvPr/>
          </p:nvSpPr>
          <p:spPr>
            <a:xfrm>
              <a:off y="2778125" x="4667250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6"/>
                  </a:lnTo>
                  <a:lnTo>
                    <a:pt y="179" x="999"/>
                  </a:lnTo>
                  <a:lnTo>
                    <a:pt y="181" x="1002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52" name="Shape 1152"/>
            <p:cNvSpPr/>
            <p:nvPr/>
          </p:nvSpPr>
          <p:spPr>
            <a:xfrm>
              <a:off y="2781300" x="4668837"/>
              <a:ext cy="288925" cx="1595437"/>
            </a:xfrm>
            <a:custGeom>
              <a:pathLst>
                <a:path w="1005" extrusionOk="0" h="182">
                  <a:moveTo>
                    <a:pt y="0" x="0"/>
                  </a:moveTo>
                  <a:lnTo>
                    <a:pt y="177" x="998"/>
                  </a:lnTo>
                  <a:lnTo>
                    <a:pt y="179" x="1000"/>
                  </a:lnTo>
                  <a:lnTo>
                    <a:pt y="180" x="1003"/>
                  </a:lnTo>
                  <a:lnTo>
                    <a:pt y="182" x="1003"/>
                  </a:lnTo>
                  <a:lnTo>
                    <a:pt y="182" x="1005"/>
                  </a:lnTo>
                  <a:lnTo>
                    <a:pt y="6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53" name="Shape 1153"/>
            <p:cNvSpPr/>
            <p:nvPr/>
          </p:nvSpPr>
          <p:spPr>
            <a:xfrm>
              <a:off y="2786061" x="4672012"/>
              <a:ext cy="288925" cx="1608137"/>
            </a:xfrm>
            <a:custGeom>
              <a:pathLst>
                <a:path w="1013" extrusionOk="0" h="182">
                  <a:moveTo>
                    <a:pt y="0" x="0"/>
                  </a:moveTo>
                  <a:lnTo>
                    <a:pt y="176" x="999"/>
                  </a:lnTo>
                  <a:lnTo>
                    <a:pt y="177" x="999"/>
                  </a:lnTo>
                  <a:lnTo>
                    <a:pt y="177" x="1001"/>
                  </a:lnTo>
                  <a:lnTo>
                    <a:pt y="181" x="1006"/>
                  </a:lnTo>
                  <a:lnTo>
                    <a:pt y="182" x="101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54" name="Shape 1154"/>
            <p:cNvSpPr/>
            <p:nvPr/>
          </p:nvSpPr>
          <p:spPr>
            <a:xfrm>
              <a:off y="2790825" x="4675187"/>
              <a:ext cy="290511" cx="1609725"/>
            </a:xfrm>
            <a:custGeom>
              <a:pathLst>
                <a:path w="1014" extrusionOk="0" h="183">
                  <a:moveTo>
                    <a:pt y="0" x="0"/>
                  </a:moveTo>
                  <a:lnTo>
                    <a:pt y="176" x="1001"/>
                  </a:lnTo>
                  <a:lnTo>
                    <a:pt y="178" x="1006"/>
                  </a:lnTo>
                  <a:lnTo>
                    <a:pt y="181" x="1014"/>
                  </a:lnTo>
                  <a:lnTo>
                    <a:pt y="181" x="1013"/>
                  </a:lnTo>
                  <a:lnTo>
                    <a:pt y="183" x="1013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55" name="Shape 1155"/>
            <p:cNvSpPr/>
            <p:nvPr/>
          </p:nvSpPr>
          <p:spPr>
            <a:xfrm>
              <a:off y="2794000" x="4679950"/>
              <a:ext cy="288925" cx="1604962"/>
            </a:xfrm>
            <a:custGeom>
              <a:pathLst>
                <a:path w="1011" extrusionOk="0" h="182">
                  <a:moveTo>
                    <a:pt y="0" x="0"/>
                  </a:moveTo>
                  <a:lnTo>
                    <a:pt y="177" x="1008"/>
                  </a:lnTo>
                  <a:lnTo>
                    <a:pt y="179" x="1010"/>
                  </a:lnTo>
                  <a:lnTo>
                    <a:pt y="179" x="1011"/>
                  </a:lnTo>
                  <a:lnTo>
                    <a:pt y="181" x="1010"/>
                  </a:lnTo>
                  <a:lnTo>
                    <a:pt y="182" x="1008"/>
                  </a:lnTo>
                  <a:lnTo>
                    <a:pt y="5" x="3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56" name="Shape 1156"/>
            <p:cNvSpPr/>
            <p:nvPr/>
          </p:nvSpPr>
          <p:spPr>
            <a:xfrm>
              <a:off y="2798761" x="4683125"/>
              <a:ext cy="287336" cx="1600200"/>
            </a:xfrm>
            <a:custGeom>
              <a:pathLst>
                <a:path w="1008" extrusionOk="0" h="181">
                  <a:moveTo>
                    <a:pt y="0" x="0"/>
                  </a:moveTo>
                  <a:lnTo>
                    <a:pt y="178" x="1008"/>
                  </a:lnTo>
                  <a:lnTo>
                    <a:pt y="179" x="1006"/>
                  </a:lnTo>
                  <a:lnTo>
                    <a:pt y="181" x="1004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57" name="Shape 1157"/>
            <p:cNvSpPr/>
            <p:nvPr/>
          </p:nvSpPr>
          <p:spPr>
            <a:xfrm>
              <a:off y="2801936" x="4684712"/>
              <a:ext cy="287336" cx="1595437"/>
            </a:xfrm>
            <a:custGeom>
              <a:pathLst>
                <a:path w="1005" extrusionOk="0" h="181">
                  <a:moveTo>
                    <a:pt y="0" x="0"/>
                  </a:moveTo>
                  <a:lnTo>
                    <a:pt y="177" x="1005"/>
                  </a:lnTo>
                  <a:lnTo>
                    <a:pt y="179" x="1003"/>
                  </a:lnTo>
                  <a:lnTo>
                    <a:pt y="181" x="100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58" name="Shape 1158"/>
            <p:cNvSpPr/>
            <p:nvPr/>
          </p:nvSpPr>
          <p:spPr>
            <a:xfrm>
              <a:off y="2806700" x="4687887"/>
              <a:ext cy="285750" cx="1589087"/>
            </a:xfrm>
            <a:custGeom>
              <a:pathLst>
                <a:path w="1001" extrusionOk="0" h="180">
                  <a:moveTo>
                    <a:pt y="0" x="0"/>
                  </a:moveTo>
                  <a:lnTo>
                    <a:pt y="176" x="1001"/>
                  </a:lnTo>
                  <a:lnTo>
                    <a:pt y="178" x="1001"/>
                  </a:lnTo>
                  <a:lnTo>
                    <a:pt y="180" x="1000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59" name="Shape 1159"/>
            <p:cNvSpPr/>
            <p:nvPr/>
          </p:nvSpPr>
          <p:spPr>
            <a:xfrm>
              <a:off y="2809875" x="4692650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6" x="998"/>
                  </a:lnTo>
                  <a:lnTo>
                    <a:pt y="178" x="997"/>
                  </a:lnTo>
                  <a:lnTo>
                    <a:pt y="181" x="995"/>
                  </a:lnTo>
                  <a:lnTo>
                    <a:pt y="5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60" name="Shape 1160"/>
            <p:cNvSpPr/>
            <p:nvPr/>
          </p:nvSpPr>
          <p:spPr>
            <a:xfrm>
              <a:off y="2814636" x="4695825"/>
              <a:ext cy="285750" cx="1579562"/>
            </a:xfrm>
            <a:custGeom>
              <a:pathLst>
                <a:path w="995" extrusionOk="0" h="180">
                  <a:moveTo>
                    <a:pt y="0" x="0"/>
                  </a:moveTo>
                  <a:lnTo>
                    <a:pt y="175" x="995"/>
                  </a:lnTo>
                  <a:lnTo>
                    <a:pt y="178" x="993"/>
                  </a:lnTo>
                  <a:lnTo>
                    <a:pt y="180" x="99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61" name="Shape 1161"/>
            <p:cNvSpPr/>
            <p:nvPr/>
          </p:nvSpPr>
          <p:spPr>
            <a:xfrm>
              <a:off y="2817811" x="469900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6" x="991"/>
                  </a:lnTo>
                  <a:lnTo>
                    <a:pt y="178" x="989"/>
                  </a:lnTo>
                  <a:lnTo>
                    <a:pt y="179" x="987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62" name="Shape 1162"/>
            <p:cNvSpPr/>
            <p:nvPr/>
          </p:nvSpPr>
          <p:spPr>
            <a:xfrm>
              <a:off y="2824161" x="4703762"/>
              <a:ext cy="280986" cx="1565275"/>
            </a:xfrm>
            <a:custGeom>
              <a:pathLst>
                <a:path w="986" extrusionOk="0" h="177">
                  <a:moveTo>
                    <a:pt y="0" x="0"/>
                  </a:moveTo>
                  <a:lnTo>
                    <a:pt y="174" x="986"/>
                  </a:lnTo>
                  <a:lnTo>
                    <a:pt y="175" x="984"/>
                  </a:lnTo>
                  <a:lnTo>
                    <a:pt y="177" x="983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63" name="Shape 1163"/>
            <p:cNvSpPr/>
            <p:nvPr/>
          </p:nvSpPr>
          <p:spPr>
            <a:xfrm>
              <a:off y="2825750" x="4706937"/>
              <a:ext cy="282575" cx="1558925"/>
            </a:xfrm>
            <a:custGeom>
              <a:pathLst>
                <a:path w="982" extrusionOk="0" h="178">
                  <a:moveTo>
                    <a:pt y="0" x="0"/>
                  </a:moveTo>
                  <a:lnTo>
                    <a:pt y="174" x="982"/>
                  </a:lnTo>
                  <a:lnTo>
                    <a:pt y="176" x="981"/>
                  </a:lnTo>
                  <a:lnTo>
                    <a:pt y="178" x="981"/>
                  </a:lnTo>
                  <a:lnTo>
                    <a:pt y="5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64" name="Shape 1164"/>
            <p:cNvSpPr/>
            <p:nvPr/>
          </p:nvSpPr>
          <p:spPr>
            <a:xfrm>
              <a:off y="2832100" x="4710112"/>
              <a:ext cy="277811" cx="1554162"/>
            </a:xfrm>
            <a:custGeom>
              <a:pathLst>
                <a:path w="979" extrusionOk="0" h="175">
                  <a:moveTo>
                    <a:pt y="0" x="0"/>
                  </a:moveTo>
                  <a:lnTo>
                    <a:pt y="172" x="979"/>
                  </a:lnTo>
                  <a:lnTo>
                    <a:pt y="174" x="979"/>
                  </a:lnTo>
                  <a:lnTo>
                    <a:pt y="175" x="977"/>
                  </a:lnTo>
                  <a:lnTo>
                    <a:pt y="5" x="5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65" name="Shape 1165"/>
            <p:cNvSpPr/>
            <p:nvPr/>
          </p:nvSpPr>
          <p:spPr>
            <a:xfrm>
              <a:off y="2833686" x="4714875"/>
              <a:ext cy="282575" cx="1549400"/>
            </a:xfrm>
            <a:custGeom>
              <a:pathLst>
                <a:path w="976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74"/>
                  </a:lnTo>
                  <a:lnTo>
                    <a:pt y="178" x="972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66" name="Shape 1166"/>
            <p:cNvSpPr/>
            <p:nvPr/>
          </p:nvSpPr>
          <p:spPr>
            <a:xfrm>
              <a:off y="2840036" x="4718050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72"/>
                  </a:lnTo>
                  <a:lnTo>
                    <a:pt y="174" x="970"/>
                  </a:lnTo>
                  <a:lnTo>
                    <a:pt y="175" x="969"/>
                  </a:lnTo>
                  <a:lnTo>
                    <a:pt y="5" x="5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67" name="Shape 1167"/>
            <p:cNvSpPr/>
            <p:nvPr/>
          </p:nvSpPr>
          <p:spPr>
            <a:xfrm>
              <a:off y="2841625" x="4719637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3" x="969"/>
                  </a:lnTo>
                  <a:lnTo>
                    <a:pt y="174" x="968"/>
                  </a:lnTo>
                  <a:lnTo>
                    <a:pt y="176" x="966"/>
                  </a:lnTo>
                  <a:lnTo>
                    <a:pt y="7" x="5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68" name="Shape 1168"/>
            <p:cNvSpPr/>
            <p:nvPr/>
          </p:nvSpPr>
          <p:spPr>
            <a:xfrm>
              <a:off y="2847975" x="4725987"/>
              <a:ext cy="276225" cx="1530350"/>
            </a:xfrm>
            <a:custGeom>
              <a:pathLst>
                <a:path w="964" extrusionOk="0" h="174">
                  <a:moveTo>
                    <a:pt y="0" x="0"/>
                  </a:moveTo>
                  <a:lnTo>
                    <a:pt y="170" x="964"/>
                  </a:lnTo>
                  <a:lnTo>
                    <a:pt y="172" x="962"/>
                  </a:lnTo>
                  <a:lnTo>
                    <a:pt y="174" x="960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69" name="Shape 1169"/>
            <p:cNvSpPr/>
            <p:nvPr/>
          </p:nvSpPr>
          <p:spPr>
            <a:xfrm>
              <a:off y="2852736" x="4727575"/>
              <a:ext cy="274637" cx="1525587"/>
            </a:xfrm>
            <a:custGeom>
              <a:pathLst>
                <a:path w="961" extrusionOk="0" h="173">
                  <a:moveTo>
                    <a:pt y="0" x="0"/>
                  </a:moveTo>
                  <a:lnTo>
                    <a:pt y="169" x="961"/>
                  </a:lnTo>
                  <a:lnTo>
                    <a:pt y="171" x="959"/>
                  </a:lnTo>
                  <a:lnTo>
                    <a:pt y="173" x="958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70" name="Shape 1170"/>
            <p:cNvSpPr/>
            <p:nvPr/>
          </p:nvSpPr>
          <p:spPr>
            <a:xfrm>
              <a:off y="2855911" x="4730750"/>
              <a:ext cy="273050" cx="1519237"/>
            </a:xfrm>
            <a:custGeom>
              <a:pathLst>
                <a:path w="957" extrusionOk="0" h="172">
                  <a:moveTo>
                    <a:pt y="0" x="0"/>
                  </a:moveTo>
                  <a:lnTo>
                    <a:pt y="169" x="957"/>
                  </a:lnTo>
                  <a:lnTo>
                    <a:pt y="171" x="956"/>
                  </a:lnTo>
                  <a:lnTo>
                    <a:pt y="172" x="95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71" name="Shape 1171"/>
            <p:cNvSpPr/>
            <p:nvPr/>
          </p:nvSpPr>
          <p:spPr>
            <a:xfrm>
              <a:off y="2860675" x="4735512"/>
              <a:ext cy="271461" cx="1512886"/>
            </a:xfrm>
            <a:custGeom>
              <a:pathLst>
                <a:path w="953" extrusionOk="0" h="171">
                  <a:moveTo>
                    <a:pt y="0" x="0"/>
                  </a:moveTo>
                  <a:lnTo>
                    <a:pt y="168" x="953"/>
                  </a:lnTo>
                  <a:lnTo>
                    <a:pt y="169" x="951"/>
                  </a:lnTo>
                  <a:lnTo>
                    <a:pt y="171" x="94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72" name="Shape 1172"/>
            <p:cNvSpPr/>
            <p:nvPr/>
          </p:nvSpPr>
          <p:spPr>
            <a:xfrm>
              <a:off y="2863850" x="4738687"/>
              <a:ext cy="271461" cx="1506536"/>
            </a:xfrm>
            <a:custGeom>
              <a:pathLst>
                <a:path w="949" extrusionOk="0" h="171">
                  <a:moveTo>
                    <a:pt y="0" x="0"/>
                  </a:moveTo>
                  <a:lnTo>
                    <a:pt y="167" x="949"/>
                  </a:lnTo>
                  <a:lnTo>
                    <a:pt y="169" x="947"/>
                  </a:lnTo>
                  <a:lnTo>
                    <a:pt y="171" x="94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73" name="Shape 1173"/>
            <p:cNvSpPr/>
            <p:nvPr/>
          </p:nvSpPr>
          <p:spPr>
            <a:xfrm>
              <a:off y="2868611" x="4743450"/>
              <a:ext cy="271461" cx="1498600"/>
            </a:xfrm>
            <a:custGeom>
              <a:pathLst>
                <a:path w="944" extrusionOk="0" h="171">
                  <a:moveTo>
                    <a:pt y="0" x="0"/>
                  </a:moveTo>
                  <a:lnTo>
                    <a:pt y="166" x="944"/>
                  </a:lnTo>
                  <a:lnTo>
                    <a:pt y="168" x="941"/>
                  </a:lnTo>
                  <a:lnTo>
                    <a:pt y="171" x="939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74" name="Shape 1174"/>
            <p:cNvSpPr/>
            <p:nvPr/>
          </p:nvSpPr>
          <p:spPr>
            <a:xfrm>
              <a:off y="2871786" x="4746625"/>
              <a:ext cy="271461" cx="1490661"/>
            </a:xfrm>
            <a:custGeom>
              <a:pathLst>
                <a:path w="939" extrusionOk="0" h="171">
                  <a:moveTo>
                    <a:pt y="0" x="0"/>
                  </a:moveTo>
                  <a:lnTo>
                    <a:pt y="166" x="939"/>
                  </a:lnTo>
                  <a:lnTo>
                    <a:pt y="169" x="937"/>
                  </a:lnTo>
                  <a:lnTo>
                    <a:pt y="171" x="936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75" name="Shape 1175"/>
            <p:cNvSpPr/>
            <p:nvPr/>
          </p:nvSpPr>
          <p:spPr>
            <a:xfrm>
              <a:off y="2876550" x="4749800"/>
              <a:ext cy="268287" cx="1484311"/>
            </a:xfrm>
            <a:custGeom>
              <a:pathLst>
                <a:path w="935" extrusionOk="0" h="169">
                  <a:moveTo>
                    <a:pt y="0" x="0"/>
                  </a:moveTo>
                  <a:lnTo>
                    <a:pt y="166" x="935"/>
                  </a:lnTo>
                  <a:lnTo>
                    <a:pt y="168" x="934"/>
                  </a:lnTo>
                  <a:lnTo>
                    <a:pt y="169" x="932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76" name="Shape 1176"/>
            <p:cNvSpPr/>
            <p:nvPr/>
          </p:nvSpPr>
          <p:spPr>
            <a:xfrm>
              <a:off y="2879725" x="4754562"/>
              <a:ext cy="268287" cx="1477961"/>
            </a:xfrm>
            <a:custGeom>
              <a:pathLst>
                <a:path w="931" extrusionOk="0" h="169">
                  <a:moveTo>
                    <a:pt y="0" x="0"/>
                  </a:moveTo>
                  <a:lnTo>
                    <a:pt y="166" x="931"/>
                  </a:lnTo>
                  <a:lnTo>
                    <a:pt y="167" x="929"/>
                  </a:lnTo>
                  <a:lnTo>
                    <a:pt y="169" x="927"/>
                  </a:lnTo>
                  <a:lnTo>
                    <a:pt y="7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77" name="Shape 1177"/>
            <p:cNvSpPr/>
            <p:nvPr/>
          </p:nvSpPr>
          <p:spPr>
            <a:xfrm>
              <a:off y="2884486" x="4757737"/>
              <a:ext cy="266700" cx="1471611"/>
            </a:xfrm>
            <a:custGeom>
              <a:pathLst>
                <a:path w="927" extrusionOk="0" h="168">
                  <a:moveTo>
                    <a:pt y="0" x="0"/>
                  </a:moveTo>
                  <a:lnTo>
                    <a:pt y="164" x="927"/>
                  </a:lnTo>
                  <a:lnTo>
                    <a:pt y="166" x="925"/>
                  </a:lnTo>
                  <a:lnTo>
                    <a:pt y="168" x="923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78" name="Shape 1178"/>
            <p:cNvSpPr/>
            <p:nvPr/>
          </p:nvSpPr>
          <p:spPr>
            <a:xfrm>
              <a:off y="2890836" x="4762500"/>
              <a:ext cy="261936" cx="1463675"/>
            </a:xfrm>
            <a:custGeom>
              <a:pathLst>
                <a:path w="922" extrusionOk="0" h="165">
                  <a:moveTo>
                    <a:pt y="0" x="0"/>
                  </a:moveTo>
                  <a:lnTo>
                    <a:pt y="162" x="922"/>
                  </a:lnTo>
                  <a:lnTo>
                    <a:pt y="164" x="920"/>
                  </a:lnTo>
                  <a:lnTo>
                    <a:pt y="165" x="917"/>
                  </a:lnTo>
                  <a:lnTo>
                    <a:pt y="5" x="5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79" name="Shape 1179"/>
            <p:cNvSpPr/>
            <p:nvPr/>
          </p:nvSpPr>
          <p:spPr>
            <a:xfrm>
              <a:off y="2892425" x="4765675"/>
              <a:ext cy="263525" cx="1457325"/>
            </a:xfrm>
            <a:custGeom>
              <a:pathLst>
                <a:path w="918" extrusionOk="0" h="166">
                  <a:moveTo>
                    <a:pt y="0" x="0"/>
                  </a:moveTo>
                  <a:lnTo>
                    <a:pt y="163" x="918"/>
                  </a:lnTo>
                  <a:lnTo>
                    <a:pt y="164" x="915"/>
                  </a:lnTo>
                  <a:lnTo>
                    <a:pt y="166" x="913"/>
                  </a:lnTo>
                  <a:lnTo>
                    <a:pt y="6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AF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80" name="Shape 1180"/>
            <p:cNvSpPr/>
            <p:nvPr/>
          </p:nvSpPr>
          <p:spPr>
            <a:xfrm>
              <a:off y="2898775" x="4770437"/>
              <a:ext cy="260350" cx="1447800"/>
            </a:xfrm>
            <a:custGeom>
              <a:pathLst>
                <a:path w="912" extrusionOk="0" h="164">
                  <a:moveTo>
                    <a:pt y="0" x="0"/>
                  </a:moveTo>
                  <a:lnTo>
                    <a:pt y="160" x="912"/>
                  </a:lnTo>
                  <a:lnTo>
                    <a:pt y="162" x="910"/>
                  </a:lnTo>
                  <a:lnTo>
                    <a:pt y="164" x="90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81" name="Shape 1181"/>
            <p:cNvSpPr/>
            <p:nvPr/>
          </p:nvSpPr>
          <p:spPr>
            <a:xfrm>
              <a:off y="2901950" x="4773612"/>
              <a:ext cy="258762" cx="1441450"/>
            </a:xfrm>
            <a:custGeom>
              <a:pathLst>
                <a:path w="908" extrusionOk="0" h="163">
                  <a:moveTo>
                    <a:pt y="0" x="0"/>
                  </a:moveTo>
                  <a:lnTo>
                    <a:pt y="160" x="908"/>
                  </a:lnTo>
                  <a:lnTo>
                    <a:pt y="162" x="907"/>
                  </a:lnTo>
                  <a:lnTo>
                    <a:pt y="163" x="905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82" name="Shape 1182"/>
            <p:cNvSpPr/>
            <p:nvPr/>
          </p:nvSpPr>
          <p:spPr>
            <a:xfrm>
              <a:off y="2906711" x="4778375"/>
              <a:ext cy="257175" cx="1435100"/>
            </a:xfrm>
            <a:custGeom>
              <a:pathLst>
                <a:path w="904" extrusionOk="0" h="162">
                  <a:moveTo>
                    <a:pt y="0" x="0"/>
                  </a:moveTo>
                  <a:lnTo>
                    <a:pt y="159" x="904"/>
                  </a:lnTo>
                  <a:lnTo>
                    <a:pt y="160" x="902"/>
                  </a:lnTo>
                  <a:lnTo>
                    <a:pt y="162" x="899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83" name="Shape 1183"/>
            <p:cNvSpPr/>
            <p:nvPr/>
          </p:nvSpPr>
          <p:spPr>
            <a:xfrm>
              <a:off y="2909886" x="4781550"/>
              <a:ext cy="257175" cx="1428750"/>
            </a:xfrm>
            <a:custGeom>
              <a:pathLst>
                <a:path w="900" extrusionOk="0" h="162">
                  <a:moveTo>
                    <a:pt y="0" x="0"/>
                  </a:moveTo>
                  <a:lnTo>
                    <a:pt y="158" x="900"/>
                  </a:lnTo>
                  <a:lnTo>
                    <a:pt y="160" x="897"/>
                  </a:lnTo>
                  <a:lnTo>
                    <a:pt y="162" x="895"/>
                  </a:lnTo>
                  <a:lnTo>
                    <a:pt y="6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84" name="Shape 1184"/>
            <p:cNvSpPr/>
            <p:nvPr/>
          </p:nvSpPr>
          <p:spPr>
            <a:xfrm>
              <a:off y="2914650" x="4786312"/>
              <a:ext cy="257175" cx="1419225"/>
            </a:xfrm>
            <a:custGeom>
              <a:pathLst>
                <a:path w="894" extrusionOk="0" h="162">
                  <a:moveTo>
                    <a:pt y="0" x="0"/>
                  </a:moveTo>
                  <a:lnTo>
                    <a:pt y="157" x="894"/>
                  </a:lnTo>
                  <a:lnTo>
                    <a:pt y="159" x="892"/>
                  </a:lnTo>
                  <a:lnTo>
                    <a:pt y="162" x="889"/>
                  </a:lnTo>
                  <a:lnTo>
                    <a:pt y="5" x="6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85" name="Shape 1185"/>
            <p:cNvSpPr/>
            <p:nvPr/>
          </p:nvSpPr>
          <p:spPr>
            <a:xfrm>
              <a:off y="2919411" x="4789487"/>
              <a:ext cy="255586" cx="1412875"/>
            </a:xfrm>
            <a:custGeom>
              <a:pathLst>
                <a:path w="890" extrusionOk="0" h="161">
                  <a:moveTo>
                    <a:pt y="0" x="0"/>
                  </a:moveTo>
                  <a:lnTo>
                    <a:pt y="156" x="890"/>
                  </a:lnTo>
                  <a:lnTo>
                    <a:pt y="159" x="887"/>
                  </a:lnTo>
                  <a:lnTo>
                    <a:pt y="161" x="885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86" name="Shape 1186"/>
            <p:cNvSpPr/>
            <p:nvPr/>
          </p:nvSpPr>
          <p:spPr>
            <a:xfrm>
              <a:off y="2922586" x="4795837"/>
              <a:ext cy="255586" cx="1401761"/>
            </a:xfrm>
            <a:custGeom>
              <a:pathLst>
                <a:path w="883" extrusionOk="0" h="161">
                  <a:moveTo>
                    <a:pt y="0" x="0"/>
                  </a:moveTo>
                  <a:lnTo>
                    <a:pt y="157" x="883"/>
                  </a:lnTo>
                  <a:lnTo>
                    <a:pt y="159" x="881"/>
                  </a:lnTo>
                  <a:lnTo>
                    <a:pt y="161" x="878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87" name="Shape 1187"/>
            <p:cNvSpPr/>
            <p:nvPr/>
          </p:nvSpPr>
          <p:spPr>
            <a:xfrm>
              <a:off y="2927350" x="4797425"/>
              <a:ext cy="252411" cx="1397000"/>
            </a:xfrm>
            <a:custGeom>
              <a:pathLst>
                <a:path w="880" extrusionOk="0" h="159">
                  <a:moveTo>
                    <a:pt y="0" x="0"/>
                  </a:moveTo>
                  <a:lnTo>
                    <a:pt y="156" x="880"/>
                  </a:lnTo>
                  <a:lnTo>
                    <a:pt y="158" x="877"/>
                  </a:lnTo>
                  <a:lnTo>
                    <a:pt y="159" x="875"/>
                  </a:lnTo>
                  <a:lnTo>
                    <a:pt y="6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88" name="Shape 1188"/>
            <p:cNvSpPr/>
            <p:nvPr/>
          </p:nvSpPr>
          <p:spPr>
            <a:xfrm>
              <a:off y="2930525" x="4803775"/>
              <a:ext cy="252411" cx="1385887"/>
            </a:xfrm>
            <a:custGeom>
              <a:pathLst>
                <a:path w="873" extrusionOk="0" h="159">
                  <a:moveTo>
                    <a:pt y="0" x="0"/>
                  </a:moveTo>
                  <a:lnTo>
                    <a:pt y="156" x="873"/>
                  </a:lnTo>
                  <a:lnTo>
                    <a:pt y="157" x="871"/>
                  </a:lnTo>
                  <a:lnTo>
                    <a:pt y="159" x="867"/>
                  </a:lnTo>
                  <a:lnTo>
                    <a:pt y="7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89" name="Shape 1189"/>
            <p:cNvSpPr/>
            <p:nvPr/>
          </p:nvSpPr>
          <p:spPr>
            <a:xfrm>
              <a:off y="2936875" x="4808537"/>
              <a:ext cy="249237" cx="1377950"/>
            </a:xfrm>
            <a:custGeom>
              <a:pathLst>
                <a:path w="868" extrusionOk="0" h="157">
                  <a:moveTo>
                    <a:pt y="0" x="0"/>
                  </a:moveTo>
                  <a:lnTo>
                    <a:pt y="153" x="868"/>
                  </a:lnTo>
                  <a:lnTo>
                    <a:pt y="155" x="864"/>
                  </a:lnTo>
                  <a:lnTo>
                    <a:pt y="157" x="86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90" name="Shape 1190"/>
            <p:cNvSpPr/>
            <p:nvPr/>
          </p:nvSpPr>
          <p:spPr>
            <a:xfrm>
              <a:off y="2941636" x="4811712"/>
              <a:ext cy="246061" cx="1368425"/>
            </a:xfrm>
            <a:custGeom>
              <a:pathLst>
                <a:path w="862" extrusionOk="0" h="155">
                  <a:moveTo>
                    <a:pt y="0" x="0"/>
                  </a:moveTo>
                  <a:lnTo>
                    <a:pt y="152" x="862"/>
                  </a:lnTo>
                  <a:lnTo>
                    <a:pt y="154" x="861"/>
                  </a:lnTo>
                  <a:lnTo>
                    <a:pt y="155" x="857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91" name="Shape 1191"/>
            <p:cNvSpPr/>
            <p:nvPr/>
          </p:nvSpPr>
          <p:spPr>
            <a:xfrm>
              <a:off y="2944811" x="4816475"/>
              <a:ext cy="246061" cx="1362075"/>
            </a:xfrm>
            <a:custGeom>
              <a:pathLst>
                <a:path w="858" extrusionOk="0" h="155">
                  <a:moveTo>
                    <a:pt y="0" x="0"/>
                  </a:moveTo>
                  <a:lnTo>
                    <a:pt y="152" x="858"/>
                  </a:lnTo>
                  <a:lnTo>
                    <a:pt y="153" x="854"/>
                  </a:lnTo>
                  <a:lnTo>
                    <a:pt y="155" x="851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92" name="Shape 1192"/>
            <p:cNvSpPr/>
            <p:nvPr/>
          </p:nvSpPr>
          <p:spPr>
            <a:xfrm>
              <a:off y="2949575" x="4821237"/>
              <a:ext cy="244475" cx="1350962"/>
            </a:xfrm>
            <a:custGeom>
              <a:pathLst>
                <a:path w="851" extrusionOk="0" h="154">
                  <a:moveTo>
                    <a:pt y="0" x="0"/>
                  </a:moveTo>
                  <a:lnTo>
                    <a:pt y="150" x="851"/>
                  </a:lnTo>
                  <a:lnTo>
                    <a:pt y="152" x="848"/>
                  </a:lnTo>
                  <a:lnTo>
                    <a:pt y="154" x="846"/>
                  </a:lnTo>
                  <a:lnTo>
                    <a:pt y="5" x="6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2ED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93" name="Shape 1193"/>
            <p:cNvSpPr/>
            <p:nvPr/>
          </p:nvSpPr>
          <p:spPr>
            <a:xfrm>
              <a:off y="2952750" x="4824412"/>
              <a:ext cy="242887" cx="1343025"/>
            </a:xfrm>
            <a:custGeom>
              <a:pathLst>
                <a:path w="846" extrusionOk="0" h="153">
                  <a:moveTo>
                    <a:pt y="0" x="0"/>
                  </a:moveTo>
                  <a:lnTo>
                    <a:pt y="150" x="846"/>
                  </a:lnTo>
                  <a:lnTo>
                    <a:pt y="152" x="844"/>
                  </a:lnTo>
                  <a:lnTo>
                    <a:pt y="153" x="841"/>
                  </a:lnTo>
                  <a:lnTo>
                    <a:pt y="6" x="5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94" name="Shape 1194"/>
            <p:cNvSpPr/>
            <p:nvPr/>
          </p:nvSpPr>
          <p:spPr>
            <a:xfrm>
              <a:off y="2957511" x="4830762"/>
              <a:ext cy="241300" cx="1333500"/>
            </a:xfrm>
            <a:custGeom>
              <a:pathLst>
                <a:path w="840" extrusionOk="0" h="152">
                  <a:moveTo>
                    <a:pt y="0" x="0"/>
                  </a:moveTo>
                  <a:lnTo>
                    <a:pt y="149" x="840"/>
                  </a:lnTo>
                  <a:lnTo>
                    <a:pt y="150" x="837"/>
                  </a:lnTo>
                  <a:lnTo>
                    <a:pt y="152" x="834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95" name="Shape 1195"/>
            <p:cNvSpPr/>
            <p:nvPr/>
          </p:nvSpPr>
          <p:spPr>
            <a:xfrm>
              <a:off y="2962275" x="4832350"/>
              <a:ext cy="239711" cx="1327150"/>
            </a:xfrm>
            <a:custGeom>
              <a:pathLst>
                <a:path w="836" extrusionOk="0" h="151">
                  <a:moveTo>
                    <a:pt y="0" x="0"/>
                  </a:moveTo>
                  <a:lnTo>
                    <a:pt y="147" x="836"/>
                  </a:lnTo>
                  <a:lnTo>
                    <a:pt y="149" x="833"/>
                  </a:lnTo>
                  <a:lnTo>
                    <a:pt y="151" x="829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96" name="Shape 1196"/>
            <p:cNvSpPr/>
            <p:nvPr/>
          </p:nvSpPr>
          <p:spPr>
            <a:xfrm>
              <a:off y="2965450" x="4838700"/>
              <a:ext cy="239711" cx="1316037"/>
            </a:xfrm>
            <a:custGeom>
              <a:pathLst>
                <a:path w="829" extrusionOk="0" h="151">
                  <a:moveTo>
                    <a:pt y="0" x="0"/>
                  </a:moveTo>
                  <a:lnTo>
                    <a:pt y="147" x="829"/>
                  </a:lnTo>
                  <a:lnTo>
                    <a:pt y="149" x="825"/>
                  </a:lnTo>
                  <a:lnTo>
                    <a:pt y="151" x="823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97" name="Shape 1197"/>
            <p:cNvSpPr/>
            <p:nvPr/>
          </p:nvSpPr>
          <p:spPr>
            <a:xfrm>
              <a:off y="2970211" x="4843462"/>
              <a:ext cy="236537" cx="1304925"/>
            </a:xfrm>
            <a:custGeom>
              <a:pathLst>
                <a:path w="822" extrusionOk="0" h="149">
                  <a:moveTo>
                    <a:pt y="0" x="0"/>
                  </a:moveTo>
                  <a:lnTo>
                    <a:pt y="146" x="822"/>
                  </a:lnTo>
                  <a:lnTo>
                    <a:pt y="148" x="819"/>
                  </a:lnTo>
                  <a:lnTo>
                    <a:pt y="149" x="817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98" name="Shape 1198"/>
            <p:cNvSpPr/>
            <p:nvPr/>
          </p:nvSpPr>
          <p:spPr>
            <a:xfrm>
              <a:off y="2973386" x="4848225"/>
              <a:ext cy="236537" cx="1296987"/>
            </a:xfrm>
            <a:custGeom>
              <a:pathLst>
                <a:path w="817" extrusionOk="0" h="149">
                  <a:moveTo>
                    <a:pt y="0" x="0"/>
                  </a:moveTo>
                  <a:lnTo>
                    <a:pt y="146" x="817"/>
                  </a:lnTo>
                  <a:lnTo>
                    <a:pt y="147" x="814"/>
                  </a:lnTo>
                  <a:lnTo>
                    <a:pt y="149" x="811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99" name="Shape 1199"/>
            <p:cNvSpPr/>
            <p:nvPr/>
          </p:nvSpPr>
          <p:spPr>
            <a:xfrm>
              <a:off y="2979736" x="4851400"/>
              <a:ext cy="233361" cx="1289050"/>
            </a:xfrm>
            <a:custGeom>
              <a:pathLst>
                <a:path w="812" extrusionOk="0" h="147">
                  <a:moveTo>
                    <a:pt y="0" x="0"/>
                  </a:moveTo>
                  <a:lnTo>
                    <a:pt y="143" x="812"/>
                  </a:lnTo>
                  <a:lnTo>
                    <a:pt y="145" x="809"/>
                  </a:lnTo>
                  <a:lnTo>
                    <a:pt y="147" x="80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00" name="Shape 1200"/>
            <p:cNvSpPr/>
            <p:nvPr/>
          </p:nvSpPr>
          <p:spPr>
            <a:xfrm>
              <a:off y="2984500" x="4856162"/>
              <a:ext cy="230187" cx="1279525"/>
            </a:xfrm>
            <a:custGeom>
              <a:pathLst>
                <a:path w="806" extrusionOk="0" h="145">
                  <a:moveTo>
                    <a:pt y="0" x="0"/>
                  </a:moveTo>
                  <a:lnTo>
                    <a:pt y="142" x="806"/>
                  </a:lnTo>
                  <a:lnTo>
                    <a:pt y="144" x="802"/>
                  </a:lnTo>
                  <a:lnTo>
                    <a:pt y="145" x="797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01" name="Shape 1201"/>
            <p:cNvSpPr/>
            <p:nvPr/>
          </p:nvSpPr>
          <p:spPr>
            <a:xfrm>
              <a:off y="2987675" x="4862512"/>
              <a:ext cy="227011" cx="1266825"/>
            </a:xfrm>
            <a:custGeom>
              <a:pathLst>
                <a:path w="798" extrusionOk="0" h="143">
                  <a:moveTo>
                    <a:pt y="0" x="0"/>
                  </a:moveTo>
                  <a:lnTo>
                    <a:pt y="142" x="798"/>
                  </a:lnTo>
                  <a:lnTo>
                    <a:pt y="143" x="793"/>
                  </a:lnTo>
                  <a:lnTo>
                    <a:pt y="143" x="790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02" name="Shape 1202"/>
            <p:cNvSpPr/>
            <p:nvPr/>
          </p:nvSpPr>
          <p:spPr>
            <a:xfrm>
              <a:off y="2992436" x="4864100"/>
              <a:ext cy="225425" cx="1257300"/>
            </a:xfrm>
            <a:custGeom>
              <a:pathLst>
                <a:path w="792" extrusionOk="0" h="142">
                  <a:moveTo>
                    <a:pt y="0" x="0"/>
                  </a:moveTo>
                  <a:lnTo>
                    <a:pt y="140" x="792"/>
                  </a:lnTo>
                  <a:lnTo>
                    <a:pt y="140" x="789"/>
                  </a:lnTo>
                  <a:lnTo>
                    <a:pt y="142" x="786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03" name="Shape 1203"/>
            <p:cNvSpPr/>
            <p:nvPr/>
          </p:nvSpPr>
          <p:spPr>
            <a:xfrm>
              <a:off y="2995611" x="4870450"/>
              <a:ext cy="225425" cx="1246186"/>
            </a:xfrm>
            <a:custGeom>
              <a:pathLst>
                <a:path w="785" extrusionOk="0" h="142">
                  <a:moveTo>
                    <a:pt y="0" x="0"/>
                  </a:moveTo>
                  <a:lnTo>
                    <a:pt y="138" x="785"/>
                  </a:lnTo>
                  <a:lnTo>
                    <a:pt y="140" x="782"/>
                  </a:lnTo>
                  <a:lnTo>
                    <a:pt y="142" x="778"/>
                  </a:lnTo>
                  <a:lnTo>
                    <a:pt y="6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04" name="Shape 1204"/>
            <p:cNvSpPr/>
            <p:nvPr/>
          </p:nvSpPr>
          <p:spPr>
            <a:xfrm>
              <a:off y="3000375" x="4875212"/>
              <a:ext cy="222250" cx="1236661"/>
            </a:xfrm>
            <a:custGeom>
              <a:pathLst>
                <a:path w="779" extrusionOk="0" h="140">
                  <a:moveTo>
                    <a:pt y="0" x="0"/>
                  </a:moveTo>
                  <a:lnTo>
                    <a:pt y="137" x="779"/>
                  </a:lnTo>
                  <a:lnTo>
                    <a:pt y="139" x="775"/>
                  </a:lnTo>
                  <a:lnTo>
                    <a:pt y="140" x="770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05" name="Shape 1205"/>
            <p:cNvSpPr/>
            <p:nvPr/>
          </p:nvSpPr>
          <p:spPr>
            <a:xfrm>
              <a:off y="3005136" x="4881562"/>
              <a:ext cy="220661" cx="1223961"/>
            </a:xfrm>
            <a:custGeom>
              <a:pathLst>
                <a:path w="771" extrusionOk="0" h="139">
                  <a:moveTo>
                    <a:pt y="0" x="0"/>
                  </a:moveTo>
                  <a:lnTo>
                    <a:pt y="136" x="771"/>
                  </a:lnTo>
                  <a:lnTo>
                    <a:pt y="137" x="766"/>
                  </a:lnTo>
                  <a:lnTo>
                    <a:pt y="139" x="763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06" name="Shape 1206"/>
            <p:cNvSpPr/>
            <p:nvPr/>
          </p:nvSpPr>
          <p:spPr>
            <a:xfrm>
              <a:off y="3008311" x="4886325"/>
              <a:ext cy="220661" cx="1211261"/>
            </a:xfrm>
            <a:custGeom>
              <a:pathLst>
                <a:path w="763" extrusionOk="0" h="139">
                  <a:moveTo>
                    <a:pt y="0" x="0"/>
                  </a:moveTo>
                  <a:lnTo>
                    <a:pt y="135" x="763"/>
                  </a:lnTo>
                  <a:lnTo>
                    <a:pt y="137" x="760"/>
                  </a:lnTo>
                  <a:lnTo>
                    <a:pt y="139" x="756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07" name="Shape 1207"/>
            <p:cNvSpPr/>
            <p:nvPr/>
          </p:nvSpPr>
          <p:spPr>
            <a:xfrm>
              <a:off y="3014661" x="4889500"/>
              <a:ext cy="215900" cx="1203325"/>
            </a:xfrm>
            <a:custGeom>
              <a:pathLst>
                <a:path w="758" extrusionOk="0" h="136">
                  <a:moveTo>
                    <a:pt y="0" x="0"/>
                  </a:moveTo>
                  <a:lnTo>
                    <a:pt y="133" x="758"/>
                  </a:lnTo>
                  <a:lnTo>
                    <a:pt y="135" x="753"/>
                  </a:lnTo>
                  <a:lnTo>
                    <a:pt y="136" x="749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08" name="Shape 1208"/>
            <p:cNvSpPr/>
            <p:nvPr/>
          </p:nvSpPr>
          <p:spPr>
            <a:xfrm>
              <a:off y="3019425" x="4894262"/>
              <a:ext cy="214311" cx="1192211"/>
            </a:xfrm>
            <a:custGeom>
              <a:pathLst>
                <a:path w="751" extrusionOk="0" h="135">
                  <a:moveTo>
                    <a:pt y="0" x="0"/>
                  </a:moveTo>
                  <a:lnTo>
                    <a:pt y="132" x="751"/>
                  </a:lnTo>
                  <a:lnTo>
                    <a:pt y="133" x="746"/>
                  </a:lnTo>
                  <a:lnTo>
                    <a:pt y="135" x="741"/>
                  </a:lnTo>
                  <a:lnTo>
                    <a:pt y="5" x="7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09" name="Shape 1209"/>
            <p:cNvSpPr/>
            <p:nvPr/>
          </p:nvSpPr>
          <p:spPr>
            <a:xfrm>
              <a:off y="3022600" x="4899025"/>
              <a:ext cy="211137" cx="1179512"/>
            </a:xfrm>
            <a:custGeom>
              <a:pathLst>
                <a:path w="743" extrusionOk="0" h="133">
                  <a:moveTo>
                    <a:pt y="0" x="0"/>
                  </a:moveTo>
                  <a:lnTo>
                    <a:pt y="131" x="743"/>
                  </a:lnTo>
                  <a:lnTo>
                    <a:pt y="133" x="738"/>
                  </a:lnTo>
                  <a:lnTo>
                    <a:pt y="133" x="735"/>
                  </a:lnTo>
                  <a:lnTo>
                    <a:pt y="6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10" name="Shape 1210"/>
            <p:cNvSpPr/>
            <p:nvPr/>
          </p:nvSpPr>
          <p:spPr>
            <a:xfrm>
              <a:off y="3027361" x="4905375"/>
              <a:ext cy="209550" cx="1165225"/>
            </a:xfrm>
            <a:custGeom>
              <a:pathLst>
                <a:path w="734" extrusionOk="0" h="132">
                  <a:moveTo>
                    <a:pt y="0" x="0"/>
                  </a:moveTo>
                  <a:lnTo>
                    <a:pt y="130" x="734"/>
                  </a:lnTo>
                  <a:lnTo>
                    <a:pt y="130" x="729"/>
                  </a:lnTo>
                  <a:lnTo>
                    <a:pt y="132" x="726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11" name="Shape 1211"/>
            <p:cNvSpPr/>
            <p:nvPr/>
          </p:nvSpPr>
          <p:spPr>
            <a:xfrm>
              <a:off y="3032125" x="4910137"/>
              <a:ext cy="206375" cx="1155700"/>
            </a:xfrm>
            <a:custGeom>
              <a:pathLst>
                <a:path w="728" extrusionOk="0" h="130">
                  <a:moveTo>
                    <a:pt y="0" x="0"/>
                  </a:moveTo>
                  <a:lnTo>
                    <a:pt y="127" x="728"/>
                  </a:lnTo>
                  <a:lnTo>
                    <a:pt y="129" x="723"/>
                  </a:lnTo>
                  <a:lnTo>
                    <a:pt y="130" x="718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12" name="Shape 1212"/>
            <p:cNvSpPr/>
            <p:nvPr/>
          </p:nvSpPr>
          <p:spPr>
            <a:xfrm>
              <a:off y="3035300" x="4916487"/>
              <a:ext cy="206375" cx="1141412"/>
            </a:xfrm>
            <a:custGeom>
              <a:pathLst>
                <a:path w="719" extrusionOk="0" h="130">
                  <a:moveTo>
                    <a:pt y="0" x="0"/>
                  </a:moveTo>
                  <a:lnTo>
                    <a:pt y="127" x="719"/>
                  </a:lnTo>
                  <a:lnTo>
                    <a:pt y="128" x="714"/>
                  </a:lnTo>
                  <a:lnTo>
                    <a:pt y="130" x="709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13" name="Shape 1213"/>
            <p:cNvSpPr/>
            <p:nvPr/>
          </p:nvSpPr>
          <p:spPr>
            <a:xfrm>
              <a:off y="3040061" x="4921250"/>
              <a:ext cy="204786" cx="1128712"/>
            </a:xfrm>
            <a:custGeom>
              <a:pathLst>
                <a:path w="711" extrusionOk="0" h="129">
                  <a:moveTo>
                    <a:pt y="0" x="0"/>
                  </a:moveTo>
                  <a:lnTo>
                    <a:pt y="125" x="711"/>
                  </a:lnTo>
                  <a:lnTo>
                    <a:pt y="127" x="706"/>
                  </a:lnTo>
                  <a:lnTo>
                    <a:pt y="129" x="70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14" name="Shape 1214"/>
            <p:cNvSpPr/>
            <p:nvPr/>
          </p:nvSpPr>
          <p:spPr>
            <a:xfrm>
              <a:off y="3043236" x="4924425"/>
              <a:ext cy="201612" cx="1117600"/>
            </a:xfrm>
            <a:custGeom>
              <a:pathLst>
                <a:path w="704" extrusionOk="0" h="127">
                  <a:moveTo>
                    <a:pt y="0" x="0"/>
                  </a:moveTo>
                  <a:lnTo>
                    <a:pt y="125" x="704"/>
                  </a:lnTo>
                  <a:lnTo>
                    <a:pt y="127" x="697"/>
                  </a:lnTo>
                  <a:lnTo>
                    <a:pt y="127" x="692"/>
                  </a:lnTo>
                  <a:lnTo>
                    <a:pt y="7" x="6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15" name="Shape 1215"/>
            <p:cNvSpPr/>
            <p:nvPr/>
          </p:nvSpPr>
          <p:spPr>
            <a:xfrm>
              <a:off y="3049586" x="4929187"/>
              <a:ext cy="198436" cx="1104900"/>
            </a:xfrm>
            <a:custGeom>
              <a:pathLst>
                <a:path w="696" extrusionOk="0" h="125">
                  <a:moveTo>
                    <a:pt y="0" x="0"/>
                  </a:moveTo>
                  <a:lnTo>
                    <a:pt y="123" x="696"/>
                  </a:lnTo>
                  <a:lnTo>
                    <a:pt y="123" x="689"/>
                  </a:lnTo>
                  <a:lnTo>
                    <a:pt y="125" x="684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16" name="Shape 1216"/>
            <p:cNvSpPr/>
            <p:nvPr/>
          </p:nvSpPr>
          <p:spPr>
            <a:xfrm>
              <a:off y="3054350" x="4933950"/>
              <a:ext cy="195261" cx="1089025"/>
            </a:xfrm>
            <a:custGeom>
              <a:pathLst>
                <a:path w="686" extrusionOk="0" h="123">
                  <a:moveTo>
                    <a:pt y="0" x="0"/>
                  </a:moveTo>
                  <a:lnTo>
                    <a:pt y="120" x="686"/>
                  </a:lnTo>
                  <a:lnTo>
                    <a:pt y="122" x="681"/>
                  </a:lnTo>
                  <a:lnTo>
                    <a:pt y="123" x="674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17" name="Shape 1217"/>
            <p:cNvSpPr/>
            <p:nvPr/>
          </p:nvSpPr>
          <p:spPr>
            <a:xfrm>
              <a:off y="3057525" x="4940300"/>
              <a:ext cy="192087" cx="1074736"/>
            </a:xfrm>
            <a:custGeom>
              <a:pathLst>
                <a:path w="677" extrusionOk="0" h="121">
                  <a:moveTo>
                    <a:pt y="0" x="0"/>
                  </a:moveTo>
                  <a:lnTo>
                    <a:pt y="120" x="677"/>
                  </a:lnTo>
                  <a:lnTo>
                    <a:pt y="121" x="670"/>
                  </a:lnTo>
                  <a:lnTo>
                    <a:pt y="121" x="665"/>
                  </a:lnTo>
                  <a:lnTo>
                    <a:pt y="6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18" name="Shape 1218"/>
            <p:cNvSpPr/>
            <p:nvPr/>
          </p:nvSpPr>
          <p:spPr>
            <a:xfrm>
              <a:off y="3062286" x="4945062"/>
              <a:ext cy="190500" cx="1058861"/>
            </a:xfrm>
            <a:custGeom>
              <a:pathLst>
                <a:path w="667" extrusionOk="0" h="120">
                  <a:moveTo>
                    <a:pt y="0" x="0"/>
                  </a:moveTo>
                  <a:lnTo>
                    <a:pt y="118" x="667"/>
                  </a:lnTo>
                  <a:lnTo>
                    <a:pt y="118" x="660"/>
                  </a:lnTo>
                  <a:lnTo>
                    <a:pt y="120" x="65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19" name="Shape 1219"/>
            <p:cNvSpPr/>
            <p:nvPr/>
          </p:nvSpPr>
          <p:spPr>
            <a:xfrm>
              <a:off y="3067050" x="4949825"/>
              <a:ext cy="188912" cx="1046161"/>
            </a:xfrm>
            <a:custGeom>
              <a:pathLst>
                <a:path w="659" extrusionOk="0" h="119">
                  <a:moveTo>
                    <a:pt y="0" x="0"/>
                  </a:moveTo>
                  <a:lnTo>
                    <a:pt y="115" x="659"/>
                  </a:lnTo>
                  <a:lnTo>
                    <a:pt y="117" x="652"/>
                  </a:lnTo>
                  <a:lnTo>
                    <a:pt y="119" x="645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20" name="Shape 1220"/>
            <p:cNvSpPr/>
            <p:nvPr/>
          </p:nvSpPr>
          <p:spPr>
            <a:xfrm>
              <a:off y="3070225" x="4956175"/>
              <a:ext cy="185736" cx="1028700"/>
            </a:xfrm>
            <a:custGeom>
              <a:pathLst>
                <a:path w="648" extrusionOk="0" h="117">
                  <a:moveTo>
                    <a:pt y="0" x="0"/>
                  </a:moveTo>
                  <a:lnTo>
                    <a:pt y="115" x="648"/>
                  </a:lnTo>
                  <a:lnTo>
                    <a:pt y="117" x="641"/>
                  </a:lnTo>
                  <a:lnTo>
                    <a:pt y="117" x="633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21" name="Shape 1221"/>
            <p:cNvSpPr/>
            <p:nvPr/>
          </p:nvSpPr>
          <p:spPr>
            <a:xfrm>
              <a:off y="3074986" x="4960937"/>
              <a:ext cy="182561" cx="1012825"/>
            </a:xfrm>
            <a:custGeom>
              <a:pathLst>
                <a:path w="638" extrusionOk="0" h="115">
                  <a:moveTo>
                    <a:pt y="0" x="0"/>
                  </a:moveTo>
                  <a:lnTo>
                    <a:pt y="114" x="638"/>
                  </a:lnTo>
                  <a:lnTo>
                    <a:pt y="114" x="630"/>
                  </a:lnTo>
                  <a:lnTo>
                    <a:pt y="115" x="623"/>
                  </a:lnTo>
                  <a:lnTo>
                    <a:pt y="5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2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22" name="Shape 1222"/>
            <p:cNvSpPr/>
            <p:nvPr/>
          </p:nvSpPr>
          <p:spPr>
            <a:xfrm>
              <a:off y="3081336" x="4967287"/>
              <a:ext cy="176212" cx="993775"/>
            </a:xfrm>
            <a:custGeom>
              <a:pathLst>
                <a:path w="626" extrusionOk="0" h="111">
                  <a:moveTo>
                    <a:pt y="0" x="0"/>
                  </a:moveTo>
                  <a:lnTo>
                    <a:pt y="110" x="626"/>
                  </a:lnTo>
                  <a:lnTo>
                    <a:pt y="111" x="619"/>
                  </a:lnTo>
                  <a:lnTo>
                    <a:pt y="111" x="611"/>
                  </a:lnTo>
                  <a:lnTo>
                    <a:pt y="5" x="6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23" name="Shape 1223"/>
            <p:cNvSpPr/>
            <p:nvPr/>
          </p:nvSpPr>
          <p:spPr>
            <a:xfrm>
              <a:off y="3082925" x="4972050"/>
              <a:ext cy="177800" cx="977900"/>
            </a:xfrm>
            <a:custGeom>
              <a:pathLst>
                <a:path w="616" extrusionOk="0" h="112">
                  <a:moveTo>
                    <a:pt y="0" x="0"/>
                  </a:moveTo>
                  <a:lnTo>
                    <a:pt y="110" x="616"/>
                  </a:lnTo>
                  <a:lnTo>
                    <a:pt y="110" x="608"/>
                  </a:lnTo>
                  <a:lnTo>
                    <a:pt y="112" x="599"/>
                  </a:lnTo>
                  <a:lnTo>
                    <a:pt y="7" x="7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24" name="Shape 1224"/>
            <p:cNvSpPr/>
            <p:nvPr/>
          </p:nvSpPr>
          <p:spPr>
            <a:xfrm>
              <a:off y="3089275" x="4976812"/>
              <a:ext cy="171450" cx="960436"/>
            </a:xfrm>
            <a:custGeom>
              <a:pathLst>
                <a:path w="605" extrusionOk="0" h="108">
                  <a:moveTo>
                    <a:pt y="0" x="0"/>
                  </a:moveTo>
                  <a:lnTo>
                    <a:pt y="106" x="605"/>
                  </a:lnTo>
                  <a:lnTo>
                    <a:pt y="108" x="596"/>
                  </a:lnTo>
                  <a:lnTo>
                    <a:pt y="108" x="588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25" name="Shape 1225"/>
            <p:cNvSpPr/>
            <p:nvPr/>
          </p:nvSpPr>
          <p:spPr>
            <a:xfrm>
              <a:off y="3094036" x="4983162"/>
              <a:ext cy="166686" cx="939800"/>
            </a:xfrm>
            <a:custGeom>
              <a:pathLst>
                <a:path w="592" extrusionOk="0" h="105">
                  <a:moveTo>
                    <a:pt y="0" x="0"/>
                  </a:moveTo>
                  <a:lnTo>
                    <a:pt y="105" x="592"/>
                  </a:lnTo>
                  <a:lnTo>
                    <a:pt y="105" x="582"/>
                  </a:lnTo>
                  <a:lnTo>
                    <a:pt y="105" x="574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26" name="Shape 1226"/>
            <p:cNvSpPr/>
            <p:nvPr/>
          </p:nvSpPr>
          <p:spPr>
            <a:xfrm>
              <a:off y="3097211" x="4987925"/>
              <a:ext cy="163511" cx="922337"/>
            </a:xfrm>
            <a:custGeom>
              <a:pathLst>
                <a:path w="581" extrusionOk="0" h="103">
                  <a:moveTo>
                    <a:pt y="0" x="0"/>
                  </a:moveTo>
                  <a:lnTo>
                    <a:pt y="103" x="581"/>
                  </a:lnTo>
                  <a:lnTo>
                    <a:pt y="103" x="571"/>
                  </a:lnTo>
                  <a:lnTo>
                    <a:pt y="103" x="559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27" name="Shape 1227"/>
            <p:cNvSpPr/>
            <p:nvPr/>
          </p:nvSpPr>
          <p:spPr>
            <a:xfrm>
              <a:off y="3101975" x="4992687"/>
              <a:ext cy="158750" cx="901700"/>
            </a:xfrm>
            <a:custGeom>
              <a:pathLst>
                <a:path w="568" extrusionOk="0" h="100">
                  <a:moveTo>
                    <a:pt y="0" x="0"/>
                  </a:moveTo>
                  <a:lnTo>
                    <a:pt y="100" x="568"/>
                  </a:lnTo>
                  <a:lnTo>
                    <a:pt y="100" x="556"/>
                  </a:lnTo>
                  <a:lnTo>
                    <a:pt y="100" x="544"/>
                  </a:lnTo>
                  <a:lnTo>
                    <a:pt y="5" x="7"/>
                  </a:lnTo>
                  <a:lnTo>
                    <a:pt y="5" x="7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28" name="Shape 1228"/>
            <p:cNvSpPr/>
            <p:nvPr/>
          </p:nvSpPr>
          <p:spPr>
            <a:xfrm>
              <a:off y="3108325" x="4999037"/>
              <a:ext cy="152400" cx="876300"/>
            </a:xfrm>
            <a:custGeom>
              <a:pathLst>
                <a:path w="552" extrusionOk="0" h="96">
                  <a:moveTo>
                    <a:pt y="0" x="0"/>
                  </a:moveTo>
                  <a:lnTo>
                    <a:pt y="96" x="552"/>
                  </a:lnTo>
                  <a:lnTo>
                    <a:pt y="96" x="540"/>
                  </a:lnTo>
                  <a:lnTo>
                    <a:pt y="96" x="528"/>
                  </a:lnTo>
                  <a:lnTo>
                    <a:pt y="5" x="7"/>
                  </a:lnTo>
                  <a:lnTo>
                    <a:pt y="3" x="5"/>
                  </a:lnTo>
                  <a:lnTo>
                    <a:pt y="1" x="3"/>
                  </a:lnTo>
                  <a:lnTo>
                    <a:pt y="0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29" name="Shape 1229"/>
            <p:cNvSpPr/>
            <p:nvPr/>
          </p:nvSpPr>
          <p:spPr>
            <a:xfrm>
              <a:off y="3109911" x="5003800"/>
              <a:ext cy="150812" cx="852486"/>
            </a:xfrm>
            <a:custGeom>
              <a:pathLst>
                <a:path w="537" extrusionOk="0" h="95">
                  <a:moveTo>
                    <a:pt y="0" x="0"/>
                  </a:moveTo>
                  <a:lnTo>
                    <a:pt y="95" x="537"/>
                  </a:lnTo>
                  <a:lnTo>
                    <a:pt y="95" x="524"/>
                  </a:lnTo>
                  <a:lnTo>
                    <a:pt y="95" x="510"/>
                  </a:lnTo>
                  <a:lnTo>
                    <a:pt y="7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30" name="Shape 1230"/>
            <p:cNvSpPr/>
            <p:nvPr/>
          </p:nvSpPr>
          <p:spPr>
            <a:xfrm>
              <a:off y="3116261" x="5010150"/>
              <a:ext cy="144461" cx="827087"/>
            </a:xfrm>
            <a:custGeom>
              <a:pathLst>
                <a:path w="521" extrusionOk="0" h="91">
                  <a:moveTo>
                    <a:pt y="0" x="0"/>
                  </a:moveTo>
                  <a:lnTo>
                    <a:pt y="91" x="521"/>
                  </a:lnTo>
                  <a:lnTo>
                    <a:pt y="91" x="508"/>
                  </a:lnTo>
                  <a:lnTo>
                    <a:pt y="91" x="496"/>
                  </a:lnTo>
                  <a:lnTo>
                    <a:pt y="83" x="449"/>
                  </a:lnTo>
                  <a:lnTo>
                    <a:pt y="7" x="8"/>
                  </a:lnTo>
                  <a:lnTo>
                    <a:pt y="3" x="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31" name="Shape 1231"/>
            <p:cNvSpPr/>
            <p:nvPr/>
          </p:nvSpPr>
          <p:spPr>
            <a:xfrm>
              <a:off y="3121025" x="5014912"/>
              <a:ext cy="139700" cx="798512"/>
            </a:xfrm>
            <a:custGeom>
              <a:pathLst>
                <a:path w="503" extrusionOk="0" h="88">
                  <a:moveTo>
                    <a:pt y="0" x="0"/>
                  </a:moveTo>
                  <a:lnTo>
                    <a:pt y="88" x="503"/>
                  </a:lnTo>
                  <a:lnTo>
                    <a:pt y="88" x="498"/>
                  </a:lnTo>
                  <a:lnTo>
                    <a:pt y="88" x="493"/>
                  </a:lnTo>
                  <a:lnTo>
                    <a:pt y="58" x="304"/>
                  </a:lnTo>
                  <a:lnTo>
                    <a:pt y="7" x="12"/>
                  </a:lnTo>
                  <a:lnTo>
                    <a:pt y="4" x="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32" name="Shape 1232"/>
            <p:cNvSpPr/>
            <p:nvPr/>
          </p:nvSpPr>
          <p:spPr>
            <a:xfrm>
              <a:off y="3127375" x="5022850"/>
              <a:ext cy="120650" cx="700086"/>
            </a:xfrm>
            <a:custGeom>
              <a:pathLst>
                <a:path w="441" extrusionOk="0" h="76">
                  <a:moveTo>
                    <a:pt y="0" x="0"/>
                  </a:moveTo>
                  <a:lnTo>
                    <a:pt y="76" x="441"/>
                  </a:lnTo>
                  <a:lnTo>
                    <a:pt y="32" x="159"/>
                  </a:lnTo>
                  <a:lnTo>
                    <a:pt y="6" x="19"/>
                  </a:lnTo>
                  <a:lnTo>
                    <a:pt y="3" x="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33" name="Shape 1233"/>
            <p:cNvSpPr/>
            <p:nvPr/>
          </p:nvSpPr>
          <p:spPr>
            <a:xfrm>
              <a:off y="3132136" x="5033962"/>
              <a:ext cy="80961" cx="463550"/>
            </a:xfrm>
            <a:custGeom>
              <a:pathLst>
                <a:path w="292" extrusionOk="0" h="51">
                  <a:moveTo>
                    <a:pt y="0" x="0"/>
                  </a:moveTo>
                  <a:lnTo>
                    <a:pt y="51" x="292"/>
                  </a:lnTo>
                  <a:lnTo>
                    <a:pt y="10" x="35"/>
                  </a:lnTo>
                  <a:lnTo>
                    <a:pt y="5" x="1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34" name="Shape 1234"/>
            <p:cNvSpPr/>
            <p:nvPr/>
          </p:nvSpPr>
          <p:spPr>
            <a:xfrm>
              <a:off y="3136900" x="5053012"/>
              <a:ext cy="41275" cx="222250"/>
            </a:xfrm>
            <a:custGeom>
              <a:pathLst>
                <a:path w="140" extrusionOk="0" h="26">
                  <a:moveTo>
                    <a:pt y="0" x="0"/>
                  </a:moveTo>
                  <a:lnTo>
                    <a:pt y="26" x="140"/>
                  </a:lnTo>
                  <a:lnTo>
                    <a:pt y="7" x="23"/>
                  </a:lnTo>
                  <a:lnTo>
                    <a:pt y="4" x="1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35" name="Shape 1235"/>
            <p:cNvSpPr/>
            <p:nvPr/>
          </p:nvSpPr>
          <p:spPr>
            <a:xfrm>
              <a:off y="2670175" x="4621212"/>
              <a:ext cy="590550" cx="1663700"/>
            </a:xfrm>
            <a:custGeom>
              <a:pathLst>
                <a:path w="1048" extrusionOk="0" h="372">
                  <a:moveTo>
                    <a:pt y="2" x="5"/>
                  </a:moveTo>
                  <a:lnTo>
                    <a:pt y="10" x="1"/>
                  </a:lnTo>
                  <a:lnTo>
                    <a:pt y="21" x="0"/>
                  </a:lnTo>
                  <a:lnTo>
                    <a:pt y="29" x="1"/>
                  </a:lnTo>
                  <a:lnTo>
                    <a:pt y="37" x="5"/>
                  </a:lnTo>
                  <a:lnTo>
                    <a:pt y="70" x="30"/>
                  </a:lnTo>
                  <a:lnTo>
                    <a:pt y="102" x="56"/>
                  </a:lnTo>
                  <a:lnTo>
                    <a:pt y="132" x="84"/>
                  </a:lnTo>
                  <a:lnTo>
                    <a:pt y="162" x="113"/>
                  </a:lnTo>
                  <a:lnTo>
                    <a:pt y="193" x="143"/>
                  </a:lnTo>
                  <a:lnTo>
                    <a:pt y="222" x="174"/>
                  </a:lnTo>
                  <a:lnTo>
                    <a:pt y="249" x="207"/>
                  </a:lnTo>
                  <a:lnTo>
                    <a:pt y="277" x="241"/>
                  </a:lnTo>
                  <a:lnTo>
                    <a:pt y="286" x="251"/>
                  </a:lnTo>
                  <a:lnTo>
                    <a:pt y="293" x="265"/>
                  </a:lnTo>
                  <a:lnTo>
                    <a:pt y="296" x="280"/>
                  </a:lnTo>
                  <a:lnTo>
                    <a:pt y="301" x="295"/>
                  </a:lnTo>
                  <a:lnTo>
                    <a:pt y="372" x="741"/>
                  </a:lnTo>
                  <a:lnTo>
                    <a:pt y="372" x="770"/>
                  </a:lnTo>
                  <a:lnTo>
                    <a:pt y="372" x="795"/>
                  </a:lnTo>
                  <a:lnTo>
                    <a:pt y="370" x="822"/>
                  </a:lnTo>
                  <a:lnTo>
                    <a:pt y="369" x="846"/>
                  </a:lnTo>
                  <a:lnTo>
                    <a:pt y="365" x="869"/>
                  </a:lnTo>
                  <a:lnTo>
                    <a:pt y="360" x="891"/>
                  </a:lnTo>
                  <a:lnTo>
                    <a:pt y="355" x="913"/>
                  </a:lnTo>
                  <a:lnTo>
                    <a:pt y="348" x="932"/>
                  </a:lnTo>
                  <a:lnTo>
                    <a:pt y="340" x="950"/>
                  </a:lnTo>
                  <a:lnTo>
                    <a:pt y="331" x="969"/>
                  </a:lnTo>
                  <a:lnTo>
                    <a:pt y="321" x="984"/>
                  </a:lnTo>
                  <a:lnTo>
                    <a:pt y="311" x="999"/>
                  </a:lnTo>
                  <a:lnTo>
                    <a:pt y="299" x="1013"/>
                  </a:lnTo>
                  <a:lnTo>
                    <a:pt y="286" x="1026"/>
                  </a:lnTo>
                  <a:lnTo>
                    <a:pt y="272" x="1036"/>
                  </a:lnTo>
                  <a:lnTo>
                    <a:pt y="257" x="1048"/>
                  </a:lnTo>
                  <a:lnTo>
                    <a:pt y="254" x="1038"/>
                  </a:lnTo>
                  <a:lnTo>
                    <a:pt y="250" x="1033"/>
                  </a:lnTo>
                  <a:lnTo>
                    <a:pt y="213" x="988"/>
                  </a:lnTo>
                  <a:lnTo>
                    <a:pt y="179" x="944"/>
                  </a:lnTo>
                  <a:lnTo>
                    <a:pt y="149" x="896"/>
                  </a:lnTo>
                  <a:lnTo>
                    <a:pt y="122" x="851"/>
                  </a:lnTo>
                  <a:lnTo>
                    <a:pt y="97" x="802"/>
                  </a:lnTo>
                  <a:lnTo>
                    <a:pt y="76" x="753"/>
                  </a:lnTo>
                  <a:lnTo>
                    <a:pt y="58" x="704"/>
                  </a:lnTo>
                  <a:lnTo>
                    <a:pt y="42" x="653"/>
                  </a:lnTo>
                  <a:lnTo>
                    <a:pt y="29" x="603"/>
                  </a:lnTo>
                  <a:lnTo>
                    <a:pt y="19" x="550"/>
                  </a:lnTo>
                  <a:lnTo>
                    <a:pt y="10" x="498"/>
                  </a:lnTo>
                  <a:lnTo>
                    <a:pt y="5" x="446"/>
                  </a:lnTo>
                  <a:lnTo>
                    <a:pt y="2" x="392"/>
                  </a:lnTo>
                  <a:lnTo>
                    <a:pt y="0" x="337"/>
                  </a:lnTo>
                  <a:lnTo>
                    <a:pt y="0" x="283"/>
                  </a:lnTo>
                  <a:lnTo>
                    <a:pt y="2" x="229"/>
                  </a:lnTo>
                  <a:lnTo>
                    <a:pt y="4" x="213"/>
                  </a:lnTo>
                  <a:lnTo>
                    <a:pt y="4" x="167"/>
                  </a:lnTo>
                  <a:lnTo>
                    <a:pt y="4" x="96"/>
                  </a:lnTo>
                  <a:lnTo>
                    <a:pt y="2" x="5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36" name="Shape 1236"/>
            <p:cNvSpPr/>
            <p:nvPr/>
          </p:nvSpPr>
          <p:spPr>
            <a:xfrm>
              <a:off y="2697161" x="4660900"/>
              <a:ext cy="395287" cx="1584325"/>
            </a:xfrm>
            <a:custGeom>
              <a:pathLst>
                <a:path w="998" extrusionOk="0" h="249">
                  <a:moveTo>
                    <a:pt y="25" x="14"/>
                  </a:moveTo>
                  <a:lnTo>
                    <a:pt y="29" x="186"/>
                  </a:lnTo>
                  <a:lnTo>
                    <a:pt y="32" x="328"/>
                  </a:lnTo>
                  <a:lnTo>
                    <a:pt y="34" x="390"/>
                  </a:lnTo>
                  <a:lnTo>
                    <a:pt y="36" x="448"/>
                  </a:lnTo>
                  <a:lnTo>
                    <a:pt y="41" x="502"/>
                  </a:lnTo>
                  <a:lnTo>
                    <a:pt y="47" x="552"/>
                  </a:lnTo>
                  <a:lnTo>
                    <a:pt y="51" x="578"/>
                  </a:lnTo>
                  <a:lnTo>
                    <a:pt y="56" x="603"/>
                  </a:lnTo>
                  <a:lnTo>
                    <a:pt y="63" x="628"/>
                  </a:lnTo>
                  <a:lnTo>
                    <a:pt y="69" x="654"/>
                  </a:lnTo>
                  <a:lnTo>
                    <a:pt y="76" x="679"/>
                  </a:lnTo>
                  <a:lnTo>
                    <a:pt y="86" x="704"/>
                  </a:lnTo>
                  <a:lnTo>
                    <a:pt y="96" x="730"/>
                  </a:lnTo>
                  <a:lnTo>
                    <a:pt y="107" x="755"/>
                  </a:lnTo>
                  <a:lnTo>
                    <a:pt y="134" x="811"/>
                  </a:lnTo>
                  <a:lnTo>
                    <a:pt y="166" x="868"/>
                  </a:lnTo>
                  <a:lnTo>
                    <a:pt y="203" x="930"/>
                  </a:lnTo>
                  <a:lnTo>
                    <a:pt y="249" x="998"/>
                  </a:lnTo>
                  <a:lnTo>
                    <a:pt y="223" x="969"/>
                  </a:lnTo>
                  <a:lnTo>
                    <a:pt y="200" x="941"/>
                  </a:lnTo>
                  <a:lnTo>
                    <a:pt y="179" x="912"/>
                  </a:lnTo>
                  <a:lnTo>
                    <a:pt y="159" x="883"/>
                  </a:lnTo>
                  <a:lnTo>
                    <a:pt y="140" x="853"/>
                  </a:lnTo>
                  <a:lnTo>
                    <a:pt y="123" x="824"/>
                  </a:lnTo>
                  <a:lnTo>
                    <a:pt y="108" x="795"/>
                  </a:lnTo>
                  <a:lnTo>
                    <a:pt y="95" x="765"/>
                  </a:lnTo>
                  <a:lnTo>
                    <a:pt y="81" x="736"/>
                  </a:lnTo>
                  <a:lnTo>
                    <a:pt y="69" x="706"/>
                  </a:lnTo>
                  <a:lnTo>
                    <a:pt y="59" x="675"/>
                  </a:lnTo>
                  <a:lnTo>
                    <a:pt y="51" x="645"/>
                  </a:lnTo>
                  <a:lnTo>
                    <a:pt y="42" x="615"/>
                  </a:lnTo>
                  <a:lnTo>
                    <a:pt y="34" x="584"/>
                  </a:lnTo>
                  <a:lnTo>
                    <a:pt y="29" x="554"/>
                  </a:lnTo>
                  <a:lnTo>
                    <a:pt y="24" x="524"/>
                  </a:lnTo>
                  <a:lnTo>
                    <a:pt y="15" x="461"/>
                  </a:lnTo>
                  <a:lnTo>
                    <a:pt y="9" x="399"/>
                  </a:lnTo>
                  <a:lnTo>
                    <a:pt y="5" x="334"/>
                  </a:lnTo>
                  <a:lnTo>
                    <a:pt y="4" x="270"/>
                  </a:lnTo>
                  <a:lnTo>
                    <a:pt y="2" x="139"/>
                  </a:lnTo>
                  <a:lnTo>
                    <a:pt y="0" x="2"/>
                  </a:lnTo>
                  <a:lnTo>
                    <a:pt y="2" x="0"/>
                  </a:lnTo>
                  <a:lnTo>
                    <a:pt y="4" x="0"/>
                  </a:lnTo>
                  <a:lnTo>
                    <a:pt y="9" x="4"/>
                  </a:lnTo>
                  <a:lnTo>
                    <a:pt y="12" x="9"/>
                  </a:lnTo>
                  <a:lnTo>
                    <a:pt y="17" x="12"/>
                  </a:lnTo>
                  <a:lnTo>
                    <a:pt y="22" x="15"/>
                  </a:lnTo>
                  <a:lnTo>
                    <a:pt y="22" x="15"/>
                  </a:lnTo>
                  <a:lnTo>
                    <a:pt y="24" x="17"/>
                  </a:lnTo>
                  <a:lnTo>
                    <a:pt y="25" x="15"/>
                  </a:lnTo>
                  <a:lnTo>
                    <a:pt y="25" x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37" name="Shape 1237"/>
            <p:cNvSpPr/>
            <p:nvPr/>
          </p:nvSpPr>
          <p:spPr>
            <a:xfrm>
              <a:off y="3351212" x="4310062"/>
              <a:ext cy="244475" cx="1557337"/>
            </a:xfrm>
            <a:custGeom>
              <a:pathLst>
                <a:path w="981" extrusionOk="0" h="154">
                  <a:moveTo>
                    <a:pt y="154" x="981"/>
                  </a:moveTo>
                  <a:lnTo>
                    <a:pt y="146" x="971"/>
                  </a:lnTo>
                  <a:lnTo>
                    <a:pt y="139" x="959"/>
                  </a:lnTo>
                  <a:lnTo>
                    <a:pt y="132" x="945"/>
                  </a:lnTo>
                  <a:lnTo>
                    <a:pt y="124" x="930"/>
                  </a:lnTo>
                  <a:lnTo>
                    <a:pt y="112" x="896"/>
                  </a:lnTo>
                  <a:lnTo>
                    <a:pt y="98" x="858"/>
                  </a:lnTo>
                  <a:lnTo>
                    <a:pt y="87" x="814"/>
                  </a:lnTo>
                  <a:lnTo>
                    <a:pt y="77" x="765"/>
                  </a:lnTo>
                  <a:lnTo>
                    <a:pt y="66" x="711"/>
                  </a:lnTo>
                  <a:lnTo>
                    <a:pt y="56" x="652"/>
                  </a:lnTo>
                  <a:lnTo>
                    <a:pt y="48" x="588"/>
                  </a:lnTo>
                  <a:lnTo>
                    <a:pt y="39" x="520"/>
                  </a:lnTo>
                  <a:lnTo>
                    <a:pt y="31" x="447"/>
                  </a:lnTo>
                  <a:lnTo>
                    <a:pt y="24" x="371"/>
                  </a:lnTo>
                  <a:lnTo>
                    <a:pt y="12" x="206"/>
                  </a:lnTo>
                  <a:lnTo>
                    <a:pt y="0" x="27"/>
                  </a:lnTo>
                  <a:lnTo>
                    <a:pt y="19" x="0"/>
                  </a:lnTo>
                  <a:lnTo>
                    <a:pt y="26" x="142"/>
                  </a:lnTo>
                  <a:lnTo>
                    <a:pt y="34" x="285"/>
                  </a:lnTo>
                  <a:lnTo>
                    <a:pt y="44" x="429"/>
                  </a:lnTo>
                  <a:lnTo>
                    <a:pt y="58" x="566"/>
                  </a:lnTo>
                  <a:lnTo>
                    <a:pt y="65" x="630"/>
                  </a:lnTo>
                  <a:lnTo>
                    <a:pt y="73" x="692"/>
                  </a:lnTo>
                  <a:lnTo>
                    <a:pt y="83" x="751"/>
                  </a:lnTo>
                  <a:lnTo>
                    <a:pt y="95" x="807"/>
                  </a:lnTo>
                  <a:lnTo>
                    <a:pt y="107" x="858"/>
                  </a:lnTo>
                  <a:lnTo>
                    <a:pt y="120" x="903"/>
                  </a:lnTo>
                  <a:lnTo>
                    <a:pt y="129" x="925"/>
                  </a:lnTo>
                  <a:lnTo>
                    <a:pt y="137" x="945"/>
                  </a:lnTo>
                  <a:lnTo>
                    <a:pt y="146" x="964"/>
                  </a:lnTo>
                  <a:lnTo>
                    <a:pt y="154" x="98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38" name="Shape 1238"/>
            <p:cNvSpPr/>
            <p:nvPr/>
          </p:nvSpPr>
          <p:spPr>
            <a:xfrm>
              <a:off y="2789236" x="2101850"/>
              <a:ext cy="93661" cx="552450"/>
            </a:xfrm>
            <a:custGeom>
              <a:pathLst>
                <a:path w="348" extrusionOk="0" h="59">
                  <a:moveTo>
                    <a:pt y="59" x="348"/>
                  </a:moveTo>
                  <a:lnTo>
                    <a:pt y="52" x="344"/>
                  </a:lnTo>
                  <a:lnTo>
                    <a:pt y="47" x="339"/>
                  </a:lnTo>
                  <a:lnTo>
                    <a:pt y="42" x="329"/>
                  </a:lnTo>
                  <a:lnTo>
                    <a:pt y="37" x="317"/>
                  </a:lnTo>
                  <a:lnTo>
                    <a:pt y="27" x="285"/>
                  </a:lnTo>
                  <a:lnTo>
                    <a:pt y="18" x="245"/>
                  </a:lnTo>
                  <a:lnTo>
                    <a:pt y="11" x="196"/>
                  </a:lnTo>
                  <a:lnTo>
                    <a:pt y="6" x="140"/>
                  </a:lnTo>
                  <a:lnTo>
                    <a:pt y="1" x="81"/>
                  </a:lnTo>
                  <a:lnTo>
                    <a:pt y="0" x="18"/>
                  </a:lnTo>
                  <a:lnTo>
                    <a:pt y="3" x="0"/>
                  </a:lnTo>
                  <a:lnTo>
                    <a:pt y="8" x="45"/>
                  </a:lnTo>
                  <a:lnTo>
                    <a:pt y="13" x="98"/>
                  </a:lnTo>
                  <a:lnTo>
                    <a:pt y="18" x="152"/>
                  </a:lnTo>
                  <a:lnTo>
                    <a:pt y="23" x="204"/>
                  </a:lnTo>
                  <a:lnTo>
                    <a:pt y="30" x="253"/>
                  </a:lnTo>
                  <a:lnTo>
                    <a:pt y="38" x="295"/>
                  </a:lnTo>
                  <a:lnTo>
                    <a:pt y="42" x="314"/>
                  </a:lnTo>
                  <a:lnTo>
                    <a:pt y="47" x="327"/>
                  </a:lnTo>
                  <a:lnTo>
                    <a:pt y="54" x="339"/>
                  </a:lnTo>
                  <a:lnTo>
                    <a:pt y="59" x="3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39" name="Shape 1239"/>
            <p:cNvSpPr/>
            <p:nvPr/>
          </p:nvSpPr>
          <p:spPr>
            <a:xfrm>
              <a:off y="3381375" x="4165600"/>
              <a:ext cy="220661" cx="1704975"/>
            </a:xfrm>
            <a:custGeom>
              <a:pathLst>
                <a:path w="1074" extrusionOk="0" h="139">
                  <a:moveTo>
                    <a:pt y="139" x="1070"/>
                  </a:moveTo>
                  <a:lnTo>
                    <a:pt y="137" x="1072"/>
                  </a:lnTo>
                  <a:lnTo>
                    <a:pt y="137" x="1074"/>
                  </a:lnTo>
                  <a:lnTo>
                    <a:pt y="128" x="1062"/>
                  </a:lnTo>
                  <a:lnTo>
                    <a:pt y="122" x="1050"/>
                  </a:lnTo>
                  <a:lnTo>
                    <a:pt y="113" x="1035"/>
                  </a:lnTo>
                  <a:lnTo>
                    <a:pt y="107" x="1020"/>
                  </a:lnTo>
                  <a:lnTo>
                    <a:pt y="95" x="984"/>
                  </a:lnTo>
                  <a:lnTo>
                    <a:pt y="83" x="942"/>
                  </a:lnTo>
                  <a:lnTo>
                    <a:pt y="71" x="895"/>
                  </a:lnTo>
                  <a:lnTo>
                    <a:pt y="61" x="842"/>
                  </a:lnTo>
                  <a:lnTo>
                    <a:pt y="52" x="787"/>
                  </a:lnTo>
                  <a:lnTo>
                    <a:pt y="44" x="724"/>
                  </a:lnTo>
                  <a:lnTo>
                    <a:pt y="37" x="658"/>
                  </a:lnTo>
                  <a:lnTo>
                    <a:pt y="30" x="587"/>
                  </a:lnTo>
                  <a:lnTo>
                    <a:pt y="24" x="513"/>
                  </a:lnTo>
                  <a:lnTo>
                    <a:pt y="19" x="435"/>
                  </a:lnTo>
                  <a:lnTo>
                    <a:pt y="8" x="270"/>
                  </a:lnTo>
                  <a:lnTo>
                    <a:pt y="0" x="91"/>
                  </a:lnTo>
                  <a:lnTo>
                    <a:pt y="63" x="0"/>
                  </a:lnTo>
                  <a:lnTo>
                    <a:pt y="56" x="121"/>
                  </a:lnTo>
                  <a:lnTo>
                    <a:pt y="52" x="263"/>
                  </a:lnTo>
                  <a:lnTo>
                    <a:pt y="51" x="341"/>
                  </a:lnTo>
                  <a:lnTo>
                    <a:pt y="51" x="420"/>
                  </a:lnTo>
                  <a:lnTo>
                    <a:pt y="51" x="500"/>
                  </a:lnTo>
                  <a:lnTo>
                    <a:pt y="54" x="579"/>
                  </a:lnTo>
                  <a:lnTo>
                    <a:pt y="58" x="658"/>
                  </a:lnTo>
                  <a:lnTo>
                    <a:pt y="63" x="734"/>
                  </a:lnTo>
                  <a:lnTo>
                    <a:pt y="69" x="805"/>
                  </a:lnTo>
                  <a:lnTo>
                    <a:pt y="79" x="873"/>
                  </a:lnTo>
                  <a:lnTo>
                    <a:pt y="85" x="905"/>
                  </a:lnTo>
                  <a:lnTo>
                    <a:pt y="90" x="933"/>
                  </a:lnTo>
                  <a:lnTo>
                    <a:pt y="96" x="962"/>
                  </a:lnTo>
                  <a:lnTo>
                    <a:pt y="103" x="987"/>
                  </a:lnTo>
                  <a:lnTo>
                    <a:pt y="112" x="1013"/>
                  </a:lnTo>
                  <a:lnTo>
                    <a:pt y="120" x="1035"/>
                  </a:lnTo>
                  <a:lnTo>
                    <a:pt y="130" x="1053"/>
                  </a:lnTo>
                  <a:lnTo>
                    <a:pt y="139" x="1070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40" name="Shape 1240"/>
            <p:cNvSpPr/>
            <p:nvPr/>
          </p:nvSpPr>
          <p:spPr>
            <a:xfrm>
              <a:off y="2794000" x="1974850"/>
              <a:ext cy="90486" cx="679450"/>
            </a:xfrm>
            <a:custGeom>
              <a:pathLst>
                <a:path w="428" extrusionOk="0" h="57">
                  <a:moveTo>
                    <a:pt y="57" x="426"/>
                  </a:moveTo>
                  <a:lnTo>
                    <a:pt y="56" x="426"/>
                  </a:lnTo>
                  <a:lnTo>
                    <a:pt y="56" x="428"/>
                  </a:lnTo>
                  <a:lnTo>
                    <a:pt y="51" x="422"/>
                  </a:lnTo>
                  <a:lnTo>
                    <a:pt y="44" x="416"/>
                  </a:lnTo>
                  <a:lnTo>
                    <a:pt y="39" x="404"/>
                  </a:lnTo>
                  <a:lnTo>
                    <a:pt y="34" x="389"/>
                  </a:lnTo>
                  <a:lnTo>
                    <a:pt y="25" x="352"/>
                  </a:lnTo>
                  <a:lnTo>
                    <a:pt y="17" x="306"/>
                  </a:lnTo>
                  <a:lnTo>
                    <a:pt y="10" x="252"/>
                  </a:lnTo>
                  <a:lnTo>
                    <a:pt y="5" x="195"/>
                  </a:lnTo>
                  <a:lnTo>
                    <a:pt y="2" x="135"/>
                  </a:lnTo>
                  <a:lnTo>
                    <a:pt y="0" x="76"/>
                  </a:lnTo>
                  <a:lnTo>
                    <a:pt y="15" x="0"/>
                  </a:lnTo>
                  <a:lnTo>
                    <a:pt y="12" x="44"/>
                  </a:lnTo>
                  <a:lnTo>
                    <a:pt y="12" x="103"/>
                  </a:lnTo>
                  <a:lnTo>
                    <a:pt y="13" x="171"/>
                  </a:lnTo>
                  <a:lnTo>
                    <a:pt y="17" x="240"/>
                  </a:lnTo>
                  <a:lnTo>
                    <a:pt y="19" x="274"/>
                  </a:lnTo>
                  <a:lnTo>
                    <a:pt y="22" x="306"/>
                  </a:lnTo>
                  <a:lnTo>
                    <a:pt y="27" x="336"/>
                  </a:lnTo>
                  <a:lnTo>
                    <a:pt y="30" x="363"/>
                  </a:lnTo>
                  <a:lnTo>
                    <a:pt y="37" x="385"/>
                  </a:lnTo>
                  <a:lnTo>
                    <a:pt y="42" x="404"/>
                  </a:lnTo>
                  <a:lnTo>
                    <a:pt y="46" x="412"/>
                  </a:lnTo>
                  <a:lnTo>
                    <a:pt y="49" x="417"/>
                  </a:lnTo>
                  <a:lnTo>
                    <a:pt y="52" x="422"/>
                  </a:lnTo>
                  <a:lnTo>
                    <a:pt y="57" x="426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41" name="Shape 1241"/>
            <p:cNvSpPr/>
            <p:nvPr/>
          </p:nvSpPr>
          <p:spPr>
            <a:xfrm>
              <a:off y="3478212" x="3948112"/>
              <a:ext cy="147637" cx="1900237"/>
            </a:xfrm>
            <a:custGeom>
              <a:pathLst>
                <a:path w="1197" extrusionOk="0" h="93">
                  <a:moveTo>
                    <a:pt y="91" x="1180"/>
                  </a:moveTo>
                  <a:lnTo>
                    <a:pt y="83" x="1197"/>
                  </a:lnTo>
                  <a:lnTo>
                    <a:pt y="73" x="1177"/>
                  </a:lnTo>
                  <a:lnTo>
                    <a:pt y="62" x="1155"/>
                  </a:lnTo>
                  <a:lnTo>
                    <a:pt y="54" x="1131"/>
                  </a:lnTo>
                  <a:lnTo>
                    <a:pt y="46" x="1106"/>
                  </a:lnTo>
                  <a:lnTo>
                    <a:pt y="39" x="1079"/>
                  </a:lnTo>
                  <a:lnTo>
                    <a:pt y="32" x="1049"/>
                  </a:lnTo>
                  <a:lnTo>
                    <a:pt y="27" x="1018"/>
                  </a:lnTo>
                  <a:lnTo>
                    <a:pt y="22" x="986"/>
                  </a:lnTo>
                  <a:lnTo>
                    <a:pt y="13" x="917"/>
                  </a:lnTo>
                  <a:lnTo>
                    <a:pt y="7" x="844"/>
                  </a:lnTo>
                  <a:lnTo>
                    <a:pt y="3" x="768"/>
                  </a:lnTo>
                  <a:lnTo>
                    <a:pt y="0" x="691"/>
                  </a:lnTo>
                  <a:lnTo>
                    <a:pt y="0" x="611"/>
                  </a:lnTo>
                  <a:lnTo>
                    <a:pt y="0" x="532"/>
                  </a:lnTo>
                  <a:lnTo>
                    <a:pt y="2" x="453"/>
                  </a:lnTo>
                  <a:lnTo>
                    <a:pt y="5" x="377"/>
                  </a:lnTo>
                  <a:lnTo>
                    <a:pt y="12" x="235"/>
                  </a:lnTo>
                  <a:lnTo>
                    <a:pt y="17" x="111"/>
                  </a:lnTo>
                  <a:lnTo>
                    <a:pt y="93" x="0"/>
                  </a:lnTo>
                  <a:lnTo>
                    <a:pt y="84" x="56"/>
                  </a:lnTo>
                  <a:lnTo>
                    <a:pt y="74" x="120"/>
                  </a:lnTo>
                  <a:lnTo>
                    <a:pt y="66" x="193"/>
                  </a:lnTo>
                  <a:lnTo>
                    <a:pt y="57" x="270"/>
                  </a:lnTo>
                  <a:lnTo>
                    <a:pt y="49" x="355"/>
                  </a:lnTo>
                  <a:lnTo>
                    <a:pt y="42" x="442"/>
                  </a:lnTo>
                  <a:lnTo>
                    <a:pt y="37" x="532"/>
                  </a:lnTo>
                  <a:lnTo>
                    <a:pt y="32" x="621"/>
                  </a:lnTo>
                  <a:lnTo>
                    <a:pt y="30" x="709"/>
                  </a:lnTo>
                  <a:lnTo>
                    <a:pt y="30" x="797"/>
                  </a:lnTo>
                  <a:lnTo>
                    <a:pt y="32" x="878"/>
                  </a:lnTo>
                  <a:lnTo>
                    <a:pt y="37" x="956"/>
                  </a:lnTo>
                  <a:lnTo>
                    <a:pt y="40" x="993"/>
                  </a:lnTo>
                  <a:lnTo>
                    <a:pt y="46" x="1027"/>
                  </a:lnTo>
                  <a:lnTo>
                    <a:pt y="51" x="1059"/>
                  </a:lnTo>
                  <a:lnTo>
                    <a:pt y="57" x="1087"/>
                  </a:lnTo>
                  <a:lnTo>
                    <a:pt y="64" x="1116"/>
                  </a:lnTo>
                  <a:lnTo>
                    <a:pt y="73" x="1140"/>
                  </a:lnTo>
                  <a:lnTo>
                    <a:pt y="81" x="1162"/>
                  </a:lnTo>
                  <a:lnTo>
                    <a:pt y="91" x="1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42" name="Shape 1242"/>
            <p:cNvSpPr/>
            <p:nvPr/>
          </p:nvSpPr>
          <p:spPr>
            <a:xfrm>
              <a:off y="2824161" x="1830386"/>
              <a:ext cy="66675" cx="812800"/>
            </a:xfrm>
            <a:custGeom>
              <a:pathLst>
                <a:path w="512" extrusionOk="0" h="42">
                  <a:moveTo>
                    <a:pt y="42" x="505"/>
                  </a:moveTo>
                  <a:lnTo>
                    <a:pt y="38" x="512"/>
                  </a:lnTo>
                  <a:lnTo>
                    <a:pt y="35" x="508"/>
                  </a:lnTo>
                  <a:lnTo>
                    <a:pt y="32" x="503"/>
                  </a:lnTo>
                  <a:lnTo>
                    <a:pt y="28" x="497"/>
                  </a:lnTo>
                  <a:lnTo>
                    <a:pt y="25" x="488"/>
                  </a:lnTo>
                  <a:lnTo>
                    <a:pt y="18" x="468"/>
                  </a:lnTo>
                  <a:lnTo>
                    <a:pt y="13" x="443"/>
                  </a:lnTo>
                  <a:lnTo>
                    <a:pt y="10" x="414"/>
                  </a:lnTo>
                  <a:lnTo>
                    <a:pt y="6" x="382"/>
                  </a:lnTo>
                  <a:lnTo>
                    <a:pt y="3" x="348"/>
                  </a:lnTo>
                  <a:lnTo>
                    <a:pt y="1" x="313"/>
                  </a:lnTo>
                  <a:lnTo>
                    <a:pt y="0" x="240"/>
                  </a:lnTo>
                  <a:lnTo>
                    <a:pt y="0" x="171"/>
                  </a:lnTo>
                  <a:lnTo>
                    <a:pt y="0" x="110"/>
                  </a:lnTo>
                  <a:lnTo>
                    <a:pt y="3" x="64"/>
                  </a:lnTo>
                  <a:lnTo>
                    <a:pt y="30" x="0"/>
                  </a:lnTo>
                  <a:lnTo>
                    <a:pt y="25" x="47"/>
                  </a:lnTo>
                  <a:lnTo>
                    <a:pt y="20" x="115"/>
                  </a:lnTo>
                  <a:lnTo>
                    <a:pt y="16" x="194"/>
                  </a:lnTo>
                  <a:lnTo>
                    <a:pt y="13" x="277"/>
                  </a:lnTo>
                  <a:lnTo>
                    <a:pt y="13" x="319"/>
                  </a:lnTo>
                  <a:lnTo>
                    <a:pt y="15" x="358"/>
                  </a:lnTo>
                  <a:lnTo>
                    <a:pt y="16" x="395"/>
                  </a:lnTo>
                  <a:lnTo>
                    <a:pt y="18" x="427"/>
                  </a:lnTo>
                  <a:lnTo>
                    <a:pt y="22" x="456"/>
                  </a:lnTo>
                  <a:lnTo>
                    <a:pt y="27" x="480"/>
                  </a:lnTo>
                  <a:lnTo>
                    <a:pt y="30" x="488"/>
                  </a:lnTo>
                  <a:lnTo>
                    <a:pt y="33" x="497"/>
                  </a:lnTo>
                  <a:lnTo>
                    <a:pt y="37" x="502"/>
                  </a:lnTo>
                  <a:lnTo>
                    <a:pt y="42" x="505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43" name="Shape 1243"/>
            <p:cNvSpPr/>
            <p:nvPr/>
          </p:nvSpPr>
          <p:spPr>
            <a:xfrm>
              <a:off y="3598862" x="2833686"/>
              <a:ext cy="1263650" cx="2967036"/>
            </a:xfrm>
            <a:custGeom>
              <a:pathLst>
                <a:path w="1869" extrusionOk="0" h="796">
                  <a:moveTo>
                    <a:pt y="776" x="376"/>
                  </a:moveTo>
                  <a:lnTo>
                    <a:pt y="782" x="363"/>
                  </a:lnTo>
                  <a:lnTo>
                    <a:pt y="787" x="347"/>
                  </a:lnTo>
                  <a:lnTo>
                    <a:pt y="792" x="332"/>
                  </a:lnTo>
                  <a:lnTo>
                    <a:pt y="794" x="317"/>
                  </a:lnTo>
                  <a:lnTo>
                    <a:pt y="796" x="302"/>
                  </a:lnTo>
                  <a:lnTo>
                    <a:pt y="796" x="285"/>
                  </a:lnTo>
                  <a:lnTo>
                    <a:pt y="796" x="268"/>
                  </a:lnTo>
                  <a:lnTo>
                    <a:pt y="794" x="248"/>
                  </a:lnTo>
                  <a:lnTo>
                    <a:pt y="782" x="189"/>
                  </a:lnTo>
                  <a:lnTo>
                    <a:pt y="771" x="123"/>
                  </a:lnTo>
                  <a:lnTo>
                    <a:pt y="757" x="59"/>
                  </a:lnTo>
                  <a:lnTo>
                    <a:pt y="743" x="0"/>
                  </a:lnTo>
                  <a:lnTo>
                    <a:pt y="732" x="3"/>
                  </a:lnTo>
                  <a:lnTo>
                    <a:pt y="720" x="11"/>
                  </a:lnTo>
                  <a:lnTo>
                    <a:pt y="708" x="23"/>
                  </a:lnTo>
                  <a:lnTo>
                    <a:pt y="694" x="42"/>
                  </a:lnTo>
                  <a:lnTo>
                    <a:pt y="671" x="140"/>
                  </a:lnTo>
                  <a:lnTo>
                    <a:pt y="644" x="241"/>
                  </a:lnTo>
                  <a:lnTo>
                    <a:pt y="613" x="346"/>
                  </a:lnTo>
                  <a:lnTo>
                    <a:pt y="578" x="454"/>
                  </a:lnTo>
                  <a:lnTo>
                    <a:pt y="542" x="565"/>
                  </a:lnTo>
                  <a:lnTo>
                    <a:pt y="502" x="678"/>
                  </a:lnTo>
                  <a:lnTo>
                    <a:pt y="460" x="792"/>
                  </a:lnTo>
                  <a:lnTo>
                    <a:pt y="416" x="908"/>
                  </a:lnTo>
                  <a:lnTo>
                    <a:pt y="368" x="1023"/>
                  </a:lnTo>
                  <a:lnTo>
                    <a:pt y="319" x="1139"/>
                  </a:lnTo>
                  <a:lnTo>
                    <a:pt y="269" x="1258"/>
                  </a:lnTo>
                  <a:lnTo>
                    <a:pt y="218" x="1372"/>
                  </a:lnTo>
                  <a:lnTo>
                    <a:pt y="164" x="1489"/>
                  </a:lnTo>
                  <a:lnTo>
                    <a:pt y="110" x="1602"/>
                  </a:lnTo>
                  <a:lnTo>
                    <a:pt y="56" x="1713"/>
                  </a:lnTo>
                  <a:lnTo>
                    <a:pt y="0" x="1825"/>
                  </a:lnTo>
                  <a:lnTo>
                    <a:pt y="5" x="1838"/>
                  </a:lnTo>
                  <a:lnTo>
                    <a:pt y="10" x="1850"/>
                  </a:lnTo>
                  <a:lnTo>
                    <a:pt y="17" x="1862"/>
                  </a:lnTo>
                  <a:lnTo>
                    <a:pt y="24" x="1869"/>
                  </a:lnTo>
                  <a:lnTo>
                    <a:pt y="776" x="376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44" name="Shape 1244"/>
            <p:cNvSpPr/>
            <p:nvPr/>
          </p:nvSpPr>
          <p:spPr>
            <a:xfrm>
              <a:off y="2879725" x="1393825"/>
              <a:ext cy="322261" cx="1227136"/>
            </a:xfrm>
            <a:custGeom>
              <a:pathLst>
                <a:path w="773" extrusionOk="0" h="203">
                  <a:moveTo>
                    <a:pt y="194" x="194"/>
                  </a:moveTo>
                  <a:lnTo>
                    <a:pt y="198" x="174"/>
                  </a:lnTo>
                  <a:lnTo>
                    <a:pt y="201" x="145"/>
                  </a:lnTo>
                  <a:lnTo>
                    <a:pt y="203" x="115"/>
                  </a:lnTo>
                  <a:lnTo>
                    <a:pt y="203" x="96"/>
                  </a:lnTo>
                  <a:lnTo>
                    <a:pt y="201" x="73"/>
                  </a:lnTo>
                  <a:lnTo>
                    <a:pt y="199" x="46"/>
                  </a:lnTo>
                  <a:lnTo>
                    <a:pt y="196" x="20"/>
                  </a:lnTo>
                  <a:lnTo>
                    <a:pt y="193" x="0"/>
                  </a:lnTo>
                  <a:lnTo>
                    <a:pt y="191" x="0"/>
                  </a:lnTo>
                  <a:lnTo>
                    <a:pt y="189" x="0"/>
                  </a:lnTo>
                  <a:lnTo>
                    <a:pt y="186" x="3"/>
                  </a:lnTo>
                  <a:lnTo>
                    <a:pt y="183" x="10"/>
                  </a:lnTo>
                  <a:lnTo>
                    <a:pt y="171" x="86"/>
                  </a:lnTo>
                  <a:lnTo>
                    <a:pt y="156" x="172"/>
                  </a:lnTo>
                  <a:lnTo>
                    <a:pt y="135" x="265"/>
                  </a:lnTo>
                  <a:lnTo>
                    <a:pt y="112" x="365"/>
                  </a:lnTo>
                  <a:lnTo>
                    <a:pt y="86" x="466"/>
                  </a:lnTo>
                  <a:lnTo>
                    <a:pt y="59" x="567"/>
                  </a:lnTo>
                  <a:lnTo>
                    <a:pt y="30" x="669"/>
                  </a:lnTo>
                  <a:lnTo>
                    <a:pt y="0" x="765"/>
                  </a:lnTo>
                  <a:lnTo>
                    <a:pt y="3" x="772"/>
                  </a:lnTo>
                  <a:lnTo>
                    <a:pt y="8" x="773"/>
                  </a:lnTo>
                  <a:lnTo>
                    <a:pt y="194" x="19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45" name="Shape 1245"/>
            <p:cNvSpPr/>
            <p:nvPr/>
          </p:nvSpPr>
          <p:spPr>
            <a:xfrm>
              <a:off y="3595687" x="2771775"/>
              <a:ext cy="1182687" cx="2959100"/>
            </a:xfrm>
            <a:custGeom>
              <a:pathLst>
                <a:path w="1864" extrusionOk="0" h="745">
                  <a:moveTo>
                    <a:pt y="685" x="39"/>
                  </a:moveTo>
                  <a:lnTo>
                    <a:pt y="690" x="29"/>
                  </a:lnTo>
                  <a:lnTo>
                    <a:pt y="695" x="20"/>
                  </a:lnTo>
                  <a:lnTo>
                    <a:pt y="702" x="13"/>
                  </a:lnTo>
                  <a:lnTo>
                    <a:pt y="710" x="10"/>
                  </a:lnTo>
                  <a:lnTo>
                    <a:pt y="724" x="3"/>
                  </a:lnTo>
                  <a:lnTo>
                    <a:pt y="737" x="0"/>
                  </a:lnTo>
                  <a:lnTo>
                    <a:pt y="745" x="39"/>
                  </a:lnTo>
                  <a:lnTo>
                    <a:pt y="734" x="42"/>
                  </a:lnTo>
                  <a:lnTo>
                    <a:pt y="722" x="50"/>
                  </a:lnTo>
                  <a:lnTo>
                    <a:pt y="710" x="62"/>
                  </a:lnTo>
                  <a:lnTo>
                    <a:pt y="696" x="81"/>
                  </a:lnTo>
                  <a:lnTo>
                    <a:pt y="673" x="179"/>
                  </a:lnTo>
                  <a:lnTo>
                    <a:pt y="646" x="280"/>
                  </a:lnTo>
                  <a:lnTo>
                    <a:pt y="615" x="385"/>
                  </a:lnTo>
                  <a:lnTo>
                    <a:pt y="580" x="493"/>
                  </a:lnTo>
                  <a:lnTo>
                    <a:pt y="544" x="604"/>
                  </a:lnTo>
                  <a:lnTo>
                    <a:pt y="504" x="717"/>
                  </a:lnTo>
                  <a:lnTo>
                    <a:pt y="462" x="831"/>
                  </a:lnTo>
                  <a:lnTo>
                    <a:pt y="418" x="947"/>
                  </a:lnTo>
                  <a:lnTo>
                    <a:pt y="370" x="1062"/>
                  </a:lnTo>
                  <a:lnTo>
                    <a:pt y="321" x="1178"/>
                  </a:lnTo>
                  <a:lnTo>
                    <a:pt y="271" x="1297"/>
                  </a:lnTo>
                  <a:lnTo>
                    <a:pt y="220" x="1411"/>
                  </a:lnTo>
                  <a:lnTo>
                    <a:pt y="166" x="1528"/>
                  </a:lnTo>
                  <a:lnTo>
                    <a:pt y="112" x="1641"/>
                  </a:lnTo>
                  <a:lnTo>
                    <a:pt y="58" x="1752"/>
                  </a:lnTo>
                  <a:lnTo>
                    <a:pt y="2" x="1864"/>
                  </a:lnTo>
                  <a:lnTo>
                    <a:pt y="0" x="1854"/>
                  </a:lnTo>
                  <a:lnTo>
                    <a:pt y="58" x="1727"/>
                  </a:lnTo>
                  <a:lnTo>
                    <a:pt y="115" x="1602"/>
                  </a:lnTo>
                  <a:lnTo>
                    <a:pt y="171" x="1479"/>
                  </a:lnTo>
                  <a:lnTo>
                    <a:pt y="227" x="1356"/>
                  </a:lnTo>
                  <a:lnTo>
                    <a:pt y="279" x="1234"/>
                  </a:lnTo>
                  <a:lnTo>
                    <a:pt y="330" x="1116"/>
                  </a:lnTo>
                  <a:lnTo>
                    <a:pt y="379" x="998"/>
                  </a:lnTo>
                  <a:lnTo>
                    <a:pt y="424" x="881"/>
                  </a:lnTo>
                  <a:lnTo>
                    <a:pt y="468" x="768"/>
                  </a:lnTo>
                  <a:lnTo>
                    <a:pt y="509" x="657"/>
                  </a:lnTo>
                  <a:lnTo>
                    <a:pt y="546" x="547"/>
                  </a:lnTo>
                  <a:lnTo>
                    <a:pt y="582" x="439"/>
                  </a:lnTo>
                  <a:lnTo>
                    <a:pt y="612" x="334"/>
                  </a:lnTo>
                  <a:lnTo>
                    <a:pt y="641" x="233"/>
                  </a:lnTo>
                  <a:lnTo>
                    <a:pt y="664" x="135"/>
                  </a:lnTo>
                  <a:lnTo>
                    <a:pt y="685" x="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46" name="Shape 1246"/>
            <p:cNvSpPr/>
            <p:nvPr/>
          </p:nvSpPr>
          <p:spPr>
            <a:xfrm>
              <a:off y="2879725" x="1371600"/>
              <a:ext cy="306387" cx="1236661"/>
            </a:xfrm>
            <a:custGeom>
              <a:pathLst>
                <a:path w="779" extrusionOk="0" h="193">
                  <a:moveTo>
                    <a:pt y="179" x="17"/>
                  </a:moveTo>
                  <a:lnTo>
                    <a:pt y="181" x="9"/>
                  </a:lnTo>
                  <a:lnTo>
                    <a:pt y="184" x="4"/>
                  </a:lnTo>
                  <a:lnTo>
                    <a:pt y="188" x="2"/>
                  </a:lnTo>
                  <a:lnTo>
                    <a:pt y="191" x="0"/>
                  </a:lnTo>
                  <a:lnTo>
                    <a:pt y="193" x="14"/>
                  </a:lnTo>
                  <a:lnTo>
                    <a:pt y="191" x="14"/>
                  </a:lnTo>
                  <a:lnTo>
                    <a:pt y="189" x="14"/>
                  </a:lnTo>
                  <a:lnTo>
                    <a:pt y="186" x="17"/>
                  </a:lnTo>
                  <a:lnTo>
                    <a:pt y="183" x="24"/>
                  </a:lnTo>
                  <a:lnTo>
                    <a:pt y="171" x="100"/>
                  </a:lnTo>
                  <a:lnTo>
                    <a:pt y="156" x="186"/>
                  </a:lnTo>
                  <a:lnTo>
                    <a:pt y="135" x="279"/>
                  </a:lnTo>
                  <a:lnTo>
                    <a:pt y="112" x="379"/>
                  </a:lnTo>
                  <a:lnTo>
                    <a:pt y="86" x="480"/>
                  </a:lnTo>
                  <a:lnTo>
                    <a:pt y="59" x="581"/>
                  </a:lnTo>
                  <a:lnTo>
                    <a:pt y="30" x="683"/>
                  </a:lnTo>
                  <a:lnTo>
                    <a:pt y="0" x="779"/>
                  </a:lnTo>
                  <a:lnTo>
                    <a:pt y="0" x="777"/>
                  </a:lnTo>
                  <a:lnTo>
                    <a:pt y="30" x="669"/>
                  </a:lnTo>
                  <a:lnTo>
                    <a:pt y="59" x="563"/>
                  </a:lnTo>
                  <a:lnTo>
                    <a:pt y="88" x="458"/>
                  </a:lnTo>
                  <a:lnTo>
                    <a:pt y="113" x="357"/>
                  </a:lnTo>
                  <a:lnTo>
                    <a:pt y="135" x="261"/>
                  </a:lnTo>
                  <a:lnTo>
                    <a:pt y="154" x="171"/>
                  </a:lnTo>
                  <a:lnTo>
                    <a:pt y="169" x="90"/>
                  </a:lnTo>
                  <a:lnTo>
                    <a:pt y="179" x="1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47" name="Shape 1247"/>
            <p:cNvSpPr/>
            <p:nvPr/>
          </p:nvSpPr>
          <p:spPr>
            <a:xfrm>
              <a:off y="3590925" x="2428875"/>
              <a:ext cy="1154112" cx="3189286"/>
            </a:xfrm>
            <a:custGeom>
              <a:pathLst>
                <a:path w="2009" extrusionOk="0" h="727">
                  <a:moveTo>
                    <a:pt y="544" x="180"/>
                  </a:moveTo>
                  <a:lnTo>
                    <a:pt y="664" x="3"/>
                  </a:lnTo>
                  <a:lnTo>
                    <a:pt y="666" x="0"/>
                  </a:lnTo>
                  <a:lnTo>
                    <a:pt y="669" x="0"/>
                  </a:lnTo>
                  <a:lnTo>
                    <a:pt y="672" x="0"/>
                  </a:lnTo>
                  <a:lnTo>
                    <a:pt y="674" x="0"/>
                  </a:lnTo>
                  <a:lnTo>
                    <a:pt y="679" x="3"/>
                  </a:lnTo>
                  <a:lnTo>
                    <a:pt y="681" x="6"/>
                  </a:lnTo>
                  <a:lnTo>
                    <a:pt y="683" x="8"/>
                  </a:lnTo>
                  <a:lnTo>
                    <a:pt y="708" x="94"/>
                  </a:lnTo>
                  <a:lnTo>
                    <a:pt y="727" x="167"/>
                  </a:lnTo>
                  <a:lnTo>
                    <a:pt y="715" x="172"/>
                  </a:lnTo>
                  <a:lnTo>
                    <a:pt y="699" x="174"/>
                  </a:lnTo>
                  <a:lnTo>
                    <a:pt y="693" x="174"/>
                  </a:lnTo>
                  <a:lnTo>
                    <a:pt y="686" x="175"/>
                  </a:lnTo>
                  <a:lnTo>
                    <a:pt y="676" x="177"/>
                  </a:lnTo>
                  <a:lnTo>
                    <a:pt y="666" x="184"/>
                  </a:lnTo>
                  <a:lnTo>
                    <a:pt y="642" x="282"/>
                  </a:lnTo>
                  <a:lnTo>
                    <a:pt y="615" x="385"/>
                  </a:lnTo>
                  <a:lnTo>
                    <a:pt y="586" x="493"/>
                  </a:lnTo>
                  <a:lnTo>
                    <a:pt y="554" x="602"/>
                  </a:lnTo>
                  <a:lnTo>
                    <a:pt y="519" x="717"/>
                  </a:lnTo>
                  <a:lnTo>
                    <a:pt y="481" x="834"/>
                  </a:lnTo>
                  <a:lnTo>
                    <a:pt y="443" x="952"/>
                  </a:lnTo>
                  <a:lnTo>
                    <a:pt y="400" x="1072"/>
                  </a:lnTo>
                  <a:lnTo>
                    <a:pt y="356" x="1192"/>
                  </a:lnTo>
                  <a:lnTo>
                    <a:pt y="311" x="1313"/>
                  </a:lnTo>
                  <a:lnTo>
                    <a:pt y="263" x="1433"/>
                  </a:lnTo>
                  <a:lnTo>
                    <a:pt y="214" x="1553"/>
                  </a:lnTo>
                  <a:lnTo>
                    <a:pt y="164" x="1670"/>
                  </a:lnTo>
                  <a:lnTo>
                    <a:pt y="111" x="1786"/>
                  </a:lnTo>
                  <a:lnTo>
                    <a:pt y="57" x="1899"/>
                  </a:lnTo>
                  <a:lnTo>
                    <a:pt y="3" x="2009"/>
                  </a:lnTo>
                  <a:lnTo>
                    <a:pt y="0" x="1999"/>
                  </a:lnTo>
                  <a:lnTo>
                    <a:pt y="57" x="1872"/>
                  </a:lnTo>
                  <a:lnTo>
                    <a:pt y="110" x="1747"/>
                  </a:lnTo>
                  <a:lnTo>
                    <a:pt y="159" x="1624"/>
                  </a:lnTo>
                  <a:lnTo>
                    <a:pt y="204" x="1501"/>
                  </a:lnTo>
                  <a:lnTo>
                    <a:pt y="247" x="1379"/>
                  </a:lnTo>
                  <a:lnTo>
                    <a:pt y="285" x="1259"/>
                  </a:lnTo>
                  <a:lnTo>
                    <a:pt y="321" x="1141"/>
                  </a:lnTo>
                  <a:lnTo>
                    <a:pt y="355" x="1026"/>
                  </a:lnTo>
                  <a:lnTo>
                    <a:pt y="385" x="911"/>
                  </a:lnTo>
                  <a:lnTo>
                    <a:pt y="412" x="800"/>
                  </a:lnTo>
                  <a:lnTo>
                    <a:pt y="439" x="690"/>
                  </a:lnTo>
                  <a:lnTo>
                    <a:pt y="463" x="582"/>
                  </a:lnTo>
                  <a:lnTo>
                    <a:pt y="485" x="478"/>
                  </a:lnTo>
                  <a:lnTo>
                    <a:pt y="505" x="376"/>
                  </a:lnTo>
                  <a:lnTo>
                    <a:pt y="525" x="277"/>
                  </a:lnTo>
                  <a:lnTo>
                    <a:pt y="544" x="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48" name="Shape 1248"/>
            <p:cNvSpPr/>
            <p:nvPr/>
          </p:nvSpPr>
          <p:spPr>
            <a:xfrm>
              <a:off y="2876550" x="1203325"/>
              <a:ext cy="295275" cx="1373187"/>
            </a:xfrm>
            <a:custGeom>
              <a:pathLst>
                <a:path w="865" extrusionOk="0" h="186">
                  <a:moveTo>
                    <a:pt y="132" x="83"/>
                  </a:moveTo>
                  <a:lnTo>
                    <a:pt y="166" x="4"/>
                  </a:lnTo>
                  <a:lnTo>
                    <a:pt y="169" x="0"/>
                  </a:lnTo>
                  <a:lnTo>
                    <a:pt y="171" x="0"/>
                  </a:lnTo>
                  <a:lnTo>
                    <a:pt y="171" x="0"/>
                  </a:lnTo>
                  <a:lnTo>
                    <a:pt y="176" x="19"/>
                  </a:lnTo>
                  <a:lnTo>
                    <a:pt y="179" x="37"/>
                  </a:lnTo>
                  <a:lnTo>
                    <a:pt y="183" x="54"/>
                  </a:lnTo>
                  <a:lnTo>
                    <a:pt y="186" x="73"/>
                  </a:lnTo>
                  <a:lnTo>
                    <a:pt y="185" x="73"/>
                  </a:lnTo>
                  <a:lnTo>
                    <a:pt y="181" x="73"/>
                  </a:lnTo>
                  <a:lnTo>
                    <a:pt y="178" x="74"/>
                  </a:lnTo>
                  <a:lnTo>
                    <a:pt y="176" x="76"/>
                  </a:lnTo>
                  <a:lnTo>
                    <a:pt y="171" x="88"/>
                  </a:lnTo>
                  <a:lnTo>
                    <a:pt y="163" x="103"/>
                  </a:lnTo>
                  <a:lnTo>
                    <a:pt y="152" x="181"/>
                  </a:lnTo>
                  <a:lnTo>
                    <a:pt y="137" x="267"/>
                  </a:lnTo>
                  <a:lnTo>
                    <a:pt y="120" x="361"/>
                  </a:lnTo>
                  <a:lnTo>
                    <a:pt y="102" x="461"/>
                  </a:lnTo>
                  <a:lnTo>
                    <a:pt y="80" x="562"/>
                  </a:lnTo>
                  <a:lnTo>
                    <a:pt y="54" x="665"/>
                  </a:lnTo>
                  <a:lnTo>
                    <a:pt y="29" x="767"/>
                  </a:lnTo>
                  <a:lnTo>
                    <a:pt y="0" x="865"/>
                  </a:lnTo>
                  <a:lnTo>
                    <a:pt y="0" x="861"/>
                  </a:lnTo>
                  <a:lnTo>
                    <a:pt y="14" x="807"/>
                  </a:lnTo>
                  <a:lnTo>
                    <a:pt y="27" x="753"/>
                  </a:lnTo>
                  <a:lnTo>
                    <a:pt y="41" x="699"/>
                  </a:lnTo>
                  <a:lnTo>
                    <a:pt y="53" x="645"/>
                  </a:lnTo>
                  <a:lnTo>
                    <a:pt y="73" x="537"/>
                  </a:lnTo>
                  <a:lnTo>
                    <a:pt y="90" x="432"/>
                  </a:lnTo>
                  <a:lnTo>
                    <a:pt y="103" x="333"/>
                  </a:lnTo>
                  <a:lnTo>
                    <a:pt y="115" x="240"/>
                  </a:lnTo>
                  <a:lnTo>
                    <a:pt y="124" x="155"/>
                  </a:lnTo>
                  <a:lnTo>
                    <a:pt y="132" x="83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49" name="Shape 1249"/>
            <p:cNvSpPr/>
            <p:nvPr/>
          </p:nvSpPr>
          <p:spPr>
            <a:xfrm>
              <a:off y="3594100" x="2714625"/>
              <a:ext cy="860425" cx="2884486"/>
            </a:xfrm>
            <a:custGeom>
              <a:pathLst>
                <a:path w="1817" extrusionOk="0" h="542">
                  <a:moveTo>
                    <a:pt y="542" x="0"/>
                  </a:moveTo>
                  <a:lnTo>
                    <a:pt y="505" x="54"/>
                  </a:lnTo>
                  <a:lnTo>
                    <a:pt y="503" x="80"/>
                  </a:lnTo>
                  <a:lnTo>
                    <a:pt y="496" x="125"/>
                  </a:lnTo>
                  <a:lnTo>
                    <a:pt y="486" x="188"/>
                  </a:lnTo>
                  <a:lnTo>
                    <a:pt y="471" x="265"/>
                  </a:lnTo>
                  <a:lnTo>
                    <a:pt y="452" x="358"/>
                  </a:lnTo>
                  <a:lnTo>
                    <a:pt y="430" x="465"/>
                  </a:lnTo>
                  <a:lnTo>
                    <a:pt y="403" x="579"/>
                  </a:lnTo>
                  <a:lnTo>
                    <a:pt y="373" x="706"/>
                  </a:lnTo>
                  <a:lnTo>
                    <a:pt y="339" x="838"/>
                  </a:lnTo>
                  <a:lnTo>
                    <a:pt y="302" x="975"/>
                  </a:lnTo>
                  <a:lnTo>
                    <a:pt y="261" x="1116"/>
                  </a:lnTo>
                  <a:lnTo>
                    <a:pt y="216" x="1260"/>
                  </a:lnTo>
                  <a:lnTo>
                    <a:pt y="192" x="1333"/>
                  </a:lnTo>
                  <a:lnTo>
                    <a:pt y="167" x="1403"/>
                  </a:lnTo>
                  <a:lnTo>
                    <a:pt y="141" x="1474"/>
                  </a:lnTo>
                  <a:lnTo>
                    <a:pt y="114" x="1545"/>
                  </a:lnTo>
                  <a:lnTo>
                    <a:pt y="87" x="1614"/>
                  </a:lnTo>
                  <a:lnTo>
                    <a:pt y="59" x="1684"/>
                  </a:lnTo>
                  <a:lnTo>
                    <a:pt y="30" x="1751"/>
                  </a:lnTo>
                  <a:lnTo>
                    <a:pt y="0" x="1817"/>
                  </a:lnTo>
                  <a:lnTo>
                    <a:pt y="0" x="1817"/>
                  </a:lnTo>
                  <a:lnTo>
                    <a:pt y="55" x="1692"/>
                  </a:lnTo>
                  <a:lnTo>
                    <a:pt y="109" x="1567"/>
                  </a:lnTo>
                  <a:lnTo>
                    <a:pt y="158" x="1442"/>
                  </a:lnTo>
                  <a:lnTo>
                    <a:pt y="202" x="1321"/>
                  </a:lnTo>
                  <a:lnTo>
                    <a:pt y="245" x="1199"/>
                  </a:lnTo>
                  <a:lnTo>
                    <a:pt y="283" x="1079"/>
                  </a:lnTo>
                  <a:lnTo>
                    <a:pt y="319" x="961"/>
                  </a:lnTo>
                  <a:lnTo>
                    <a:pt y="353" x="845"/>
                  </a:lnTo>
                  <a:lnTo>
                    <a:pt y="383" x="731"/>
                  </a:lnTo>
                  <a:lnTo>
                    <a:pt y="410" x="620"/>
                  </a:lnTo>
                  <a:lnTo>
                    <a:pt y="437" x="510"/>
                  </a:lnTo>
                  <a:lnTo>
                    <a:pt y="461" x="402"/>
                  </a:lnTo>
                  <a:lnTo>
                    <a:pt y="483" x="298"/>
                  </a:lnTo>
                  <a:lnTo>
                    <a:pt y="503" x="196"/>
                  </a:lnTo>
                  <a:lnTo>
                    <a:pt y="523" x="97"/>
                  </a:lnTo>
                  <a:lnTo>
                    <a:pt y="54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50" name="Shape 1250"/>
            <p:cNvSpPr/>
            <p:nvPr/>
          </p:nvSpPr>
          <p:spPr>
            <a:xfrm>
              <a:off y="2876550" x="1335087"/>
              <a:ext cy="209550" cx="1235075"/>
            </a:xfrm>
            <a:custGeom>
              <a:pathLst>
                <a:path w="778" extrusionOk="0" h="132">
                  <a:moveTo>
                    <a:pt y="132" x="0"/>
                  </a:moveTo>
                  <a:lnTo>
                    <a:pt y="122" x="23"/>
                  </a:lnTo>
                  <a:lnTo>
                    <a:pt y="120" x="52"/>
                  </a:lnTo>
                  <a:lnTo>
                    <a:pt y="115" x="111"/>
                  </a:lnTo>
                  <a:lnTo>
                    <a:pt y="105" x="196"/>
                  </a:lnTo>
                  <a:lnTo>
                    <a:pt y="93" x="300"/>
                  </a:lnTo>
                  <a:lnTo>
                    <a:pt y="76" x="417"/>
                  </a:lnTo>
                  <a:lnTo>
                    <a:pt y="54" x="538"/>
                  </a:lnTo>
                  <a:lnTo>
                    <a:pt y="43" x="601"/>
                  </a:lnTo>
                  <a:lnTo>
                    <a:pt y="29" x="662"/>
                  </a:lnTo>
                  <a:lnTo>
                    <a:pt y="16" x="721"/>
                  </a:lnTo>
                  <a:lnTo>
                    <a:pt y="0" x="778"/>
                  </a:lnTo>
                  <a:lnTo>
                    <a:pt y="0" x="778"/>
                  </a:lnTo>
                  <a:lnTo>
                    <a:pt y="14" x="724"/>
                  </a:lnTo>
                  <a:lnTo>
                    <a:pt y="29" x="670"/>
                  </a:lnTo>
                  <a:lnTo>
                    <a:pt y="41" x="616"/>
                  </a:lnTo>
                  <a:lnTo>
                    <a:pt y="53" x="560"/>
                  </a:lnTo>
                  <a:lnTo>
                    <a:pt y="73" x="454"/>
                  </a:lnTo>
                  <a:lnTo>
                    <a:pt y="90" x="349"/>
                  </a:lnTo>
                  <a:lnTo>
                    <a:pt y="103" x="250"/>
                  </a:lnTo>
                  <a:lnTo>
                    <a:pt y="115" x="157"/>
                  </a:lnTo>
                  <a:lnTo>
                    <a:pt y="124" x="72"/>
                  </a:lnTo>
                  <a:lnTo>
                    <a:pt y="13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51" name="Shape 1251"/>
            <p:cNvSpPr/>
            <p:nvPr/>
          </p:nvSpPr>
          <p:spPr>
            <a:xfrm>
              <a:off y="3568700" x="3263900"/>
              <a:ext cy="896937" cx="2339975"/>
            </a:xfrm>
            <a:custGeom>
              <a:pathLst>
                <a:path w="1474" extrusionOk="0" h="565">
                  <a:moveTo>
                    <a:pt y="240" x="274"/>
                  </a:moveTo>
                  <a:lnTo>
                    <a:pt y="262" x="269"/>
                  </a:lnTo>
                  <a:lnTo>
                    <a:pt y="284" x="261"/>
                  </a:lnTo>
                  <a:lnTo>
                    <a:pt y="308" x="249"/>
                  </a:lnTo>
                  <a:lnTo>
                    <a:pt y="332" x="233"/>
                  </a:lnTo>
                  <a:lnTo>
                    <a:pt y="355" x="218"/>
                  </a:lnTo>
                  <a:lnTo>
                    <a:pt y="379" x="200"/>
                  </a:lnTo>
                  <a:lnTo>
                    <a:pt y="401" x="181"/>
                  </a:lnTo>
                  <a:lnTo>
                    <a:pt y="424" x="159"/>
                  </a:lnTo>
                  <a:lnTo>
                    <a:pt y="467" x="117"/>
                  </a:lnTo>
                  <a:lnTo>
                    <a:pt y="506" x="75"/>
                  </a:lnTo>
                  <a:lnTo>
                    <a:pt y="539" x="34"/>
                  </a:lnTo>
                  <a:lnTo>
                    <a:pt y="565" x="0"/>
                  </a:lnTo>
                  <a:lnTo>
                    <a:pt y="539" x="83"/>
                  </a:lnTo>
                  <a:lnTo>
                    <a:pt y="512" x="171"/>
                  </a:lnTo>
                  <a:lnTo>
                    <a:pt y="484" x="262"/>
                  </a:lnTo>
                  <a:lnTo>
                    <a:pt y="452" x="355"/>
                  </a:lnTo>
                  <a:lnTo>
                    <a:pt y="419" x="450"/>
                  </a:lnTo>
                  <a:lnTo>
                    <a:pt y="384" x="546"/>
                  </a:lnTo>
                  <a:lnTo>
                    <a:pt y="348" x="644"/>
                  </a:lnTo>
                  <a:lnTo>
                    <a:pt y="313" x="742"/>
                  </a:lnTo>
                  <a:lnTo>
                    <a:pt y="276" x="840"/>
                  </a:lnTo>
                  <a:lnTo>
                    <a:pt y="237" x="938"/>
                  </a:lnTo>
                  <a:lnTo>
                    <a:pt y="198" x="1032"/>
                  </a:lnTo>
                  <a:lnTo>
                    <a:pt y="159" x="1127"/>
                  </a:lnTo>
                  <a:lnTo>
                    <a:pt y="120" x="1219"/>
                  </a:lnTo>
                  <a:lnTo>
                    <a:pt y="81" x="1307"/>
                  </a:lnTo>
                  <a:lnTo>
                    <a:pt y="43" x="1393"/>
                  </a:lnTo>
                  <a:lnTo>
                    <a:pt y="4" x="1474"/>
                  </a:lnTo>
                  <a:lnTo>
                    <a:pt y="0" x="1454"/>
                  </a:lnTo>
                  <a:lnTo>
                    <a:pt y="27" x="1378"/>
                  </a:lnTo>
                  <a:lnTo>
                    <a:pt y="53" x="1301"/>
                  </a:lnTo>
                  <a:lnTo>
                    <a:pt y="78" x="1223"/>
                  </a:lnTo>
                  <a:lnTo>
                    <a:pt y="102" x="1144"/>
                  </a:lnTo>
                  <a:lnTo>
                    <a:pt y="124" x="1064"/>
                  </a:lnTo>
                  <a:lnTo>
                    <a:pt y="144" x="983"/>
                  </a:lnTo>
                  <a:lnTo>
                    <a:pt y="163" x="904"/>
                  </a:lnTo>
                  <a:lnTo>
                    <a:pt y="179" x="826"/>
                  </a:lnTo>
                  <a:lnTo>
                    <a:pt y="195" x="748"/>
                  </a:lnTo>
                  <a:lnTo>
                    <a:pt y="208" x="672"/>
                  </a:lnTo>
                  <a:lnTo>
                    <a:pt y="218" x="598"/>
                  </a:lnTo>
                  <a:lnTo>
                    <a:pt y="228" x="527"/>
                  </a:lnTo>
                  <a:lnTo>
                    <a:pt y="234" x="458"/>
                  </a:lnTo>
                  <a:lnTo>
                    <a:pt y="239" x="394"/>
                  </a:lnTo>
                  <a:lnTo>
                    <a:pt y="240" x="331"/>
                  </a:lnTo>
                  <a:lnTo>
                    <a:pt y="240" x="274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52" name="Shape 1252"/>
            <p:cNvSpPr/>
            <p:nvPr/>
          </p:nvSpPr>
          <p:spPr>
            <a:xfrm>
              <a:off y="2868611" x="1631950"/>
              <a:ext cy="214311" cx="944561"/>
            </a:xfrm>
            <a:custGeom>
              <a:pathLst>
                <a:path w="595" extrusionOk="0" h="135">
                  <a:moveTo>
                    <a:pt y="49" x="156"/>
                  </a:moveTo>
                  <a:lnTo>
                    <a:pt y="63" x="140"/>
                  </a:lnTo>
                  <a:lnTo>
                    <a:pt y="76" x="122"/>
                  </a:lnTo>
                  <a:lnTo>
                    <a:pt y="88" x="102"/>
                  </a:lnTo>
                  <a:lnTo>
                    <a:pt y="100" x="80"/>
                  </a:lnTo>
                  <a:lnTo>
                    <a:pt y="120" x="36"/>
                  </a:lnTo>
                  <a:lnTo>
                    <a:pt y="135" x="0"/>
                  </a:lnTo>
                  <a:lnTo>
                    <a:pt y="124" x="66"/>
                  </a:lnTo>
                  <a:lnTo>
                    <a:pt y="110" x="139"/>
                  </a:lnTo>
                  <a:lnTo>
                    <a:pt y="95" x="215"/>
                  </a:lnTo>
                  <a:lnTo>
                    <a:pt y="78" x="292"/>
                  </a:lnTo>
                  <a:lnTo>
                    <a:pt y="59" x="372"/>
                  </a:lnTo>
                  <a:lnTo>
                    <a:pt y="41" x="449"/>
                  </a:lnTo>
                  <a:lnTo>
                    <a:pt y="22" x="524"/>
                  </a:lnTo>
                  <a:lnTo>
                    <a:pt y="2" x="595"/>
                  </a:lnTo>
                  <a:lnTo>
                    <a:pt y="0" x="590"/>
                  </a:lnTo>
                  <a:lnTo>
                    <a:pt y="14" x="529"/>
                  </a:lnTo>
                  <a:lnTo>
                    <a:pt y="24" x="466"/>
                  </a:lnTo>
                  <a:lnTo>
                    <a:pt y="34" x="405"/>
                  </a:lnTo>
                  <a:lnTo>
                    <a:pt y="43" x="346"/>
                  </a:lnTo>
                  <a:lnTo>
                    <a:pt y="48" x="289"/>
                  </a:lnTo>
                  <a:lnTo>
                    <a:pt y="51" x="238"/>
                  </a:lnTo>
                  <a:lnTo>
                    <a:pt y="53" x="193"/>
                  </a:lnTo>
                  <a:lnTo>
                    <a:pt y="49" x="156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53" name="Shape 1253"/>
            <p:cNvSpPr/>
            <p:nvPr/>
          </p:nvSpPr>
          <p:spPr>
            <a:xfrm>
              <a:off y="3575050" x="3302000"/>
              <a:ext cy="930275" cx="2335211"/>
            </a:xfrm>
            <a:custGeom>
              <a:pathLst>
                <a:path w="1471" extrusionOk="0" h="586">
                  <a:moveTo>
                    <a:pt y="262" x="275"/>
                  </a:moveTo>
                  <a:lnTo>
                    <a:pt y="284" x="269"/>
                  </a:lnTo>
                  <a:lnTo>
                    <a:pt y="306" x="260"/>
                  </a:lnTo>
                  <a:lnTo>
                    <a:pt y="329" x="248"/>
                  </a:lnTo>
                  <a:lnTo>
                    <a:pt y="353" x="235"/>
                  </a:lnTo>
                  <a:lnTo>
                    <a:pt y="377" x="218"/>
                  </a:lnTo>
                  <a:lnTo>
                    <a:pt y="400" x="199"/>
                  </a:lnTo>
                  <a:lnTo>
                    <a:pt y="422" x="181"/>
                  </a:lnTo>
                  <a:lnTo>
                    <a:pt y="446" x="161"/>
                  </a:lnTo>
                  <a:lnTo>
                    <a:pt y="488" x="117"/>
                  </a:lnTo>
                  <a:lnTo>
                    <a:pt y="527" x="74"/>
                  </a:lnTo>
                  <a:lnTo>
                    <a:pt y="561" x="34"/>
                  </a:lnTo>
                  <a:lnTo>
                    <a:pt y="586" x="0"/>
                  </a:lnTo>
                  <a:lnTo>
                    <a:pt y="561" x="85"/>
                  </a:lnTo>
                  <a:lnTo>
                    <a:pt y="534" x="171"/>
                  </a:lnTo>
                  <a:lnTo>
                    <a:pt y="503" x="262"/>
                  </a:lnTo>
                  <a:lnTo>
                    <a:pt y="470" x="355"/>
                  </a:lnTo>
                  <a:lnTo>
                    <a:pt y="436" x="449"/>
                  </a:lnTo>
                  <a:lnTo>
                    <a:pt y="400" x="545"/>
                  </a:lnTo>
                  <a:lnTo>
                    <a:pt y="361" x="642"/>
                  </a:lnTo>
                  <a:lnTo>
                    <a:pt y="324" x="740"/>
                  </a:lnTo>
                  <a:lnTo>
                    <a:pt y="284" x="836"/>
                  </a:lnTo>
                  <a:lnTo>
                    <a:pt y="245" x="934"/>
                  </a:lnTo>
                  <a:lnTo>
                    <a:pt y="204" x="1028"/>
                  </a:lnTo>
                  <a:lnTo>
                    <a:pt y="164" x="1123"/>
                  </a:lnTo>
                  <a:lnTo>
                    <a:pt y="123" x="1214"/>
                  </a:lnTo>
                  <a:lnTo>
                    <a:pt y="83" x="1304"/>
                  </a:lnTo>
                  <a:lnTo>
                    <a:pt y="44" x="1388"/>
                  </a:lnTo>
                  <a:lnTo>
                    <a:pt y="5" x="1471"/>
                  </a:lnTo>
                  <a:lnTo>
                    <a:pt y="0" x="1449"/>
                  </a:lnTo>
                  <a:lnTo>
                    <a:pt y="27" x="1373"/>
                  </a:lnTo>
                  <a:lnTo>
                    <a:pt y="54" x="1297"/>
                  </a:lnTo>
                  <a:lnTo>
                    <a:pt y="81" x="1217"/>
                  </a:lnTo>
                  <a:lnTo>
                    <a:pt y="104" x="1140"/>
                  </a:lnTo>
                  <a:lnTo>
                    <a:pt y="128" x="1059"/>
                  </a:lnTo>
                  <a:lnTo>
                    <a:pt y="150" x="979"/>
                  </a:lnTo>
                  <a:lnTo>
                    <a:pt y="172" x="902"/>
                  </a:lnTo>
                  <a:lnTo>
                    <a:pt y="191" x="822"/>
                  </a:lnTo>
                  <a:lnTo>
                    <a:pt y="208" x="746"/>
                  </a:lnTo>
                  <a:lnTo>
                    <a:pt y="223" x="670"/>
                  </a:lnTo>
                  <a:lnTo>
                    <a:pt y="235" x="598"/>
                  </a:lnTo>
                  <a:lnTo>
                    <a:pt y="246" x="527"/>
                  </a:lnTo>
                  <a:lnTo>
                    <a:pt y="253" x="458"/>
                  </a:lnTo>
                  <a:lnTo>
                    <a:pt y="260" x="394"/>
                  </a:lnTo>
                  <a:lnTo>
                    <a:pt y="262" x="333"/>
                  </a:lnTo>
                  <a:lnTo>
                    <a:pt y="262" x="27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54" name="Shape 1254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5" x="32"/>
                  </a:lnTo>
                  <a:lnTo>
                    <a:pt y="12" x="67"/>
                  </a:lnTo>
                  <a:lnTo>
                    <a:pt y="18" x="106"/>
                  </a:lnTo>
                  <a:lnTo>
                    <a:pt y="27" x="153"/>
                  </a:lnTo>
                  <a:lnTo>
                    <a:pt y="35" x="206"/>
                  </a:lnTo>
                  <a:lnTo>
                    <a:pt y="44" x="268"/>
                  </a:lnTo>
                  <a:lnTo>
                    <a:pt y="54" x="339"/>
                  </a:lnTo>
                  <a:lnTo>
                    <a:pt y="62" x="420"/>
                  </a:lnTo>
                  <a:lnTo>
                    <a:pt y="64" x="439"/>
                  </a:lnTo>
                  <a:lnTo>
                    <a:pt y="64" x="459"/>
                  </a:lnTo>
                  <a:lnTo>
                    <a:pt y="64" x="476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55" name="Shape 1255"/>
            <p:cNvSpPr/>
            <p:nvPr/>
          </p:nvSpPr>
          <p:spPr>
            <a:xfrm>
              <a:off y="2871786" x="1646236"/>
              <a:ext cy="228600" cx="938211"/>
            </a:xfrm>
            <a:custGeom>
              <a:pathLst>
                <a:path w="591" extrusionOk="0" h="144">
                  <a:moveTo>
                    <a:pt y="54" x="153"/>
                  </a:moveTo>
                  <a:lnTo>
                    <a:pt y="68" x="138"/>
                  </a:lnTo>
                  <a:lnTo>
                    <a:pt y="79" x="120"/>
                  </a:lnTo>
                  <a:lnTo>
                    <a:pt y="93" x="99"/>
                  </a:lnTo>
                  <a:lnTo>
                    <a:pt y="106" x="79"/>
                  </a:lnTo>
                  <a:lnTo>
                    <a:pt y="128" x="35"/>
                  </a:lnTo>
                  <a:lnTo>
                    <a:pt y="144" x="0"/>
                  </a:lnTo>
                  <a:lnTo>
                    <a:pt y="132" x="66"/>
                  </a:lnTo>
                  <a:lnTo>
                    <a:pt y="117" x="136"/>
                  </a:lnTo>
                  <a:lnTo>
                    <a:pt y="100" x="212"/>
                  </a:lnTo>
                  <a:lnTo>
                    <a:pt y="81" x="290"/>
                  </a:lnTo>
                  <a:lnTo>
                    <a:pt y="62" x="368"/>
                  </a:lnTo>
                  <a:lnTo>
                    <a:pt y="42" x="445"/>
                  </a:lnTo>
                  <a:lnTo>
                    <a:pt y="22" x="520"/>
                  </a:lnTo>
                  <a:lnTo>
                    <a:pt y="2" x="591"/>
                  </a:lnTo>
                  <a:lnTo>
                    <a:pt y="0" x="586"/>
                  </a:lnTo>
                  <a:lnTo>
                    <a:pt y="13" x="525"/>
                  </a:lnTo>
                  <a:lnTo>
                    <a:pt y="25" x="462"/>
                  </a:lnTo>
                  <a:lnTo>
                    <a:pt y="35" x="402"/>
                  </a:lnTo>
                  <a:lnTo>
                    <a:pt y="44" x="342"/>
                  </a:lnTo>
                  <a:lnTo>
                    <a:pt y="51" x="287"/>
                  </a:lnTo>
                  <a:lnTo>
                    <a:pt y="54" x="236"/>
                  </a:lnTo>
                  <a:lnTo>
                    <a:pt y="56" x="190"/>
                  </a:lnTo>
                  <a:lnTo>
                    <a:pt y="54" x="15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56" name="Shape 1256"/>
            <p:cNvSpPr/>
            <p:nvPr/>
          </p:nvSpPr>
          <p:spPr>
            <a:xfrm>
              <a:off y="3579812" x="3328987"/>
              <a:ext cy="949325" cx="2327275"/>
            </a:xfrm>
            <a:custGeom>
              <a:pathLst>
                <a:path w="1466" extrusionOk="0" h="598">
                  <a:moveTo>
                    <a:pt y="272" x="275"/>
                  </a:moveTo>
                  <a:lnTo>
                    <a:pt y="294" x="270"/>
                  </a:lnTo>
                  <a:lnTo>
                    <a:pt y="318" x="260"/>
                  </a:lnTo>
                  <a:lnTo>
                    <a:pt y="340" x="248"/>
                  </a:lnTo>
                  <a:lnTo>
                    <a:pt y="363" x="235"/>
                  </a:lnTo>
                  <a:lnTo>
                    <a:pt y="387" x="218"/>
                  </a:lnTo>
                  <a:lnTo>
                    <a:pt y="411" x="201"/>
                  </a:lnTo>
                  <a:lnTo>
                    <a:pt y="434" x="181"/>
                  </a:lnTo>
                  <a:lnTo>
                    <a:pt y="456" x="160"/>
                  </a:lnTo>
                  <a:lnTo>
                    <a:pt y="500" x="118"/>
                  </a:lnTo>
                  <a:lnTo>
                    <a:pt y="539" x="74"/>
                  </a:lnTo>
                  <a:lnTo>
                    <a:pt y="571" x="35"/>
                  </a:lnTo>
                  <a:lnTo>
                    <a:pt y="598" x="0"/>
                  </a:lnTo>
                  <a:lnTo>
                    <a:pt y="573" x="84"/>
                  </a:lnTo>
                  <a:lnTo>
                    <a:pt y="544" x="171"/>
                  </a:lnTo>
                  <a:lnTo>
                    <a:pt y="512" x="262"/>
                  </a:lnTo>
                  <a:lnTo>
                    <a:pt y="480" x="355"/>
                  </a:lnTo>
                  <a:lnTo>
                    <a:pt y="445" x="447"/>
                  </a:lnTo>
                  <a:lnTo>
                    <a:pt y="407" x="544"/>
                  </a:lnTo>
                  <a:lnTo>
                    <a:pt y="368" x="640"/>
                  </a:lnTo>
                  <a:lnTo>
                    <a:pt y="330" x="738"/>
                  </a:lnTo>
                  <a:lnTo>
                    <a:pt y="289" x="834"/>
                  </a:lnTo>
                  <a:lnTo>
                    <a:pt y="247" x="930"/>
                  </a:lnTo>
                  <a:lnTo>
                    <a:pt y="206" x="1025"/>
                  </a:lnTo>
                  <a:lnTo>
                    <a:pt y="164" x="1119"/>
                  </a:lnTo>
                  <a:lnTo>
                    <a:pt y="123" x="1211"/>
                  </a:lnTo>
                  <a:lnTo>
                    <a:pt y="83" x="1298"/>
                  </a:lnTo>
                  <a:lnTo>
                    <a:pt y="42" x="1384"/>
                  </a:lnTo>
                  <a:lnTo>
                    <a:pt y="3" x="1466"/>
                  </a:lnTo>
                  <a:lnTo>
                    <a:pt y="0" x="1444"/>
                  </a:lnTo>
                  <a:lnTo>
                    <a:pt y="27" x="1369"/>
                  </a:lnTo>
                  <a:lnTo>
                    <a:pt y="54" x="1292"/>
                  </a:lnTo>
                  <a:lnTo>
                    <a:pt y="81" x="1214"/>
                  </a:lnTo>
                  <a:lnTo>
                    <a:pt y="107" x="1135"/>
                  </a:lnTo>
                  <a:lnTo>
                    <a:pt y="130" x="1057"/>
                  </a:lnTo>
                  <a:lnTo>
                    <a:pt y="154" x="978"/>
                  </a:lnTo>
                  <a:lnTo>
                    <a:pt y="176" x="898"/>
                  </a:lnTo>
                  <a:lnTo>
                    <a:pt y="196" x="821"/>
                  </a:lnTo>
                  <a:lnTo>
                    <a:pt y="215" x="745"/>
                  </a:lnTo>
                  <a:lnTo>
                    <a:pt y="230" x="670"/>
                  </a:lnTo>
                  <a:lnTo>
                    <a:pt y="243" x="596"/>
                  </a:lnTo>
                  <a:lnTo>
                    <a:pt y="255" x="527"/>
                  </a:lnTo>
                  <a:lnTo>
                    <a:pt y="264" x="458"/>
                  </a:lnTo>
                  <a:lnTo>
                    <a:pt y="270" x="393"/>
                  </a:lnTo>
                  <a:lnTo>
                    <a:pt y="272" x="333"/>
                  </a:lnTo>
                  <a:lnTo>
                    <a:pt y="272" x="27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57" name="Shape 1257"/>
            <p:cNvSpPr/>
            <p:nvPr/>
          </p:nvSpPr>
          <p:spPr>
            <a:xfrm>
              <a:off y="2871786" x="1635125"/>
              <a:ext cy="244475" cx="954086"/>
            </a:xfrm>
            <a:custGeom>
              <a:pathLst>
                <a:path w="601" extrusionOk="0" h="154">
                  <a:moveTo>
                    <a:pt y="61" x="165"/>
                  </a:moveTo>
                  <a:lnTo>
                    <a:pt y="74" x="150"/>
                  </a:lnTo>
                  <a:lnTo>
                    <a:pt y="88" x="130"/>
                  </a:lnTo>
                  <a:lnTo>
                    <a:pt y="101" x="108"/>
                  </a:lnTo>
                  <a:lnTo>
                    <a:pt y="113" x="84"/>
                  </a:lnTo>
                  <a:lnTo>
                    <a:pt y="137" x="39"/>
                  </a:lnTo>
                  <a:lnTo>
                    <a:pt y="154" x="0"/>
                  </a:lnTo>
                  <a:lnTo>
                    <a:pt y="140" x="67"/>
                  </a:lnTo>
                  <a:lnTo>
                    <a:pt y="125" x="140"/>
                  </a:lnTo>
                  <a:lnTo>
                    <a:pt y="106" x="216"/>
                  </a:lnTo>
                  <a:lnTo>
                    <a:pt y="86" x="295"/>
                  </a:lnTo>
                  <a:lnTo>
                    <a:pt y="66" x="375"/>
                  </a:lnTo>
                  <a:lnTo>
                    <a:pt y="44" x="454"/>
                  </a:lnTo>
                  <a:lnTo>
                    <a:pt y="22" x="530"/>
                  </a:lnTo>
                  <a:lnTo>
                    <a:pt y="2" x="601"/>
                  </a:lnTo>
                  <a:lnTo>
                    <a:pt y="0" x="596"/>
                  </a:lnTo>
                  <a:lnTo>
                    <a:pt y="13" x="535"/>
                  </a:lnTo>
                  <a:lnTo>
                    <a:pt y="27" x="473"/>
                  </a:lnTo>
                  <a:lnTo>
                    <a:pt y="39" x="412"/>
                  </a:lnTo>
                  <a:lnTo>
                    <a:pt y="47" x="353"/>
                  </a:lnTo>
                  <a:lnTo>
                    <a:pt y="56" x="299"/>
                  </a:lnTo>
                  <a:lnTo>
                    <a:pt y="61" x="246"/>
                  </a:lnTo>
                  <a:lnTo>
                    <a:pt y="62" x="203"/>
                  </a:lnTo>
                  <a:lnTo>
                    <a:pt y="61" x="16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58" name="Shape 1258"/>
            <p:cNvSpPr/>
            <p:nvPr/>
          </p:nvSpPr>
          <p:spPr>
            <a:xfrm>
              <a:off y="3625850" x="2706686"/>
              <a:ext cy="1128712" cx="1517650"/>
            </a:xfrm>
            <a:custGeom>
              <a:pathLst>
                <a:path w="956" extrusionOk="0" h="711">
                  <a:moveTo>
                    <a:pt y="711" x="9"/>
                  </a:moveTo>
                  <a:lnTo>
                    <a:pt y="701" x="5"/>
                  </a:lnTo>
                  <a:lnTo>
                    <a:pt y="689" x="2"/>
                  </a:lnTo>
                  <a:lnTo>
                    <a:pt y="679" x="0"/>
                  </a:lnTo>
                  <a:lnTo>
                    <a:pt y="669" x="0"/>
                  </a:lnTo>
                  <a:lnTo>
                    <a:pt y="657" x="2"/>
                  </a:lnTo>
                  <a:lnTo>
                    <a:pt y="647" x="7"/>
                  </a:lnTo>
                  <a:lnTo>
                    <a:pt y="637" x="14"/>
                  </a:lnTo>
                  <a:lnTo>
                    <a:pt y="628" x="24"/>
                  </a:lnTo>
                  <a:lnTo>
                    <a:pt y="12" x="956"/>
                  </a:lnTo>
                  <a:lnTo>
                    <a:pt y="0" x="782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59" name="Shape 1259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60" name="Shape 1260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61" name="Shape 1261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62" name="Shape 1262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63" name="Shape 1263"/>
            <p:cNvSpPr/>
            <p:nvPr/>
          </p:nvSpPr>
          <p:spPr>
            <a:xfrm>
              <a:off y="2786061" x="1319212"/>
              <a:ext cy="388937" cx="896937"/>
            </a:xfrm>
            <a:custGeom>
              <a:pathLst>
                <a:path w="565" extrusionOk="0" h="245">
                  <a:moveTo>
                    <a:pt y="0" x="565"/>
                  </a:moveTo>
                  <a:lnTo>
                    <a:pt y="231" x="6"/>
                  </a:lnTo>
                  <a:lnTo>
                    <a:pt y="235" x="3"/>
                  </a:lnTo>
                  <a:lnTo>
                    <a:pt y="238" x="1"/>
                  </a:lnTo>
                  <a:lnTo>
                    <a:pt y="242" x="0"/>
                  </a:lnTo>
                  <a:lnTo>
                    <a:pt y="245" x="1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64" name="Shape 1264"/>
            <p:cNvSpPr/>
            <p:nvPr/>
          </p:nvSpPr>
          <p:spPr>
            <a:xfrm>
              <a:off y="2174875" x="1908175"/>
              <a:ext cy="385761" cx="228600"/>
            </a:xfrm>
            <a:custGeom>
              <a:pathLst>
                <a:path w="144" extrusionOk="0" h="243">
                  <a:moveTo>
                    <a:pt y="0" x="0"/>
                  </a:moveTo>
                  <a:lnTo>
                    <a:pt y="211" x="4"/>
                  </a:lnTo>
                  <a:lnTo>
                    <a:pt y="243" x="140"/>
                  </a:lnTo>
                  <a:lnTo>
                    <a:pt y="180" x="144"/>
                  </a:lnTo>
                  <a:lnTo>
                    <a:pt y="103" x="127"/>
                  </a:lnTo>
                  <a:lnTo>
                    <a:pt y="37" x="101"/>
                  </a:lnTo>
                  <a:lnTo>
                    <a:pt y="28" x="95"/>
                  </a:lnTo>
                  <a:lnTo>
                    <a:pt y="20" x="73"/>
                  </a:lnTo>
                  <a:lnTo>
                    <a:pt y="11" x="49"/>
                  </a:lnTo>
                  <a:lnTo>
                    <a:pt y="5" x="2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65" name="Shape 1265"/>
            <p:cNvSpPr/>
            <p:nvPr/>
          </p:nvSpPr>
          <p:spPr>
            <a:xfrm>
              <a:off y="2136775" x="2000250"/>
              <a:ext cy="1512886" cx="5308600"/>
            </a:xfrm>
            <a:custGeom>
              <a:pathLst>
                <a:path w="3344" extrusionOk="0" h="953">
                  <a:moveTo>
                    <a:pt y="953" x="3344"/>
                  </a:moveTo>
                  <a:lnTo>
                    <a:pt y="946" x="3343"/>
                  </a:lnTo>
                  <a:lnTo>
                    <a:pt y="943" x="3304"/>
                  </a:lnTo>
                  <a:lnTo>
                    <a:pt y="945" x="3272"/>
                  </a:lnTo>
                  <a:lnTo>
                    <a:pt y="941" x="3228"/>
                  </a:lnTo>
                  <a:lnTo>
                    <a:pt y="936" x="3175"/>
                  </a:lnTo>
                  <a:lnTo>
                    <a:pt y="929" x="3115"/>
                  </a:lnTo>
                  <a:lnTo>
                    <a:pt y="923" x="3050"/>
                  </a:lnTo>
                  <a:lnTo>
                    <a:pt y="912" x="2985"/>
                  </a:lnTo>
                  <a:lnTo>
                    <a:pt y="904" x="2919"/>
                  </a:lnTo>
                  <a:lnTo>
                    <a:pt y="896" x="2856"/>
                  </a:lnTo>
                  <a:lnTo>
                    <a:pt y="863" x="2698"/>
                  </a:lnTo>
                  <a:lnTo>
                    <a:pt y="833" x="2542"/>
                  </a:lnTo>
                  <a:lnTo>
                    <a:pt y="801" x="2389"/>
                  </a:lnTo>
                  <a:lnTo>
                    <a:pt y="769" x="2237"/>
                  </a:lnTo>
                  <a:lnTo>
                    <a:pt y="737" x="2086"/>
                  </a:lnTo>
                  <a:lnTo>
                    <a:pt y="703" x="1938"/>
                  </a:lnTo>
                  <a:lnTo>
                    <a:pt y="671" x="1791"/>
                  </a:lnTo>
                  <a:lnTo>
                    <a:pt y="639" x="1644"/>
                  </a:lnTo>
                  <a:lnTo>
                    <a:pt y="605" x="1499"/>
                  </a:lnTo>
                  <a:lnTo>
                    <a:pt y="573" x="1354"/>
                  </a:lnTo>
                  <a:lnTo>
                    <a:pt y="539" x="1210"/>
                  </a:lnTo>
                  <a:lnTo>
                    <a:pt y="505" x="1067"/>
                  </a:lnTo>
                  <a:lnTo>
                    <a:pt y="471" x="923"/>
                  </a:lnTo>
                  <a:lnTo>
                    <a:pt y="439" x="778"/>
                  </a:lnTo>
                  <a:lnTo>
                    <a:pt y="406" x="634"/>
                  </a:lnTo>
                  <a:lnTo>
                    <a:pt y="372" x="489"/>
                  </a:lnTo>
                  <a:lnTo>
                    <a:pt y="367" x="467"/>
                  </a:lnTo>
                  <a:lnTo>
                    <a:pt y="360" x="447"/>
                  </a:lnTo>
                  <a:lnTo>
                    <a:pt y="353" x="427"/>
                  </a:lnTo>
                  <a:lnTo>
                    <a:pt y="346" x="408"/>
                  </a:lnTo>
                  <a:lnTo>
                    <a:pt y="336" x="391"/>
                  </a:lnTo>
                  <a:lnTo>
                    <a:pt y="328" x="374"/>
                  </a:lnTo>
                  <a:lnTo>
                    <a:pt y="318" x="359"/>
                  </a:lnTo>
                  <a:lnTo>
                    <a:pt y="306" x="344"/>
                  </a:lnTo>
                  <a:lnTo>
                    <a:pt y="282" x="315"/>
                  </a:lnTo>
                  <a:lnTo>
                    <a:pt y="257" x="290"/>
                  </a:lnTo>
                  <a:lnTo>
                    <a:pt y="230" x="265"/>
                  </a:lnTo>
                  <a:lnTo>
                    <a:pt y="201" x="241"/>
                  </a:lnTo>
                  <a:lnTo>
                    <a:pt y="172" x="217"/>
                  </a:lnTo>
                  <a:lnTo>
                    <a:pt y="144" x="194"/>
                  </a:lnTo>
                  <a:lnTo>
                    <a:pt y="115" x="168"/>
                  </a:lnTo>
                  <a:lnTo>
                    <a:pt y="88" x="141"/>
                  </a:lnTo>
                  <a:lnTo>
                    <a:pt y="76" x="126"/>
                  </a:lnTo>
                  <a:lnTo>
                    <a:pt y="62" x="111"/>
                  </a:lnTo>
                  <a:lnTo>
                    <a:pt y="51" x="96"/>
                  </a:lnTo>
                  <a:lnTo>
                    <a:pt y="39" x="79"/>
                  </a:lnTo>
                  <a:lnTo>
                    <a:pt y="29" x="60"/>
                  </a:lnTo>
                  <a:lnTo>
                    <a:pt y="19" x="42"/>
                  </a:lnTo>
                  <a:lnTo>
                    <a:pt y="8" x="22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59"/>
                  </a:lnTo>
                  <a:lnTo>
                    <a:pt y="142" x="65"/>
                  </a:lnTo>
                  <a:lnTo>
                    <a:pt y="164" x="70"/>
                  </a:lnTo>
                  <a:lnTo>
                    <a:pt y="184" x="74"/>
                  </a:lnTo>
                  <a:lnTo>
                    <a:pt y="203" x="77"/>
                  </a:lnTo>
                  <a:lnTo>
                    <a:pt y="221" x="77"/>
                  </a:lnTo>
                  <a:lnTo>
                    <a:pt y="240" x="79"/>
                  </a:lnTo>
                  <a:lnTo>
                    <a:pt y="257" x="77"/>
                  </a:lnTo>
                  <a:lnTo>
                    <a:pt y="289" x="74"/>
                  </a:lnTo>
                  <a:lnTo>
                    <a:pt y="316" x="69"/>
                  </a:lnTo>
                  <a:lnTo>
                    <a:pt y="355" x="243"/>
                  </a:lnTo>
                  <a:lnTo>
                    <a:pt y="392" x="420"/>
                  </a:lnTo>
                  <a:lnTo>
                    <a:pt y="431" x="597"/>
                  </a:lnTo>
                  <a:lnTo>
                    <a:pt y="470" x="775"/>
                  </a:lnTo>
                  <a:lnTo>
                    <a:pt y="509" x="954"/>
                  </a:lnTo>
                  <a:lnTo>
                    <a:pt y="546" x="1132"/>
                  </a:lnTo>
                  <a:lnTo>
                    <a:pt y="585" x="1311"/>
                  </a:lnTo>
                  <a:lnTo>
                    <a:pt y="622" x="1489"/>
                  </a:lnTo>
                  <a:lnTo>
                    <a:pt y="659" x="1664"/>
                  </a:lnTo>
                  <a:lnTo>
                    <a:pt y="696" x="1840"/>
                  </a:lnTo>
                  <a:lnTo>
                    <a:pt y="732" x="2012"/>
                  </a:lnTo>
                  <a:lnTo>
                    <a:pt y="765" x="2183"/>
                  </a:lnTo>
                  <a:lnTo>
                    <a:pt y="799" x="2350"/>
                  </a:lnTo>
                  <a:lnTo>
                    <a:pt y="833" x="2514"/>
                  </a:lnTo>
                  <a:lnTo>
                    <a:pt y="865" x="2674"/>
                  </a:lnTo>
                  <a:lnTo>
                    <a:pt y="896" x="2831"/>
                  </a:lnTo>
                  <a:lnTo>
                    <a:pt y="904" x="2899"/>
                  </a:lnTo>
                  <a:lnTo>
                    <a:pt y="914" x="2968"/>
                  </a:lnTo>
                  <a:lnTo>
                    <a:pt y="924" x="3034"/>
                  </a:lnTo>
                  <a:lnTo>
                    <a:pt y="933" x="3099"/>
                  </a:lnTo>
                  <a:lnTo>
                    <a:pt y="941" x="3162"/>
                  </a:lnTo>
                  <a:lnTo>
                    <a:pt y="948" x="3219"/>
                  </a:lnTo>
                  <a:lnTo>
                    <a:pt y="953" x="3270"/>
                  </a:lnTo>
                  <a:lnTo>
                    <a:pt y="953" x="3314"/>
                  </a:lnTo>
                  <a:lnTo>
                    <a:pt y="953" x="334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66" name="Shape 1266"/>
            <p:cNvSpPr/>
            <p:nvPr/>
          </p:nvSpPr>
          <p:spPr>
            <a:xfrm>
              <a:off y="2619375" x="1916111"/>
              <a:ext cy="1084261" cx="5400675"/>
            </a:xfrm>
            <a:custGeom>
              <a:pathLst>
                <a:path w="3402" extrusionOk="0" h="683">
                  <a:moveTo>
                    <a:pt y="676" x="3402"/>
                  </a:moveTo>
                  <a:lnTo>
                    <a:pt y="668" x="3399"/>
                  </a:lnTo>
                  <a:lnTo>
                    <a:pt y="673" x="3338"/>
                  </a:lnTo>
                  <a:lnTo>
                    <a:pt y="673" x="3325"/>
                  </a:lnTo>
                  <a:lnTo>
                    <a:pt y="673" x="3309"/>
                  </a:lnTo>
                  <a:lnTo>
                    <a:pt y="671" x="3291"/>
                  </a:lnTo>
                  <a:lnTo>
                    <a:pt y="668" x="3271"/>
                  </a:lnTo>
                  <a:lnTo>
                    <a:pt y="661" x="3225"/>
                  </a:lnTo>
                  <a:lnTo>
                    <a:pt y="649" x="3174"/>
                  </a:lnTo>
                  <a:lnTo>
                    <a:pt y="637" x="3119"/>
                  </a:lnTo>
                  <a:lnTo>
                    <a:pt y="625" x="3060"/>
                  </a:lnTo>
                  <a:lnTo>
                    <a:pt y="614" x="2999"/>
                  </a:lnTo>
                  <a:lnTo>
                    <a:pt y="605" x="2938"/>
                  </a:lnTo>
                  <a:lnTo>
                    <a:pt y="570" x="2762"/>
                  </a:lnTo>
                  <a:lnTo>
                    <a:pt y="536" x="2582"/>
                  </a:lnTo>
                  <a:lnTo>
                    <a:pt y="499" x="2401"/>
                  </a:lnTo>
                  <a:lnTo>
                    <a:pt y="463" x="2215"/>
                  </a:lnTo>
                  <a:lnTo>
                    <a:pt y="426" x="2030"/>
                  </a:lnTo>
                  <a:lnTo>
                    <a:pt y="389" x="1842"/>
                  </a:lnTo>
                  <a:lnTo>
                    <a:pt y="352" x="1655"/>
                  </a:lnTo>
                  <a:lnTo>
                    <a:pt y="313" x="1467"/>
                  </a:lnTo>
                  <a:lnTo>
                    <a:pt y="274" x="1278"/>
                  </a:lnTo>
                  <a:lnTo>
                    <a:pt y="235" x="1091"/>
                  </a:lnTo>
                  <a:lnTo>
                    <a:pt y="196" x="904"/>
                  </a:lnTo>
                  <a:lnTo>
                    <a:pt y="157" x="718"/>
                  </a:lnTo>
                  <a:lnTo>
                    <a:pt y="118" x="535"/>
                  </a:lnTo>
                  <a:lnTo>
                    <a:pt y="80" x="353"/>
                  </a:lnTo>
                  <a:lnTo>
                    <a:pt y="39" x="176"/>
                  </a:lnTo>
                  <a:lnTo>
                    <a:pt y="0" x="0"/>
                  </a:lnTo>
                  <a:lnTo>
                    <a:pt y="34" x="0"/>
                  </a:lnTo>
                  <a:lnTo>
                    <a:pt y="71" x="178"/>
                  </a:lnTo>
                  <a:lnTo>
                    <a:pt y="110" x="362"/>
                  </a:lnTo>
                  <a:lnTo>
                    <a:pt y="149" x="551"/>
                  </a:lnTo>
                  <a:lnTo>
                    <a:pt y="188" x="745"/>
                  </a:lnTo>
                  <a:lnTo>
                    <a:pt y="228" x="941"/>
                  </a:lnTo>
                  <a:lnTo>
                    <a:pt y="267" x="1140"/>
                  </a:lnTo>
                  <a:lnTo>
                    <a:pt y="306" x="1339"/>
                  </a:lnTo>
                  <a:lnTo>
                    <a:pt y="345" x="1538"/>
                  </a:lnTo>
                  <a:lnTo>
                    <a:pt y="382" x="1736"/>
                  </a:lnTo>
                  <a:lnTo>
                    <a:pt y="421" x="1932"/>
                  </a:lnTo>
                  <a:lnTo>
                    <a:pt y="456" x="2124"/>
                  </a:lnTo>
                  <a:lnTo>
                    <a:pt y="492" x="2312"/>
                  </a:lnTo>
                  <a:lnTo>
                    <a:pt y="527" x="2496"/>
                  </a:lnTo>
                  <a:lnTo>
                    <a:pt y="561" x="2671"/>
                  </a:lnTo>
                  <a:lnTo>
                    <a:pt y="592" x="2838"/>
                  </a:lnTo>
                  <a:lnTo>
                    <a:pt y="622" x="2999"/>
                  </a:lnTo>
                  <a:lnTo>
                    <a:pt y="636" x="3056"/>
                  </a:lnTo>
                  <a:lnTo>
                    <a:pt y="646" x="3103"/>
                  </a:lnTo>
                  <a:lnTo>
                    <a:pt y="656" x="3146"/>
                  </a:lnTo>
                  <a:lnTo>
                    <a:pt y="666" x="3183"/>
                  </a:lnTo>
                  <a:lnTo>
                    <a:pt y="673" x="3218"/>
                  </a:lnTo>
                  <a:lnTo>
                    <a:pt y="678" x="3252"/>
                  </a:lnTo>
                  <a:lnTo>
                    <a:pt y="681" x="3286"/>
                  </a:lnTo>
                  <a:lnTo>
                    <a:pt y="683" x="3325"/>
                  </a:lnTo>
                  <a:lnTo>
                    <a:pt y="676" x="3402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67" name="Shape 1267"/>
            <p:cNvSpPr/>
            <p:nvPr/>
          </p:nvSpPr>
          <p:spPr>
            <a:xfrm>
              <a:off y="2109786" x="2008186"/>
              <a:ext cy="1531937" cx="5300661"/>
            </a:xfrm>
            <a:custGeom>
              <a:pathLst>
                <a:path w="3339" extrusionOk="0" h="965">
                  <a:moveTo>
                    <a:pt y="965" x="3339"/>
                  </a:moveTo>
                  <a:lnTo>
                    <a:pt y="957" x="3338"/>
                  </a:lnTo>
                  <a:lnTo>
                    <a:pt y="953" x="3297"/>
                  </a:lnTo>
                  <a:lnTo>
                    <a:pt y="955" x="3267"/>
                  </a:lnTo>
                  <a:lnTo>
                    <a:pt y="953" x="3224"/>
                  </a:lnTo>
                  <a:lnTo>
                    <a:pt y="948" x="3175"/>
                  </a:lnTo>
                  <a:lnTo>
                    <a:pt y="941" x="3118"/>
                  </a:lnTo>
                  <a:lnTo>
                    <a:pt y="933" x="3059"/>
                  </a:lnTo>
                  <a:lnTo>
                    <a:pt y="924" x="2995"/>
                  </a:lnTo>
                  <a:lnTo>
                    <a:pt y="916" x="2931"/>
                  </a:lnTo>
                  <a:lnTo>
                    <a:pt y="908" x="2870"/>
                  </a:lnTo>
                  <a:lnTo>
                    <a:pt y="877" x="2711"/>
                  </a:lnTo>
                  <a:lnTo>
                    <a:pt y="845" x="2554"/>
                  </a:lnTo>
                  <a:lnTo>
                    <a:pt y="813" x="2401"/>
                  </a:lnTo>
                  <a:lnTo>
                    <a:pt y="779" x="2249"/>
                  </a:lnTo>
                  <a:lnTo>
                    <a:pt y="747" x="2098"/>
                  </a:lnTo>
                  <a:lnTo>
                    <a:pt y="713" x="1950"/>
                  </a:lnTo>
                  <a:lnTo>
                    <a:pt y="679" x="1803"/>
                  </a:lnTo>
                  <a:lnTo>
                    <a:pt y="647" x="1656"/>
                  </a:lnTo>
                  <a:lnTo>
                    <a:pt y="613" x="1511"/>
                  </a:lnTo>
                  <a:lnTo>
                    <a:pt y="580" x="1366"/>
                  </a:lnTo>
                  <a:lnTo>
                    <a:pt y="546" x="1222"/>
                  </a:lnTo>
                  <a:lnTo>
                    <a:pt y="512" x="1079"/>
                  </a:lnTo>
                  <a:lnTo>
                    <a:pt y="478" x="935"/>
                  </a:lnTo>
                  <a:lnTo>
                    <a:pt y="443" x="790"/>
                  </a:lnTo>
                  <a:lnTo>
                    <a:pt y="409" x="646"/>
                  </a:lnTo>
                  <a:lnTo>
                    <a:pt y="375" x="501"/>
                  </a:lnTo>
                  <a:lnTo>
                    <a:pt y="372" x="479"/>
                  </a:lnTo>
                  <a:lnTo>
                    <a:pt y="365" x="459"/>
                  </a:lnTo>
                  <a:lnTo>
                    <a:pt y="358" x="439"/>
                  </a:lnTo>
                  <a:lnTo>
                    <a:pt y="350" x="420"/>
                  </a:lnTo>
                  <a:lnTo>
                    <a:pt y="341" x="401"/>
                  </a:lnTo>
                  <a:lnTo>
                    <a:pt y="331" x="385"/>
                  </a:lnTo>
                  <a:lnTo>
                    <a:pt y="321" x="369"/>
                  </a:lnTo>
                  <a:lnTo>
                    <a:pt y="309" x="354"/>
                  </a:lnTo>
                  <a:lnTo>
                    <a:pt y="286" x="324"/>
                  </a:lnTo>
                  <a:lnTo>
                    <a:pt y="260" x="298"/>
                  </a:lnTo>
                  <a:lnTo>
                    <a:pt y="232" x="271"/>
                  </a:lnTo>
                  <a:lnTo>
                    <a:pt y="205" x="248"/>
                  </a:lnTo>
                  <a:lnTo>
                    <a:pt y="174" x="223"/>
                  </a:lnTo>
                  <a:lnTo>
                    <a:pt y="145" x="197"/>
                  </a:lnTo>
                  <a:lnTo>
                    <a:pt y="117" x="170"/>
                  </a:lnTo>
                  <a:lnTo>
                    <a:pt y="90" x="141"/>
                  </a:lnTo>
                  <a:lnTo>
                    <a:pt y="76" x="126"/>
                  </a:lnTo>
                  <a:lnTo>
                    <a:pt y="64" x="111"/>
                  </a:lnTo>
                  <a:lnTo>
                    <a:pt y="52" x="94"/>
                  </a:lnTo>
                  <a:lnTo>
                    <a:pt y="41" x="77"/>
                  </a:lnTo>
                  <a:lnTo>
                    <a:pt y="29" x="59"/>
                  </a:lnTo>
                  <a:lnTo>
                    <a:pt y="19" x="40"/>
                  </a:lnTo>
                  <a:lnTo>
                    <a:pt y="10" x="20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60"/>
                  </a:lnTo>
                  <a:lnTo>
                    <a:pt y="142" x="67"/>
                  </a:lnTo>
                  <a:lnTo>
                    <a:pt y="162" x="74"/>
                  </a:lnTo>
                  <a:lnTo>
                    <a:pt y="183" x="79"/>
                  </a:lnTo>
                  <a:lnTo>
                    <a:pt y="221" x="87"/>
                  </a:lnTo>
                  <a:lnTo>
                    <a:pt y="257" x="91"/>
                  </a:lnTo>
                  <a:lnTo>
                    <a:pt y="291" x="91"/>
                  </a:lnTo>
                  <a:lnTo>
                    <a:pt y="323" x="89"/>
                  </a:lnTo>
                  <a:lnTo>
                    <a:pt y="362" x="265"/>
                  </a:lnTo>
                  <a:lnTo>
                    <a:pt y="399" x="440"/>
                  </a:lnTo>
                  <a:lnTo>
                    <a:pt y="438" x="616"/>
                  </a:lnTo>
                  <a:lnTo>
                    <a:pt y="477" x="793"/>
                  </a:lnTo>
                  <a:lnTo>
                    <a:pt y="515" x="969"/>
                  </a:lnTo>
                  <a:lnTo>
                    <a:pt y="554" x="1146"/>
                  </a:lnTo>
                  <a:lnTo>
                    <a:pt y="593" x="1322"/>
                  </a:lnTo>
                  <a:lnTo>
                    <a:pt y="632" x="1497"/>
                  </a:lnTo>
                  <a:lnTo>
                    <a:pt y="669" x="1671"/>
                  </a:lnTo>
                  <a:lnTo>
                    <a:pt y="706" x="1843"/>
                  </a:lnTo>
                  <a:lnTo>
                    <a:pt y="744" x="2014"/>
                  </a:lnTo>
                  <a:lnTo>
                    <a:pt y="779" x="2183"/>
                  </a:lnTo>
                  <a:lnTo>
                    <a:pt y="813" x="2348"/>
                  </a:lnTo>
                  <a:lnTo>
                    <a:pt y="847" x="2512"/>
                  </a:lnTo>
                  <a:lnTo>
                    <a:pt y="879" x="2671"/>
                  </a:lnTo>
                  <a:lnTo>
                    <a:pt y="908" x="2828"/>
                  </a:lnTo>
                  <a:lnTo>
                    <a:pt y="918" x="2895"/>
                  </a:lnTo>
                  <a:lnTo>
                    <a:pt y="928" x="2963"/>
                  </a:lnTo>
                  <a:lnTo>
                    <a:pt y="936" x="3030"/>
                  </a:lnTo>
                  <a:lnTo>
                    <a:pt y="946" x="3094"/>
                  </a:lnTo>
                  <a:lnTo>
                    <a:pt y="953" x="3157"/>
                  </a:lnTo>
                  <a:lnTo>
                    <a:pt y="960" x="3214"/>
                  </a:lnTo>
                  <a:lnTo>
                    <a:pt y="963" x="3265"/>
                  </a:lnTo>
                  <a:lnTo>
                    <a:pt y="965" x="3309"/>
                  </a:lnTo>
                  <a:lnTo>
                    <a:pt y="965" x="3339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68" name="Shape 1268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3" x="50"/>
                  </a:lnTo>
                  <a:lnTo>
                    <a:pt y="3" x="103"/>
                  </a:lnTo>
                  <a:lnTo>
                    <a:pt y="5" x="153"/>
                  </a:lnTo>
                  <a:lnTo>
                    <a:pt y="5" x="204"/>
                  </a:lnTo>
                  <a:lnTo>
                    <a:pt y="5" x="253"/>
                  </a:lnTo>
                  <a:lnTo>
                    <a:pt y="3" x="303"/>
                  </a:lnTo>
                  <a:lnTo>
                    <a:pt y="3" x="354"/>
                  </a:lnTo>
                  <a:lnTo>
                    <a:pt y="0" x="403"/>
                  </a:lnTo>
                  <a:lnTo>
                    <a:pt y="7" x="418"/>
                  </a:lnTo>
                  <a:lnTo>
                    <a:pt y="12" x="430"/>
                  </a:lnTo>
                  <a:lnTo>
                    <a:pt y="18" x="444"/>
                  </a:lnTo>
                  <a:lnTo>
                    <a:pt y="27" x="454"/>
                  </a:lnTo>
                  <a:lnTo>
                    <a:pt y="42" x="474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</a:path>
              </a:pathLst>
            </a:custGeom>
            <a:noFill/>
            <a:ln w="9525" cap="rnd">
              <a:solidFill>
                <a:srgbClr val="969595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69" name="Shape 1269"/>
            <p:cNvSpPr/>
            <p:nvPr/>
          </p:nvSpPr>
          <p:spPr>
            <a:xfrm>
              <a:off y="2020886" x="2103436"/>
              <a:ext cy="760411" cx="120650"/>
            </a:xfrm>
            <a:custGeom>
              <a:pathLst>
                <a:path w="76" extrusionOk="0" h="479">
                  <a:moveTo>
                    <a:pt y="0" x="7"/>
                  </a:moveTo>
                  <a:lnTo>
                    <a:pt y="2" x="4"/>
                  </a:lnTo>
                  <a:lnTo>
                    <a:pt y="5" x="2"/>
                  </a:lnTo>
                  <a:lnTo>
                    <a:pt y="9" x="0"/>
                  </a:lnTo>
                  <a:lnTo>
                    <a:pt y="12" x="0"/>
                  </a:lnTo>
                  <a:lnTo>
                    <a:pt y="479" x="76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70" name="Shape 1270"/>
            <p:cNvSpPr/>
            <p:nvPr/>
          </p:nvSpPr>
          <p:spPr>
            <a:xfrm>
              <a:off y="2455861" x="3032125"/>
              <a:ext cy="163511" cx="230187"/>
            </a:xfrm>
            <a:custGeom>
              <a:pathLst>
                <a:path w="145" extrusionOk="0" h="103">
                  <a:moveTo>
                    <a:pt y="0" x="64"/>
                  </a:moveTo>
                  <a:lnTo>
                    <a:pt y="7" x="65"/>
                  </a:lnTo>
                  <a:lnTo>
                    <a:pt y="14" x="67"/>
                  </a:lnTo>
                  <a:lnTo>
                    <a:pt y="19" x="67"/>
                  </a:lnTo>
                  <a:lnTo>
                    <a:pt y="25" x="67"/>
                  </a:lnTo>
                  <a:lnTo>
                    <a:pt y="39" x="62"/>
                  </a:lnTo>
                  <a:lnTo>
                    <a:pt y="51" x="54"/>
                  </a:lnTo>
                  <a:lnTo>
                    <a:pt y="63" x="44"/>
                  </a:lnTo>
                  <a:lnTo>
                    <a:pt y="76" x="30"/>
                  </a:lnTo>
                  <a:lnTo>
                    <a:pt y="88" x="15"/>
                  </a:lnTo>
                  <a:lnTo>
                    <a:pt y="101" x="0"/>
                  </a:lnTo>
                  <a:lnTo>
                    <a:pt y="101" x="20"/>
                  </a:lnTo>
                  <a:lnTo>
                    <a:pt y="103" x="40"/>
                  </a:lnTo>
                  <a:lnTo>
                    <a:pt y="44" x="138"/>
                  </a:lnTo>
                  <a:lnTo>
                    <a:pt y="39" x="141"/>
                  </a:lnTo>
                  <a:lnTo>
                    <a:pt y="36" x="145"/>
                  </a:lnTo>
                  <a:lnTo>
                    <a:pt y="32" x="145"/>
                  </a:lnTo>
                  <a:lnTo>
                    <a:pt y="29" x="145"/>
                  </a:lnTo>
                  <a:lnTo>
                    <a:pt y="25" x="145"/>
                  </a:lnTo>
                  <a:lnTo>
                    <a:pt y="24" x="141"/>
                  </a:lnTo>
                  <a:lnTo>
                    <a:pt y="20" x="138"/>
                  </a:lnTo>
                  <a:lnTo>
                    <a:pt y="19" x="133"/>
                  </a:lnTo>
                  <a:lnTo>
                    <a:pt y="14" x="116"/>
                  </a:lnTo>
                  <a:lnTo>
                    <a:pt y="8" x="99"/>
                  </a:lnTo>
                  <a:lnTo>
                    <a:pt y="3" x="81"/>
                  </a:lnTo>
                  <a:lnTo>
                    <a:pt y="0" x="6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71" name="Shape 1271"/>
            <p:cNvSpPr/>
            <p:nvPr/>
          </p:nvSpPr>
          <p:spPr>
            <a:xfrm>
              <a:off y="2413000" x="6296025"/>
              <a:ext cy="681037" cx="579437"/>
            </a:xfrm>
            <a:custGeom>
              <a:pathLst>
                <a:path w="365" extrusionOk="0" h="429">
                  <a:moveTo>
                    <a:pt y="0" x="138"/>
                  </a:moveTo>
                  <a:lnTo>
                    <a:pt y="25" x="142"/>
                  </a:lnTo>
                  <a:lnTo>
                    <a:pt y="51" x="144"/>
                  </a:lnTo>
                  <a:lnTo>
                    <a:pt y="78" x="142"/>
                  </a:lnTo>
                  <a:lnTo>
                    <a:pt y="103" x="140"/>
                  </a:lnTo>
                  <a:lnTo>
                    <a:pt y="130" x="135"/>
                  </a:lnTo>
                  <a:lnTo>
                    <a:pt y="157" x="128"/>
                  </a:lnTo>
                  <a:lnTo>
                    <a:pt y="183" x="120"/>
                  </a:lnTo>
                  <a:lnTo>
                    <a:pt y="210" x="111"/>
                  </a:lnTo>
                  <a:lnTo>
                    <a:pt y="237" x="101"/>
                  </a:lnTo>
                  <a:lnTo>
                    <a:pt y="264" x="88"/>
                  </a:lnTo>
                  <a:lnTo>
                    <a:pt y="291" x="76"/>
                  </a:lnTo>
                  <a:lnTo>
                    <a:pt y="316" x="63"/>
                  </a:lnTo>
                  <a:lnTo>
                    <a:pt y="368" x="32"/>
                  </a:lnTo>
                  <a:lnTo>
                    <a:pt y="421" x="0"/>
                  </a:lnTo>
                  <a:lnTo>
                    <a:pt y="424" x="22"/>
                  </a:lnTo>
                  <a:lnTo>
                    <a:pt y="429" x="51"/>
                  </a:lnTo>
                  <a:lnTo>
                    <a:pt y="68" x="358"/>
                  </a:lnTo>
                  <a:lnTo>
                    <a:pt y="61" x="363"/>
                  </a:lnTo>
                  <a:lnTo>
                    <a:pt y="54" x="365"/>
                  </a:lnTo>
                  <a:lnTo>
                    <a:pt y="49" x="365"/>
                  </a:lnTo>
                  <a:lnTo>
                    <a:pt y="44" x="361"/>
                  </a:lnTo>
                  <a:lnTo>
                    <a:pt y="41" x="358"/>
                  </a:lnTo>
                  <a:lnTo>
                    <a:pt y="37" x="355"/>
                  </a:lnTo>
                  <a:lnTo>
                    <a:pt y="35" x="350"/>
                  </a:lnTo>
                  <a:lnTo>
                    <a:pt y="32" x="344"/>
                  </a:lnTo>
                  <a:lnTo>
                    <a:pt y="24" x="317"/>
                  </a:lnTo>
                  <a:lnTo>
                    <a:pt y="15" x="287"/>
                  </a:lnTo>
                  <a:lnTo>
                    <a:pt y="10" x="257"/>
                  </a:lnTo>
                  <a:lnTo>
                    <a:pt y="7" x="226"/>
                  </a:lnTo>
                  <a:lnTo>
                    <a:pt y="2" x="172"/>
                  </a:lnTo>
                  <a:lnTo>
                    <a:pt y="0" x="138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72" name="Shape 1272"/>
            <p:cNvSpPr/>
            <p:nvPr/>
          </p:nvSpPr>
          <p:spPr>
            <a:xfrm>
              <a:off y="2451100" x="3021011"/>
              <a:ext cy="165100" cx="120650"/>
            </a:xfrm>
            <a:custGeom>
              <a:pathLst>
                <a:path w="76" extrusionOk="0" h="104">
                  <a:moveTo>
                    <a:pt y="3" x="71"/>
                  </a:moveTo>
                  <a:lnTo>
                    <a:pt y="10" x="72"/>
                  </a:lnTo>
                  <a:lnTo>
                    <a:pt y="17" x="74"/>
                  </a:lnTo>
                  <a:lnTo>
                    <a:pt y="22" x="74"/>
                  </a:lnTo>
                  <a:lnTo>
                    <a:pt y="28" x="74"/>
                  </a:lnTo>
                  <a:lnTo>
                    <a:pt y="42" x="69"/>
                  </a:lnTo>
                  <a:lnTo>
                    <a:pt y="54" x="61"/>
                  </a:lnTo>
                  <a:lnTo>
                    <a:pt y="66" x="51"/>
                  </a:lnTo>
                  <a:lnTo>
                    <a:pt y="79" x="37"/>
                  </a:lnTo>
                  <a:lnTo>
                    <a:pt y="91" x="22"/>
                  </a:lnTo>
                  <a:lnTo>
                    <a:pt y="104" x="7"/>
                  </a:lnTo>
                  <a:lnTo>
                    <a:pt y="104" x="10"/>
                  </a:lnTo>
                  <a:lnTo>
                    <a:pt y="103" x="5"/>
                  </a:lnTo>
                  <a:lnTo>
                    <a:pt y="103" x="0"/>
                  </a:lnTo>
                  <a:lnTo>
                    <a:pt y="103" x="2"/>
                  </a:lnTo>
                  <a:lnTo>
                    <a:pt y="91" x="18"/>
                  </a:lnTo>
                  <a:lnTo>
                    <a:pt y="77" x="34"/>
                  </a:lnTo>
                  <a:lnTo>
                    <a:pt y="64" x="47"/>
                  </a:lnTo>
                  <a:lnTo>
                    <a:pt y="50" x="57"/>
                  </a:lnTo>
                  <a:lnTo>
                    <a:pt y="37" x="66"/>
                  </a:lnTo>
                  <a:lnTo>
                    <a:pt y="25" x="71"/>
                  </a:lnTo>
                  <a:lnTo>
                    <a:pt y="18" x="71"/>
                  </a:lnTo>
                  <a:lnTo>
                    <a:pt y="13" x="71"/>
                  </a:lnTo>
                  <a:lnTo>
                    <a:pt y="8" x="69"/>
                  </a:lnTo>
                  <a:lnTo>
                    <a:pt y="3" x="66"/>
                  </a:lnTo>
                  <a:lnTo>
                    <a:pt y="1" x="59"/>
                  </a:lnTo>
                  <a:lnTo>
                    <a:pt y="0" x="59"/>
                  </a:lnTo>
                  <a:lnTo>
                    <a:pt y="0" x="62"/>
                  </a:lnTo>
                  <a:lnTo>
                    <a:pt y="1" x="67"/>
                  </a:lnTo>
                  <a:lnTo>
                    <a:pt y="3" x="72"/>
                  </a:lnTo>
                  <a:lnTo>
                    <a:pt y="5" x="76"/>
                  </a:lnTo>
                  <a:lnTo>
                    <a:pt y="5" x="76"/>
                  </a:lnTo>
                  <a:lnTo>
                    <a:pt y="3" x="7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73" name="Shape 1273"/>
            <p:cNvSpPr/>
            <p:nvPr/>
          </p:nvSpPr>
          <p:spPr>
            <a:xfrm>
              <a:off y="2413000" x="6288087"/>
              <a:ext cy="665161" cx="236537"/>
            </a:xfrm>
            <a:custGeom>
              <a:pathLst>
                <a:path w="149" extrusionOk="0" h="419">
                  <a:moveTo>
                    <a:pt y="0" x="143"/>
                  </a:moveTo>
                  <a:lnTo>
                    <a:pt y="25" x="147"/>
                  </a:lnTo>
                  <a:lnTo>
                    <a:pt y="51" x="149"/>
                  </a:lnTo>
                  <a:lnTo>
                    <a:pt y="78" x="149"/>
                  </a:lnTo>
                  <a:lnTo>
                    <a:pt y="103" x="145"/>
                  </a:lnTo>
                  <a:lnTo>
                    <a:pt y="130" x="140"/>
                  </a:lnTo>
                  <a:lnTo>
                    <a:pt y="157" x="133"/>
                  </a:lnTo>
                  <a:lnTo>
                    <a:pt y="183" x="127"/>
                  </a:lnTo>
                  <a:lnTo>
                    <a:pt y="210" x="116"/>
                  </a:lnTo>
                  <a:lnTo>
                    <a:pt y="237" x="106"/>
                  </a:lnTo>
                  <a:lnTo>
                    <a:pt y="264" x="95"/>
                  </a:lnTo>
                  <a:lnTo>
                    <a:pt y="291" x="81"/>
                  </a:lnTo>
                  <a:lnTo>
                    <a:pt y="316" x="68"/>
                  </a:lnTo>
                  <a:lnTo>
                    <a:pt y="368" x="37"/>
                  </a:lnTo>
                  <a:lnTo>
                    <a:pt y="419" x="7"/>
                  </a:lnTo>
                  <a:lnTo>
                    <a:pt y="419" x="0"/>
                  </a:lnTo>
                  <a:lnTo>
                    <a:pt y="395" x="17"/>
                  </a:lnTo>
                  <a:lnTo>
                    <a:pt y="368" x="32"/>
                  </a:lnTo>
                  <a:lnTo>
                    <a:pt y="343" x="49"/>
                  </a:lnTo>
                  <a:lnTo>
                    <a:pt y="314" x="62"/>
                  </a:lnTo>
                  <a:lnTo>
                    <a:pt y="287" x="78"/>
                  </a:lnTo>
                  <a:lnTo>
                    <a:pt y="259" x="89"/>
                  </a:lnTo>
                  <a:lnTo>
                    <a:pt y="230" x="101"/>
                  </a:lnTo>
                  <a:lnTo>
                    <a:pt y="201" x="113"/>
                  </a:lnTo>
                  <a:lnTo>
                    <a:pt y="172" x="122"/>
                  </a:lnTo>
                  <a:lnTo>
                    <a:pt y="144" x="130"/>
                  </a:lnTo>
                  <a:lnTo>
                    <a:pt y="117" x="135"/>
                  </a:lnTo>
                  <a:lnTo>
                    <a:pt y="90" x="138"/>
                  </a:lnTo>
                  <a:lnTo>
                    <a:pt y="64" x="140"/>
                  </a:lnTo>
                  <a:lnTo>
                    <a:pt y="41" x="140"/>
                  </a:lnTo>
                  <a:lnTo>
                    <a:pt y="19" x="138"/>
                  </a:lnTo>
                  <a:lnTo>
                    <a:pt y="0" x="132"/>
                  </a:lnTo>
                  <a:lnTo>
                    <a:pt y="0" x="14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74" name="Shape 1274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75" name="Shape 1275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58" r:id="rId1"/>
    <p:sldLayoutId id="2147483659" r:id="rId2"/>
    <p:sldLayoutId id="2147483660" r:id="rId3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00.png" Type="http://schemas.openxmlformats.org/officeDocument/2006/relationships/image" Id="rId3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_rels/slide10.xml.rels><?xml version="1.0" encoding="UTF-8" standalone="yes"?><Relationships xmlns="http://schemas.openxmlformats.org/package/2006/relationships"><Relationship Target="../notesSlides/notesSlide10.xml" Type="http://schemas.openxmlformats.org/officeDocument/2006/relationships/notesSlide" Id="rId2"/><Relationship Target="../slideLayouts/slideLayout11.xml" Type="http://schemas.openxmlformats.org/officeDocument/2006/relationships/slideLayout" Id="rId1"/></Relationships>
</file>

<file path=ppt/slides/_rels/slide11.xml.rels><?xml version="1.0" encoding="UTF-8" standalone="yes"?><Relationships xmlns="http://schemas.openxmlformats.org/package/2006/relationships"><Relationship Target="../notesSlides/notesSlide11.xml" Type="http://schemas.openxmlformats.org/officeDocument/2006/relationships/notesSlide" Id="rId2"/><Relationship Target="../slideLayouts/slideLayout11.xml" Type="http://schemas.openxmlformats.org/officeDocument/2006/relationships/slideLayout" Id="rId1"/></Relationships>
</file>

<file path=ppt/slides/_rels/slide12.xml.rels><?xml version="1.0" encoding="UTF-8" standalone="yes"?><Relationships xmlns="http://schemas.openxmlformats.org/package/2006/relationships"><Relationship Target="../notesSlides/notesSlide12.xml" Type="http://schemas.openxmlformats.org/officeDocument/2006/relationships/notesSlide" Id="rId2"/><Relationship Target="../slideLayouts/slideLayout4.xml" Type="http://schemas.openxmlformats.org/officeDocument/2006/relationships/slideLayout" Id="rId1"/></Relationships>
</file>

<file path=ppt/slides/_rels/slide13.xml.rels><?xml version="1.0" encoding="UTF-8" standalone="yes"?><Relationships xmlns="http://schemas.openxmlformats.org/package/2006/relationships"><Relationship Target="../notesSlides/notesSlide13.xml" Type="http://schemas.openxmlformats.org/officeDocument/2006/relationships/notesSlide" Id="rId2"/><Relationship Target="../slideLayouts/slideLayout4.xml" Type="http://schemas.openxmlformats.org/officeDocument/2006/relationships/slideLayout" Id="rId1"/></Relationships>
</file>

<file path=ppt/slides/_rels/slide14.xml.rels><?xml version="1.0" encoding="UTF-8" standalone="yes"?><Relationships xmlns="http://schemas.openxmlformats.org/package/2006/relationships"><Relationship Target="../notesSlides/notesSlide14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15.xml.rels><?xml version="1.0" encoding="UTF-8" standalone="yes"?><Relationships xmlns="http://schemas.openxmlformats.org/package/2006/relationships"><Relationship Target="../notesSlides/notesSlide15.xml" Type="http://schemas.openxmlformats.org/officeDocument/2006/relationships/notesSlide" Id="rId2"/><Relationship Target="../slideLayouts/slideLayout5.xml" Type="http://schemas.openxmlformats.org/officeDocument/2006/relationships/slideLayout" Id="rId1"/></Relationships>
</file>

<file path=ppt/slides/_rels/slide16.xml.rels><?xml version="1.0" encoding="UTF-8" standalone="yes"?><Relationships xmlns="http://schemas.openxmlformats.org/package/2006/relationships"><Relationship Target="../notesSlides/notesSlide16.xml" Type="http://schemas.openxmlformats.org/officeDocument/2006/relationships/notesSlide" Id="rId2"/><Relationship Target="../slideLayouts/slideLayout5.xml" Type="http://schemas.openxmlformats.org/officeDocument/2006/relationships/slideLayout" Id="rId1"/></Relationships>
</file>

<file path=ppt/slides/_rels/slide17.xml.rels><?xml version="1.0" encoding="UTF-8" standalone="yes"?><Relationships xmlns="http://schemas.openxmlformats.org/package/2006/relationships"><Relationship Target="../notesSlides/notesSlide17.xml" Type="http://schemas.openxmlformats.org/officeDocument/2006/relationships/notesSlide" Id="rId2"/><Relationship Target="../slideLayouts/slideLayout12.xml" Type="http://schemas.openxmlformats.org/officeDocument/2006/relationships/slideLayout" Id="rId1"/></Relationships>
</file>

<file path=ppt/slides/_rels/slide18.xml.rels><?xml version="1.0" encoding="UTF-8" standalone="yes"?><Relationships xmlns="http://schemas.openxmlformats.org/package/2006/relationships"><Relationship Target="../notesSlides/notesSlide18.xml" Type="http://schemas.openxmlformats.org/officeDocument/2006/relationships/notesSlide" Id="rId2"/><Relationship Target="../slideLayouts/slideLayout12.xml" Type="http://schemas.openxmlformats.org/officeDocument/2006/relationships/slideLayout" Id="rId1"/></Relationships>
</file>

<file path=ppt/slides/_rels/slide19.xml.rels><?xml version="1.0" encoding="UTF-8" standalone="yes"?><Relationships xmlns="http://schemas.openxmlformats.org/package/2006/relationships"><Relationship Target="../notesSlides/notesSlide19.xml" Type="http://schemas.openxmlformats.org/officeDocument/2006/relationships/notesSlide" Id="rId2"/><Relationship Target="../slideLayouts/slideLayout4.xml" Type="http://schemas.openxmlformats.org/officeDocument/2006/relationships/slideLayout" Id="rId1"/></Relationships>
</file>

<file path=ppt/slides/_rels/slide20.xml.rels><?xml version="1.0" encoding="UTF-8" standalone="yes"?><Relationships xmlns="http://schemas.openxmlformats.org/package/2006/relationships"><Relationship Target="../notesSlides/notesSlide20.xml" Type="http://schemas.openxmlformats.org/officeDocument/2006/relationships/notesSlide" Id="rId2"/><Relationship Target="../slideLayouts/slideLayout4.xml" Type="http://schemas.openxmlformats.org/officeDocument/2006/relationships/slideLayout" Id="rId1"/></Relationships>
</file>

<file path=ppt/slides/_rels/slide21.xml.rels><?xml version="1.0" encoding="UTF-8" standalone="yes"?><Relationships xmlns="http://schemas.openxmlformats.org/package/2006/relationships"><Relationship Target="../notesSlides/notesSlide21.xml" Type="http://schemas.openxmlformats.org/officeDocument/2006/relationships/notesSlide" Id="rId2"/><Relationship Target="../slideLayouts/slideLayout9.xml" Type="http://schemas.openxmlformats.org/officeDocument/2006/relationships/slideLayout" Id="rId1"/></Relationships>
</file>

<file path=ppt/slides/_rels/slide22.xml.rels><?xml version="1.0" encoding="UTF-8" standalone="yes"?><Relationships xmlns="http://schemas.openxmlformats.org/package/2006/relationships"><Relationship Target="../notesSlides/notesSlide22.xml" Type="http://schemas.openxmlformats.org/officeDocument/2006/relationships/notesSlide" Id="rId2"/><Relationship Target="../slideLayouts/slideLayout9.xml" Type="http://schemas.openxmlformats.org/officeDocument/2006/relationships/slideLayout" Id="rId1"/></Relationships>
</file>

<file path=ppt/slides/_rels/slide23.xml.rels><?xml version="1.0" encoding="UTF-8" standalone="yes"?><Relationships xmlns="http://schemas.openxmlformats.org/package/2006/relationships"><Relationship Target="../notesSlides/notesSlide23.xml" Type="http://schemas.openxmlformats.org/officeDocument/2006/relationships/notesSlide" Id="rId2"/><Relationship Target="../slideLayouts/slideLayout9.xml" Type="http://schemas.openxmlformats.org/officeDocument/2006/relationships/slideLayout" Id="rId1"/></Relationships>
</file>

<file path=ppt/slides/_rels/slide24.xml.rels><?xml version="1.0" encoding="UTF-8" standalone="yes"?><Relationships xmlns="http://schemas.openxmlformats.org/package/2006/relationships"><Relationship Target="../notesSlides/notesSlide24.xml" Type="http://schemas.openxmlformats.org/officeDocument/2006/relationships/notesSlide" Id="rId2"/><Relationship Target="../slideLayouts/slideLayout9.xml" Type="http://schemas.openxmlformats.org/officeDocument/2006/relationships/slideLayout" Id="rId1"/></Relationships>
</file>

<file path=ppt/slides/_rels/slide25.xml.rels><?xml version="1.0" encoding="UTF-8" standalone="yes"?><Relationships xmlns="http://schemas.openxmlformats.org/package/2006/relationships"><Relationship Target="../notesSlides/notesSlide25.xml" Type="http://schemas.openxmlformats.org/officeDocument/2006/relationships/notesSlide" Id="rId2"/><Relationship Target="../slideLayouts/slideLayout6.xml" Type="http://schemas.openxmlformats.org/officeDocument/2006/relationships/slideLayout" Id="rId1"/></Relationships>
</file>

<file path=ppt/slides/_rels/slide26.xml.rels><?xml version="1.0" encoding="UTF-8" standalone="yes"?><Relationships xmlns="http://schemas.openxmlformats.org/package/2006/relationships"><Relationship Target="../notesSlides/notesSlide26.xml" Type="http://schemas.openxmlformats.org/officeDocument/2006/relationships/notesSlide" Id="rId2"/><Relationship Target="../slideLayouts/slideLayout6.xml" Type="http://schemas.openxmlformats.org/officeDocument/2006/relationships/slideLayout" Id="rId1"/></Relationships>
</file>

<file path=ppt/slides/_rels/slide27.xml.rels><?xml version="1.0" encoding="UTF-8" standalone="yes"?><Relationships xmlns="http://schemas.openxmlformats.org/package/2006/relationships"><Relationship Target="../notesSlides/notesSlide27.xml" Type="http://schemas.openxmlformats.org/officeDocument/2006/relationships/notesSlide" Id="rId2"/><Relationship Target="../slideLayouts/slideLayout13.xml" Type="http://schemas.openxmlformats.org/officeDocument/2006/relationships/slideLayout" Id="rId1"/></Relationships>
</file>

<file path=ppt/slides/_rels/slide28.xml.rels><?xml version="1.0" encoding="UTF-8" standalone="yes"?><Relationships xmlns="http://schemas.openxmlformats.org/package/2006/relationships"><Relationship Target="../notesSlides/notesSlide28.xml" Type="http://schemas.openxmlformats.org/officeDocument/2006/relationships/notesSlide" Id="rId2"/><Relationship Target="../slideLayouts/slideLayout4.xml" Type="http://schemas.openxmlformats.org/officeDocument/2006/relationships/slideLayout" Id="rId1"/></Relationships>
</file>

<file path=ppt/slides/_rels/slide29.xml.rels><?xml version="1.0" encoding="UTF-8" standalone="yes"?><Relationships xmlns="http://schemas.openxmlformats.org/package/2006/relationships"><Relationship Target="../notesSlides/notesSlide29.xml" Type="http://schemas.openxmlformats.org/officeDocument/2006/relationships/notesSlide" Id="rId2"/><Relationship Target="../slideLayouts/slideLayout4.xml" Type="http://schemas.openxmlformats.org/officeDocument/2006/relationships/slideLayout" Id="rId1"/></Relationships>
</file>

<file path=ppt/slides/_rels/slide30.xml.rels><?xml version="1.0" encoding="UTF-8" standalone="yes"?><Relationships xmlns="http://schemas.openxmlformats.org/package/2006/relationships"><Relationship Target="../notesSlides/notesSlide30.xml" Type="http://schemas.openxmlformats.org/officeDocument/2006/relationships/notesSlide" Id="rId2"/><Relationship Target="../slideLayouts/slideLayout10.xml" Type="http://schemas.openxmlformats.org/officeDocument/2006/relationships/slideLayout" Id="rId1"/></Relationships>
</file>

<file path=ppt/slides/_rels/slide31.xml.rels><?xml version="1.0" encoding="UTF-8" standalone="yes"?><Relationships xmlns="http://schemas.openxmlformats.org/package/2006/relationships"><Relationship Target="../notesSlides/notesSlide31.xml" Type="http://schemas.openxmlformats.org/officeDocument/2006/relationships/notesSlide" Id="rId2"/><Relationship Target="../slideLayouts/slideLayout10.xml" Type="http://schemas.openxmlformats.org/officeDocument/2006/relationships/slideLayout" Id="rId1"/></Relationships>
</file>

<file path=ppt/slides/_rels/slide32.xml.rels><?xml version="1.0" encoding="UTF-8" standalone="yes"?><Relationships xmlns="http://schemas.openxmlformats.org/package/2006/relationships"><Relationship Target="../notesSlides/notesSlide32.xml" Type="http://schemas.openxmlformats.org/officeDocument/2006/relationships/notesSlide" Id="rId2"/><Relationship Target="../slideLayouts/slideLayout5.xml" Type="http://schemas.openxmlformats.org/officeDocument/2006/relationships/slideLayout" Id="rId1"/></Relationships>
</file>

<file path=ppt/slides/_rels/slide33.xml.rels><?xml version="1.0" encoding="UTF-8" standalone="yes"?><Relationships xmlns="http://schemas.openxmlformats.org/package/2006/relationships"><Relationship Target="../notesSlides/notesSlide33.xml" Type="http://schemas.openxmlformats.org/officeDocument/2006/relationships/notesSlide" Id="rId2"/><Relationship Target="../slideLayouts/slideLayout5.xml" Type="http://schemas.openxmlformats.org/officeDocument/2006/relationships/slideLayout" Id="rId1"/></Relationships>
</file>

<file path=ppt/slides/_rels/slide34.xml.rels><?xml version="1.0" encoding="UTF-8" standalone="yes"?><Relationships xmlns="http://schemas.openxmlformats.org/package/2006/relationships"><Relationship Target="../notesSlides/notesSlide34.xml" Type="http://schemas.openxmlformats.org/officeDocument/2006/relationships/notesSlide" Id="rId2"/><Relationship Target="../slideLayouts/slideLayout13.xml" Type="http://schemas.openxmlformats.org/officeDocument/2006/relationships/slideLayout" Id="rId1"/></Relationships>
</file>

<file path=ppt/slides/_rels/slide35.xml.rels><?xml version="1.0" encoding="UTF-8" standalone="yes"?><Relationships xmlns="http://schemas.openxmlformats.org/package/2006/relationships"><Relationship Target="../notesSlides/notesSlide35.xml" Type="http://schemas.openxmlformats.org/officeDocument/2006/relationships/notesSlide" Id="rId2"/><Relationship Target="../slideLayouts/slideLayout11.xml" Type="http://schemas.openxmlformats.org/officeDocument/2006/relationships/slideLayout" Id="rId1"/></Relationships>
</file>

<file path=ppt/slides/_rels/slide36.xml.rels><?xml version="1.0" encoding="UTF-8" standalone="yes"?><Relationships xmlns="http://schemas.openxmlformats.org/package/2006/relationships"><Relationship Target="../notesSlides/notesSlide36.xml" Type="http://schemas.openxmlformats.org/officeDocument/2006/relationships/notesSlide" Id="rId2"/><Relationship Target="../slideLayouts/slideLayout5.xml" Type="http://schemas.openxmlformats.org/officeDocument/2006/relationships/slideLayout" Id="rId1"/></Relationships>
</file>

<file path=ppt/slides/_rels/slide37.xml.rels><?xml version="1.0" encoding="UTF-8" standalone="yes"?><Relationships xmlns="http://schemas.openxmlformats.org/package/2006/relationships"><Relationship Target="../notesSlides/notesSlide37.xml" Type="http://schemas.openxmlformats.org/officeDocument/2006/relationships/notesSlide" Id="rId2"/><Relationship Target="../slideLayouts/slideLayout5.xml" Type="http://schemas.openxmlformats.org/officeDocument/2006/relationships/slideLayout" Id="rId1"/></Relationships>
</file>

<file path=ppt/slides/_rels/slide38.xml.rels><?xml version="1.0" encoding="UTF-8" standalone="yes"?><Relationships xmlns="http://schemas.openxmlformats.org/package/2006/relationships"><Relationship Target="../notesSlides/notesSlide38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39.xml.rels><?xml version="1.0" encoding="UTF-8" standalone="yes"?><Relationships xmlns="http://schemas.openxmlformats.org/package/2006/relationships"><Relationship Target="../notesSlides/notesSlide39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66FFFF"/>
        </a:solidFill>
      </p:bgPr>
    </p:bg>
    <p:spTree>
      <p:nvGrpSpPr>
        <p:cNvPr id="1279" name="Shape 12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80" name="Shape 1280"/>
          <p:cNvSpPr/>
          <p:nvPr/>
        </p:nvSpPr>
        <p:spPr>
          <a:xfrm>
            <a:off y="1916111" x="34925"/>
            <a:ext cy="46036" cx="9144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281" name="Shape 1281"/>
          <p:cNvSpPr/>
          <p:nvPr/>
        </p:nvSpPr>
        <p:spPr>
          <a:xfrm>
            <a:off y="4953000" x="-34925"/>
            <a:ext cy="46036" cx="9144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282" name="Shape 1282"/>
          <p:cNvSpPr/>
          <p:nvPr/>
        </p:nvSpPr>
        <p:spPr>
          <a:xfrm>
            <a:off y="1916111" x="34925"/>
            <a:ext cy="46036" cx="9144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283" name="Shape 1283"/>
          <p:cNvSpPr/>
          <p:nvPr/>
        </p:nvSpPr>
        <p:spPr>
          <a:xfrm>
            <a:off y="4953000" x="-34925"/>
            <a:ext cy="46036" cx="9144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284" name="Shape 1284"/>
          <p:cNvSpPr/>
          <p:nvPr/>
        </p:nvSpPr>
        <p:spPr>
          <a:xfrm>
            <a:off y="685800" x="904875"/>
            <a:ext cy="971550" cx="782954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1285" name="Shape 1285"/>
          <p:cNvSpPr/>
          <p:nvPr/>
        </p:nvSpPr>
        <p:spPr>
          <a:xfrm>
            <a:off y="5267325" x="561975"/>
            <a:ext cy="1254125" cx="8369299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ctr" rtl="0" lvl="0" marR="0" indent="0" mar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3000" lang="en-US" i="0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SCHEMATIC MANOEUVRE ILLUSTRATIONS</a:t>
            </a:r>
          </a:p>
          <a:p>
            <a:r>
              <a:t/>
            </a:r>
          </a:p>
          <a:p>
            <a:pPr algn="ctr" rtl="0" lvl="0" marR="0" indent="0" mar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5000" lang="en-US" i="0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SCHEDULE P-13</a:t>
            </a:r>
          </a:p>
        </p:txBody>
      </p:sp>
      <p:grpSp>
        <p:nvGrpSpPr>
          <p:cNvPr id="1286" name="Shape 1286"/>
          <p:cNvGrpSpPr/>
          <p:nvPr/>
        </p:nvGrpSpPr>
        <p:grpSpPr>
          <a:xfrm>
            <a:off y="2001836" x="1200150"/>
            <a:ext cy="2863850" cx="6477000"/>
            <a:chOff y="2001836" x="1200150"/>
            <a:chExt cy="2863850" cx="6477000"/>
          </a:xfrm>
        </p:grpSpPr>
        <p:grpSp>
          <p:nvGrpSpPr>
            <p:cNvPr id="1287" name="Shape 1287"/>
            <p:cNvGrpSpPr/>
            <p:nvPr/>
          </p:nvGrpSpPr>
          <p:grpSpPr>
            <a:xfrm>
              <a:off y="2001836" x="1200150"/>
              <a:ext cy="2863850" cx="6477000"/>
              <a:chOff y="2001836" x="1200150"/>
              <a:chExt cy="2863850" cx="6477000"/>
            </a:xfrm>
          </p:grpSpPr>
          <p:sp>
            <p:nvSpPr>
              <p:cNvPr id="1288" name="Shape 1288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89" name="Shape 1289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90" name="Shape 1290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91" name="Shape 1291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92" name="Shape 1292"/>
              <p:cNvSpPr/>
              <p:nvPr/>
            </p:nvSpPr>
            <p:spPr>
              <a:xfrm>
                <a:off y="2455861" x="2782886"/>
                <a:ext cy="271461" cx="136525"/>
              </a:xfrm>
              <a:custGeom>
                <a:pathLst>
                  <a:path w="86" extrusionOk="0" h="171">
                    <a:moveTo>
                      <a:pt y="41" x="81"/>
                    </a:moveTo>
                    <a:lnTo>
                      <a:pt y="32" x="82"/>
                    </a:lnTo>
                    <a:lnTo>
                      <a:pt y="25" x="84"/>
                    </a:lnTo>
                    <a:lnTo>
                      <a:pt y="19" x="84"/>
                    </a:lnTo>
                    <a:lnTo>
                      <a:pt y="14" x="82"/>
                    </a:lnTo>
                    <a:lnTo>
                      <a:pt y="8" x="81"/>
                    </a:lnTo>
                    <a:lnTo>
                      <a:pt y="5" x="79"/>
                    </a:lnTo>
                    <a:lnTo>
                      <a:pt y="2" x="76"/>
                    </a:lnTo>
                    <a:lnTo>
                      <a:pt y="0" x="72"/>
                    </a:lnTo>
                    <a:lnTo>
                      <a:pt y="0" x="74"/>
                    </a:lnTo>
                    <a:lnTo>
                      <a:pt y="2" x="79"/>
                    </a:lnTo>
                    <a:lnTo>
                      <a:pt y="3" x="81"/>
                    </a:lnTo>
                    <a:lnTo>
                      <a:pt y="7" x="82"/>
                    </a:lnTo>
                    <a:lnTo>
                      <a:pt y="10" x="84"/>
                    </a:lnTo>
                    <a:lnTo>
                      <a:pt y="20" x="86"/>
                    </a:lnTo>
                    <a:lnTo>
                      <a:pt y="32" x="84"/>
                    </a:lnTo>
                    <a:lnTo>
                      <a:pt y="44" x="81"/>
                    </a:lnTo>
                    <a:lnTo>
                      <a:pt y="59" x="76"/>
                    </a:lnTo>
                    <a:lnTo>
                      <a:pt y="74" x="69"/>
                    </a:lnTo>
                    <a:lnTo>
                      <a:pt y="90" x="62"/>
                    </a:lnTo>
                    <a:lnTo>
                      <a:pt y="118" x="45"/>
                    </a:lnTo>
                    <a:lnTo>
                      <a:pt y="145" x="28"/>
                    </a:lnTo>
                    <a:lnTo>
                      <a:pt y="156" x="20"/>
                    </a:lnTo>
                    <a:lnTo>
                      <a:pt y="164" x="11"/>
                    </a:lnTo>
                    <a:lnTo>
                      <a:pt y="169" x="5"/>
                    </a:lnTo>
                    <a:lnTo>
                      <a:pt y="171" x="0"/>
                    </a:lnTo>
                    <a:lnTo>
                      <a:pt y="41" x="8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93" name="Shape 1293"/>
              <p:cNvSpPr/>
              <p:nvPr/>
            </p:nvSpPr>
            <p:spPr>
              <a:xfrm>
                <a:off y="2474911" x="6092825"/>
                <a:ext cy="260350" cx="44450"/>
              </a:xfrm>
              <a:custGeom>
                <a:pathLst>
                  <a:path w="28" extrusionOk="0" h="164">
                    <a:moveTo>
                      <a:pt y="164" x="0"/>
                    </a:moveTo>
                    <a:lnTo>
                      <a:pt y="133" x="6"/>
                    </a:lnTo>
                    <a:lnTo>
                      <a:pt y="105" x="12"/>
                    </a:lnTo>
                    <a:lnTo>
                      <a:pt y="78" x="15"/>
                    </a:lnTo>
                    <a:lnTo>
                      <a:pt y="54" x="15"/>
                    </a:lnTo>
                    <a:lnTo>
                      <a:pt y="35" x="15"/>
                    </a:lnTo>
                    <a:lnTo>
                      <a:pt y="20" x="12"/>
                    </a:lnTo>
                    <a:lnTo>
                      <a:pt y="13" x="10"/>
                    </a:lnTo>
                    <a:lnTo>
                      <a:pt y="8" x="6"/>
                    </a:lnTo>
                    <a:lnTo>
                      <a:pt y="5" x="5"/>
                    </a:lnTo>
                    <a:lnTo>
                      <a:pt y="3" x="1"/>
                    </a:lnTo>
                    <a:lnTo>
                      <a:pt y="0" x="10"/>
                    </a:lnTo>
                    <a:lnTo>
                      <a:pt y="3" x="15"/>
                    </a:lnTo>
                    <a:lnTo>
                      <a:pt y="10" x="18"/>
                    </a:lnTo>
                    <a:lnTo>
                      <a:pt y="17" x="22"/>
                    </a:lnTo>
                    <a:lnTo>
                      <a:pt y="25" x="25"/>
                    </a:lnTo>
                    <a:lnTo>
                      <a:pt y="45" x="28"/>
                    </a:lnTo>
                    <a:lnTo>
                      <a:pt y="69" x="28"/>
                    </a:lnTo>
                    <a:lnTo>
                      <a:pt y="95" x="27"/>
                    </a:lnTo>
                    <a:lnTo>
                      <a:pt y="118" x="23"/>
                    </a:lnTo>
                    <a:lnTo>
                      <a:pt y="144" x="20"/>
                    </a:lnTo>
                    <a:lnTo>
                      <a:pt y="164" x="15"/>
                    </a:lnTo>
                    <a:lnTo>
                      <a:pt y="164" x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94" name="Shape 1294"/>
              <p:cNvSpPr/>
              <p:nvPr/>
            </p:nvSpPr>
            <p:spPr>
              <a:xfrm>
                <a:off y="2432050" x="2782886"/>
                <a:ext cy="295275" cx="277811"/>
              </a:xfrm>
              <a:custGeom>
                <a:pathLst>
                  <a:path w="175" extrusionOk="0" h="186">
                    <a:moveTo>
                      <a:pt y="7" x="172"/>
                    </a:moveTo>
                    <a:lnTo>
                      <a:pt y="5" x="160"/>
                    </a:lnTo>
                    <a:lnTo>
                      <a:pt y="3" x="141"/>
                    </a:lnTo>
                    <a:lnTo>
                      <a:pt y="0" x="125"/>
                    </a:lnTo>
                    <a:lnTo>
                      <a:pt y="0" x="118"/>
                    </a:lnTo>
                    <a:lnTo>
                      <a:pt y="0" x="116"/>
                    </a:lnTo>
                    <a:lnTo>
                      <a:pt y="7" x="96"/>
                    </a:lnTo>
                    <a:lnTo>
                      <a:pt y="15" x="74"/>
                    </a:lnTo>
                    <a:lnTo>
                      <a:pt y="17" x="79"/>
                    </a:lnTo>
                    <a:lnTo>
                      <a:pt y="18" x="81"/>
                    </a:lnTo>
                    <a:lnTo>
                      <a:pt y="22" x="82"/>
                    </a:lnTo>
                    <a:lnTo>
                      <a:pt y="25" x="84"/>
                    </a:lnTo>
                    <a:lnTo>
                      <a:pt y="35" x="86"/>
                    </a:lnTo>
                    <a:lnTo>
                      <a:pt y="47" x="84"/>
                    </a:lnTo>
                    <a:lnTo>
                      <a:pt y="59" x="81"/>
                    </a:lnTo>
                    <a:lnTo>
                      <a:pt y="74" x="76"/>
                    </a:lnTo>
                    <a:lnTo>
                      <a:pt y="89" x="69"/>
                    </a:lnTo>
                    <a:lnTo>
                      <a:pt y="105" x="62"/>
                    </a:lnTo>
                    <a:lnTo>
                      <a:pt y="133" x="45"/>
                    </a:lnTo>
                    <a:lnTo>
                      <a:pt y="160" x="28"/>
                    </a:lnTo>
                    <a:lnTo>
                      <a:pt y="171" x="20"/>
                    </a:lnTo>
                    <a:lnTo>
                      <a:pt y="179" x="11"/>
                    </a:lnTo>
                    <a:lnTo>
                      <a:pt y="184" x="5"/>
                    </a:lnTo>
                    <a:lnTo>
                      <a:pt y="186" x="0"/>
                    </a:lnTo>
                    <a:lnTo>
                      <a:pt y="186" x="3"/>
                    </a:lnTo>
                    <a:lnTo>
                      <a:pt y="118" x="91"/>
                    </a:lnTo>
                    <a:lnTo>
                      <a:pt y="74" x="146"/>
                    </a:lnTo>
                    <a:lnTo>
                      <a:pt y="66" x="155"/>
                    </a:lnTo>
                    <a:lnTo>
                      <a:pt y="57" x="163"/>
                    </a:lnTo>
                    <a:lnTo>
                      <a:pt y="49" x="168"/>
                    </a:lnTo>
                    <a:lnTo>
                      <a:pt y="40" x="172"/>
                    </a:lnTo>
                    <a:lnTo>
                      <a:pt y="32" x="175"/>
                    </a:lnTo>
                    <a:lnTo>
                      <a:pt y="25" x="175"/>
                    </a:lnTo>
                    <a:lnTo>
                      <a:pt y="15" x="173"/>
                    </a:lnTo>
                    <a:lnTo>
                      <a:pt y="7" x="172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95" name="Shape 1295"/>
              <p:cNvSpPr/>
              <p:nvPr/>
            </p:nvSpPr>
            <p:spPr>
              <a:xfrm>
                <a:off y="2408236" x="5797550"/>
                <a:ext cy="1104900" cx="587375"/>
              </a:xfrm>
              <a:custGeom>
                <a:pathLst>
                  <a:path w="370" extrusionOk="0" h="696">
                    <a:moveTo>
                      <a:pt y="1" x="366"/>
                    </a:moveTo>
                    <a:lnTo>
                      <a:pt y="0" x="351"/>
                    </a:lnTo>
                    <a:lnTo>
                      <a:pt y="0" x="328"/>
                    </a:lnTo>
                    <a:lnTo>
                      <a:pt y="0" x="307"/>
                    </a:lnTo>
                    <a:lnTo>
                      <a:pt y="0" x="297"/>
                    </a:lnTo>
                    <a:lnTo>
                      <a:pt y="1" x="284"/>
                    </a:lnTo>
                    <a:lnTo>
                      <a:pt y="5" x="272"/>
                    </a:lnTo>
                    <a:lnTo>
                      <a:pt y="42" x="196"/>
                    </a:lnTo>
                    <a:lnTo>
                      <a:pt y="49" x="201"/>
                    </a:lnTo>
                    <a:lnTo>
                      <a:pt y="57" x="206"/>
                    </a:lnTo>
                    <a:lnTo>
                      <a:pt y="71" x="209"/>
                    </a:lnTo>
                    <a:lnTo>
                      <a:pt y="86" x="211"/>
                    </a:lnTo>
                    <a:lnTo>
                      <a:pt y="103" x="211"/>
                    </a:lnTo>
                    <a:lnTo>
                      <a:pt y="121" x="209"/>
                    </a:lnTo>
                    <a:lnTo>
                      <a:pt y="143" x="208"/>
                    </a:lnTo>
                    <a:lnTo>
                      <a:pt y="165" x="203"/>
                    </a:lnTo>
                    <a:lnTo>
                      <a:pt y="216" x="192"/>
                    </a:lnTo>
                    <a:lnTo>
                      <a:pt y="270" x="179"/>
                    </a:lnTo>
                    <a:lnTo>
                      <a:pt y="326" x="162"/>
                    </a:lnTo>
                    <a:lnTo>
                      <a:pt y="385" x="144"/>
                    </a:lnTo>
                    <a:lnTo>
                      <a:pt y="441" x="123"/>
                    </a:lnTo>
                    <a:lnTo>
                      <a:pt y="496" x="101"/>
                    </a:lnTo>
                    <a:lnTo>
                      <a:pt y="549" x="81"/>
                    </a:lnTo>
                    <a:lnTo>
                      <a:pt y="594" x="61"/>
                    </a:lnTo>
                    <a:lnTo>
                      <a:pt y="633" x="42"/>
                    </a:lnTo>
                    <a:lnTo>
                      <a:pt y="665" x="25"/>
                    </a:lnTo>
                    <a:lnTo>
                      <a:pt y="677" x="17"/>
                    </a:lnTo>
                    <a:lnTo>
                      <a:pt y="686" x="10"/>
                    </a:lnTo>
                    <a:lnTo>
                      <a:pt y="692" x="5"/>
                    </a:lnTo>
                    <a:lnTo>
                      <a:pt y="696" x="0"/>
                    </a:lnTo>
                    <a:lnTo>
                      <a:pt y="692" x="3"/>
                    </a:lnTo>
                    <a:lnTo>
                      <a:pt y="542" x="103"/>
                    </a:lnTo>
                    <a:lnTo>
                      <a:pt y="419" x="184"/>
                    </a:lnTo>
                    <a:lnTo>
                      <a:pt y="319" x="252"/>
                    </a:lnTo>
                    <a:lnTo>
                      <a:pt y="236" x="302"/>
                    </a:lnTo>
                    <a:lnTo>
                      <a:pt y="201" x="322"/>
                    </a:lnTo>
                    <a:lnTo>
                      <a:pt y="169" x="338"/>
                    </a:lnTo>
                    <a:lnTo>
                      <a:pt y="138" x="351"/>
                    </a:lnTo>
                    <a:lnTo>
                      <a:pt y="109" x="361"/>
                    </a:lnTo>
                    <a:lnTo>
                      <a:pt y="82" x="366"/>
                    </a:lnTo>
                    <a:lnTo>
                      <a:pt y="55" x="370"/>
                    </a:lnTo>
                    <a:lnTo>
                      <a:pt y="28" x="370"/>
                    </a:lnTo>
                    <a:lnTo>
                      <a:pt y="1" x="366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96" name="Shape 1296"/>
              <p:cNvSpPr/>
              <p:nvPr/>
            </p:nvSpPr>
            <p:spPr>
              <a:xfrm>
                <a:off y="2474911" x="2843211"/>
                <a:ext cy="136525" cx="228600"/>
              </a:xfrm>
              <a:custGeom>
                <a:pathLst>
                  <a:path w="144" extrusionOk="0" h="86">
                    <a:moveTo>
                      <a:pt y="0" x="144"/>
                    </a:moveTo>
                    <a:lnTo>
                      <a:pt y="7" x="134"/>
                    </a:lnTo>
                    <a:lnTo>
                      <a:pt y="13" x="122"/>
                    </a:lnTo>
                    <a:lnTo>
                      <a:pt y="18" x="108"/>
                    </a:lnTo>
                    <a:lnTo>
                      <a:pt y="24" x="93"/>
                    </a:lnTo>
                    <a:lnTo>
                      <a:pt y="25" x="76"/>
                    </a:lnTo>
                    <a:lnTo>
                      <a:pt y="27" x="58"/>
                    </a:lnTo>
                    <a:lnTo>
                      <a:pt y="29" x="38"/>
                    </a:lnTo>
                    <a:lnTo>
                      <a:pt y="29" x="17"/>
                    </a:lnTo>
                    <a:lnTo>
                      <a:pt y="37" x="17"/>
                    </a:lnTo>
                    <a:lnTo>
                      <a:pt y="45" x="17"/>
                    </a:lnTo>
                    <a:lnTo>
                      <a:pt y="54" x="16"/>
                    </a:lnTo>
                    <a:lnTo>
                      <a:pt y="61" x="12"/>
                    </a:lnTo>
                    <a:lnTo>
                      <a:pt y="74" x="7"/>
                    </a:lnTo>
                    <a:lnTo>
                      <a:pt y="81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4" x="41"/>
                    </a:lnTo>
                    <a:lnTo>
                      <a:pt y="86" x="53"/>
                    </a:lnTo>
                    <a:lnTo>
                      <a:pt y="76" x="71"/>
                    </a:lnTo>
                    <a:lnTo>
                      <a:pt y="66" x="88"/>
                    </a:lnTo>
                    <a:lnTo>
                      <a:pt y="56" x="102"/>
                    </a:lnTo>
                    <a:lnTo>
                      <a:pt y="45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97" name="Shape 1297"/>
              <p:cNvSpPr/>
              <p:nvPr/>
            </p:nvSpPr>
            <p:spPr>
              <a:xfrm>
                <a:off y="2513011" x="6026150"/>
                <a:ext cy="536575" cx="385761"/>
              </a:xfrm>
              <a:custGeom>
                <a:pathLst>
                  <a:path w="243" extrusionOk="0" h="338">
                    <a:moveTo>
                      <a:pt y="0" x="243"/>
                    </a:moveTo>
                    <a:lnTo>
                      <a:pt y="16" x="233"/>
                    </a:lnTo>
                    <a:lnTo>
                      <a:pt y="32" x="222"/>
                    </a:lnTo>
                    <a:lnTo>
                      <a:pt y="47" x="211"/>
                    </a:lnTo>
                    <a:lnTo>
                      <a:pt y="59" x="199"/>
                    </a:lnTo>
                    <a:lnTo>
                      <a:pt y="71" x="185"/>
                    </a:lnTo>
                    <a:lnTo>
                      <a:pt y="81" x="172"/>
                    </a:lnTo>
                    <a:lnTo>
                      <a:pt y="89" x="158"/>
                    </a:lnTo>
                    <a:lnTo>
                      <a:pt y="96" x="143"/>
                    </a:lnTo>
                    <a:lnTo>
                      <a:pt y="103" x="128"/>
                    </a:lnTo>
                    <a:lnTo>
                      <a:pt y="108" x="113"/>
                    </a:lnTo>
                    <a:lnTo>
                      <a:pt y="111" x="96"/>
                    </a:lnTo>
                    <a:lnTo>
                      <a:pt y="114" x="79"/>
                    </a:lnTo>
                    <a:lnTo>
                      <a:pt y="116" x="60"/>
                    </a:lnTo>
                    <a:lnTo>
                      <a:pt y="116" x="42"/>
                    </a:lnTo>
                    <a:lnTo>
                      <a:pt y="116" x="21"/>
                    </a:lnTo>
                    <a:lnTo>
                      <a:pt y="116" x="1"/>
                    </a:lnTo>
                    <a:lnTo>
                      <a:pt y="152" x="8"/>
                    </a:lnTo>
                    <a:lnTo>
                      <a:pt y="187" x="11"/>
                    </a:lnTo>
                    <a:lnTo>
                      <a:pt y="221" x="13"/>
                    </a:lnTo>
                    <a:lnTo>
                      <a:pt y="253" x="13"/>
                    </a:lnTo>
                    <a:lnTo>
                      <a:pt y="282" x="13"/>
                    </a:lnTo>
                    <a:lnTo>
                      <a:pt y="305" x="10"/>
                    </a:lnTo>
                    <a:lnTo>
                      <a:pt y="324" x="5"/>
                    </a:lnTo>
                    <a:lnTo>
                      <a:pt y="336" x="0"/>
                    </a:lnTo>
                    <a:lnTo>
                      <a:pt y="338" x="13"/>
                    </a:lnTo>
                    <a:lnTo>
                      <a:pt y="338" x="21"/>
                    </a:lnTo>
                    <a:lnTo>
                      <a:pt y="336" x="28"/>
                    </a:lnTo>
                    <a:lnTo>
                      <a:pt y="338" x="42"/>
                    </a:lnTo>
                    <a:lnTo>
                      <a:pt y="297" x="79"/>
                    </a:lnTo>
                    <a:lnTo>
                      <a:pt y="258" x="114"/>
                    </a:lnTo>
                    <a:lnTo>
                      <a:pt y="219" x="145"/>
                    </a:lnTo>
                    <a:lnTo>
                      <a:pt y="180" x="173"/>
                    </a:lnTo>
                    <a:lnTo>
                      <a:pt y="160" x="185"/>
                    </a:lnTo>
                    <a:lnTo>
                      <a:pt y="138" x="197"/>
                    </a:lnTo>
                    <a:lnTo>
                      <a:pt y="118" x="207"/>
                    </a:lnTo>
                    <a:lnTo>
                      <a:pt y="96" x="217"/>
                    </a:lnTo>
                    <a:lnTo>
                      <a:pt y="72" x="224"/>
                    </a:lnTo>
                    <a:lnTo>
                      <a:pt y="49" x="233"/>
                    </a:lnTo>
                    <a:lnTo>
                      <a:pt y="25" x="238"/>
                    </a:lnTo>
                    <a:lnTo>
                      <a:pt y="0" x="24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98" name="Shape 1298"/>
              <p:cNvSpPr/>
              <p:nvPr/>
            </p:nvSpPr>
            <p:spPr>
              <a:xfrm>
                <a:off y="2482850" x="2851150"/>
                <a:ext cy="139700" cx="228600"/>
              </a:xfrm>
              <a:custGeom>
                <a:pathLst>
                  <a:path w="144" extrusionOk="0" h="88">
                    <a:moveTo>
                      <a:pt y="0" x="144"/>
                    </a:moveTo>
                    <a:lnTo>
                      <a:pt y="7" x="132"/>
                    </a:lnTo>
                    <a:lnTo>
                      <a:pt y="13" x="120"/>
                    </a:lnTo>
                    <a:lnTo>
                      <a:pt y="19" x="107"/>
                    </a:lnTo>
                    <a:lnTo>
                      <a:pt y="22" x="92"/>
                    </a:lnTo>
                    <a:lnTo>
                      <a:pt y="25" x="76"/>
                    </a:lnTo>
                    <a:lnTo>
                      <a:pt y="27" x="60"/>
                    </a:lnTo>
                    <a:lnTo>
                      <a:pt y="29" x="39"/>
                    </a:lnTo>
                    <a:lnTo>
                      <a:pt y="29" x="19"/>
                    </a:lnTo>
                    <a:lnTo>
                      <a:pt y="44" x="17"/>
                    </a:lnTo>
                    <a:lnTo>
                      <a:pt y="59" x="12"/>
                    </a:lnTo>
                    <a:lnTo>
                      <a:pt y="71" x="7"/>
                    </a:lnTo>
                    <a:lnTo>
                      <a:pt y="83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6" x="41"/>
                    </a:lnTo>
                    <a:lnTo>
                      <a:pt y="88" x="53"/>
                    </a:lnTo>
                    <a:lnTo>
                      <a:pt y="78" x="71"/>
                    </a:lnTo>
                    <a:lnTo>
                      <a:pt y="68" x="88"/>
                    </a:lnTo>
                    <a:lnTo>
                      <a:pt y="57" x="103"/>
                    </a:lnTo>
                    <a:lnTo>
                      <a:pt y="46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99" name="Shape 1299"/>
              <p:cNvSpPr/>
              <p:nvPr/>
            </p:nvSpPr>
            <p:spPr>
              <a:xfrm>
                <a:off y="2536825" x="6008687"/>
                <a:ext cy="546100" cx="419100"/>
              </a:xfrm>
              <a:custGeom>
                <a:pathLst>
                  <a:path w="264" extrusionOk="0" h="344">
                    <a:moveTo>
                      <a:pt y="0" x="264"/>
                    </a:moveTo>
                    <a:lnTo>
                      <a:pt y="15" x="252"/>
                    </a:lnTo>
                    <a:lnTo>
                      <a:pt y="28" x="240"/>
                    </a:lnTo>
                    <a:lnTo>
                      <a:pt y="42" x="228"/>
                    </a:lnTo>
                    <a:lnTo>
                      <a:pt y="54" x="215"/>
                    </a:lnTo>
                    <a:lnTo>
                      <a:pt y="64" x="203"/>
                    </a:lnTo>
                    <a:lnTo>
                      <a:pt y="72" x="189"/>
                    </a:lnTo>
                    <a:lnTo>
                      <a:pt y="81" x="178"/>
                    </a:lnTo>
                    <a:lnTo>
                      <a:pt y="88" x="162"/>
                    </a:lnTo>
                    <a:lnTo>
                      <a:pt y="94" x="149"/>
                    </a:lnTo>
                    <a:lnTo>
                      <a:pt y="99" x="134"/>
                    </a:lnTo>
                    <a:lnTo>
                      <a:pt y="103" x="119"/>
                    </a:lnTo>
                    <a:lnTo>
                      <a:pt y="106" x="102"/>
                    </a:lnTo>
                    <a:lnTo>
                      <a:pt y="111" x="66"/>
                    </a:lnTo>
                    <a:lnTo>
                      <a:pt y="113" x="26"/>
                    </a:lnTo>
                    <a:lnTo>
                      <a:pt y="135" x="31"/>
                    </a:lnTo>
                    <a:lnTo>
                      <a:pt y="155" x="36"/>
                    </a:lnTo>
                    <a:lnTo>
                      <a:pt y="174" x="38"/>
                    </a:lnTo>
                    <a:lnTo>
                      <a:pt y="192" x="39"/>
                    </a:lnTo>
                    <a:lnTo>
                      <a:pt y="209" x="41"/>
                    </a:lnTo>
                    <a:lnTo>
                      <a:pt y="226" x="41"/>
                    </a:lnTo>
                    <a:lnTo>
                      <a:pt y="241" x="39"/>
                    </a:lnTo>
                    <a:lnTo>
                      <a:pt y="257" x="38"/>
                    </a:lnTo>
                    <a:lnTo>
                      <a:pt y="270" x="36"/>
                    </a:lnTo>
                    <a:lnTo>
                      <a:pt y="282" x="32"/>
                    </a:lnTo>
                    <a:lnTo>
                      <a:pt y="294" x="29"/>
                    </a:lnTo>
                    <a:lnTo>
                      <a:pt y="304" x="24"/>
                    </a:lnTo>
                    <a:lnTo>
                      <a:pt y="314" x="19"/>
                    </a:lnTo>
                    <a:lnTo>
                      <a:pt y="323" x="12"/>
                    </a:lnTo>
                    <a:lnTo>
                      <a:pt y="329" x="7"/>
                    </a:lnTo>
                    <a:lnTo>
                      <a:pt y="336" x="0"/>
                    </a:lnTo>
                    <a:lnTo>
                      <a:pt y="339" x="17"/>
                    </a:lnTo>
                    <a:lnTo>
                      <a:pt y="339" x="31"/>
                    </a:lnTo>
                    <a:lnTo>
                      <a:pt y="341" x="44"/>
                    </a:lnTo>
                    <a:lnTo>
                      <a:pt y="344" x="61"/>
                    </a:lnTo>
                    <a:lnTo>
                      <a:pt y="304" x="98"/>
                    </a:lnTo>
                    <a:lnTo>
                      <a:pt y="265" x="134"/>
                    </a:lnTo>
                    <a:lnTo>
                      <a:pt y="245" x="149"/>
                    </a:lnTo>
                    <a:lnTo>
                      <a:pt y="224" x="166"/>
                    </a:lnTo>
                    <a:lnTo>
                      <a:pt y="204" x="179"/>
                    </a:lnTo>
                    <a:lnTo>
                      <a:pt y="184" x="193"/>
                    </a:lnTo>
                    <a:lnTo>
                      <a:pt y="162" x="206"/>
                    </a:lnTo>
                    <a:lnTo>
                      <a:pt y="140" x="217"/>
                    </a:lnTo>
                    <a:lnTo>
                      <a:pt y="118" x="228"/>
                    </a:lnTo>
                    <a:lnTo>
                      <a:pt y="96" x="237"/>
                    </a:lnTo>
                    <a:lnTo>
                      <a:pt y="72" x="245"/>
                    </a:lnTo>
                    <a:lnTo>
                      <a:pt y="49" x="252"/>
                    </a:lnTo>
                    <a:lnTo>
                      <a:pt y="25" x="259"/>
                    </a:lnTo>
                    <a:lnTo>
                      <a:pt y="0" x="26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00" name="Shape 1300"/>
              <p:cNvSpPr/>
              <p:nvPr/>
            </p:nvSpPr>
            <p:spPr>
              <a:xfrm>
                <a:off y="2482850" x="2857500"/>
                <a:ext cy="144461" cx="233361"/>
              </a:xfrm>
              <a:custGeom>
                <a:pathLst>
                  <a:path w="147" extrusionOk="0" h="91">
                    <a:moveTo>
                      <a:pt y="0" x="147"/>
                    </a:moveTo>
                    <a:lnTo>
                      <a:pt y="8" x="135"/>
                    </a:lnTo>
                    <a:lnTo>
                      <a:pt y="15" x="123"/>
                    </a:lnTo>
                    <a:lnTo>
                      <a:pt y="20" x="110"/>
                    </a:lnTo>
                    <a:lnTo>
                      <a:pt y="25" x="94"/>
                    </a:lnTo>
                    <a:lnTo>
                      <a:pt y="29" x="79"/>
                    </a:lnTo>
                    <a:lnTo>
                      <a:pt y="30" x="61"/>
                    </a:lnTo>
                    <a:lnTo>
                      <a:pt y="32" x="40"/>
                    </a:lnTo>
                    <a:lnTo>
                      <a:pt y="30" x="20"/>
                    </a:lnTo>
                    <a:lnTo>
                      <a:pt y="52" x="15"/>
                    </a:lnTo>
                    <a:lnTo>
                      <a:pt y="68" x="12"/>
                    </a:lnTo>
                    <a:lnTo>
                      <a:pt y="78" x="5"/>
                    </a:lnTo>
                    <a:lnTo>
                      <a:pt y="88" x="0"/>
                    </a:lnTo>
                    <a:lnTo>
                      <a:pt y="88" x="13"/>
                    </a:lnTo>
                    <a:lnTo>
                      <a:pt y="90" x="27"/>
                    </a:lnTo>
                    <a:lnTo>
                      <a:pt y="91" x="40"/>
                    </a:lnTo>
                    <a:lnTo>
                      <a:pt y="91" x="52"/>
                    </a:lnTo>
                    <a:lnTo>
                      <a:pt y="81" x="71"/>
                    </a:lnTo>
                    <a:lnTo>
                      <a:pt y="71" x="89"/>
                    </a:lnTo>
                    <a:lnTo>
                      <a:pt y="61" x="105"/>
                    </a:lnTo>
                    <a:lnTo>
                      <a:pt y="49" x="116"/>
                    </a:lnTo>
                    <a:lnTo>
                      <a:pt y="37" x="128"/>
                    </a:lnTo>
                    <a:lnTo>
                      <a:pt y="25" x="137"/>
                    </a:lnTo>
                    <a:lnTo>
                      <a:pt y="13" x="143"/>
                    </a:lnTo>
                    <a:lnTo>
                      <a:pt y="0" x="147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01" name="Shape 1301"/>
              <p:cNvSpPr/>
              <p:nvPr/>
            </p:nvSpPr>
            <p:spPr>
              <a:xfrm>
                <a:off y="2533650" x="6043612"/>
                <a:ext cy="582612" cx="400050"/>
              </a:xfrm>
              <a:custGeom>
                <a:pathLst>
                  <a:path w="252" extrusionOk="0" h="367">
                    <a:moveTo>
                      <a:pt y="0" x="252"/>
                    </a:moveTo>
                    <a:lnTo>
                      <a:pt y="30" x="228"/>
                    </a:lnTo>
                    <a:lnTo>
                      <a:pt y="56" x="205"/>
                    </a:lnTo>
                    <a:lnTo>
                      <a:pt y="68" x="193"/>
                    </a:lnTo>
                    <a:lnTo>
                      <a:pt y="78" x="181"/>
                    </a:lnTo>
                    <a:lnTo>
                      <a:pt y="86" x="167"/>
                    </a:lnTo>
                    <a:lnTo>
                      <a:pt y="95" x="154"/>
                    </a:lnTo>
                    <a:lnTo>
                      <a:pt y="101" x="140"/>
                    </a:lnTo>
                    <a:lnTo>
                      <a:pt y="107" x="127"/>
                    </a:lnTo>
                    <a:lnTo>
                      <a:pt y="112" x="110"/>
                    </a:lnTo>
                    <a:lnTo>
                      <a:pt y="115" x="95"/>
                    </a:lnTo>
                    <a:lnTo>
                      <a:pt y="118" x="78"/>
                    </a:lnTo>
                    <a:lnTo>
                      <a:pt y="120" x="59"/>
                    </a:lnTo>
                    <a:lnTo>
                      <a:pt y="122" x="39"/>
                    </a:lnTo>
                    <a:lnTo>
                      <a:pt y="123" x="19"/>
                    </a:lnTo>
                    <a:lnTo>
                      <a:pt y="161" x="26"/>
                    </a:lnTo>
                    <a:lnTo>
                      <a:pt y="194" x="27"/>
                    </a:lnTo>
                    <a:lnTo>
                      <a:pt y="226" x="27"/>
                    </a:lnTo>
                    <a:lnTo>
                      <a:pt y="254" x="26"/>
                    </a:lnTo>
                    <a:lnTo>
                      <a:pt y="279" x="21"/>
                    </a:lnTo>
                    <a:lnTo>
                      <a:pt y="303" x="14"/>
                    </a:lnTo>
                    <a:lnTo>
                      <a:pt y="326" x="7"/>
                    </a:lnTo>
                    <a:lnTo>
                      <a:pt y="346" x="0"/>
                    </a:lnTo>
                    <a:lnTo>
                      <a:pt y="352" x="22"/>
                    </a:lnTo>
                    <a:lnTo>
                      <a:pt y="357" x="48"/>
                    </a:lnTo>
                    <a:lnTo>
                      <a:pt y="362" x="73"/>
                    </a:lnTo>
                    <a:lnTo>
                      <a:pt y="367" x="97"/>
                    </a:lnTo>
                    <a:lnTo>
                      <a:pt y="346" x="115"/>
                    </a:lnTo>
                    <a:lnTo>
                      <a:pt y="325" x="132"/>
                    </a:lnTo>
                    <a:lnTo>
                      <a:pt y="303" x="149"/>
                    </a:lnTo>
                    <a:lnTo>
                      <a:pt y="279" x="164"/>
                    </a:lnTo>
                    <a:lnTo>
                      <a:pt y="257" x="178"/>
                    </a:lnTo>
                    <a:lnTo>
                      <a:pt y="233" x="191"/>
                    </a:lnTo>
                    <a:lnTo>
                      <a:pt y="210" x="203"/>
                    </a:lnTo>
                    <a:lnTo>
                      <a:pt y="184" x="213"/>
                    </a:lnTo>
                    <a:lnTo>
                      <a:pt y="161" x="222"/>
                    </a:lnTo>
                    <a:lnTo>
                      <a:pt y="137" x="228"/>
                    </a:lnTo>
                    <a:lnTo>
                      <a:pt y="113" x="235"/>
                    </a:lnTo>
                    <a:lnTo>
                      <a:pt y="90" x="242"/>
                    </a:lnTo>
                    <a:lnTo>
                      <a:pt y="66" x="245"/>
                    </a:lnTo>
                    <a:lnTo>
                      <a:pt y="44" x="249"/>
                    </a:lnTo>
                    <a:lnTo>
                      <a:pt y="22" x="252"/>
                    </a:lnTo>
                    <a:lnTo>
                      <a:pt y="0" x="252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02" name="Shape 1302"/>
              <p:cNvSpPr/>
              <p:nvPr/>
            </p:nvSpPr>
            <p:spPr>
              <a:xfrm>
                <a:off y="2444750" x="2705100"/>
                <a:ext cy="139700" cx="371475"/>
              </a:xfrm>
              <a:custGeom>
                <a:pathLst>
                  <a:path w="234" extrusionOk="0" h="88">
                    <a:moveTo>
                      <a:pt y="0" x="234"/>
                    </a:moveTo>
                    <a:lnTo>
                      <a:pt y="0" x="221"/>
                    </a:lnTo>
                    <a:lnTo>
                      <a:pt y="4" x="209"/>
                    </a:lnTo>
                    <a:lnTo>
                      <a:pt y="88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03" name="Shape 1303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04" name="Shape 1304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05" name="Shape 1305"/>
              <p:cNvSpPr/>
              <p:nvPr/>
            </p:nvSpPr>
            <p:spPr>
              <a:xfrm>
                <a:off y="2849561" x="1919286"/>
                <a:ext cy="1138237" cx="5432425"/>
              </a:xfrm>
              <a:custGeom>
                <a:pathLst>
                  <a:path w="3422" extrusionOk="0" h="717">
                    <a:moveTo>
                      <a:pt y="565" x="3422"/>
                    </a:moveTo>
                    <a:lnTo>
                      <a:pt y="585" x="3416"/>
                    </a:lnTo>
                    <a:lnTo>
                      <a:pt y="605" x="3410"/>
                    </a:lnTo>
                    <a:lnTo>
                      <a:pt y="626" x="3402"/>
                    </a:lnTo>
                    <a:lnTo>
                      <a:pt y="646" x="3394"/>
                    </a:lnTo>
                    <a:lnTo>
                      <a:pt y="663" x="3383"/>
                    </a:lnTo>
                    <a:lnTo>
                      <a:pt y="678" x="3372"/>
                    </a:lnTo>
                    <a:lnTo>
                      <a:pt y="685" x="3367"/>
                    </a:lnTo>
                    <a:lnTo>
                      <a:pt y="692" x="3360"/>
                    </a:lnTo>
                    <a:lnTo>
                      <a:pt y="697" x="3353"/>
                    </a:lnTo>
                    <a:lnTo>
                      <a:pt y="700" x="3346"/>
                    </a:lnTo>
                    <a:lnTo>
                      <a:pt y="707" x="3323"/>
                    </a:lnTo>
                    <a:lnTo>
                      <a:pt y="712" x="3299"/>
                    </a:lnTo>
                    <a:lnTo>
                      <a:pt y="715" x="3274"/>
                    </a:lnTo>
                    <a:lnTo>
                      <a:pt y="717" x="3247"/>
                    </a:lnTo>
                    <a:lnTo>
                      <a:pt y="717" x="3218"/>
                    </a:lnTo>
                    <a:lnTo>
                      <a:pt y="717" x="3188"/>
                    </a:lnTo>
                    <a:lnTo>
                      <a:pt y="717" x="3157"/>
                    </a:lnTo>
                    <a:lnTo>
                      <a:pt y="714" x="3127"/>
                    </a:lnTo>
                    <a:lnTo>
                      <a:pt y="709" x="3061"/>
                    </a:lnTo>
                    <a:lnTo>
                      <a:pt y="700" x="2995"/>
                    </a:lnTo>
                    <a:lnTo>
                      <a:pt y="690" x="2926"/>
                    </a:lnTo>
                    <a:lnTo>
                      <a:pt y="680" x="2857"/>
                    </a:lnTo>
                    <a:lnTo>
                      <a:pt y="666" x="2784"/>
                    </a:lnTo>
                    <a:lnTo>
                      <a:pt y="653" x="2713"/>
                    </a:lnTo>
                    <a:lnTo>
                      <a:pt y="638" x="2644"/>
                    </a:lnTo>
                    <a:lnTo>
                      <a:pt y="622" x="2573"/>
                    </a:lnTo>
                    <a:lnTo>
                      <a:pt y="607" x="2504"/>
                    </a:lnTo>
                    <a:lnTo>
                      <a:pt y="592" x="2436"/>
                    </a:lnTo>
                    <a:lnTo>
                      <a:pt y="577" x="2367"/>
                    </a:lnTo>
                    <a:lnTo>
                      <a:pt y="563" x="2296"/>
                    </a:lnTo>
                    <a:lnTo>
                      <a:pt y="357" x="1427"/>
                    </a:lnTo>
                    <a:lnTo>
                      <a:pt y="9" x="0"/>
                    </a:lnTo>
                    <a:lnTo>
                      <a:pt y="0" x="0"/>
                    </a:lnTo>
                    <a:lnTo>
                      <a:pt y="499" x="2375"/>
                    </a:lnTo>
                    <a:lnTo>
                      <a:pt y="502" x="2387"/>
                    </a:lnTo>
                    <a:lnTo>
                      <a:pt y="504" x="2391"/>
                    </a:lnTo>
                    <a:lnTo>
                      <a:pt y="506" x="2391"/>
                    </a:lnTo>
                    <a:lnTo>
                      <a:pt y="507" x="2387"/>
                    </a:lnTo>
                    <a:lnTo>
                      <a:pt y="507" x="2384"/>
                    </a:lnTo>
                    <a:lnTo>
                      <a:pt y="509" x="2384"/>
                    </a:lnTo>
                    <a:lnTo>
                      <a:pt y="511" x="2387"/>
                    </a:lnTo>
                    <a:lnTo>
                      <a:pt y="512" x="2399"/>
                    </a:lnTo>
                    <a:lnTo>
                      <a:pt y="524" x="2487"/>
                    </a:lnTo>
                    <a:lnTo>
                      <a:pt y="536" x="2600"/>
                    </a:lnTo>
                    <a:lnTo>
                      <a:pt y="546" x="2722"/>
                    </a:lnTo>
                    <a:lnTo>
                      <a:pt y="555" x="2847"/>
                    </a:lnTo>
                    <a:lnTo>
                      <a:pt y="560" x="2971"/>
                    </a:lnTo>
                    <a:lnTo>
                      <a:pt y="561" x="3034"/>
                    </a:lnTo>
                    <a:lnTo>
                      <a:pt y="561" x="3095"/>
                    </a:lnTo>
                    <a:lnTo>
                      <a:pt y="561" x="3152"/>
                    </a:lnTo>
                    <a:lnTo>
                      <a:pt y="560" x="3210"/>
                    </a:lnTo>
                    <a:lnTo>
                      <a:pt y="556" x="3264"/>
                    </a:lnTo>
                    <a:lnTo>
                      <a:pt y="553" x="3314"/>
                    </a:lnTo>
                    <a:lnTo>
                      <a:pt y="548" x="3361"/>
                    </a:lnTo>
                    <a:lnTo>
                      <a:pt y="540" x="3404"/>
                    </a:lnTo>
                    <a:lnTo>
                      <a:pt y="546" x="3407"/>
                    </a:lnTo>
                    <a:lnTo>
                      <a:pt y="553" x="3410"/>
                    </a:lnTo>
                    <a:lnTo>
                      <a:pt y="560" x="3416"/>
                    </a:lnTo>
                    <a:lnTo>
                      <a:pt y="565" x="342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06" name="Shape 1306"/>
              <p:cNvSpPr/>
              <p:nvPr/>
            </p:nvSpPr>
            <p:spPr>
              <a:xfrm>
                <a:off y="2860675" x="1919286"/>
                <a:ext cy="1177925" cx="5446711"/>
              </a:xfrm>
              <a:custGeom>
                <a:pathLst>
                  <a:path w="3431" extrusionOk="0" h="742">
                    <a:moveTo>
                      <a:pt y="558" x="3424"/>
                    </a:moveTo>
                    <a:lnTo>
                      <a:pt y="561" x="3427"/>
                    </a:lnTo>
                    <a:lnTo>
                      <a:pt y="563" x="3431"/>
                    </a:lnTo>
                    <a:lnTo>
                      <a:pt y="566" x="3426"/>
                    </a:lnTo>
                    <a:lnTo>
                      <a:pt y="570" x="3422"/>
                    </a:lnTo>
                    <a:lnTo>
                      <a:pt y="575" x="3419"/>
                    </a:lnTo>
                    <a:lnTo>
                      <a:pt y="582" x="3416"/>
                    </a:lnTo>
                    <a:lnTo>
                      <a:pt y="587" x="3416"/>
                    </a:lnTo>
                    <a:lnTo>
                      <a:pt y="593" x="3416"/>
                    </a:lnTo>
                    <a:lnTo>
                      <a:pt y="600" x="3417"/>
                    </a:lnTo>
                    <a:lnTo>
                      <a:pt y="607" x="3419"/>
                    </a:lnTo>
                    <a:lnTo>
                      <a:pt y="627" x="3414"/>
                    </a:lnTo>
                    <a:lnTo>
                      <a:pt y="646" x="3407"/>
                    </a:lnTo>
                    <a:lnTo>
                      <a:pt y="663" x="3400"/>
                    </a:lnTo>
                    <a:lnTo>
                      <a:pt y="680" x="3392"/>
                    </a:lnTo>
                    <a:lnTo>
                      <a:pt y="693" x="3382"/>
                    </a:lnTo>
                    <a:lnTo>
                      <a:pt y="707" x="3372"/>
                    </a:lnTo>
                    <a:lnTo>
                      <a:pt y="717" x="3360"/>
                    </a:lnTo>
                    <a:lnTo>
                      <a:pt y="725" x="3346"/>
                    </a:lnTo>
                    <a:lnTo>
                      <a:pt y="730" x="3323"/>
                    </a:lnTo>
                    <a:lnTo>
                      <a:pt y="735" x="3299"/>
                    </a:lnTo>
                    <a:lnTo>
                      <a:pt y="739" x="3274"/>
                    </a:lnTo>
                    <a:lnTo>
                      <a:pt y="740" x="3247"/>
                    </a:lnTo>
                    <a:lnTo>
                      <a:pt y="742" x="3218"/>
                    </a:lnTo>
                    <a:lnTo>
                      <a:pt y="742" x="3188"/>
                    </a:lnTo>
                    <a:lnTo>
                      <a:pt y="740" x="3157"/>
                    </a:lnTo>
                    <a:lnTo>
                      <a:pt y="739" x="3127"/>
                    </a:lnTo>
                    <a:lnTo>
                      <a:pt y="732" x="3061"/>
                    </a:lnTo>
                    <a:lnTo>
                      <a:pt y="725" x="2995"/>
                    </a:lnTo>
                    <a:lnTo>
                      <a:pt y="715" x="2926"/>
                    </a:lnTo>
                    <a:lnTo>
                      <a:pt y="705" x="2857"/>
                    </a:lnTo>
                    <a:lnTo>
                      <a:pt y="691" x="2784"/>
                    </a:lnTo>
                    <a:lnTo>
                      <a:pt y="678" x="2713"/>
                    </a:lnTo>
                    <a:lnTo>
                      <a:pt y="663" x="2644"/>
                    </a:lnTo>
                    <a:lnTo>
                      <a:pt y="647" x="2573"/>
                    </a:lnTo>
                    <a:lnTo>
                      <a:pt y="632" x="2504"/>
                    </a:lnTo>
                    <a:lnTo>
                      <a:pt y="617" x="2436"/>
                    </a:lnTo>
                    <a:lnTo>
                      <a:pt y="602" x="2367"/>
                    </a:lnTo>
                    <a:lnTo>
                      <a:pt y="587" x="2296"/>
                    </a:lnTo>
                    <a:lnTo>
                      <a:pt y="382" x="1427"/>
                    </a:lnTo>
                    <a:lnTo>
                      <a:pt y="34" x="0"/>
                    </a:lnTo>
                    <a:lnTo>
                      <a:pt y="0" x="0"/>
                    </a:lnTo>
                    <a:lnTo>
                      <a:pt y="524" x="2375"/>
                    </a:lnTo>
                    <a:lnTo>
                      <a:pt y="529" x="2408"/>
                    </a:lnTo>
                    <a:lnTo>
                      <a:pt y="533" x="2440"/>
                    </a:lnTo>
                    <a:lnTo>
                      <a:pt y="538" x="2472"/>
                    </a:lnTo>
                    <a:lnTo>
                      <a:pt y="541" x="2504"/>
                    </a:lnTo>
                    <a:lnTo>
                      <a:pt y="539" x="2505"/>
                    </a:lnTo>
                    <a:lnTo>
                      <a:pt y="538" x="2509"/>
                    </a:lnTo>
                    <a:lnTo>
                      <a:pt y="536" x="2514"/>
                    </a:lnTo>
                    <a:lnTo>
                      <a:pt y="536" x="2519"/>
                    </a:lnTo>
                    <a:lnTo>
                      <a:pt y="543" x="2585"/>
                    </a:lnTo>
                    <a:lnTo>
                      <a:pt y="546" x="2588"/>
                    </a:lnTo>
                    <a:lnTo>
                      <a:pt y="553" x="2590"/>
                    </a:lnTo>
                    <a:lnTo>
                      <a:pt y="563" x="2700"/>
                    </a:lnTo>
                    <a:lnTo>
                      <a:pt y="573" x="2806"/>
                    </a:lnTo>
                    <a:lnTo>
                      <a:pt y="578" x="2912"/>
                    </a:lnTo>
                    <a:lnTo>
                      <a:pt y="582" x="3015"/>
                    </a:lnTo>
                    <a:lnTo>
                      <a:pt y="582" x="3066"/>
                    </a:lnTo>
                    <a:lnTo>
                      <a:pt y="582" x="3115"/>
                    </a:lnTo>
                    <a:lnTo>
                      <a:pt y="580" x="3162"/>
                    </a:lnTo>
                    <a:lnTo>
                      <a:pt y="576" x="3210"/>
                    </a:lnTo>
                    <a:lnTo>
                      <a:pt y="573" x="3257"/>
                    </a:lnTo>
                    <a:lnTo>
                      <a:pt y="568" x="3301"/>
                    </a:lnTo>
                    <a:lnTo>
                      <a:pt y="561" x="3345"/>
                    </a:lnTo>
                    <a:lnTo>
                      <a:pt y="554" x="3385"/>
                    </a:lnTo>
                    <a:lnTo>
                      <a:pt y="558" x="3397"/>
                    </a:lnTo>
                    <a:lnTo>
                      <a:pt y="560" x="3405"/>
                    </a:lnTo>
                    <a:lnTo>
                      <a:pt y="560" x="3414"/>
                    </a:lnTo>
                    <a:lnTo>
                      <a:pt y="558" x="3424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07" name="Shape 1307"/>
              <p:cNvSpPr/>
              <p:nvPr/>
            </p:nvSpPr>
            <p:spPr>
              <a:xfrm>
                <a:off y="2001836" x="1905000"/>
                <a:ext cy="1592262" cx="5489575"/>
              </a:xfrm>
              <a:custGeom>
                <a:pathLst>
                  <a:path w="3458" extrusionOk="0" h="1003">
                    <a:moveTo>
                      <a:pt y="39" x="0"/>
                    </a:moveTo>
                    <a:lnTo>
                      <a:pt y="12" x="0"/>
                    </a:lnTo>
                    <a:lnTo>
                      <a:pt y="7" x="0"/>
                    </a:lnTo>
                    <a:lnTo>
                      <a:pt y="2" x="2"/>
                    </a:lnTo>
                    <a:lnTo>
                      <a:pt y="0" x="6"/>
                    </a:lnTo>
                    <a:lnTo>
                      <a:pt y="0" x="11"/>
                    </a:lnTo>
                    <a:lnTo>
                      <a:pt y="4" x="51"/>
                    </a:lnTo>
                    <a:lnTo>
                      <a:pt y="7" x="92"/>
                    </a:lnTo>
                    <a:lnTo>
                      <a:pt y="12" x="132"/>
                    </a:lnTo>
                    <a:lnTo>
                      <a:pt y="19" x="173"/>
                    </a:lnTo>
                    <a:lnTo>
                      <a:pt y="24" x="181"/>
                    </a:lnTo>
                    <a:lnTo>
                      <a:pt y="27" x="188"/>
                    </a:lnTo>
                    <a:lnTo>
                      <a:pt y="33" x="195"/>
                    </a:lnTo>
                    <a:lnTo>
                      <a:pt y="39" x="200"/>
                    </a:lnTo>
                    <a:lnTo>
                      <a:pt y="337" x="463"/>
                    </a:lnTo>
                    <a:lnTo>
                      <a:pt y="349" x="475"/>
                    </a:lnTo>
                    <a:lnTo>
                      <a:pt y="359" x="487"/>
                    </a:lnTo>
                    <a:lnTo>
                      <a:pt y="364" x="493"/>
                    </a:lnTo>
                    <a:lnTo>
                      <a:pt y="367" x="502"/>
                    </a:lnTo>
                    <a:lnTo>
                      <a:pt y="371" x="510"/>
                    </a:lnTo>
                    <a:lnTo>
                      <a:pt y="372" x="521"/>
                    </a:lnTo>
                    <a:lnTo>
                      <a:pt y="377" x="559"/>
                    </a:lnTo>
                    <a:lnTo>
                      <a:pt y="381" x="608"/>
                    </a:lnTo>
                    <a:lnTo>
                      <a:pt y="384" x="666"/>
                    </a:lnTo>
                    <a:lnTo>
                      <a:pt y="389" x="732"/>
                    </a:lnTo>
                    <a:lnTo>
                      <a:pt y="393" x="804"/>
                    </a:lnTo>
                    <a:lnTo>
                      <a:pt y="396" x="884"/>
                    </a:lnTo>
                    <a:lnTo>
                      <a:pt y="401" x="966"/>
                    </a:lnTo>
                    <a:lnTo>
                      <a:pt y="404" x="1052"/>
                    </a:lnTo>
                    <a:lnTo>
                      <a:pt y="408" x="1140"/>
                    </a:lnTo>
                    <a:lnTo>
                      <a:pt y="409" x="1230"/>
                    </a:lnTo>
                    <a:lnTo>
                      <a:pt y="413" x="1317"/>
                    </a:lnTo>
                    <a:lnTo>
                      <a:pt y="416" x="1405"/>
                    </a:lnTo>
                    <a:lnTo>
                      <a:pt y="418" x="1490"/>
                    </a:lnTo>
                    <a:lnTo>
                      <a:pt y="420" x="1571"/>
                    </a:lnTo>
                    <a:lnTo>
                      <a:pt y="421" x="1647"/>
                    </a:lnTo>
                    <a:lnTo>
                      <a:pt y="423" x="1716"/>
                    </a:lnTo>
                    <a:lnTo>
                      <a:pt y="431" x="1712"/>
                    </a:lnTo>
                    <a:lnTo>
                      <a:pt y="442" x="1711"/>
                    </a:lnTo>
                    <a:lnTo>
                      <a:pt y="450" x="1712"/>
                    </a:lnTo>
                    <a:lnTo>
                      <a:pt y="458" x="1716"/>
                    </a:lnTo>
                    <a:lnTo>
                      <a:pt y="491" x="1741"/>
                    </a:lnTo>
                    <a:lnTo>
                      <a:pt y="523" x="1767"/>
                    </a:lnTo>
                    <a:lnTo>
                      <a:pt y="553" x="1795"/>
                    </a:lnTo>
                    <a:lnTo>
                      <a:pt y="583" x="1824"/>
                    </a:lnTo>
                    <a:lnTo>
                      <a:pt y="614" x="1854"/>
                    </a:lnTo>
                    <a:lnTo>
                      <a:pt y="643" x="1885"/>
                    </a:lnTo>
                    <a:lnTo>
                      <a:pt y="670" x="1918"/>
                    </a:lnTo>
                    <a:lnTo>
                      <a:pt y="698" x="1952"/>
                    </a:lnTo>
                    <a:lnTo>
                      <a:pt y="707" x="1962"/>
                    </a:lnTo>
                    <a:lnTo>
                      <a:pt y="714" x="1976"/>
                    </a:lnTo>
                    <a:lnTo>
                      <a:pt y="717" x="1991"/>
                    </a:lnTo>
                    <a:lnTo>
                      <a:pt y="722" x="2006"/>
                    </a:lnTo>
                    <a:lnTo>
                      <a:pt y="793" x="2452"/>
                    </a:lnTo>
                    <a:lnTo>
                      <a:pt y="793" x="2481"/>
                    </a:lnTo>
                    <a:lnTo>
                      <a:pt y="793" x="2506"/>
                    </a:lnTo>
                    <a:lnTo>
                      <a:pt y="791" x="2533"/>
                    </a:lnTo>
                    <a:lnTo>
                      <a:pt y="790" x="2557"/>
                    </a:lnTo>
                    <a:lnTo>
                      <a:pt y="786" x="2580"/>
                    </a:lnTo>
                    <a:lnTo>
                      <a:pt y="781" x="2602"/>
                    </a:lnTo>
                    <a:lnTo>
                      <a:pt y="776" x="2624"/>
                    </a:lnTo>
                    <a:lnTo>
                      <a:pt y="769" x="2643"/>
                    </a:lnTo>
                    <a:lnTo>
                      <a:pt y="761" x="2661"/>
                    </a:lnTo>
                    <a:lnTo>
                      <a:pt y="752" x="2680"/>
                    </a:lnTo>
                    <a:lnTo>
                      <a:pt y="742" x="2695"/>
                    </a:lnTo>
                    <a:lnTo>
                      <a:pt y="732" x="2710"/>
                    </a:lnTo>
                    <a:lnTo>
                      <a:pt y="720" x="2724"/>
                    </a:lnTo>
                    <a:lnTo>
                      <a:pt y="707" x="2737"/>
                    </a:lnTo>
                    <a:lnTo>
                      <a:pt y="693" x="2747"/>
                    </a:lnTo>
                    <a:lnTo>
                      <a:pt y="678" x="2759"/>
                    </a:lnTo>
                    <a:lnTo>
                      <a:pt y="680" x="2769"/>
                    </a:lnTo>
                    <a:lnTo>
                      <a:pt y="683" x="2783"/>
                    </a:lnTo>
                    <a:lnTo>
                      <a:pt y="709" x="2903"/>
                    </a:lnTo>
                    <a:lnTo>
                      <a:pt y="734" x="3011"/>
                    </a:lnTo>
                    <a:lnTo>
                      <a:pt y="759" x="3109"/>
                    </a:lnTo>
                    <a:lnTo>
                      <a:pt y="785" x="3195"/>
                    </a:lnTo>
                    <a:lnTo>
                      <a:pt y="798" x="3235"/>
                    </a:lnTo>
                    <a:lnTo>
                      <a:pt y="812" x="3274"/>
                    </a:lnTo>
                    <a:lnTo>
                      <a:pt y="825" x="3310"/>
                    </a:lnTo>
                    <a:lnTo>
                      <a:pt y="840" x="3343"/>
                    </a:lnTo>
                    <a:lnTo>
                      <a:pt y="854" x="3374"/>
                    </a:lnTo>
                    <a:lnTo>
                      <a:pt y="867" x="3404"/>
                    </a:lnTo>
                    <a:lnTo>
                      <a:pt y="881" x="3433"/>
                    </a:lnTo>
                    <a:lnTo>
                      <a:pt y="896" x="3458"/>
                    </a:lnTo>
                    <a:lnTo>
                      <a:pt y="906" x="3446"/>
                    </a:lnTo>
                    <a:lnTo>
                      <a:pt y="916" x="3436"/>
                    </a:lnTo>
                    <a:lnTo>
                      <a:pt y="928" x="3428"/>
                    </a:lnTo>
                    <a:lnTo>
                      <a:pt y="940" x="3421"/>
                    </a:lnTo>
                    <a:lnTo>
                      <a:pt y="954" x="3416"/>
                    </a:lnTo>
                    <a:lnTo>
                      <a:pt y="967" x="3411"/>
                    </a:lnTo>
                    <a:lnTo>
                      <a:pt y="981" x="3408"/>
                    </a:lnTo>
                    <a:lnTo>
                      <a:pt y="994" x="3404"/>
                    </a:lnTo>
                    <a:lnTo>
                      <a:pt y="1003" x="3403"/>
                    </a:lnTo>
                    <a:lnTo>
                      <a:pt y="996" x="3328"/>
                    </a:lnTo>
                    <a:lnTo>
                      <a:pt y="997" x="3315"/>
                    </a:lnTo>
                    <a:lnTo>
                      <a:pt y="999" x="3296"/>
                    </a:lnTo>
                    <a:lnTo>
                      <a:pt y="997" x="3276"/>
                    </a:lnTo>
                    <a:lnTo>
                      <a:pt y="994" x="3252"/>
                    </a:lnTo>
                    <a:lnTo>
                      <a:pt y="986" x="3203"/>
                    </a:lnTo>
                    <a:lnTo>
                      <a:pt y="979" x="3153"/>
                    </a:lnTo>
                    <a:lnTo>
                      <a:pt y="970" x="3095"/>
                    </a:lnTo>
                    <a:lnTo>
                      <a:pt y="962" x="3036"/>
                    </a:lnTo>
                    <a:lnTo>
                      <a:pt y="952" x="2972"/>
                    </a:lnTo>
                    <a:lnTo>
                      <a:pt y="942" x="2906"/>
                    </a:lnTo>
                    <a:lnTo>
                      <a:pt y="930" x="2839"/>
                    </a:lnTo>
                    <a:lnTo>
                      <a:pt y="918" x="2768"/>
                    </a:lnTo>
                    <a:lnTo>
                      <a:pt y="903" x="2693"/>
                    </a:lnTo>
                    <a:lnTo>
                      <a:pt y="889" x="2619"/>
                    </a:lnTo>
                    <a:lnTo>
                      <a:pt y="874" x="2540"/>
                    </a:lnTo>
                    <a:lnTo>
                      <a:pt y="857" x="2460"/>
                    </a:lnTo>
                    <a:lnTo>
                      <a:pt y="840" x="2378"/>
                    </a:lnTo>
                    <a:lnTo>
                      <a:pt y="822" x="2292"/>
                    </a:lnTo>
                    <a:lnTo>
                      <a:pt y="803" x="2206"/>
                    </a:lnTo>
                    <a:lnTo>
                      <a:pt y="785" x="2116"/>
                    </a:lnTo>
                    <a:lnTo>
                      <a:pt y="764" x="2025"/>
                    </a:lnTo>
                    <a:lnTo>
                      <a:pt y="742" x="1932"/>
                    </a:lnTo>
                    <a:lnTo>
                      <a:pt y="430" x="569"/>
                    </a:lnTo>
                    <a:lnTo>
                      <a:pt y="425" x="549"/>
                    </a:lnTo>
                    <a:lnTo>
                      <a:pt y="418" x="529"/>
                    </a:lnTo>
                    <a:lnTo>
                      <a:pt y="409" x="510"/>
                    </a:lnTo>
                    <a:lnTo>
                      <a:pt y="401" x="492"/>
                    </a:lnTo>
                    <a:lnTo>
                      <a:pt y="391" x="473"/>
                    </a:lnTo>
                    <a:lnTo>
                      <a:pt y="379" x="456"/>
                    </a:lnTo>
                    <a:lnTo>
                      <a:pt y="365" x="439"/>
                    </a:lnTo>
                    <a:lnTo>
                      <a:pt y="352" x="423"/>
                    </a:lnTo>
                    <a:lnTo>
                      <a:pt y="323" x="392"/>
                    </a:lnTo>
                    <a:lnTo>
                      <a:pt y="291" x="362"/>
                    </a:lnTo>
                    <a:lnTo>
                      <a:pt y="257" x="331"/>
                    </a:lnTo>
                    <a:lnTo>
                      <a:pt y="224" x="301"/>
                    </a:lnTo>
                    <a:lnTo>
                      <a:pt y="190" x="271"/>
                    </a:lnTo>
                    <a:lnTo>
                      <a:pt y="158" x="240"/>
                    </a:lnTo>
                    <a:lnTo>
                      <a:pt y="142" x="223"/>
                    </a:lnTo>
                    <a:lnTo>
                      <a:pt y="127" x="206"/>
                    </a:lnTo>
                    <a:lnTo>
                      <a:pt y="114" x="190"/>
                    </a:lnTo>
                    <a:lnTo>
                      <a:pt y="100" x="171"/>
                    </a:lnTo>
                    <a:lnTo>
                      <a:pt y="88" x="154"/>
                    </a:lnTo>
                    <a:lnTo>
                      <a:pt y="76" x="134"/>
                    </a:lnTo>
                    <a:lnTo>
                      <a:pt y="66" x="114"/>
                    </a:lnTo>
                    <a:lnTo>
                      <a:pt y="58" x="93"/>
                    </a:lnTo>
                    <a:lnTo>
                      <a:pt y="51" x="71"/>
                    </a:lnTo>
                    <a:lnTo>
                      <a:pt y="46" x="49"/>
                    </a:lnTo>
                    <a:lnTo>
                      <a:pt y="41" x="26"/>
                    </a:lnTo>
                    <a:lnTo>
                      <a:pt y="39" x="0"/>
                    </a:lnTo>
                    <a:close/>
                  </a:path>
                </a:pathLst>
              </a:custGeom>
              <a:solidFill>
                <a:srgbClr val="F8C4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08" name="Shape 1308"/>
              <p:cNvSpPr/>
              <p:nvPr/>
            </p:nvSpPr>
            <p:spPr>
              <a:xfrm>
                <a:off y="2649536" x="3752850"/>
                <a:ext cy="747712" cx="3192461"/>
              </a:xfrm>
              <a:custGeom>
                <a:pathLst>
                  <a:path w="2011" extrusionOk="0" h="471">
                    <a:moveTo>
                      <a:pt y="0" x="0"/>
                    </a:moveTo>
                    <a:lnTo>
                      <a:pt y="3" x="72"/>
                    </a:lnTo>
                    <a:lnTo>
                      <a:pt y="5" x="147"/>
                    </a:lnTo>
                    <a:lnTo>
                      <a:pt y="6" x="219"/>
                    </a:lnTo>
                    <a:lnTo>
                      <a:pt y="10" x="292"/>
                    </a:lnTo>
                    <a:lnTo>
                      <a:pt y="10" x="363"/>
                    </a:lnTo>
                    <a:lnTo>
                      <a:pt y="12" x="430"/>
                    </a:lnTo>
                    <a:lnTo>
                      <a:pt y="13" x="494"/>
                    </a:lnTo>
                    <a:lnTo>
                      <a:pt y="15" x="552"/>
                    </a:lnTo>
                    <a:lnTo>
                      <a:pt y="23" x="548"/>
                    </a:lnTo>
                    <a:lnTo>
                      <a:pt y="34" x="547"/>
                    </a:lnTo>
                    <a:lnTo>
                      <a:pt y="42" x="548"/>
                    </a:lnTo>
                    <a:lnTo>
                      <a:pt y="50" x="552"/>
                    </a:lnTo>
                    <a:lnTo>
                      <a:pt y="83" x="577"/>
                    </a:lnTo>
                    <a:lnTo>
                      <a:pt y="115" x="603"/>
                    </a:lnTo>
                    <a:lnTo>
                      <a:pt y="145" x="631"/>
                    </a:lnTo>
                    <a:lnTo>
                      <a:pt y="175" x="660"/>
                    </a:lnTo>
                    <a:lnTo>
                      <a:pt y="206" x="690"/>
                    </a:lnTo>
                    <a:lnTo>
                      <a:pt y="235" x="721"/>
                    </a:lnTo>
                    <a:lnTo>
                      <a:pt y="262" x="754"/>
                    </a:lnTo>
                    <a:lnTo>
                      <a:pt y="290" x="788"/>
                    </a:lnTo>
                    <a:lnTo>
                      <a:pt y="299" x="798"/>
                    </a:lnTo>
                    <a:lnTo>
                      <a:pt y="306" x="812"/>
                    </a:lnTo>
                    <a:lnTo>
                      <a:pt y="309" x="827"/>
                    </a:lnTo>
                    <a:lnTo>
                      <a:pt y="314" x="842"/>
                    </a:lnTo>
                    <a:lnTo>
                      <a:pt y="385" x="1288"/>
                    </a:lnTo>
                    <a:lnTo>
                      <a:pt y="385" x="1317"/>
                    </a:lnTo>
                    <a:lnTo>
                      <a:pt y="385" x="1342"/>
                    </a:lnTo>
                    <a:lnTo>
                      <a:pt y="383" x="1369"/>
                    </a:lnTo>
                    <a:lnTo>
                      <a:pt y="382" x="1393"/>
                    </a:lnTo>
                    <a:lnTo>
                      <a:pt y="378" x="1416"/>
                    </a:lnTo>
                    <a:lnTo>
                      <a:pt y="373" x="1438"/>
                    </a:lnTo>
                    <a:lnTo>
                      <a:pt y="368" x="1460"/>
                    </a:lnTo>
                    <a:lnTo>
                      <a:pt y="361" x="1479"/>
                    </a:lnTo>
                    <a:lnTo>
                      <a:pt y="353" x="1497"/>
                    </a:lnTo>
                    <a:lnTo>
                      <a:pt y="344" x="1516"/>
                    </a:lnTo>
                    <a:lnTo>
                      <a:pt y="334" x="1531"/>
                    </a:lnTo>
                    <a:lnTo>
                      <a:pt y="324" x="1546"/>
                    </a:lnTo>
                    <a:lnTo>
                      <a:pt y="312" x="1560"/>
                    </a:lnTo>
                    <a:lnTo>
                      <a:pt y="299" x="1573"/>
                    </a:lnTo>
                    <a:lnTo>
                      <a:pt y="285" x="1583"/>
                    </a:lnTo>
                    <a:lnTo>
                      <a:pt y="270" x="1595"/>
                    </a:lnTo>
                    <a:lnTo>
                      <a:pt y="272" x="1605"/>
                    </a:lnTo>
                    <a:lnTo>
                      <a:pt y="275" x="1619"/>
                    </a:lnTo>
                    <a:lnTo>
                      <a:pt y="287" x="1676"/>
                    </a:lnTo>
                    <a:lnTo>
                      <a:pt y="299" x="1730"/>
                    </a:lnTo>
                    <a:lnTo>
                      <a:pt y="311" x="1783"/>
                    </a:lnTo>
                    <a:lnTo>
                      <a:pt y="322" x="1833"/>
                    </a:lnTo>
                    <a:lnTo>
                      <a:pt y="334" x="1881"/>
                    </a:lnTo>
                    <a:lnTo>
                      <a:pt y="346" x="1926"/>
                    </a:lnTo>
                    <a:lnTo>
                      <a:pt y="358" x="1970"/>
                    </a:lnTo>
                    <a:lnTo>
                      <a:pt y="371" x="2011"/>
                    </a:lnTo>
                    <a:lnTo>
                      <a:pt y="383" x="1992"/>
                    </a:lnTo>
                    <a:lnTo>
                      <a:pt y="397" x="1973"/>
                    </a:lnTo>
                    <a:lnTo>
                      <a:pt y="407" x="1952"/>
                    </a:lnTo>
                    <a:lnTo>
                      <a:pt y="417" x="1930"/>
                    </a:lnTo>
                    <a:lnTo>
                      <a:pt y="426" x="1908"/>
                    </a:lnTo>
                    <a:lnTo>
                      <a:pt y="434" x="1884"/>
                    </a:lnTo>
                    <a:lnTo>
                      <a:pt y="441" x="1859"/>
                    </a:lnTo>
                    <a:lnTo>
                      <a:pt y="448" x="1833"/>
                    </a:lnTo>
                    <a:lnTo>
                      <a:pt y="458" x="1779"/>
                    </a:lnTo>
                    <a:lnTo>
                      <a:pt y="464" x="1725"/>
                    </a:lnTo>
                    <a:lnTo>
                      <a:pt y="469" x="1670"/>
                    </a:lnTo>
                    <a:lnTo>
                      <a:pt y="471" x="1614"/>
                    </a:lnTo>
                    <a:lnTo>
                      <a:pt y="471" x="1560"/>
                    </a:lnTo>
                    <a:lnTo>
                      <a:pt y="469" x="1506"/>
                    </a:lnTo>
                    <a:lnTo>
                      <a:pt y="466" x="1455"/>
                    </a:lnTo>
                    <a:lnTo>
                      <a:pt y="463" x="1408"/>
                    </a:lnTo>
                    <a:lnTo>
                      <a:pt y="453" x="1325"/>
                    </a:lnTo>
                    <a:lnTo>
                      <a:pt y="444" x="1268"/>
                    </a:lnTo>
                    <a:lnTo>
                      <a:pt y="431" x="1209"/>
                    </a:lnTo>
                    <a:lnTo>
                      <a:pt y="419" x="1148"/>
                    </a:lnTo>
                    <a:lnTo>
                      <a:pt y="405" x="1087"/>
                    </a:lnTo>
                    <a:lnTo>
                      <a:pt y="392" x="1026"/>
                    </a:lnTo>
                    <a:lnTo>
                      <a:pt y="378" x="962"/>
                    </a:lnTo>
                    <a:lnTo>
                      <a:pt y="365" x="898"/>
                    </a:lnTo>
                    <a:lnTo>
                      <a:pt y="350" x="834"/>
                    </a:lnTo>
                    <a:lnTo>
                      <a:pt y="334" x="768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09" name="Shape 1309"/>
              <p:cNvSpPr/>
              <p:nvPr/>
            </p:nvSpPr>
            <p:spPr>
              <a:xfrm>
                <a:off y="2670175" x="4430712"/>
                <a:ext cy="668337" cx="2214561"/>
              </a:xfrm>
              <a:custGeom>
                <a:pathLst>
                  <a:path w="1395" extrusionOk="0" h="421">
                    <a:moveTo>
                      <a:pt y="0" x="2"/>
                    </a:moveTo>
                    <a:lnTo>
                      <a:pt y="0" x="30"/>
                    </a:lnTo>
                    <a:lnTo>
                      <a:pt y="0" x="66"/>
                    </a:lnTo>
                    <a:lnTo>
                      <a:pt y="2" x="98"/>
                    </a:lnTo>
                    <a:lnTo>
                      <a:pt y="2" x="125"/>
                    </a:lnTo>
                    <a:lnTo>
                      <a:pt y="10" x="121"/>
                    </a:lnTo>
                    <a:lnTo>
                      <a:pt y="21" x="120"/>
                    </a:lnTo>
                    <a:lnTo>
                      <a:pt y="29" x="121"/>
                    </a:lnTo>
                    <a:lnTo>
                      <a:pt y="37" x="125"/>
                    </a:lnTo>
                    <a:lnTo>
                      <a:pt y="70" x="150"/>
                    </a:lnTo>
                    <a:lnTo>
                      <a:pt y="102" x="176"/>
                    </a:lnTo>
                    <a:lnTo>
                      <a:pt y="132" x="204"/>
                    </a:lnTo>
                    <a:lnTo>
                      <a:pt y="162" x="233"/>
                    </a:lnTo>
                    <a:lnTo>
                      <a:pt y="193" x="263"/>
                    </a:lnTo>
                    <a:lnTo>
                      <a:pt y="222" x="294"/>
                    </a:lnTo>
                    <a:lnTo>
                      <a:pt y="249" x="327"/>
                    </a:lnTo>
                    <a:lnTo>
                      <a:pt y="277" x="361"/>
                    </a:lnTo>
                    <a:lnTo>
                      <a:pt y="286" x="371"/>
                    </a:lnTo>
                    <a:lnTo>
                      <a:pt y="293" x="385"/>
                    </a:lnTo>
                    <a:lnTo>
                      <a:pt y="296" x="400"/>
                    </a:lnTo>
                    <a:lnTo>
                      <a:pt y="301" x="415"/>
                    </a:lnTo>
                    <a:lnTo>
                      <a:pt y="372" x="861"/>
                    </a:lnTo>
                    <a:lnTo>
                      <a:pt y="372" x="890"/>
                    </a:lnTo>
                    <a:lnTo>
                      <a:pt y="372" x="915"/>
                    </a:lnTo>
                    <a:lnTo>
                      <a:pt y="370" x="942"/>
                    </a:lnTo>
                    <a:lnTo>
                      <a:pt y="369" x="966"/>
                    </a:lnTo>
                    <a:lnTo>
                      <a:pt y="365" x="989"/>
                    </a:lnTo>
                    <a:lnTo>
                      <a:pt y="360" x="1011"/>
                    </a:lnTo>
                    <a:lnTo>
                      <a:pt y="355" x="1033"/>
                    </a:lnTo>
                    <a:lnTo>
                      <a:pt y="348" x="1052"/>
                    </a:lnTo>
                    <a:lnTo>
                      <a:pt y="340" x="1070"/>
                    </a:lnTo>
                    <a:lnTo>
                      <a:pt y="331" x="1089"/>
                    </a:lnTo>
                    <a:lnTo>
                      <a:pt y="321" x="1104"/>
                    </a:lnTo>
                    <a:lnTo>
                      <a:pt y="311" x="1119"/>
                    </a:lnTo>
                    <a:lnTo>
                      <a:pt y="299" x="1133"/>
                    </a:lnTo>
                    <a:lnTo>
                      <a:pt y="286" x="1146"/>
                    </a:lnTo>
                    <a:lnTo>
                      <a:pt y="272" x="1156"/>
                    </a:lnTo>
                    <a:lnTo>
                      <a:pt y="257" x="1168"/>
                    </a:lnTo>
                    <a:lnTo>
                      <a:pt y="259" x="1178"/>
                    </a:lnTo>
                    <a:lnTo>
                      <a:pt y="262" x="1192"/>
                    </a:lnTo>
                    <a:lnTo>
                      <a:pt y="272" x="1246"/>
                    </a:lnTo>
                    <a:lnTo>
                      <a:pt y="284" x="1297"/>
                    </a:lnTo>
                    <a:lnTo>
                      <a:pt y="294" x="1347"/>
                    </a:lnTo>
                    <a:lnTo>
                      <a:pt y="306" x="1395"/>
                    </a:lnTo>
                    <a:lnTo>
                      <a:pt y="316" x="1388"/>
                    </a:lnTo>
                    <a:lnTo>
                      <a:pt y="325" x="1381"/>
                    </a:lnTo>
                    <a:lnTo>
                      <a:pt y="333" x="1373"/>
                    </a:lnTo>
                    <a:lnTo>
                      <a:pt y="342" x="1361"/>
                    </a:lnTo>
                    <a:lnTo>
                      <a:pt y="348" x="1349"/>
                    </a:lnTo>
                    <a:lnTo>
                      <a:pt y="357" x="1335"/>
                    </a:lnTo>
                    <a:lnTo>
                      <a:pt y="364" x="1322"/>
                    </a:lnTo>
                    <a:lnTo>
                      <a:pt y="370" x="1307"/>
                    </a:lnTo>
                    <a:lnTo>
                      <a:pt y="382" x="1271"/>
                    </a:lnTo>
                    <a:lnTo>
                      <a:pt y="392" x="1234"/>
                    </a:lnTo>
                    <a:lnTo>
                      <a:pt y="401" x="1195"/>
                    </a:lnTo>
                    <a:lnTo>
                      <a:pt y="407" x="1153"/>
                    </a:lnTo>
                    <a:lnTo>
                      <a:pt y="413" x="1111"/>
                    </a:lnTo>
                    <a:lnTo>
                      <a:pt y="418" x="1067"/>
                    </a:lnTo>
                    <a:lnTo>
                      <a:pt y="421" x="1025"/>
                    </a:lnTo>
                    <a:lnTo>
                      <a:pt y="421" x="984"/>
                    </a:lnTo>
                    <a:lnTo>
                      <a:pt y="421" x="944"/>
                    </a:lnTo>
                    <a:lnTo>
                      <a:pt y="419" x="908"/>
                    </a:lnTo>
                    <a:lnTo>
                      <a:pt y="418" x="875"/>
                    </a:lnTo>
                    <a:lnTo>
                      <a:pt y="413" x="847"/>
                    </a:lnTo>
                    <a:lnTo>
                      <a:pt y="318" x="388"/>
                    </a:lnTo>
                    <a:lnTo>
                      <a:pt y="320" x="385"/>
                    </a:lnTo>
                    <a:lnTo>
                      <a:pt y="318" x="380"/>
                    </a:lnTo>
                    <a:lnTo>
                      <a:pt y="315" x="371"/>
                    </a:lnTo>
                    <a:lnTo>
                      <a:pt y="311" x="363"/>
                    </a:lnTo>
                    <a:lnTo>
                      <a:pt y="298" x="341"/>
                    </a:lnTo>
                    <a:lnTo>
                      <a:pt y="281" x="312"/>
                    </a:lnTo>
                    <a:lnTo>
                      <a:pt y="260" x="282"/>
                    </a:lnTo>
                    <a:lnTo>
                      <a:pt y="237" x="248"/>
                    </a:lnTo>
                    <a:lnTo>
                      <a:pt y="210" x="213"/>
                    </a:lnTo>
                    <a:lnTo>
                      <a:pt y="183" x="176"/>
                    </a:lnTo>
                    <a:lnTo>
                      <a:pt y="154" x="140"/>
                    </a:lnTo>
                    <a:lnTo>
                      <a:pt y="125" x="106"/>
                    </a:lnTo>
                    <a:lnTo>
                      <a:pt y="98" x="76"/>
                    </a:lnTo>
                    <a:lnTo>
                      <a:pt y="73" x="49"/>
                    </a:lnTo>
                    <a:lnTo>
                      <a:pt y="49" x="25"/>
                    </a:lnTo>
                    <a:lnTo>
                      <a:pt y="29" x="10"/>
                    </a:lnTo>
                    <a:lnTo>
                      <a:pt y="19" x="5"/>
                    </a:lnTo>
                    <a:lnTo>
                      <a:pt y="12" x="2"/>
                    </a:lnTo>
                    <a:lnTo>
                      <a:pt y="5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10" name="Shape 1310"/>
              <p:cNvSpPr/>
              <p:nvPr/>
            </p:nvSpPr>
            <p:spPr>
              <a:xfrm>
                <a:off y="2673350" x="4610100"/>
                <a:ext cy="603250" cx="1690686"/>
              </a:xfrm>
              <a:custGeom>
                <a:pathLst>
                  <a:path w="1065" extrusionOk="0" h="380">
                    <a:moveTo>
                      <a:pt y="0" x="5"/>
                    </a:moveTo>
                    <a:lnTo>
                      <a:pt y="0" x="12"/>
                    </a:lnTo>
                    <a:lnTo>
                      <a:pt y="8" x="8"/>
                    </a:lnTo>
                    <a:lnTo>
                      <a:pt y="19" x="7"/>
                    </a:lnTo>
                    <a:lnTo>
                      <a:pt y="27" x="8"/>
                    </a:lnTo>
                    <a:lnTo>
                      <a:pt y="35" x="12"/>
                    </a:lnTo>
                    <a:lnTo>
                      <a:pt y="68" x="37"/>
                    </a:lnTo>
                    <a:lnTo>
                      <a:pt y="100" x="63"/>
                    </a:lnTo>
                    <a:lnTo>
                      <a:pt y="130" x="91"/>
                    </a:lnTo>
                    <a:lnTo>
                      <a:pt y="160" x="120"/>
                    </a:lnTo>
                    <a:lnTo>
                      <a:pt y="191" x="150"/>
                    </a:lnTo>
                    <a:lnTo>
                      <a:pt y="220" x="181"/>
                    </a:lnTo>
                    <a:lnTo>
                      <a:pt y="247" x="214"/>
                    </a:lnTo>
                    <a:lnTo>
                      <a:pt y="275" x="248"/>
                    </a:lnTo>
                    <a:lnTo>
                      <a:pt y="284" x="258"/>
                    </a:lnTo>
                    <a:lnTo>
                      <a:pt y="291" x="272"/>
                    </a:lnTo>
                    <a:lnTo>
                      <a:pt y="294" x="287"/>
                    </a:lnTo>
                    <a:lnTo>
                      <a:pt y="299" x="302"/>
                    </a:lnTo>
                    <a:lnTo>
                      <a:pt y="370" x="748"/>
                    </a:lnTo>
                    <a:lnTo>
                      <a:pt y="370" x="777"/>
                    </a:lnTo>
                    <a:lnTo>
                      <a:pt y="370" x="802"/>
                    </a:lnTo>
                    <a:lnTo>
                      <a:pt y="368" x="829"/>
                    </a:lnTo>
                    <a:lnTo>
                      <a:pt y="367" x="853"/>
                    </a:lnTo>
                    <a:lnTo>
                      <a:pt y="363" x="876"/>
                    </a:lnTo>
                    <a:lnTo>
                      <a:pt y="358" x="898"/>
                    </a:lnTo>
                    <a:lnTo>
                      <a:pt y="353" x="920"/>
                    </a:lnTo>
                    <a:lnTo>
                      <a:pt y="346" x="939"/>
                    </a:lnTo>
                    <a:lnTo>
                      <a:pt y="338" x="957"/>
                    </a:lnTo>
                    <a:lnTo>
                      <a:pt y="329" x="976"/>
                    </a:lnTo>
                    <a:lnTo>
                      <a:pt y="319" x="991"/>
                    </a:lnTo>
                    <a:lnTo>
                      <a:pt y="309" x="1006"/>
                    </a:lnTo>
                    <a:lnTo>
                      <a:pt y="297" x="1020"/>
                    </a:lnTo>
                    <a:lnTo>
                      <a:pt y="284" x="1033"/>
                    </a:lnTo>
                    <a:lnTo>
                      <a:pt y="270" x="1043"/>
                    </a:lnTo>
                    <a:lnTo>
                      <a:pt y="255" x="1055"/>
                    </a:lnTo>
                    <a:lnTo>
                      <a:pt y="257" x="1060"/>
                    </a:lnTo>
                    <a:lnTo>
                      <a:pt y="257" x="1065"/>
                    </a:lnTo>
                    <a:lnTo>
                      <a:pt y="277" x="1052"/>
                    </a:lnTo>
                    <a:lnTo>
                      <a:pt y="296" x="1035"/>
                    </a:lnTo>
                    <a:lnTo>
                      <a:pt y="311" x="1016"/>
                    </a:lnTo>
                    <a:lnTo>
                      <a:pt y="324" x="998"/>
                    </a:lnTo>
                    <a:lnTo>
                      <a:pt y="336" x="978"/>
                    </a:lnTo>
                    <a:lnTo>
                      <a:pt y="346" x="956"/>
                    </a:lnTo>
                    <a:lnTo>
                      <a:pt y="356" x="934"/>
                    </a:lnTo>
                    <a:lnTo>
                      <a:pt y="363" x="910"/>
                    </a:lnTo>
                    <a:lnTo>
                      <a:pt y="368" x="888"/>
                    </a:lnTo>
                    <a:lnTo>
                      <a:pt y="373" x="866"/>
                    </a:lnTo>
                    <a:lnTo>
                      <a:pt y="377" x="844"/>
                    </a:lnTo>
                    <a:lnTo>
                      <a:pt y="378" x="822"/>
                    </a:lnTo>
                    <a:lnTo>
                      <a:pt y="380" x="802"/>
                    </a:lnTo>
                    <a:lnTo>
                      <a:pt y="380" x="782"/>
                    </a:lnTo>
                    <a:lnTo>
                      <a:pt y="378" x="763"/>
                    </a:lnTo>
                    <a:lnTo>
                      <a:pt y="377" x="748"/>
                    </a:lnTo>
                    <a:lnTo>
                      <a:pt y="304" x="299"/>
                    </a:lnTo>
                    <a:lnTo>
                      <a:pt y="301" x="284"/>
                    </a:lnTo>
                    <a:lnTo>
                      <a:pt y="296" x="269"/>
                    </a:lnTo>
                    <a:lnTo>
                      <a:pt y="289" x="255"/>
                    </a:lnTo>
                    <a:lnTo>
                      <a:pt y="280" x="243"/>
                    </a:lnTo>
                    <a:lnTo>
                      <a:pt y="258" x="216"/>
                    </a:lnTo>
                    <a:lnTo>
                      <a:pt y="231" x="186"/>
                    </a:lnTo>
                    <a:lnTo>
                      <a:pt y="203" x="154"/>
                    </a:lnTo>
                    <a:lnTo>
                      <a:pt y="171" x="120"/>
                    </a:lnTo>
                    <a:lnTo>
                      <a:pt y="137" x="88"/>
                    </a:lnTo>
                    <a:lnTo>
                      <a:pt y="103" x="56"/>
                    </a:lnTo>
                    <a:lnTo>
                      <a:pt y="71" x="29"/>
                    </a:lnTo>
                    <a:lnTo>
                      <a:pt y="39" x="7"/>
                    </a:lnTo>
                    <a:lnTo>
                      <a:pt y="32" x="3"/>
                    </a:lnTo>
                    <a:lnTo>
                      <a:pt y="25" x="0"/>
                    </a:lnTo>
                    <a:lnTo>
                      <a:pt y="20" x="0"/>
                    </a:lnTo>
                    <a:lnTo>
                      <a:pt y="17" x="0"/>
                    </a:lnTo>
                    <a:lnTo>
                      <a:pt y="8" x="2"/>
                    </a:lnTo>
                    <a:lnTo>
                      <a:pt y="0" x="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11" name="Shape 1311"/>
              <p:cNvSpPr/>
              <p:nvPr/>
            </p:nvSpPr>
            <p:spPr>
              <a:xfrm>
                <a:off y="3421062" x="7389811"/>
                <a:ext cy="6350" cx="11111"/>
              </a:xfrm>
              <a:custGeom>
                <a:pathLst>
                  <a:path w="7" extrusionOk="0" h="4">
                    <a:moveTo>
                      <a:pt y="4" x="7"/>
                    </a:move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lnTo>
                      <a:pt y="2" x="5"/>
                    </a:lnTo>
                    <a:lnTo>
                      <a:pt y="4" x="7"/>
                    </a:lnTo>
                    <a:close/>
                  </a:path>
                </a:pathLst>
              </a:custGeom>
              <a:solidFill>
                <a:srgbClr val="5A575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12" name="Shape 1312"/>
              <p:cNvSpPr/>
              <p:nvPr/>
            </p:nvSpPr>
            <p:spPr>
              <a:xfrm>
                <a:off y="3424237" x="7386636"/>
                <a:ext cy="7936" cx="22225"/>
              </a:xfrm>
              <a:custGeom>
                <a:pathLst>
                  <a:path w="14" extrusionOk="0" h="5">
                    <a:moveTo>
                      <a:pt y="0" x="4"/>
                    </a:moveTo>
                    <a:lnTo>
                      <a:pt y="0" x="5"/>
                    </a:lnTo>
                    <a:lnTo>
                      <a:pt y="2" x="9"/>
                    </a:lnTo>
                    <a:lnTo>
                      <a:pt y="5" x="14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5B595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13" name="Shape 1313"/>
              <p:cNvSpPr/>
              <p:nvPr/>
            </p:nvSpPr>
            <p:spPr>
              <a:xfrm>
                <a:off y="3427412" x="7386636"/>
                <a:ext cy="7936" cx="30161"/>
              </a:xfrm>
              <a:custGeom>
                <a:pathLst>
                  <a:path w="19" extrusionOk="0" h="5">
                    <a:moveTo>
                      <a:pt y="0" x="2"/>
                    </a:moveTo>
                    <a:lnTo>
                      <a:pt y="0" x="9"/>
                    </a:lnTo>
                    <a:lnTo>
                      <a:pt y="3" x="14"/>
                    </a:lnTo>
                    <a:lnTo>
                      <a:pt y="5" x="19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5F5D5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14" name="Shape 1314"/>
              <p:cNvSpPr/>
              <p:nvPr/>
            </p:nvSpPr>
            <p:spPr>
              <a:xfrm>
                <a:off y="3427412" x="7385050"/>
                <a:ext cy="12700" cx="36511"/>
              </a:xfrm>
              <a:custGeom>
                <a:pathLst>
                  <a:path w="23" extrusionOk="0" h="8">
                    <a:moveTo>
                      <a:pt y="0" x="1"/>
                    </a:moveTo>
                    <a:lnTo>
                      <a:pt y="3" x="15"/>
                    </a:lnTo>
                    <a:lnTo>
                      <a:pt y="5" x="18"/>
                    </a:lnTo>
                    <a:lnTo>
                      <a:pt y="8" x="23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625F5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15" name="Shape 1315"/>
              <p:cNvSpPr/>
              <p:nvPr/>
            </p:nvSpPr>
            <p:spPr>
              <a:xfrm>
                <a:off y="3429000" x="7381875"/>
                <a:ext cy="14286" cx="42862"/>
              </a:xfrm>
              <a:custGeom>
                <a:pathLst>
                  <a:path w="27" extrusionOk="0" h="9">
                    <a:moveTo>
                      <a:pt y="0" x="3"/>
                    </a:moveTo>
                    <a:lnTo>
                      <a:pt y="4" x="22"/>
                    </a:lnTo>
                    <a:lnTo>
                      <a:pt y="6" x="23"/>
                    </a:lnTo>
                    <a:lnTo>
                      <a:pt y="7" x="27"/>
                    </a:lnTo>
                    <a:lnTo>
                      <a:pt y="9" x="27"/>
                    </a:lnTo>
                    <a:lnTo>
                      <a:pt y="9" x="27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64626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16" name="Shape 1316"/>
              <p:cNvSpPr/>
              <p:nvPr/>
            </p:nvSpPr>
            <p:spPr>
              <a:xfrm>
                <a:off y="3432175" x="7378700"/>
                <a:ext cy="14286" cx="46036"/>
              </a:xfrm>
              <a:custGeom>
                <a:pathLst>
                  <a:path w="29" extrusionOk="0" h="9">
                    <a:moveTo>
                      <a:pt y="0" x="4"/>
                    </a:moveTo>
                    <a:lnTo>
                      <a:pt y="5" x="27"/>
                    </a:lnTo>
                    <a:lnTo>
                      <a:pt y="5" x="27"/>
                    </a:lnTo>
                    <a:lnTo>
                      <a:pt y="5" x="29"/>
                    </a:lnTo>
                    <a:lnTo>
                      <a:pt y="7" x="29"/>
                    </a:lnTo>
                    <a:lnTo>
                      <a:pt y="9" x="29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68666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17" name="Shape 1317"/>
              <p:cNvSpPr/>
              <p:nvPr/>
            </p:nvSpPr>
            <p:spPr>
              <a:xfrm>
                <a:off y="3435350" x="7378700"/>
                <a:ext cy="12700" cx="46036"/>
              </a:xfrm>
              <a:custGeom>
                <a:pathLst>
                  <a:path w="29" extrusionOk="0" h="8">
                    <a:moveTo>
                      <a:pt y="0" x="2"/>
                    </a:moveTo>
                    <a:lnTo>
                      <a:pt y="5" x="29"/>
                    </a:lnTo>
                    <a:lnTo>
                      <a:pt y="7" x="29"/>
                    </a:lnTo>
                    <a:lnTo>
                      <a:pt y="8" x="2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A686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18" name="Shape 1318"/>
              <p:cNvSpPr/>
              <p:nvPr/>
            </p:nvSpPr>
            <p:spPr>
              <a:xfrm>
                <a:off y="3438525" x="7375525"/>
                <a:ext cy="12700" cx="49212"/>
              </a:xfrm>
              <a:custGeom>
                <a:pathLst>
                  <a:path w="31" extrusionOk="0" h="8">
                    <a:moveTo>
                      <a:pt y="0" x="2"/>
                    </a:moveTo>
                    <a:lnTo>
                      <a:pt y="5" x="31"/>
                    </a:lnTo>
                    <a:lnTo>
                      <a:pt y="6" x="31"/>
                    </a:lnTo>
                    <a:lnTo>
                      <a:pt y="8" x="31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19" name="Shape 1319"/>
              <p:cNvSpPr/>
              <p:nvPr/>
            </p:nvSpPr>
            <p:spPr>
              <a:xfrm>
                <a:off y="3440112" x="7373936"/>
                <a:ext cy="14286" cx="50800"/>
              </a:xfrm>
              <a:custGeom>
                <a:pathLst>
                  <a:path w="32" extrusionOk="0" h="9">
                    <a:moveTo>
                      <a:pt y="0" x="3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9" x="32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706E6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20" name="Shape 1320"/>
              <p:cNvSpPr/>
              <p:nvPr/>
            </p:nvSpPr>
            <p:spPr>
              <a:xfrm>
                <a:off y="3443287" x="7373936"/>
                <a:ext cy="12700" cx="53975"/>
              </a:xfrm>
              <a:custGeom>
                <a:pathLst>
                  <a:path w="34" extrusionOk="0" h="8">
                    <a:moveTo>
                      <a:pt y="0" x="1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8" x="3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71706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21" name="Shape 1321"/>
              <p:cNvSpPr/>
              <p:nvPr/>
            </p:nvSpPr>
            <p:spPr>
              <a:xfrm>
                <a:off y="3446462" x="7370761"/>
                <a:ext cy="12700" cx="57150"/>
              </a:xfrm>
              <a:custGeom>
                <a:pathLst>
                  <a:path w="36" extrusionOk="0" h="8">
                    <a:moveTo>
                      <a:pt y="0" x="2"/>
                    </a:moveTo>
                    <a:lnTo>
                      <a:pt y="5" x="34"/>
                    </a:lnTo>
                    <a:lnTo>
                      <a:pt y="6" x="36"/>
                    </a:lnTo>
                    <a:lnTo>
                      <a:pt y="8" x="3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73727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22" name="Shape 1322"/>
              <p:cNvSpPr/>
              <p:nvPr/>
            </p:nvSpPr>
            <p:spPr>
              <a:xfrm>
                <a:off y="3448050" x="7367586"/>
                <a:ext cy="14286" cx="60325"/>
              </a:xfrm>
              <a:custGeom>
                <a:pathLst>
                  <a:path w="38" extrusionOk="0" h="9">
                    <a:moveTo>
                      <a:pt y="0" x="4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9" x="38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77767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23" name="Shape 1323"/>
              <p:cNvSpPr/>
              <p:nvPr/>
            </p:nvSpPr>
            <p:spPr>
              <a:xfrm>
                <a:off y="3451225" x="7367586"/>
                <a:ext cy="23811" cx="120650"/>
              </a:xfrm>
              <a:custGeom>
                <a:pathLst>
                  <a:path w="76" extrusionOk="0" h="15">
                    <a:moveTo>
                      <a:pt y="0" x="2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8" x="38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  <a:moveTo>
                      <a:pt y="15" x="76"/>
                    </a:moveTo>
                    <a:lnTo>
                      <a:pt y="15" x="73"/>
                    </a:lnTo>
                    <a:lnTo>
                      <a:pt y="15" x="73"/>
                    </a:lnTo>
                    <a:lnTo>
                      <a:pt y="14" x="73"/>
                    </a:lnTo>
                    <a:lnTo>
                      <a:pt y="15" x="75"/>
                    </a:lnTo>
                    <a:lnTo>
                      <a:pt y="15" x="76"/>
                    </a:lnTo>
                    <a:close/>
                  </a:path>
                </a:pathLst>
              </a:custGeom>
              <a:solidFill>
                <a:srgbClr val="79787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24" name="Shape 1324"/>
              <p:cNvSpPr/>
              <p:nvPr/>
            </p:nvSpPr>
            <p:spPr>
              <a:xfrm>
                <a:off y="3451225" x="7366000"/>
                <a:ext cy="30161" cx="130175"/>
              </a:xfrm>
              <a:custGeom>
                <a:pathLst>
                  <a:path w="82" extrusionOk="0" h="19">
                    <a:moveTo>
                      <a:pt y="0" x="1"/>
                    </a:moveTo>
                    <a:lnTo>
                      <a:pt y="7" x="39"/>
                    </a:lnTo>
                    <a:lnTo>
                      <a:pt y="8" x="39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9" x="82"/>
                    </a:moveTo>
                    <a:lnTo>
                      <a:pt y="17" x="74"/>
                    </a:lnTo>
                    <a:lnTo>
                      <a:pt y="15" x="74"/>
                    </a:lnTo>
                    <a:lnTo>
                      <a:pt y="14" x="74"/>
                    </a:lnTo>
                    <a:lnTo>
                      <a:pt y="17" x="79"/>
                    </a:lnTo>
                    <a:lnTo>
                      <a:pt y="19" x="82"/>
                    </a:lnTo>
                    <a:close/>
                  </a:path>
                </a:pathLst>
              </a:custGeom>
              <a:solidFill>
                <a:srgbClr val="7C7A7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25" name="Shape 1325"/>
              <p:cNvSpPr/>
              <p:nvPr/>
            </p:nvSpPr>
            <p:spPr>
              <a:xfrm>
                <a:off y="3454400" x="7366000"/>
                <a:ext cy="31750" cx="141286"/>
              </a:xfrm>
              <a:custGeom>
                <a:pathLst>
                  <a:path w="89" extrusionOk="0" h="20">
                    <a:moveTo>
                      <a:pt y="0" x="1"/>
                    </a:moveTo>
                    <a:lnTo>
                      <a:pt y="6" x="39"/>
                    </a:lnTo>
                    <a:lnTo>
                      <a:pt y="8" x="40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  <a:moveTo>
                      <a:pt y="13" x="74"/>
                    </a:moveTo>
                    <a:lnTo>
                      <a:pt y="13" x="77"/>
                    </a:lnTo>
                    <a:lnTo>
                      <a:pt y="17" x="82"/>
                    </a:lnTo>
                    <a:lnTo>
                      <a:pt y="20" x="89"/>
                    </a:lnTo>
                    <a:lnTo>
                      <a:pt y="17" x="74"/>
                    </a:lnTo>
                    <a:lnTo>
                      <a:pt y="15" x="74"/>
                    </a:lnTo>
                    <a:lnTo>
                      <a:pt y="13" x="74"/>
                    </a:lnTo>
                    <a:close/>
                  </a:path>
                </a:pathLst>
              </a:custGeom>
              <a:solidFill>
                <a:srgbClr val="7F7E7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26" name="Shape 1326"/>
              <p:cNvSpPr/>
              <p:nvPr/>
            </p:nvSpPr>
            <p:spPr>
              <a:xfrm>
                <a:off y="3455987" x="7362825"/>
                <a:ext cy="33336" cx="152400"/>
              </a:xfrm>
              <a:custGeom>
                <a:pathLst>
                  <a:path w="96" extrusionOk="0" h="21">
                    <a:moveTo>
                      <a:pt y="0" x="2"/>
                    </a:moveTo>
                    <a:lnTo>
                      <a:pt y="7" x="42"/>
                    </a:lnTo>
                    <a:lnTo>
                      <a:pt y="9" x="42"/>
                    </a:lnTo>
                    <a:lnTo>
                      <a:pt y="12" x="42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4" x="76"/>
                    </a:moveTo>
                    <a:lnTo>
                      <a:pt y="16" x="84"/>
                    </a:lnTo>
                    <a:lnTo>
                      <a:pt y="17" x="90"/>
                    </a:lnTo>
                    <a:lnTo>
                      <a:pt y="21" x="96"/>
                    </a:lnTo>
                    <a:lnTo>
                      <a:pt y="17" x="76"/>
                    </a:lnTo>
                    <a:lnTo>
                      <a:pt y="16" x="76"/>
                    </a:lnTo>
                    <a:lnTo>
                      <a:pt y="14" x="76"/>
                    </a:lnTo>
                    <a:close/>
                  </a:path>
                </a:pathLst>
              </a:custGeom>
              <a:solidFill>
                <a:srgbClr val="82807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27" name="Shape 1327"/>
              <p:cNvSpPr/>
              <p:nvPr/>
            </p:nvSpPr>
            <p:spPr>
              <a:xfrm>
                <a:off y="3459162" x="7359650"/>
                <a:ext cy="34925" cx="161925"/>
              </a:xfrm>
              <a:custGeom>
                <a:pathLst>
                  <a:path w="102" extrusionOk="0" h="22">
                    <a:moveTo>
                      <a:pt y="0" x="4"/>
                    </a:moveTo>
                    <a:lnTo>
                      <a:pt y="7" x="44"/>
                    </a:lnTo>
                    <a:lnTo>
                      <a:pt y="10" x="44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  <a:moveTo>
                      <a:pt y="14" x="78"/>
                    </a:moveTo>
                    <a:lnTo>
                      <a:pt y="17" x="93"/>
                    </a:lnTo>
                    <a:lnTo>
                      <a:pt y="19" x="98"/>
                    </a:lnTo>
                    <a:lnTo>
                      <a:pt y="22" x="102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4" x="78"/>
                    </a:lnTo>
                    <a:close/>
                  </a:path>
                </a:pathLst>
              </a:custGeom>
              <a:solidFill>
                <a:srgbClr val="84828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28" name="Shape 1328"/>
              <p:cNvSpPr/>
              <p:nvPr/>
            </p:nvSpPr>
            <p:spPr>
              <a:xfrm>
                <a:off y="3462337" x="7359650"/>
                <a:ext cy="34925" cx="169861"/>
              </a:xfrm>
              <a:custGeom>
                <a:pathLst>
                  <a:path w="107" extrusionOk="0" h="22">
                    <a:moveTo>
                      <a:pt y="0" x="2"/>
                    </a:moveTo>
                    <a:lnTo>
                      <a:pt y="8" x="44"/>
                    </a:lnTo>
                    <a:lnTo>
                      <a:pt y="10" x="46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  <a:moveTo>
                      <a:pt y="13" x="78"/>
                    </a:moveTo>
                    <a:lnTo>
                      <a:pt y="17" x="98"/>
                    </a:lnTo>
                    <a:lnTo>
                      <a:pt y="20" x="102"/>
                    </a:lnTo>
                    <a:lnTo>
                      <a:pt y="22" x="107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3" x="78"/>
                    </a:lnTo>
                    <a:close/>
                  </a:path>
                </a:pathLst>
              </a:custGeom>
              <a:solidFill>
                <a:srgbClr val="88878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29" name="Shape 1329"/>
              <p:cNvSpPr/>
              <p:nvPr/>
            </p:nvSpPr>
            <p:spPr>
              <a:xfrm>
                <a:off y="3463925" x="7358061"/>
                <a:ext cy="38100" cx="179387"/>
              </a:xfrm>
              <a:custGeom>
                <a:pathLst>
                  <a:path w="113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1" x="47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3"/>
                    </a:lnTo>
                    <a:lnTo>
                      <a:pt y="21" x="108"/>
                    </a:lnTo>
                    <a:lnTo>
                      <a:pt y="24" x="113"/>
                    </a:lnTo>
                    <a:lnTo>
                      <a:pt y="17" x="79"/>
                    </a:lnTo>
                    <a:lnTo>
                      <a:pt y="16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A898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30" name="Shape 1330"/>
              <p:cNvSpPr/>
              <p:nvPr/>
            </p:nvSpPr>
            <p:spPr>
              <a:xfrm>
                <a:off y="3467100" x="7358061"/>
                <a:ext cy="38100" cx="187325"/>
              </a:xfrm>
              <a:custGeom>
                <a:pathLst>
                  <a:path w="118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0" x="49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8"/>
                    </a:lnTo>
                    <a:lnTo>
                      <a:pt y="22" x="113"/>
                    </a:lnTo>
                    <a:lnTo>
                      <a:pt y="24" x="118"/>
                    </a:lnTo>
                    <a:lnTo>
                      <a:pt y="17" x="79"/>
                    </a:lnTo>
                    <a:lnTo>
                      <a:pt y="15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C8B8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31" name="Shape 1331"/>
              <p:cNvSpPr/>
              <p:nvPr/>
            </p:nvSpPr>
            <p:spPr>
              <a:xfrm>
                <a:off y="3470275" x="7354886"/>
                <a:ext cy="39686" cx="195261"/>
              </a:xfrm>
              <a:custGeom>
                <a:pathLst>
                  <a:path w="123" extrusionOk="0" h="25">
                    <a:moveTo>
                      <a:pt y="0" x="2"/>
                    </a:moveTo>
                    <a:lnTo>
                      <a:pt y="8" x="51"/>
                    </a:lnTo>
                    <a:lnTo>
                      <a:pt y="10" x="51"/>
                    </a:lnTo>
                    <a:lnTo>
                      <a:pt y="12" x="52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3" x="81"/>
                    </a:moveTo>
                    <a:lnTo>
                      <a:pt y="20" x="115"/>
                    </a:lnTo>
                    <a:lnTo>
                      <a:pt y="22" x="118"/>
                    </a:lnTo>
                    <a:lnTo>
                      <a:pt y="25" x="123"/>
                    </a:lnTo>
                    <a:lnTo>
                      <a:pt y="17" x="79"/>
                    </a:lnTo>
                    <a:lnTo>
                      <a:pt y="15" x="81"/>
                    </a:lnTo>
                    <a:lnTo>
                      <a:pt y="13" x="81"/>
                    </a:lnTo>
                    <a:close/>
                  </a:path>
                </a:pathLst>
              </a:custGeom>
              <a:solidFill>
                <a:srgbClr val="908F8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32" name="Shape 1332"/>
              <p:cNvSpPr/>
              <p:nvPr/>
            </p:nvSpPr>
            <p:spPr>
              <a:xfrm>
                <a:off y="3473450" x="7351711"/>
                <a:ext cy="39686" cx="206375"/>
              </a:xfrm>
              <a:custGeom>
                <a:pathLst>
                  <a:path w="130" extrusionOk="0" h="25">
                    <a:moveTo>
                      <a:pt y="0" x="4"/>
                    </a:moveTo>
                    <a:lnTo>
                      <a:pt y="8" x="53"/>
                    </a:lnTo>
                    <a:lnTo>
                      <a:pt y="10" x="54"/>
                    </a:lnTo>
                    <a:lnTo>
                      <a:pt y="11" x="5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4"/>
                    </a:lnTo>
                    <a:close/>
                    <a:moveTo>
                      <a:pt y="13" x="83"/>
                    </a:moveTo>
                    <a:lnTo>
                      <a:pt y="20" x="122"/>
                    </a:lnTo>
                    <a:lnTo>
                      <a:pt y="23" x="125"/>
                    </a:lnTo>
                    <a:lnTo>
                      <a:pt y="25" x="130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3"/>
                    </a:lnTo>
                    <a:close/>
                  </a:path>
                </a:pathLst>
              </a:custGeom>
              <a:solidFill>
                <a:srgbClr val="92919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33" name="Shape 1333"/>
              <p:cNvSpPr/>
              <p:nvPr/>
            </p:nvSpPr>
            <p:spPr>
              <a:xfrm>
                <a:off y="3475037" x="7351711"/>
                <a:ext cy="41275" cx="212725"/>
              </a:xfrm>
              <a:custGeom>
                <a:pathLst>
                  <a:path w="134" extrusionOk="0" h="26">
                    <a:moveTo>
                      <a:pt y="0" x="2"/>
                    </a:moveTo>
                    <a:lnTo>
                      <a:pt y="9" x="54"/>
                    </a:lnTo>
                    <a:lnTo>
                      <a:pt y="10" x="56"/>
                    </a:lnTo>
                    <a:lnTo>
                      <a:pt y="12" x="5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4" x="81"/>
                    </a:moveTo>
                    <a:lnTo>
                      <a:pt y="22" x="125"/>
                    </a:lnTo>
                    <a:lnTo>
                      <a:pt y="24" x="129"/>
                    </a:lnTo>
                    <a:lnTo>
                      <a:pt y="26" x="134"/>
                    </a:lnTo>
                    <a:lnTo>
                      <a:pt y="17" x="81"/>
                    </a:lnTo>
                    <a:lnTo>
                      <a:pt y="15" x="81"/>
                    </a:lnTo>
                    <a:lnTo>
                      <a:pt y="14" x="81"/>
                    </a:lnTo>
                    <a:close/>
                  </a:path>
                </a:pathLst>
              </a:custGeom>
              <a:solidFill>
                <a:srgbClr val="94939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34" name="Shape 1334"/>
              <p:cNvSpPr/>
              <p:nvPr/>
            </p:nvSpPr>
            <p:spPr>
              <a:xfrm>
                <a:off y="3478212" x="7350125"/>
                <a:ext cy="42862" cx="219075"/>
              </a:xfrm>
              <a:custGeom>
                <a:pathLst>
                  <a:path w="138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0" x="57"/>
                    </a:lnTo>
                    <a:lnTo>
                      <a:pt y="13" x="5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1"/>
                    </a:lnTo>
                    <a:lnTo>
                      <a:pt y="24" x="135"/>
                    </a:lnTo>
                    <a:lnTo>
                      <a:pt y="27" x="138"/>
                    </a:lnTo>
                    <a:lnTo>
                      <a:pt y="17" x="81"/>
                    </a:lnTo>
                    <a:lnTo>
                      <a:pt y="15" x="82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9989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35" name="Shape 1335"/>
              <p:cNvSpPr/>
              <p:nvPr/>
            </p:nvSpPr>
            <p:spPr>
              <a:xfrm>
                <a:off y="3481387" x="7350125"/>
                <a:ext cy="42862" cx="223837"/>
              </a:xfrm>
              <a:custGeom>
                <a:pathLst>
                  <a:path w="141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1" x="59"/>
                    </a:lnTo>
                    <a:lnTo>
                      <a:pt y="13" x="60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5"/>
                    </a:lnTo>
                    <a:lnTo>
                      <a:pt y="25" x="138"/>
                    </a:lnTo>
                    <a:lnTo>
                      <a:pt y="27" x="141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B9A9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36" name="Shape 1336"/>
              <p:cNvSpPr/>
              <p:nvPr/>
            </p:nvSpPr>
            <p:spPr>
              <a:xfrm>
                <a:off y="3481387" x="7346950"/>
                <a:ext cy="47625" cx="234950"/>
              </a:xfrm>
              <a:custGeom>
                <a:pathLst>
                  <a:path w="148" extrusionOk="0" h="30">
                    <a:moveTo>
                      <a:pt y="0" x="2"/>
                    </a:moveTo>
                    <a:lnTo>
                      <a:pt y="11" x="61"/>
                    </a:lnTo>
                    <a:lnTo>
                      <a:pt y="13" x="62"/>
                    </a:lnTo>
                    <a:lnTo>
                      <a:pt y="15" x="6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5" x="140"/>
                    </a:lnTo>
                    <a:lnTo>
                      <a:pt y="27" x="143"/>
                    </a:lnTo>
                    <a:lnTo>
                      <a:pt y="30" x="148"/>
                    </a:lnTo>
                    <a:lnTo>
                      <a:pt y="18" x="81"/>
                    </a:lnTo>
                    <a:lnTo>
                      <a:pt y="16" x="83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9E9D9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37" name="Shape 1337"/>
              <p:cNvSpPr/>
              <p:nvPr/>
            </p:nvSpPr>
            <p:spPr>
              <a:xfrm>
                <a:off y="3482975" x="7346950"/>
                <a:ext cy="49212" cx="241300"/>
              </a:xfrm>
              <a:custGeom>
                <a:pathLst>
                  <a:path w="152" extrusionOk="0" h="31">
                    <a:moveTo>
                      <a:pt y="0" x="2"/>
                    </a:moveTo>
                    <a:lnTo>
                      <a:pt y="12" x="62"/>
                    </a:lnTo>
                    <a:lnTo>
                      <a:pt y="14" x="64"/>
                    </a:lnTo>
                    <a:lnTo>
                      <a:pt y="15" x="6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6" x="143"/>
                    </a:lnTo>
                    <a:lnTo>
                      <a:pt y="29" x="148"/>
                    </a:lnTo>
                    <a:lnTo>
                      <a:pt y="31" x="152"/>
                    </a:lnTo>
                    <a:lnTo>
                      <a:pt y="19" x="79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2A2A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38" name="Shape 1338"/>
              <p:cNvSpPr/>
              <p:nvPr/>
            </p:nvSpPr>
            <p:spPr>
              <a:xfrm>
                <a:off y="3486150" x="7343775"/>
                <a:ext cy="47625" cx="249237"/>
              </a:xfrm>
              <a:custGeom>
                <a:pathLst>
                  <a:path w="157" extrusionOk="0" h="30">
                    <a:moveTo>
                      <a:pt y="0" x="2"/>
                    </a:moveTo>
                    <a:lnTo>
                      <a:pt y="12" x="66"/>
                    </a:lnTo>
                    <a:lnTo>
                      <a:pt y="15" x="69"/>
                    </a:lnTo>
                    <a:lnTo>
                      <a:pt y="17" x="73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7" x="150"/>
                    </a:lnTo>
                    <a:lnTo>
                      <a:pt y="29" x="154"/>
                    </a:lnTo>
                    <a:lnTo>
                      <a:pt y="30" x="157"/>
                    </a:lnTo>
                    <a:lnTo>
                      <a:pt y="17" x="78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5A4A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39" name="Shape 1339"/>
              <p:cNvSpPr/>
              <p:nvPr/>
            </p:nvSpPr>
            <p:spPr>
              <a:xfrm>
                <a:off y="3489325" x="7343775"/>
                <a:ext cy="50800" cx="255586"/>
              </a:xfrm>
              <a:custGeom>
                <a:pathLst>
                  <a:path w="161" extrusionOk="0" h="32">
                    <a:moveTo>
                      <a:pt y="0" x="2"/>
                    </a:moveTo>
                    <a:lnTo>
                      <a:pt y="11" x="69"/>
                    </a:lnTo>
                    <a:lnTo>
                      <a:pt y="15" x="73"/>
                    </a:lnTo>
                    <a:lnTo>
                      <a:pt y="15" x="76"/>
                    </a:lnTo>
                    <a:lnTo>
                      <a:pt y="15" x="78"/>
                    </a:lnTo>
                    <a:lnTo>
                      <a:pt y="15" x="81"/>
                    </a:lnTo>
                    <a:lnTo>
                      <a:pt y="27" x="154"/>
                    </a:lnTo>
                    <a:lnTo>
                      <a:pt y="28" x="157"/>
                    </a:lnTo>
                    <a:lnTo>
                      <a:pt y="32" x="16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A7A6A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40" name="Shape 1340"/>
              <p:cNvSpPr/>
              <p:nvPr/>
            </p:nvSpPr>
            <p:spPr>
              <a:xfrm>
                <a:off y="3490912" x="7342186"/>
                <a:ext cy="50800" cx="261936"/>
              </a:xfrm>
              <a:custGeom>
                <a:pathLst>
                  <a:path w="165" extrusionOk="0" h="32">
                    <a:moveTo>
                      <a:pt y="0" x="1"/>
                    </a:moveTo>
                    <a:lnTo>
                      <a:pt y="14" x="74"/>
                    </a:lnTo>
                    <a:lnTo>
                      <a:pt y="14" x="77"/>
                    </a:lnTo>
                    <a:lnTo>
                      <a:pt y="14" x="79"/>
                    </a:lnTo>
                    <a:lnTo>
                      <a:pt y="27" x="158"/>
                    </a:lnTo>
                    <a:lnTo>
                      <a:pt y="31" x="162"/>
                    </a:lnTo>
                    <a:lnTo>
                      <a:pt y="32" x="165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BAA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41" name="Shape 1341"/>
              <p:cNvSpPr/>
              <p:nvPr/>
            </p:nvSpPr>
            <p:spPr>
              <a:xfrm>
                <a:off y="3494087" x="7342186"/>
                <a:ext cy="53975" cx="266700"/>
              </a:xfrm>
              <a:custGeom>
                <a:pathLst>
                  <a:path w="168" extrusionOk="0" h="34">
                    <a:moveTo>
                      <a:pt y="0" x="1"/>
                    </a:moveTo>
                    <a:lnTo>
                      <a:pt y="29" x="162"/>
                    </a:lnTo>
                    <a:lnTo>
                      <a:pt y="30" x="165"/>
                    </a:lnTo>
                    <a:lnTo>
                      <a:pt y="34" x="16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DACA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42" name="Shape 1342"/>
              <p:cNvSpPr/>
              <p:nvPr/>
            </p:nvSpPr>
            <p:spPr>
              <a:xfrm>
                <a:off y="3497262" x="7342186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28" x="165"/>
                    </a:lnTo>
                    <a:lnTo>
                      <a:pt y="32" x="168"/>
                    </a:lnTo>
                    <a:lnTo>
                      <a:pt y="34" x="17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0AFA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43" name="Shape 1343"/>
              <p:cNvSpPr/>
              <p:nvPr/>
            </p:nvSpPr>
            <p:spPr>
              <a:xfrm>
                <a:off y="3498850" x="7339011"/>
                <a:ext cy="53975" cx="277811"/>
              </a:xfrm>
              <a:custGeom>
                <a:pathLst>
                  <a:path w="175" extrusionOk="0" h="34">
                    <a:moveTo>
                      <a:pt y="0" x="2"/>
                    </a:moveTo>
                    <a:lnTo>
                      <a:pt y="31" x="170"/>
                    </a:lnTo>
                    <a:lnTo>
                      <a:pt y="33" x="174"/>
                    </a:lnTo>
                    <a:lnTo>
                      <a:pt y="34" x="175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6B6B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44" name="Shape 1344"/>
              <p:cNvSpPr/>
              <p:nvPr/>
            </p:nvSpPr>
            <p:spPr>
              <a:xfrm>
                <a:off y="3502025" x="7339011"/>
                <a:ext cy="57150" cx="284162"/>
              </a:xfrm>
              <a:custGeom>
                <a:pathLst>
                  <a:path w="179" extrusionOk="0" h="36">
                    <a:moveTo>
                      <a:pt y="0" x="2"/>
                    </a:moveTo>
                    <a:lnTo>
                      <a:pt y="31" x="174"/>
                    </a:lnTo>
                    <a:lnTo>
                      <a:pt y="32" x="175"/>
                    </a:lnTo>
                    <a:lnTo>
                      <a:pt y="36" x="17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9B9B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45" name="Shape 1345"/>
              <p:cNvSpPr/>
              <p:nvPr/>
            </p:nvSpPr>
            <p:spPr>
              <a:xfrm>
                <a:off y="3505200" x="7335836"/>
                <a:ext cy="55561" cx="292100"/>
              </a:xfrm>
              <a:custGeom>
                <a:pathLst>
                  <a:path w="184" extrusionOk="0" h="35">
                    <a:moveTo>
                      <a:pt y="0" x="2"/>
                    </a:moveTo>
                    <a:lnTo>
                      <a:pt y="30" x="177"/>
                    </a:lnTo>
                    <a:lnTo>
                      <a:pt y="34" x="181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46" name="Shape 1346"/>
              <p:cNvSpPr/>
              <p:nvPr/>
            </p:nvSpPr>
            <p:spPr>
              <a:xfrm>
                <a:off y="3506787" x="7335836"/>
                <a:ext cy="57150" cx="298450"/>
              </a:xfrm>
              <a:custGeom>
                <a:pathLst>
                  <a:path w="188" extrusionOk="0" h="36">
                    <a:moveTo>
                      <a:pt y="0" x="2"/>
                    </a:moveTo>
                    <a:lnTo>
                      <a:pt y="33" x="181"/>
                    </a:lnTo>
                    <a:lnTo>
                      <a:pt y="34" x="184"/>
                    </a:lnTo>
                    <a:lnTo>
                      <a:pt y="36" x="188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1C1C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47" name="Shape 1347"/>
              <p:cNvSpPr/>
              <p:nvPr/>
            </p:nvSpPr>
            <p:spPr>
              <a:xfrm>
                <a:off y="3509962" x="7332661"/>
                <a:ext cy="57150" cx="303212"/>
              </a:xfrm>
              <a:custGeom>
                <a:pathLst>
                  <a:path w="191" extrusionOk="0" h="36">
                    <a:moveTo>
                      <a:pt y="0" x="2"/>
                    </a:moveTo>
                    <a:lnTo>
                      <a:pt y="32" x="186"/>
                    </a:lnTo>
                    <a:lnTo>
                      <a:pt y="34" x="190"/>
                    </a:lnTo>
                    <a:lnTo>
                      <a:pt y="36" x="191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4C4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48" name="Shape 1348"/>
              <p:cNvSpPr/>
              <p:nvPr/>
            </p:nvSpPr>
            <p:spPr>
              <a:xfrm>
                <a:off y="3513137" x="7332661"/>
                <a:ext cy="58736" cx="309561"/>
              </a:xfrm>
              <a:custGeom>
                <a:pathLst>
                  <a:path w="195" extrusionOk="0" h="37">
                    <a:moveTo>
                      <a:pt y="0" x="2"/>
                    </a:moveTo>
                    <a:lnTo>
                      <a:pt y="32" x="190"/>
                    </a:lnTo>
                    <a:lnTo>
                      <a:pt y="34" x="191"/>
                    </a:lnTo>
                    <a:lnTo>
                      <a:pt y="37" x="19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7C6C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49" name="Shape 1349"/>
              <p:cNvSpPr/>
              <p:nvPr/>
            </p:nvSpPr>
            <p:spPr>
              <a:xfrm>
                <a:off y="3516312" x="7332661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2" x="191"/>
                    </a:lnTo>
                    <a:lnTo>
                      <a:pt y="35" x="195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50" name="Shape 1350"/>
              <p:cNvSpPr/>
              <p:nvPr/>
            </p:nvSpPr>
            <p:spPr>
              <a:xfrm>
                <a:off y="3517900" x="7331075"/>
                <a:ext cy="58736" cx="315912"/>
              </a:xfrm>
              <a:custGeom>
                <a:pathLst>
                  <a:path w="199" extrusionOk="0" h="37">
                    <a:moveTo>
                      <a:pt y="0" x="1"/>
                    </a:moveTo>
                    <a:lnTo>
                      <a:pt y="34" x="196"/>
                    </a:lnTo>
                    <a:lnTo>
                      <a:pt y="36" x="197"/>
                    </a:lnTo>
                    <a:lnTo>
                      <a:pt y="37" x="19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51" name="Shape 1351"/>
              <p:cNvSpPr/>
              <p:nvPr/>
            </p:nvSpPr>
            <p:spPr>
              <a:xfrm>
                <a:off y="3521075" x="7331075"/>
                <a:ext cy="61912" cx="320675"/>
              </a:xfrm>
              <a:custGeom>
                <a:pathLst>
                  <a:path w="202" extrusionOk="0" h="39">
                    <a:moveTo>
                      <a:pt y="0" x="1"/>
                    </a:moveTo>
                    <a:lnTo>
                      <a:pt y="34" x="197"/>
                    </a:lnTo>
                    <a:lnTo>
                      <a:pt y="35" x="199"/>
                    </a:lnTo>
                    <a:lnTo>
                      <a:pt y="39" x="202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52" name="Shape 1352"/>
              <p:cNvSpPr/>
              <p:nvPr/>
            </p:nvSpPr>
            <p:spPr>
              <a:xfrm>
                <a:off y="3521075" x="7327900"/>
                <a:ext cy="63500" cx="327025"/>
              </a:xfrm>
              <a:custGeom>
                <a:pathLst>
                  <a:path w="206" extrusionOk="0" h="40">
                    <a:moveTo>
                      <a:pt y="0" x="2"/>
                    </a:moveTo>
                    <a:lnTo>
                      <a:pt y="35" x="201"/>
                    </a:lnTo>
                    <a:lnTo>
                      <a:pt y="39" x="204"/>
                    </a:lnTo>
                    <a:lnTo>
                      <a:pt y="40" x="20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53" name="Shape 1353"/>
              <p:cNvSpPr/>
              <p:nvPr/>
            </p:nvSpPr>
            <p:spPr>
              <a:xfrm>
                <a:off y="3524250" x="7327900"/>
                <a:ext cy="63500" cx="330200"/>
              </a:xfrm>
              <a:custGeom>
                <a:pathLst>
                  <a:path w="208" extrusionOk="0" h="40">
                    <a:moveTo>
                      <a:pt y="0" x="2"/>
                    </a:moveTo>
                    <a:lnTo>
                      <a:pt y="37" x="204"/>
                    </a:lnTo>
                    <a:lnTo>
                      <a:pt y="38" x="206"/>
                    </a:lnTo>
                    <a:lnTo>
                      <a:pt y="40" x="208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54" name="Shape 1354"/>
              <p:cNvSpPr/>
              <p:nvPr/>
            </p:nvSpPr>
            <p:spPr>
              <a:xfrm>
                <a:off y="3525837" x="7327900"/>
                <a:ext cy="65086" cx="331787"/>
              </a:xfrm>
              <a:custGeom>
                <a:pathLst>
                  <a:path w="209" extrusionOk="0" h="41">
                    <a:moveTo>
                      <a:pt y="0" x="0"/>
                    </a:moveTo>
                    <a:lnTo>
                      <a:pt y="37" x="206"/>
                    </a:lnTo>
                    <a:lnTo>
                      <a:pt y="39" x="208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55" name="Shape 1355"/>
              <p:cNvSpPr/>
              <p:nvPr/>
            </p:nvSpPr>
            <p:spPr>
              <a:xfrm>
                <a:off y="3529012" x="7324725"/>
                <a:ext cy="65086" cx="341312"/>
              </a:xfrm>
              <a:custGeom>
                <a:pathLst>
                  <a:path w="215" extrusionOk="0" h="41">
                    <a:moveTo>
                      <a:pt y="0" x="2"/>
                    </a:moveTo>
                    <a:lnTo>
                      <a:pt y="37" x="210"/>
                    </a:lnTo>
                    <a:lnTo>
                      <a:pt y="39" x="211"/>
                    </a:lnTo>
                    <a:lnTo>
                      <a:pt y="41" x="213"/>
                    </a:lnTo>
                    <a:lnTo>
                      <a:pt y="41" x="213"/>
                    </a:lnTo>
                    <a:lnTo>
                      <a:pt y="41" x="21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56" name="Shape 1356"/>
              <p:cNvSpPr/>
              <p:nvPr/>
            </p:nvSpPr>
            <p:spPr>
              <a:xfrm>
                <a:off y="3532187" x="7324725"/>
                <a:ext cy="66675" cx="341312"/>
              </a:xfrm>
              <a:custGeom>
                <a:pathLst>
                  <a:path w="215" extrusionOk="0" h="42">
                    <a:moveTo>
                      <a:pt y="0" x="2"/>
                    </a:moveTo>
                    <a:lnTo>
                      <a:pt y="37" x="211"/>
                    </a:lnTo>
                    <a:lnTo>
                      <a:pt y="39" x="213"/>
                    </a:lnTo>
                    <a:lnTo>
                      <a:pt y="39" x="213"/>
                    </a:lnTo>
                    <a:lnTo>
                      <a:pt y="40" x="215"/>
                    </a:lnTo>
                    <a:lnTo>
                      <a:pt y="42" x="21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57" name="Shape 1357"/>
              <p:cNvSpPr/>
              <p:nvPr/>
            </p:nvSpPr>
            <p:spPr>
              <a:xfrm>
                <a:off y="3533775" x="7324725"/>
                <a:ext cy="68261" cx="342900"/>
              </a:xfrm>
              <a:custGeom>
                <a:pathLst>
                  <a:path w="216" extrusionOk="0" h="43">
                    <a:moveTo>
                      <a:pt y="0" x="0"/>
                    </a:moveTo>
                    <a:lnTo>
                      <a:pt y="38" x="215"/>
                    </a:lnTo>
                    <a:lnTo>
                      <a:pt y="41" x="215"/>
                    </a:lnTo>
                    <a:lnTo>
                      <a:pt y="43" x="21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58" name="Shape 1358"/>
              <p:cNvSpPr/>
              <p:nvPr/>
            </p:nvSpPr>
            <p:spPr>
              <a:xfrm>
                <a:off y="3536950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6"/>
                    </a:lnTo>
                    <a:lnTo>
                      <a:pt y="41" x="217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59" name="Shape 1359"/>
              <p:cNvSpPr/>
              <p:nvPr/>
            </p:nvSpPr>
            <p:spPr>
              <a:xfrm>
                <a:off y="3540125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7"/>
                    </a:lnTo>
                    <a:lnTo>
                      <a:pt y="40" x="219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60" name="Shape 1360"/>
              <p:cNvSpPr/>
              <p:nvPr/>
            </p:nvSpPr>
            <p:spPr>
              <a:xfrm>
                <a:off y="3541712" x="7323136"/>
                <a:ext cy="68261" cx="350836"/>
              </a:xfrm>
              <a:custGeom>
                <a:pathLst>
                  <a:path w="221" extrusionOk="0" h="43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19"/>
                    </a:lnTo>
                    <a:lnTo>
                      <a:pt y="43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61" name="Shape 1361"/>
              <p:cNvSpPr/>
              <p:nvPr/>
            </p:nvSpPr>
            <p:spPr>
              <a:xfrm>
                <a:off y="3544887" x="7323136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21"/>
                    </a:lnTo>
                    <a:lnTo>
                      <a:pt y="42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62" name="Shape 1362"/>
              <p:cNvSpPr/>
              <p:nvPr/>
            </p:nvSpPr>
            <p:spPr>
              <a:xfrm>
                <a:off y="3548062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9" x="223"/>
                    </a:lnTo>
                    <a:lnTo>
                      <a:pt y="40" x="223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63" name="Shape 1363"/>
              <p:cNvSpPr/>
              <p:nvPr/>
            </p:nvSpPr>
            <p:spPr>
              <a:xfrm>
                <a:off y="3551237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8" x="223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64" name="Shape 1364"/>
              <p:cNvSpPr/>
              <p:nvPr/>
            </p:nvSpPr>
            <p:spPr>
              <a:xfrm>
                <a:off y="3552825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1" x="225"/>
                    </a:lnTo>
                    <a:lnTo>
                      <a:pt y="42" x="225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65" name="Shape 1365"/>
              <p:cNvSpPr/>
              <p:nvPr/>
            </p:nvSpPr>
            <p:spPr>
              <a:xfrm>
                <a:off y="3556000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66" name="Shape 1366"/>
              <p:cNvSpPr/>
              <p:nvPr/>
            </p:nvSpPr>
            <p:spPr>
              <a:xfrm>
                <a:off y="3559175" x="7316786"/>
                <a:ext cy="66675" cx="360362"/>
              </a:xfrm>
              <a:custGeom>
                <a:pathLst>
                  <a:path w="227" extrusionOk="0" h="42">
                    <a:moveTo>
                      <a:pt y="0" x="2"/>
                    </a:moveTo>
                    <a:lnTo>
                      <a:pt y="38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67" name="Shape 1367"/>
              <p:cNvSpPr/>
              <p:nvPr/>
            </p:nvSpPr>
            <p:spPr>
              <a:xfrm>
                <a:off y="3560762" x="7316786"/>
                <a:ext cy="68261" cx="360362"/>
              </a:xfrm>
              <a:custGeom>
                <a:pathLst>
                  <a:path w="227" extrusionOk="0" h="43">
                    <a:moveTo>
                      <a:pt y="0" x="2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3" x="22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68" name="Shape 1368"/>
              <p:cNvSpPr/>
              <p:nvPr/>
            </p:nvSpPr>
            <p:spPr>
              <a:xfrm>
                <a:off y="3563937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69" name="Shape 1369"/>
              <p:cNvSpPr/>
              <p:nvPr/>
            </p:nvSpPr>
            <p:spPr>
              <a:xfrm>
                <a:off y="3567112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70" name="Shape 1370"/>
              <p:cNvSpPr/>
              <p:nvPr/>
            </p:nvSpPr>
            <p:spPr>
              <a:xfrm>
                <a:off y="3568700" x="7315200"/>
                <a:ext cy="68261" cx="361950"/>
              </a:xfrm>
              <a:custGeom>
                <a:pathLst>
                  <a:path w="228" extrusionOk="0" h="43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8"/>
                    </a:lnTo>
                    <a:lnTo>
                      <a:pt y="43" x="226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71" name="Shape 1371"/>
              <p:cNvSpPr/>
              <p:nvPr/>
            </p:nvSpPr>
            <p:spPr>
              <a:xfrm>
                <a:off y="3571875" x="7315200"/>
                <a:ext cy="66675" cx="361950"/>
              </a:xfrm>
              <a:custGeom>
                <a:pathLst>
                  <a:path w="228" extrusionOk="0" h="42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72" name="Shape 1372"/>
              <p:cNvSpPr/>
              <p:nvPr/>
            </p:nvSpPr>
            <p:spPr>
              <a:xfrm>
                <a:off y="3575050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0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73" name="Shape 1373"/>
              <p:cNvSpPr/>
              <p:nvPr/>
            </p:nvSpPr>
            <p:spPr>
              <a:xfrm>
                <a:off y="3576637" x="7315200"/>
                <a:ext cy="68261" cx="358775"/>
              </a:xfrm>
              <a:custGeom>
                <a:pathLst>
                  <a:path w="226" extrusionOk="0" h="43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6"/>
                    </a:lnTo>
                    <a:lnTo>
                      <a:pt y="43" x="22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74" name="Shape 1374"/>
              <p:cNvSpPr/>
              <p:nvPr/>
            </p:nvSpPr>
            <p:spPr>
              <a:xfrm>
                <a:off y="3579812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4"/>
                    </a:lnTo>
                    <a:lnTo>
                      <a:pt y="42" x="22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75" name="Shape 1375"/>
              <p:cNvSpPr/>
              <p:nvPr/>
            </p:nvSpPr>
            <p:spPr>
              <a:xfrm>
                <a:off y="3582987" x="7315200"/>
                <a:ext cy="66675" cx="355600"/>
              </a:xfrm>
              <a:custGeom>
                <a:pathLst>
                  <a:path w="224" extrusionOk="0" h="42">
                    <a:moveTo>
                      <a:pt y="0" x="0"/>
                    </a:moveTo>
                    <a:lnTo>
                      <a:pt y="39" x="224"/>
                    </a:lnTo>
                    <a:lnTo>
                      <a:pt y="40" x="224"/>
                    </a:lnTo>
                    <a:lnTo>
                      <a:pt y="42" x="22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76" name="Shape 1376"/>
              <p:cNvSpPr/>
              <p:nvPr/>
            </p:nvSpPr>
            <p:spPr>
              <a:xfrm>
                <a:off y="3584575" x="7315200"/>
                <a:ext cy="68261" cx="355600"/>
              </a:xfrm>
              <a:custGeom>
                <a:pathLst>
                  <a:path w="224" extrusionOk="0" h="43">
                    <a:moveTo>
                      <a:pt y="0" x="0"/>
                    </a:moveTo>
                    <a:lnTo>
                      <a:pt y="39" x="224"/>
                    </a:lnTo>
                    <a:lnTo>
                      <a:pt y="41" x="222"/>
                    </a:lnTo>
                    <a:lnTo>
                      <a:pt y="43" x="22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0F0E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77" name="Shape 1377"/>
              <p:cNvSpPr/>
              <p:nvPr/>
            </p:nvSpPr>
            <p:spPr>
              <a:xfrm>
                <a:off y="3587750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1" x="224"/>
                    </a:lnTo>
                    <a:lnTo>
                      <a:pt y="42" x="223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78" name="Shape 1378"/>
              <p:cNvSpPr/>
              <p:nvPr/>
            </p:nvSpPr>
            <p:spPr>
              <a:xfrm>
                <a:off y="3590925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0" x="223"/>
                    </a:lnTo>
                    <a:lnTo>
                      <a:pt y="42" x="22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79" name="Shape 1379"/>
              <p:cNvSpPr/>
              <p:nvPr/>
            </p:nvSpPr>
            <p:spPr>
              <a:xfrm>
                <a:off y="3594100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8" x="223"/>
                    </a:lnTo>
                    <a:lnTo>
                      <a:pt y="40" x="223"/>
                    </a:lnTo>
                    <a:lnTo>
                      <a:pt y="42" x="22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80" name="Shape 1380"/>
              <p:cNvSpPr/>
              <p:nvPr/>
            </p:nvSpPr>
            <p:spPr>
              <a:xfrm>
                <a:off y="3595687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9" x="223"/>
                    </a:lnTo>
                    <a:lnTo>
                      <a:pt y="41" x="221"/>
                    </a:lnTo>
                    <a:lnTo>
                      <a:pt y="42" x="21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81" name="Shape 1381"/>
              <p:cNvSpPr/>
              <p:nvPr/>
            </p:nvSpPr>
            <p:spPr>
              <a:xfrm>
                <a:off y="3598862" x="7312025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21"/>
                    </a:lnTo>
                    <a:lnTo>
                      <a:pt y="39" x="221"/>
                    </a:lnTo>
                    <a:lnTo>
                      <a:pt y="40" x="219"/>
                    </a:lnTo>
                    <a:lnTo>
                      <a:pt y="40" x="219"/>
                    </a:lnTo>
                    <a:lnTo>
                      <a:pt y="42" x="21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BE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82" name="Shape 1382"/>
              <p:cNvSpPr/>
              <p:nvPr/>
            </p:nvSpPr>
            <p:spPr>
              <a:xfrm>
                <a:off y="3602037" x="7312025"/>
                <a:ext cy="63500" cx="347661"/>
              </a:xfrm>
              <a:custGeom>
                <a:pathLst>
                  <a:path w="219" extrusionOk="0" h="40">
                    <a:moveTo>
                      <a:pt y="0" x="0"/>
                    </a:moveTo>
                    <a:lnTo>
                      <a:pt y="38" x="219"/>
                    </a:lnTo>
                    <a:lnTo>
                      <a:pt y="38" x="219"/>
                    </a:lnTo>
                    <a:lnTo>
                      <a:pt y="38" x="219"/>
                    </a:lnTo>
                    <a:lnTo>
                      <a:pt y="40" x="218"/>
                    </a:lnTo>
                    <a:lnTo>
                      <a:pt y="40" x="21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83" name="Shape 1383"/>
              <p:cNvSpPr/>
              <p:nvPr/>
            </p:nvSpPr>
            <p:spPr>
              <a:xfrm>
                <a:off y="3603625" x="7312025"/>
                <a:ext cy="65086" cx="346075"/>
              </a:xfrm>
              <a:custGeom>
                <a:pathLst>
                  <a:path w="218" extrusionOk="0" h="41">
                    <a:moveTo>
                      <a:pt y="0" x="0"/>
                    </a:moveTo>
                    <a:lnTo>
                      <a:pt y="39" x="218"/>
                    </a:lnTo>
                    <a:lnTo>
                      <a:pt y="39" x="216"/>
                    </a:lnTo>
                    <a:lnTo>
                      <a:pt y="41" x="21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84" name="Shape 1384"/>
              <p:cNvSpPr/>
              <p:nvPr/>
            </p:nvSpPr>
            <p:spPr>
              <a:xfrm>
                <a:off y="3606800" x="7312025"/>
                <a:ext cy="65086" cx="342900"/>
              </a:xfrm>
              <a:custGeom>
                <a:pathLst>
                  <a:path w="216" extrusionOk="0" h="41">
                    <a:moveTo>
                      <a:pt y="0" x="0"/>
                    </a:moveTo>
                    <a:lnTo>
                      <a:pt y="37" x="216"/>
                    </a:lnTo>
                    <a:lnTo>
                      <a:pt y="39" x="214"/>
                    </a:lnTo>
                    <a:lnTo>
                      <a:pt y="41" x="21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85" name="Shape 1385"/>
              <p:cNvSpPr/>
              <p:nvPr/>
            </p:nvSpPr>
            <p:spPr>
              <a:xfrm>
                <a:off y="3609975" x="7312025"/>
                <a:ext cy="63500" cx="339725"/>
              </a:xfrm>
              <a:custGeom>
                <a:pathLst>
                  <a:path w="214" extrusionOk="0" h="40">
                    <a:moveTo>
                      <a:pt y="0" x="0"/>
                    </a:moveTo>
                    <a:lnTo>
                      <a:pt y="37" x="214"/>
                    </a:lnTo>
                    <a:lnTo>
                      <a:pt y="39" x="213"/>
                    </a:lnTo>
                    <a:lnTo>
                      <a:pt y="40" x="21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86" name="Shape 1386"/>
              <p:cNvSpPr/>
              <p:nvPr/>
            </p:nvSpPr>
            <p:spPr>
              <a:xfrm>
                <a:off y="3611562" x="7312025"/>
                <a:ext cy="65086" cx="338136"/>
              </a:xfrm>
              <a:custGeom>
                <a:pathLst>
                  <a:path w="213" extrusionOk="0" h="41">
                    <a:moveTo>
                      <a:pt y="0" x="0"/>
                    </a:moveTo>
                    <a:lnTo>
                      <a:pt y="38" x="213"/>
                    </a:lnTo>
                    <a:lnTo>
                      <a:pt y="39" x="211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87" name="Shape 1387"/>
              <p:cNvSpPr/>
              <p:nvPr/>
            </p:nvSpPr>
            <p:spPr>
              <a:xfrm>
                <a:off y="3614737" x="7312025"/>
                <a:ext cy="61912" cx="334961"/>
              </a:xfrm>
              <a:custGeom>
                <a:pathLst>
                  <a:path w="211" extrusionOk="0" h="39">
                    <a:moveTo>
                      <a:pt y="0" x="0"/>
                    </a:moveTo>
                    <a:lnTo>
                      <a:pt y="37" x="211"/>
                    </a:lnTo>
                    <a:lnTo>
                      <a:pt y="39" x="209"/>
                    </a:lnTo>
                    <a:lnTo>
                      <a:pt y="39" x="20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88" name="Shape 1388"/>
              <p:cNvSpPr/>
              <p:nvPr/>
            </p:nvSpPr>
            <p:spPr>
              <a:xfrm>
                <a:off y="3617912" x="7312025"/>
                <a:ext cy="61912" cx="331787"/>
              </a:xfrm>
              <a:custGeom>
                <a:pathLst>
                  <a:path w="209" extrusionOk="0" h="39">
                    <a:moveTo>
                      <a:pt y="0" x="0"/>
                    </a:moveTo>
                    <a:lnTo>
                      <a:pt y="37" x="209"/>
                    </a:lnTo>
                    <a:lnTo>
                      <a:pt y="37" x="206"/>
                    </a:lnTo>
                    <a:lnTo>
                      <a:pt y="39" x="204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3E3E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89" name="Shape 1389"/>
              <p:cNvSpPr/>
              <p:nvPr/>
            </p:nvSpPr>
            <p:spPr>
              <a:xfrm>
                <a:off y="3619500" x="7312025"/>
                <a:ext cy="61912" cx="327025"/>
              </a:xfrm>
              <a:custGeom>
                <a:pathLst>
                  <a:path w="206" extrusionOk="0" h="39">
                    <a:moveTo>
                      <a:pt y="0" x="0"/>
                    </a:moveTo>
                    <a:lnTo>
                      <a:pt y="36" x="206"/>
                    </a:lnTo>
                    <a:lnTo>
                      <a:pt y="38" x="204"/>
                    </a:lnTo>
                    <a:lnTo>
                      <a:pt y="39" x="203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90" name="Shape 1390"/>
              <p:cNvSpPr/>
              <p:nvPr/>
            </p:nvSpPr>
            <p:spPr>
              <a:xfrm>
                <a:off y="3622675" x="7312025"/>
                <a:ext cy="61912" cx="323850"/>
              </a:xfrm>
              <a:custGeom>
                <a:pathLst>
                  <a:path w="204" extrusionOk="0" h="39">
                    <a:moveTo>
                      <a:pt y="0" x="0"/>
                    </a:moveTo>
                    <a:lnTo>
                      <a:pt y="36" x="204"/>
                    </a:lnTo>
                    <a:lnTo>
                      <a:pt y="37" x="203"/>
                    </a:lnTo>
                    <a:lnTo>
                      <a:pt y="39" x="20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91" name="Shape 1391"/>
              <p:cNvSpPr/>
              <p:nvPr/>
            </p:nvSpPr>
            <p:spPr>
              <a:xfrm>
                <a:off y="3625850" x="7312025"/>
                <a:ext cy="61912" cx="322261"/>
              </a:xfrm>
              <a:custGeom>
                <a:pathLst>
                  <a:path w="203" extrusionOk="0" h="39">
                    <a:moveTo>
                      <a:pt y="0" x="0"/>
                    </a:moveTo>
                    <a:lnTo>
                      <a:pt y="35" x="203"/>
                    </a:lnTo>
                    <a:lnTo>
                      <a:pt y="37" x="201"/>
                    </a:lnTo>
                    <a:lnTo>
                      <a:pt y="39" x="19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92" name="Shape 1392"/>
              <p:cNvSpPr/>
              <p:nvPr/>
            </p:nvSpPr>
            <p:spPr>
              <a:xfrm>
                <a:off y="3629025" x="7312025"/>
                <a:ext cy="58736" cx="319087"/>
              </a:xfrm>
              <a:custGeom>
                <a:pathLst>
                  <a:path w="201" extrusionOk="0" h="37">
                    <a:moveTo>
                      <a:pt y="0" x="0"/>
                    </a:moveTo>
                    <a:lnTo>
                      <a:pt y="35" x="201"/>
                    </a:lnTo>
                    <a:lnTo>
                      <a:pt y="37" x="197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93" name="Shape 1393"/>
              <p:cNvSpPr/>
              <p:nvPr/>
            </p:nvSpPr>
            <p:spPr>
              <a:xfrm>
                <a:off y="3630612" x="7312025"/>
                <a:ext cy="58736" cx="312736"/>
              </a:xfrm>
              <a:custGeom>
                <a:pathLst>
                  <a:path w="197" extrusionOk="0" h="37">
                    <a:moveTo>
                      <a:pt y="0" x="0"/>
                    </a:moveTo>
                    <a:lnTo>
                      <a:pt y="36" x="197"/>
                    </a:lnTo>
                    <a:lnTo>
                      <a:pt y="36" x="196"/>
                    </a:lnTo>
                    <a:lnTo>
                      <a:pt y="37" x="19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94" name="Shape 1394"/>
              <p:cNvSpPr/>
              <p:nvPr/>
            </p:nvSpPr>
            <p:spPr>
              <a:xfrm>
                <a:off y="3633787" x="7312025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4" x="196"/>
                    </a:lnTo>
                    <a:lnTo>
                      <a:pt y="35" x="194"/>
                    </a:lnTo>
                    <a:lnTo>
                      <a:pt y="37" x="191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95" name="Shape 1395"/>
              <p:cNvSpPr/>
              <p:nvPr/>
            </p:nvSpPr>
            <p:spPr>
              <a:xfrm>
                <a:off y="3636962" x="7312025"/>
                <a:ext cy="58736" cx="307975"/>
              </a:xfrm>
              <a:custGeom>
                <a:pathLst>
                  <a:path w="194" extrusionOk="0" h="37">
                    <a:moveTo>
                      <a:pt y="0" x="0"/>
                    </a:moveTo>
                    <a:lnTo>
                      <a:pt y="33" x="194"/>
                    </a:lnTo>
                    <a:lnTo>
                      <a:pt y="35" x="191"/>
                    </a:lnTo>
                    <a:lnTo>
                      <a:pt y="37" x="18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96" name="Shape 1396"/>
              <p:cNvSpPr/>
              <p:nvPr/>
            </p:nvSpPr>
            <p:spPr>
              <a:xfrm>
                <a:off y="3638550" x="7312025"/>
                <a:ext cy="58736" cx="303212"/>
              </a:xfrm>
              <a:custGeom>
                <a:pathLst>
                  <a:path w="191" extrusionOk="0" h="37">
                    <a:moveTo>
                      <a:pt y="0" x="0"/>
                    </a:moveTo>
                    <a:lnTo>
                      <a:pt y="34" x="191"/>
                    </a:lnTo>
                    <a:lnTo>
                      <a:pt y="36" x="189"/>
                    </a:lnTo>
                    <a:lnTo>
                      <a:pt y="37" x="18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97" name="Shape 1397"/>
              <p:cNvSpPr/>
              <p:nvPr/>
            </p:nvSpPr>
            <p:spPr>
              <a:xfrm>
                <a:off y="3641725" x="7312025"/>
                <a:ext cy="55561" cx="300036"/>
              </a:xfrm>
              <a:custGeom>
                <a:pathLst>
                  <a:path w="189" extrusionOk="0" h="35">
                    <a:moveTo>
                      <a:pt y="0" x="0"/>
                    </a:moveTo>
                    <a:lnTo>
                      <a:pt y="34" x="189"/>
                    </a:lnTo>
                    <a:lnTo>
                      <a:pt y="35" x="187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D9D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98" name="Shape 1398"/>
              <p:cNvSpPr/>
              <p:nvPr/>
            </p:nvSpPr>
            <p:spPr>
              <a:xfrm>
                <a:off y="3644900" x="7312025"/>
                <a:ext cy="55561" cx="296862"/>
              </a:xfrm>
              <a:custGeom>
                <a:pathLst>
                  <a:path w="187" extrusionOk="0" h="35">
                    <a:moveTo>
                      <a:pt y="0" x="0"/>
                    </a:moveTo>
                    <a:lnTo>
                      <a:pt y="33" x="187"/>
                    </a:lnTo>
                    <a:lnTo>
                      <a:pt y="33" x="184"/>
                    </a:lnTo>
                    <a:lnTo>
                      <a:pt y="35" x="18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8D8D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99" name="Shape 1399"/>
              <p:cNvSpPr/>
              <p:nvPr/>
            </p:nvSpPr>
            <p:spPr>
              <a:xfrm>
                <a:off y="3646487" x="7312025"/>
                <a:ext cy="57150" cx="292100"/>
              </a:xfrm>
              <a:custGeom>
                <a:pathLst>
                  <a:path w="184" extrusionOk="0" h="36">
                    <a:moveTo>
                      <a:pt y="0" x="0"/>
                    </a:moveTo>
                    <a:lnTo>
                      <a:pt y="32" x="184"/>
                    </a:lnTo>
                    <a:lnTo>
                      <a:pt y="34" x="182"/>
                    </a:lnTo>
                    <a:lnTo>
                      <a:pt y="36" x="17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7D6D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00" name="Shape 1400"/>
              <p:cNvSpPr/>
              <p:nvPr/>
            </p:nvSpPr>
            <p:spPr>
              <a:xfrm>
                <a:off y="3649662" x="7312025"/>
                <a:ext cy="57150" cx="288925"/>
              </a:xfrm>
              <a:custGeom>
                <a:pathLst>
                  <a:path w="182" extrusionOk="0" h="36">
                    <a:moveTo>
                      <a:pt y="0" x="0"/>
                    </a:moveTo>
                    <a:lnTo>
                      <a:pt y="32" x="182"/>
                    </a:lnTo>
                    <a:lnTo>
                      <a:pt y="34" x="179"/>
                    </a:lnTo>
                    <a:lnTo>
                      <a:pt y="36" x="177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01" name="Shape 1401"/>
              <p:cNvSpPr/>
              <p:nvPr/>
            </p:nvSpPr>
            <p:spPr>
              <a:xfrm>
                <a:off y="3652837" x="7312025"/>
                <a:ext cy="53975" cx="284162"/>
              </a:xfrm>
              <a:custGeom>
                <a:pathLst>
                  <a:path w="179" extrusionOk="0" h="34">
                    <a:moveTo>
                      <a:pt y="0" x="0"/>
                    </a:moveTo>
                    <a:lnTo>
                      <a:pt y="32" x="179"/>
                    </a:lnTo>
                    <a:lnTo>
                      <a:pt y="34" x="177"/>
                    </a:lnTo>
                    <a:lnTo>
                      <a:pt y="34" x="174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02" name="Shape 1402"/>
              <p:cNvSpPr/>
              <p:nvPr/>
            </p:nvSpPr>
            <p:spPr>
              <a:xfrm>
                <a:off y="3654425" x="7315200"/>
                <a:ext cy="53975" cx="277811"/>
              </a:xfrm>
              <a:custGeom>
                <a:pathLst>
                  <a:path w="175" extrusionOk="0" h="34">
                    <a:moveTo>
                      <a:pt y="0" x="0"/>
                    </a:moveTo>
                    <a:lnTo>
                      <a:pt y="33" x="175"/>
                    </a:lnTo>
                    <a:lnTo>
                      <a:pt y="33" x="172"/>
                    </a:lnTo>
                    <a:lnTo>
                      <a:pt y="34" x="170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4D3D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03" name="Shape 1403"/>
              <p:cNvSpPr/>
              <p:nvPr/>
            </p:nvSpPr>
            <p:spPr>
              <a:xfrm>
                <a:off y="3657600" x="7315200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31" x="172"/>
                    </a:lnTo>
                    <a:lnTo>
                      <a:pt y="32" x="170"/>
                    </a:lnTo>
                    <a:lnTo>
                      <a:pt y="34" x="16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04" name="Shape 1404"/>
              <p:cNvSpPr/>
              <p:nvPr/>
            </p:nvSpPr>
            <p:spPr>
              <a:xfrm>
                <a:off y="3660775" x="7315200"/>
                <a:ext cy="53975" cx="269875"/>
              </a:xfrm>
              <a:custGeom>
                <a:pathLst>
                  <a:path w="170" extrusionOk="0" h="34">
                    <a:moveTo>
                      <a:pt y="0" x="0"/>
                    </a:moveTo>
                    <a:lnTo>
                      <a:pt y="30" x="170"/>
                    </a:lnTo>
                    <a:lnTo>
                      <a:pt y="32" x="167"/>
                    </a:lnTo>
                    <a:lnTo>
                      <a:pt y="34" x="16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1D0D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05" name="Shape 1405"/>
              <p:cNvSpPr/>
              <p:nvPr/>
            </p:nvSpPr>
            <p:spPr>
              <a:xfrm>
                <a:off y="3662362" x="7315200"/>
                <a:ext cy="52386" cx="265112"/>
              </a:xfrm>
              <a:custGeom>
                <a:pathLst>
                  <a:path w="167" extrusionOk="0" h="33">
                    <a:moveTo>
                      <a:pt y="0" x="0"/>
                    </a:moveTo>
                    <a:lnTo>
                      <a:pt y="31" x="167"/>
                    </a:lnTo>
                    <a:lnTo>
                      <a:pt y="33" x="165"/>
                    </a:lnTo>
                    <a:lnTo>
                      <a:pt y="33" x="162"/>
                    </a:lnTo>
                    <a:lnTo>
                      <a:pt y="6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0CFC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06" name="Shape 1406"/>
              <p:cNvSpPr/>
              <p:nvPr/>
            </p:nvSpPr>
            <p:spPr>
              <a:xfrm>
                <a:off y="3665537" x="7315200"/>
                <a:ext cy="50800" cx="261936"/>
              </a:xfrm>
              <a:custGeom>
                <a:pathLst>
                  <a:path w="165" extrusionOk="0" h="32">
                    <a:moveTo>
                      <a:pt y="0" x="0"/>
                    </a:moveTo>
                    <a:lnTo>
                      <a:pt y="31" x="165"/>
                    </a:lnTo>
                    <a:lnTo>
                      <a:pt y="31" x="162"/>
                    </a:lnTo>
                    <a:lnTo>
                      <a:pt y="32" x="160"/>
                    </a:lnTo>
                    <a:lnTo>
                      <a:pt y="5" x="1"/>
                    </a:lnTo>
                    <a:lnTo>
                      <a:pt y="4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07" name="Shape 1407"/>
              <p:cNvSpPr/>
              <p:nvPr/>
            </p:nvSpPr>
            <p:spPr>
              <a:xfrm>
                <a:off y="3671887" x="7316786"/>
                <a:ext cy="47625" cx="255586"/>
              </a:xfrm>
              <a:custGeom>
                <a:pathLst>
                  <a:path w="161" extrusionOk="0" h="30">
                    <a:moveTo>
                      <a:pt y="0" x="0"/>
                    </a:moveTo>
                    <a:lnTo>
                      <a:pt y="27" x="161"/>
                    </a:lnTo>
                    <a:lnTo>
                      <a:pt y="28" x="159"/>
                    </a:lnTo>
                    <a:lnTo>
                      <a:pt y="30" x="15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08" name="Shape 1408"/>
              <p:cNvSpPr/>
              <p:nvPr/>
            </p:nvSpPr>
            <p:spPr>
              <a:xfrm>
                <a:off y="3673475" x="7316786"/>
                <a:ext cy="49212" cx="252411"/>
              </a:xfrm>
              <a:custGeom>
                <a:pathLst>
                  <a:path w="159" extrusionOk="0" h="31">
                    <a:moveTo>
                      <a:pt y="0" x="0"/>
                    </a:moveTo>
                    <a:lnTo>
                      <a:pt y="27" x="159"/>
                    </a:lnTo>
                    <a:lnTo>
                      <a:pt y="29" x="156"/>
                    </a:lnTo>
                    <a:lnTo>
                      <a:pt y="31" x="15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ECEC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09" name="Shape 1409"/>
              <p:cNvSpPr/>
              <p:nvPr/>
            </p:nvSpPr>
            <p:spPr>
              <a:xfrm>
                <a:off y="3676650" x="7316786"/>
                <a:ext cy="46036" cx="247650"/>
              </a:xfrm>
              <a:custGeom>
                <a:pathLst>
                  <a:path w="156" extrusionOk="0" h="29">
                    <a:moveTo>
                      <a:pt y="0" x="0"/>
                    </a:moveTo>
                    <a:lnTo>
                      <a:pt y="27" x="156"/>
                    </a:lnTo>
                    <a:lnTo>
                      <a:pt y="29" x="152"/>
                    </a:lnTo>
                    <a:lnTo>
                      <a:pt y="29" x="151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DCDC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10" name="Shape 1410"/>
              <p:cNvSpPr/>
              <p:nvPr/>
            </p:nvSpPr>
            <p:spPr>
              <a:xfrm>
                <a:off y="3679825" x="7316786"/>
                <a:ext cy="44450" cx="241300"/>
              </a:xfrm>
              <a:custGeom>
                <a:pathLst>
                  <a:path w="152" extrusionOk="0" h="28">
                    <a:moveTo>
                      <a:pt y="0" x="0"/>
                    </a:moveTo>
                    <a:lnTo>
                      <a:pt y="27" x="152"/>
                    </a:lnTo>
                    <a:lnTo>
                      <a:pt y="27" x="151"/>
                    </a:lnTo>
                    <a:lnTo>
                      <a:pt y="28" x="14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11" name="Shape 1411"/>
              <p:cNvSpPr/>
              <p:nvPr/>
            </p:nvSpPr>
            <p:spPr>
              <a:xfrm>
                <a:off y="3681412" x="7319961"/>
                <a:ext cy="46036" cx="236537"/>
              </a:xfrm>
              <a:custGeom>
                <a:pathLst>
                  <a:path w="149" extrusionOk="0" h="29">
                    <a:moveTo>
                      <a:pt y="0" x="0"/>
                    </a:moveTo>
                    <a:lnTo>
                      <a:pt y="26" x="149"/>
                    </a:lnTo>
                    <a:lnTo>
                      <a:pt y="27" x="145"/>
                    </a:lnTo>
                    <a:lnTo>
                      <a:pt y="29" x="14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BCBC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12" name="Shape 1412"/>
              <p:cNvSpPr/>
              <p:nvPr/>
            </p:nvSpPr>
            <p:spPr>
              <a:xfrm>
                <a:off y="3684587" x="7319961"/>
                <a:ext cy="42862" cx="230187"/>
              </a:xfrm>
              <a:custGeom>
                <a:pathLst>
                  <a:path w="145" extrusionOk="0" h="27">
                    <a:moveTo>
                      <a:pt y="0" x="0"/>
                    </a:moveTo>
                    <a:lnTo>
                      <a:pt y="25" x="145"/>
                    </a:lnTo>
                    <a:lnTo>
                      <a:pt y="27" x="142"/>
                    </a:lnTo>
                    <a:lnTo>
                      <a:pt y="27" x="140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13" name="Shape 1413"/>
              <p:cNvSpPr/>
              <p:nvPr/>
            </p:nvSpPr>
            <p:spPr>
              <a:xfrm>
                <a:off y="3687762" x="7319961"/>
                <a:ext cy="42862" cx="225425"/>
              </a:xfrm>
              <a:custGeom>
                <a:pathLst>
                  <a:path w="142" extrusionOk="0" h="27">
                    <a:moveTo>
                      <a:pt y="0" x="0"/>
                    </a:moveTo>
                    <a:lnTo>
                      <a:pt y="25" x="142"/>
                    </a:lnTo>
                    <a:lnTo>
                      <a:pt y="25" x="140"/>
                    </a:lnTo>
                    <a:lnTo>
                      <a:pt y="27" x="13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DBDB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14" name="Shape 1414"/>
              <p:cNvSpPr/>
              <p:nvPr/>
            </p:nvSpPr>
            <p:spPr>
              <a:xfrm>
                <a:off y="3689350" x="7323136"/>
                <a:ext cy="42862" cx="219075"/>
              </a:xfrm>
              <a:custGeom>
                <a:pathLst>
                  <a:path w="138" extrusionOk="0" h="27">
                    <a:moveTo>
                      <a:pt y="0" x="0"/>
                    </a:moveTo>
                    <a:lnTo>
                      <a:pt y="24" x="138"/>
                    </a:lnTo>
                    <a:lnTo>
                      <a:pt y="26" x="135"/>
                    </a:lnTo>
                    <a:lnTo>
                      <a:pt y="27" x="131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8B8B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15" name="Shape 1415"/>
              <p:cNvSpPr/>
              <p:nvPr/>
            </p:nvSpPr>
            <p:spPr>
              <a:xfrm>
                <a:off y="3692525" x="7323136"/>
                <a:ext cy="42862" cx="214311"/>
              </a:xfrm>
              <a:custGeom>
                <a:pathLst>
                  <a:path w="135" extrusionOk="0" h="27">
                    <a:moveTo>
                      <a:pt y="0" x="0"/>
                    </a:moveTo>
                    <a:lnTo>
                      <a:pt y="24" x="135"/>
                    </a:lnTo>
                    <a:lnTo>
                      <a:pt y="25" x="131"/>
                    </a:lnTo>
                    <a:lnTo>
                      <a:pt y="27" x="13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EADA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16" name="Shape 1416"/>
              <p:cNvSpPr/>
              <p:nvPr/>
            </p:nvSpPr>
            <p:spPr>
              <a:xfrm>
                <a:off y="3695700" x="7324725"/>
                <a:ext cy="39686" cx="206375"/>
              </a:xfrm>
              <a:custGeom>
                <a:pathLst>
                  <a:path w="130" extrusionOk="0" h="25">
                    <a:moveTo>
                      <a:pt y="0" x="0"/>
                    </a:moveTo>
                    <a:lnTo>
                      <a:pt y="23" x="130"/>
                    </a:lnTo>
                    <a:lnTo>
                      <a:pt y="25" x="129"/>
                    </a:lnTo>
                    <a:lnTo>
                      <a:pt y="25" x="125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AA9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17" name="Shape 1417"/>
              <p:cNvSpPr/>
              <p:nvPr/>
            </p:nvSpPr>
            <p:spPr>
              <a:xfrm>
                <a:off y="3697287" x="7324725"/>
                <a:ext cy="41275" cx="204786"/>
              </a:xfrm>
              <a:custGeom>
                <a:pathLst>
                  <a:path w="129" extrusionOk="0" h="26">
                    <a:moveTo>
                      <a:pt y="0" x="0"/>
                    </a:moveTo>
                    <a:lnTo>
                      <a:pt y="24" x="129"/>
                    </a:lnTo>
                    <a:lnTo>
                      <a:pt y="24" x="125"/>
                    </a:lnTo>
                    <a:lnTo>
                      <a:pt y="26" x="122"/>
                    </a:lnTo>
                    <a:lnTo>
                      <a:pt y="6" x="2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6A5A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18" name="Shape 1418"/>
              <p:cNvSpPr/>
              <p:nvPr/>
            </p:nvSpPr>
            <p:spPr>
              <a:xfrm>
                <a:off y="3700462" x="7327900"/>
                <a:ext cy="39686" cx="195261"/>
              </a:xfrm>
              <a:custGeom>
                <a:pathLst>
                  <a:path w="123" extrusionOk="0" h="25">
                    <a:moveTo>
                      <a:pt y="0" x="0"/>
                    </a:moveTo>
                    <a:lnTo>
                      <a:pt y="22" x="123"/>
                    </a:lnTo>
                    <a:lnTo>
                      <a:pt y="24" x="120"/>
                    </a:lnTo>
                    <a:lnTo>
                      <a:pt y="25" x="117"/>
                    </a:lnTo>
                    <a:lnTo>
                      <a:pt y="5" x="2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F9E9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19" name="Shape 1419"/>
              <p:cNvSpPr/>
              <p:nvPr/>
            </p:nvSpPr>
            <p:spPr>
              <a:xfrm>
                <a:off y="3706812" x="7327900"/>
                <a:ext cy="33336" cx="190500"/>
              </a:xfrm>
              <a:custGeom>
                <a:pathLst>
                  <a:path w="120" extrusionOk="0" h="21">
                    <a:moveTo>
                      <a:pt y="0" x="0"/>
                    </a:moveTo>
                    <a:lnTo>
                      <a:pt y="20" x="120"/>
                    </a:lnTo>
                    <a:lnTo>
                      <a:pt y="21" x="117"/>
                    </a:lnTo>
                    <a:lnTo>
                      <a:pt y="21" x="113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A9A9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20" name="Shape 1420"/>
              <p:cNvSpPr/>
              <p:nvPr/>
            </p:nvSpPr>
            <p:spPr>
              <a:xfrm>
                <a:off y="3708400" x="7331075"/>
                <a:ext cy="34925" cx="182561"/>
              </a:xfrm>
              <a:custGeom>
                <a:pathLst>
                  <a:path w="115" extrusionOk="0" h="22">
                    <a:moveTo>
                      <a:pt y="0" x="0"/>
                    </a:moveTo>
                    <a:lnTo>
                      <a:pt y="20" x="115"/>
                    </a:lnTo>
                    <a:lnTo>
                      <a:pt y="20" x="111"/>
                    </a:lnTo>
                    <a:lnTo>
                      <a:pt y="22" x="108"/>
                    </a:lnTo>
                    <a:lnTo>
                      <a:pt y="15" x="66"/>
                    </a:lnTo>
                    <a:lnTo>
                      <a:pt y="14" x="61"/>
                    </a:lnTo>
                    <a:lnTo>
                      <a:pt y="14" x="55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6959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21" name="Shape 1421"/>
              <p:cNvSpPr/>
              <p:nvPr/>
            </p:nvSpPr>
            <p:spPr>
              <a:xfrm>
                <a:off y="3711575" x="7331075"/>
                <a:ext cy="34925" cx="176212"/>
              </a:xfrm>
              <a:custGeom>
                <a:pathLst>
                  <a:path w="111" extrusionOk="0" h="22">
                    <a:moveTo>
                      <a:pt y="0" x="0"/>
                    </a:moveTo>
                    <a:lnTo>
                      <a:pt y="18" x="111"/>
                    </a:lnTo>
                    <a:lnTo>
                      <a:pt y="20" x="108"/>
                    </a:lnTo>
                    <a:lnTo>
                      <a:pt y="22" x="106"/>
                    </a:lnTo>
                    <a:lnTo>
                      <a:pt y="15" x="67"/>
                    </a:lnTo>
                    <a:lnTo>
                      <a:pt y="12" x="64"/>
                    </a:lnTo>
                    <a:lnTo>
                      <a:pt y="12" x="61"/>
                    </a:lnTo>
                    <a:lnTo>
                      <a:pt y="12" x="55"/>
                    </a:lnTo>
                    <a:lnTo>
                      <a:pt y="12" x="5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8E8D8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22" name="Shape 1422"/>
              <p:cNvSpPr/>
              <p:nvPr/>
            </p:nvSpPr>
            <p:spPr>
              <a:xfrm>
                <a:off y="3714750" x="7332661"/>
                <a:ext cy="31750" cx="169861"/>
              </a:xfrm>
              <a:custGeom>
                <a:pathLst>
                  <a:path w="107" extrusionOk="0" h="20">
                    <a:moveTo>
                      <a:pt y="0" x="0"/>
                    </a:moveTo>
                    <a:lnTo>
                      <a:pt y="10" x="54"/>
                    </a:lnTo>
                    <a:lnTo>
                      <a:pt y="10" x="49"/>
                    </a:lnTo>
                    <a:lnTo>
                      <a:pt y="11" x="46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  <a:moveTo>
                      <a:pt y="11" x="65"/>
                    </a:moveTo>
                    <a:lnTo>
                      <a:pt y="18" x="107"/>
                    </a:lnTo>
                    <a:lnTo>
                      <a:pt y="20" x="103"/>
                    </a:lnTo>
                    <a:lnTo>
                      <a:pt y="20" x="102"/>
                    </a:lnTo>
                    <a:lnTo>
                      <a:pt y="15" x="68"/>
                    </a:lnTo>
                    <a:lnTo>
                      <a:pt y="13" x="66"/>
                    </a:lnTo>
                    <a:lnTo>
                      <a:pt y="11" x="65"/>
                    </a:lnTo>
                    <a:close/>
                  </a:path>
                </a:pathLst>
              </a:custGeom>
              <a:solidFill>
                <a:srgbClr val="8B898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23" name="Shape 1423"/>
              <p:cNvSpPr/>
              <p:nvPr/>
            </p:nvSpPr>
            <p:spPr>
              <a:xfrm>
                <a:off y="3716337" x="7332661"/>
                <a:ext cy="33336" cx="166686"/>
              </a:xfrm>
              <a:custGeom>
                <a:pathLst>
                  <a:path w="105" extrusionOk="0" h="21">
                    <a:moveTo>
                      <a:pt y="0" x="0"/>
                    </a:moveTo>
                    <a:lnTo>
                      <a:pt y="9" x="49"/>
                    </a:lnTo>
                    <a:lnTo>
                      <a:pt y="10" x="46"/>
                    </a:lnTo>
                    <a:lnTo>
                      <a:pt y="10" x="43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9" x="105"/>
                    </a:lnTo>
                    <a:lnTo>
                      <a:pt y="19" x="102"/>
                    </a:lnTo>
                    <a:lnTo>
                      <a:pt y="21" x="98"/>
                    </a:lnTo>
                    <a:lnTo>
                      <a:pt y="15" x="70"/>
                    </a:lnTo>
                    <a:lnTo>
                      <a:pt y="14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7868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24" name="Shape 1424"/>
              <p:cNvSpPr/>
              <p:nvPr/>
            </p:nvSpPr>
            <p:spPr>
              <a:xfrm>
                <a:off y="3719512" x="7335836"/>
                <a:ext cy="31750" cx="158750"/>
              </a:xfrm>
              <a:custGeom>
                <a:pathLst>
                  <a:path w="100" extrusionOk="0" h="20">
                    <a:moveTo>
                      <a:pt y="0" x="0"/>
                    </a:moveTo>
                    <a:lnTo>
                      <a:pt y="8" x="44"/>
                    </a:lnTo>
                    <a:lnTo>
                      <a:pt y="8" x="41"/>
                    </a:lnTo>
                    <a:lnTo>
                      <a:pt y="10" x="37"/>
                    </a:lnTo>
                    <a:lnTo>
                      <a:pt y="3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7" x="100"/>
                    </a:lnTo>
                    <a:lnTo>
                      <a:pt y="19" x="96"/>
                    </a:lnTo>
                    <a:lnTo>
                      <a:pt y="20" x="93"/>
                    </a:lnTo>
                    <a:lnTo>
                      <a:pt y="15" x="69"/>
                    </a:lnTo>
                    <a:lnTo>
                      <a:pt y="13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07F7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25" name="Shape 1425"/>
              <p:cNvSpPr/>
              <p:nvPr/>
            </p:nvSpPr>
            <p:spPr>
              <a:xfrm>
                <a:off y="3722687" x="7339011"/>
                <a:ext cy="28575" cx="149225"/>
              </a:xfrm>
              <a:custGeom>
                <a:pathLst>
                  <a:path w="94" extrusionOk="0" h="18">
                    <a:moveTo>
                      <a:pt y="0" x="0"/>
                    </a:moveTo>
                    <a:lnTo>
                      <a:pt y="6" x="39"/>
                    </a:lnTo>
                    <a:lnTo>
                      <a:pt y="8" x="35"/>
                    </a:lnTo>
                    <a:lnTo>
                      <a:pt y="10" x="34"/>
                    </a:lnTo>
                    <a:lnTo>
                      <a:pt y="5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  <a:moveTo>
                      <a:pt y="11" x="66"/>
                    </a:moveTo>
                    <a:lnTo>
                      <a:pt y="17" x="94"/>
                    </a:lnTo>
                    <a:lnTo>
                      <a:pt y="18" x="91"/>
                    </a:lnTo>
                    <a:lnTo>
                      <a:pt y="18" x="88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1" x="66"/>
                    </a:lnTo>
                    <a:close/>
                  </a:path>
                </a:pathLst>
              </a:custGeom>
              <a:solidFill>
                <a:srgbClr val="7D7B7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26" name="Shape 1426"/>
              <p:cNvSpPr/>
              <p:nvPr/>
            </p:nvSpPr>
            <p:spPr>
              <a:xfrm>
                <a:off y="3724275" x="7342186"/>
                <a:ext cy="30161" cx="141286"/>
              </a:xfrm>
              <a:custGeom>
                <a:pathLst>
                  <a:path w="89" extrusionOk="0" h="19">
                    <a:moveTo>
                      <a:pt y="0" x="0"/>
                    </a:moveTo>
                    <a:lnTo>
                      <a:pt y="7" x="33"/>
                    </a:lnTo>
                    <a:lnTo>
                      <a:pt y="9" x="32"/>
                    </a:lnTo>
                    <a:lnTo>
                      <a:pt y="10" x="28"/>
                    </a:lnTo>
                    <a:lnTo>
                      <a:pt y="5" x="1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  <a:moveTo>
                      <a:pt y="12" x="65"/>
                    </a:moveTo>
                    <a:lnTo>
                      <a:pt y="17" x="89"/>
                    </a:lnTo>
                    <a:lnTo>
                      <a:pt y="17" x="86"/>
                    </a:lnTo>
                    <a:lnTo>
                      <a:pt y="19" x="82"/>
                    </a:lnTo>
                    <a:lnTo>
                      <a:pt y="17" x="67"/>
                    </a:lnTo>
                    <a:lnTo>
                      <a:pt y="14" x="65"/>
                    </a:lnTo>
                    <a:lnTo>
                      <a:pt y="12" x="65"/>
                    </a:lnTo>
                    <a:close/>
                  </a:path>
                </a:pathLst>
              </a:custGeom>
              <a:solidFill>
                <a:srgbClr val="79777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27" name="Shape 1427"/>
              <p:cNvSpPr/>
              <p:nvPr/>
            </p:nvSpPr>
            <p:spPr>
              <a:xfrm>
                <a:off y="3730625" x="7342186"/>
                <a:ext cy="26987" cx="136525"/>
              </a:xfrm>
              <a:custGeom>
                <a:pathLst>
                  <a:path w="86" extrusionOk="0" h="17">
                    <a:moveTo>
                      <a:pt y="0" x="0"/>
                    </a:moveTo>
                    <a:lnTo>
                      <a:pt y="5" x="32"/>
                    </a:lnTo>
                    <a:lnTo>
                      <a:pt y="6" x="28"/>
                    </a:lnTo>
                    <a:lnTo>
                      <a:pt y="6" x="27"/>
                    </a:lnTo>
                    <a:lnTo>
                      <a:pt y="3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0" x="65"/>
                    </a:moveTo>
                    <a:lnTo>
                      <a:pt y="13" x="86"/>
                    </a:lnTo>
                    <a:lnTo>
                      <a:pt y="15" x="82"/>
                    </a:lnTo>
                    <a:lnTo>
                      <a:pt y="17" x="79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0" x="65"/>
                    </a:lnTo>
                    <a:close/>
                  </a:path>
                </a:pathLst>
              </a:custGeom>
              <a:solidFill>
                <a:srgbClr val="72707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28" name="Shape 1428"/>
              <p:cNvSpPr/>
              <p:nvPr/>
            </p:nvSpPr>
            <p:spPr>
              <a:xfrm>
                <a:off y="3732212" x="7343775"/>
                <a:ext cy="25400" cx="128586"/>
              </a:xfrm>
              <a:custGeom>
                <a:pathLst>
                  <a:path w="81" extrusionOk="0" h="16">
                    <a:moveTo>
                      <a:pt y="0" x="0"/>
                    </a:moveTo>
                    <a:lnTo>
                      <a:pt y="5" x="27"/>
                    </a:lnTo>
                    <a:lnTo>
                      <a:pt y="5" x="26"/>
                    </a:lnTo>
                    <a:lnTo>
                      <a:pt y="7" x="24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4" x="81"/>
                    </a:lnTo>
                    <a:lnTo>
                      <a:pt y="16" x="78"/>
                    </a:lnTo>
                    <a:lnTo>
                      <a:pt y="16" x="73"/>
                    </a:lnTo>
                    <a:lnTo>
                      <a:pt y="16" x="66"/>
                    </a:lnTo>
                    <a:lnTo>
                      <a:pt y="14" x="66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6F6D6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29" name="Shape 1429"/>
              <p:cNvSpPr/>
              <p:nvPr/>
            </p:nvSpPr>
            <p:spPr>
              <a:xfrm>
                <a:off y="3735387" x="7346950"/>
                <a:ext cy="23811" cx="120650"/>
              </a:xfrm>
              <a:custGeom>
                <a:pathLst>
                  <a:path w="76" extrusionOk="0" h="15">
                    <a:moveTo>
                      <a:pt y="0" x="0"/>
                    </a:moveTo>
                    <a:lnTo>
                      <a:pt y="3" x="24"/>
                    </a:lnTo>
                    <a:lnTo>
                      <a:pt y="5" x="22"/>
                    </a:lnTo>
                    <a:lnTo>
                      <a:pt y="7" x="18"/>
                    </a:lnTo>
                    <a:lnTo>
                      <a:pt y="3" x="3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4"/>
                    </a:moveTo>
                    <a:lnTo>
                      <a:pt y="14" x="76"/>
                    </a:lnTo>
                    <a:lnTo>
                      <a:pt y="14" x="71"/>
                    </a:lnTo>
                    <a:lnTo>
                      <a:pt y="15" x="67"/>
                    </a:lnTo>
                    <a:lnTo>
                      <a:pt y="15" x="64"/>
                    </a:lnTo>
                    <a:lnTo>
                      <a:pt y="14" x="64"/>
                    </a:lnTo>
                    <a:lnTo>
                      <a:pt y="12" x="64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30" name="Shape 1430"/>
              <p:cNvSpPr/>
              <p:nvPr/>
            </p:nvSpPr>
            <p:spPr>
              <a:xfrm>
                <a:off y="3738562" x="7350125"/>
                <a:ext cy="23811" cx="109536"/>
              </a:xfrm>
              <a:custGeom>
                <a:pathLst>
                  <a:path w="69" extrusionOk="0" h="15">
                    <a:moveTo>
                      <a:pt y="0" x="0"/>
                    </a:moveTo>
                    <a:lnTo>
                      <a:pt y="3" x="20"/>
                    </a:lnTo>
                    <a:lnTo>
                      <a:pt y="5" x="16"/>
                    </a:lnTo>
                    <a:lnTo>
                      <a:pt y="7" x="15"/>
                    </a:lnTo>
                    <a:lnTo>
                      <a:pt y="5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2" x="62"/>
                    </a:moveTo>
                    <a:lnTo>
                      <a:pt y="12" x="69"/>
                    </a:lnTo>
                    <a:lnTo>
                      <a:pt y="13" x="65"/>
                    </a:lnTo>
                    <a:lnTo>
                      <a:pt y="15" x="64"/>
                    </a:lnTo>
                    <a:lnTo>
                      <a:pt y="13" x="62"/>
                    </a:lnTo>
                    <a:lnTo>
                      <a:pt y="12" x="62"/>
                    </a:lnTo>
                    <a:close/>
                  </a:path>
                </a:pathLst>
              </a:custGeom>
              <a:solidFill>
                <a:srgbClr val="65626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31" name="Shape 1431"/>
              <p:cNvSpPr/>
              <p:nvPr/>
            </p:nvSpPr>
            <p:spPr>
              <a:xfrm>
                <a:off y="3740150" x="7351711"/>
                <a:ext cy="22225" cx="101600"/>
              </a:xfrm>
              <a:custGeom>
                <a:pathLst>
                  <a:path w="64" extrusionOk="0" h="14">
                    <a:moveTo>
                      <a:pt y="0" x="0"/>
                    </a:moveTo>
                    <a:lnTo>
                      <a:pt y="4" x="15"/>
                    </a:lnTo>
                    <a:lnTo>
                      <a:pt y="6" x="14"/>
                    </a:lnTo>
                    <a:lnTo>
                      <a:pt y="7" x="12"/>
                    </a:lnTo>
                    <a:lnTo>
                      <a:pt y="6" x="4"/>
                    </a:lnTo>
                    <a:lnTo>
                      <a:pt y="4" x="2"/>
                    </a:lnTo>
                    <a:lnTo>
                      <a:pt y="0" x="0"/>
                    </a:lnTo>
                    <a:close/>
                    <a:moveTo>
                      <a:pt y="12" x="61"/>
                    </a:moveTo>
                    <a:lnTo>
                      <a:pt y="12" x="64"/>
                    </a:lnTo>
                    <a:lnTo>
                      <a:pt y="12" x="63"/>
                    </a:lnTo>
                    <a:lnTo>
                      <a:pt y="14" x="63"/>
                    </a:lnTo>
                    <a:lnTo>
                      <a:pt y="12" x="61"/>
                    </a:lnTo>
                    <a:lnTo>
                      <a:pt y="12" x="61"/>
                    </a:lnTo>
                    <a:close/>
                  </a:path>
                </a:pathLst>
              </a:custGeom>
              <a:solidFill>
                <a:srgbClr val="615E5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32" name="Shape 1432"/>
              <p:cNvSpPr/>
              <p:nvPr/>
            </p:nvSpPr>
            <p:spPr>
              <a:xfrm>
                <a:off y="3746500" x="7354886"/>
                <a:ext cy="4761" cx="19050"/>
              </a:xfrm>
              <a:custGeom>
                <a:pathLst>
                  <a:path w="12" extrusionOk="0" h="3">
                    <a:moveTo>
                      <a:pt y="0" x="0"/>
                    </a:moveTo>
                    <a:lnTo>
                      <a:pt y="2" x="12"/>
                    </a:lnTo>
                    <a:lnTo>
                      <a:pt y="3" x="10"/>
                    </a:lnTo>
                    <a:lnTo>
                      <a:pt y="3" x="8"/>
                    </a:lnTo>
                    <a:lnTo>
                      <a:pt y="3" x="5"/>
                    </a:lnTo>
                    <a:lnTo>
                      <a:pt y="2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C5A5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33" name="Shape 1433"/>
              <p:cNvSpPr/>
              <p:nvPr/>
            </p:nvSpPr>
            <p:spPr>
              <a:xfrm>
                <a:off y="3749675" x="7358061"/>
                <a:ext cy="4761" cx="12700"/>
              </a:xfrm>
              <a:custGeom>
                <a:pathLst>
                  <a:path w="8" extrusionOk="0" h="3">
                    <a:moveTo>
                      <a:pt y="0" x="0"/>
                    </a:moveTo>
                    <a:lnTo>
                      <a:pt y="1" x="8"/>
                    </a:lnTo>
                    <a:lnTo>
                      <a:pt y="1" x="6"/>
                    </a:lnTo>
                    <a:lnTo>
                      <a:pt y="3" x="5"/>
                    </a:lnTo>
                    <a:lnTo>
                      <a:pt y="1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6535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34" name="Shape 1434"/>
              <p:cNvSpPr/>
              <p:nvPr/>
            </p:nvSpPr>
            <p:spPr>
              <a:xfrm>
                <a:off y="3751262" x="7362825"/>
                <a:ext cy="3175" cx="4761"/>
              </a:xfrm>
              <a:custGeom>
                <a:pathLst>
                  <a:path w="3" extrusionOk="0" h="2">
                    <a:moveTo>
                      <a:pt y="0" x="0"/>
                    </a:moveTo>
                    <a:lnTo>
                      <a:pt y="0" x="3"/>
                    </a:lnTo>
                    <a:lnTo>
                      <a:pt y="2" x="2"/>
                    </a:lnTo>
                    <a:lnTo>
                      <a:pt y="2" x="2"/>
                    </a:lnTo>
                    <a:lnTo>
                      <a:pt y="0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24F4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35" name="Shape 1435"/>
              <p:cNvSpPr/>
              <p:nvPr/>
            </p:nvSpPr>
            <p:spPr>
              <a:xfrm>
                <a:off y="3421062" x="7312025"/>
                <a:ext cy="341312" cx="365125"/>
              </a:xfrm>
              <a:custGeom>
                <a:pathLst>
                  <a:path w="230" extrusionOk="0" h="215">
                    <a:moveTo>
                      <a:pt y="109" x="221"/>
                    </a:moveTo>
                    <a:lnTo>
                      <a:pt y="114" x="224"/>
                    </a:lnTo>
                    <a:lnTo>
                      <a:pt y="119" x="228"/>
                    </a:lnTo>
                    <a:lnTo>
                      <a:pt y="125" x="230"/>
                    </a:lnTo>
                    <a:lnTo>
                      <a:pt y="131" x="230"/>
                    </a:lnTo>
                    <a:lnTo>
                      <a:pt y="136" x="228"/>
                    </a:lnTo>
                    <a:lnTo>
                      <a:pt y="141" x="226"/>
                    </a:lnTo>
                    <a:lnTo>
                      <a:pt y="147" x="224"/>
                    </a:lnTo>
                    <a:lnTo>
                      <a:pt y="152" x="219"/>
                    </a:lnTo>
                    <a:lnTo>
                      <a:pt y="161" x="208"/>
                    </a:lnTo>
                    <a:lnTo>
                      <a:pt y="171" x="192"/>
                    </a:lnTo>
                    <a:lnTo>
                      <a:pt y="180" x="176"/>
                    </a:lnTo>
                    <a:lnTo>
                      <a:pt y="188" x="159"/>
                    </a:lnTo>
                    <a:lnTo>
                      <a:pt y="203" x="122"/>
                    </a:lnTo>
                    <a:lnTo>
                      <a:pt y="215" x="88"/>
                    </a:lnTo>
                    <a:lnTo>
                      <a:pt y="205" x="84"/>
                    </a:lnTo>
                    <a:lnTo>
                      <a:pt y="198" x="81"/>
                    </a:lnTo>
                    <a:lnTo>
                      <a:pt y="195" x="76"/>
                    </a:lnTo>
                    <a:lnTo>
                      <a:pt y="193" x="69"/>
                    </a:lnTo>
                    <a:lnTo>
                      <a:pt y="195" x="62"/>
                    </a:lnTo>
                    <a:lnTo>
                      <a:pt y="198" x="52"/>
                    </a:lnTo>
                    <a:lnTo>
                      <a:pt y="203" x="44"/>
                    </a:lnTo>
                    <a:lnTo>
                      <a:pt y="210" x="34"/>
                    </a:lnTo>
                    <a:lnTo>
                      <a:pt y="201" x="25"/>
                    </a:lnTo>
                    <a:lnTo>
                      <a:pt y="191" x="17"/>
                    </a:lnTo>
                    <a:lnTo>
                      <a:pt y="181" x="12"/>
                    </a:lnTo>
                    <a:lnTo>
                      <a:pt y="171" x="7"/>
                    </a:lnTo>
                    <a:lnTo>
                      <a:pt y="158" x="3"/>
                    </a:lnTo>
                    <a:lnTo>
                      <a:pt y="146" x="0"/>
                    </a:lnTo>
                    <a:lnTo>
                      <a:pt y="132" x="0"/>
                    </a:lnTo>
                    <a:lnTo>
                      <a:pt y="119" x="0"/>
                    </a:lnTo>
                    <a:lnTo>
                      <a:pt y="103" x="2"/>
                    </a:lnTo>
                    <a:lnTo>
                      <a:pt y="90" x="3"/>
                    </a:lnTo>
                    <a:lnTo>
                      <a:pt y="75" x="8"/>
                    </a:lnTo>
                    <a:lnTo>
                      <a:pt y="60" x="13"/>
                    </a:lnTo>
                    <a:lnTo>
                      <a:pt y="44" x="20"/>
                    </a:lnTo>
                    <a:lnTo>
                      <a:pt y="29" x="29"/>
                    </a:lnTo>
                    <a:lnTo>
                      <a:pt y="16" x="39"/>
                    </a:lnTo>
                    <a:lnTo>
                      <a:pt y="0" x="51"/>
                    </a:lnTo>
                    <a:lnTo>
                      <a:pt y="7" x="61"/>
                    </a:lnTo>
                    <a:lnTo>
                      <a:pt y="12" x="71"/>
                    </a:lnTo>
                    <a:lnTo>
                      <a:pt y="27" x="73"/>
                    </a:lnTo>
                    <a:lnTo>
                      <a:pt y="41" x="78"/>
                    </a:lnTo>
                    <a:lnTo>
                      <a:pt y="51" x="84"/>
                    </a:lnTo>
                    <a:lnTo>
                      <a:pt y="56" x="91"/>
                    </a:lnTo>
                    <a:lnTo>
                      <a:pt y="58" x="94"/>
                    </a:lnTo>
                    <a:lnTo>
                      <a:pt y="58" x="98"/>
                    </a:lnTo>
                    <a:lnTo>
                      <a:pt y="58" x="101"/>
                    </a:lnTo>
                    <a:lnTo>
                      <a:pt y="56" x="103"/>
                    </a:lnTo>
                    <a:lnTo>
                      <a:pt y="53" x="106"/>
                    </a:lnTo>
                    <a:lnTo>
                      <a:pt y="48" x="108"/>
                    </a:lnTo>
                    <a:lnTo>
                      <a:pt y="41" x="108"/>
                    </a:lnTo>
                    <a:lnTo>
                      <a:pt y="33" x="108"/>
                    </a:lnTo>
                    <a:lnTo>
                      <a:pt y="48" x="137"/>
                    </a:lnTo>
                    <a:lnTo>
                      <a:pt y="66" x="169"/>
                    </a:lnTo>
                    <a:lnTo>
                      <a:pt y="76" x="184"/>
                    </a:lnTo>
                    <a:lnTo>
                      <a:pt y="88" x="199"/>
                    </a:lnTo>
                    <a:lnTo>
                      <a:pt y="98" x="211"/>
                    </a:lnTo>
                    <a:lnTo>
                      <a:pt y="109" x="22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36" name="Shape 1436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37" name="Shape 1437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38" name="Shape 1438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39" name="Shape 1439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40" name="Shape 1440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41" name="Shape 1441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42" name="Shape 1442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43" name="Shape 1443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1444" name="Shape 1444"/>
              <p:cNvCxnSpPr/>
              <p:nvPr/>
            </p:nvCxnSpPr>
            <p:spPr>
              <a:xfrm rot="10800000" flipH="1">
                <a:off y="2408237" x="5770562"/>
                <a:ext cy="363536" cx="6111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1445" name="Shape 1445"/>
              <p:cNvSpPr/>
              <p:nvPr/>
            </p:nvSpPr>
            <p:spPr>
              <a:xfrm>
                <a:off y="3692525" x="5689600"/>
                <a:ext cy="92075" cx="1665286"/>
              </a:xfrm>
              <a:custGeom>
                <a:pathLst>
                  <a:path w="1049" extrusionOk="0" h="58">
                    <a:moveTo>
                      <a:pt y="34" x="1049"/>
                    </a:moveTo>
                    <a:lnTo>
                      <a:pt y="36" x="1039"/>
                    </a:lnTo>
                    <a:lnTo>
                      <a:pt y="36" x="1030"/>
                    </a:lnTo>
                    <a:lnTo>
                      <a:pt y="34" x="1022"/>
                    </a:lnTo>
                    <a:lnTo>
                      <a:pt y="30" x="1010"/>
                    </a:lnTo>
                    <a:lnTo>
                      <a:pt y="37" x="970"/>
                    </a:lnTo>
                    <a:lnTo>
                      <a:pt y="44" x="926"/>
                    </a:lnTo>
                    <a:lnTo>
                      <a:pt y="49" x="882"/>
                    </a:lnTo>
                    <a:lnTo>
                      <a:pt y="52" x="835"/>
                    </a:lnTo>
                    <a:lnTo>
                      <a:pt y="56" x="787"/>
                    </a:lnTo>
                    <a:lnTo>
                      <a:pt y="58" x="740"/>
                    </a:lnTo>
                    <a:lnTo>
                      <a:pt y="58" x="691"/>
                    </a:lnTo>
                    <a:lnTo>
                      <a:pt y="58" x="640"/>
                    </a:lnTo>
                    <a:lnTo>
                      <a:pt y="54" x="537"/>
                    </a:lnTo>
                    <a:lnTo>
                      <a:pt y="49" x="431"/>
                    </a:lnTo>
                    <a:lnTo>
                      <a:pt y="39" x="325"/>
                    </a:lnTo>
                    <a:lnTo>
                      <a:pt y="29" x="215"/>
                    </a:lnTo>
                    <a:lnTo>
                      <a:pt y="22" x="213"/>
                    </a:lnTo>
                    <a:lnTo>
                      <a:pt y="19" x="210"/>
                    </a:lnTo>
                    <a:lnTo>
                      <a:pt y="12" x="144"/>
                    </a:lnTo>
                    <a:lnTo>
                      <a:pt y="12" x="139"/>
                    </a:lnTo>
                    <a:lnTo>
                      <a:pt y="14" x="134"/>
                    </a:lnTo>
                    <a:lnTo>
                      <a:pt y="15" x="130"/>
                    </a:lnTo>
                    <a:lnTo>
                      <a:pt y="17" x="129"/>
                    </a:lnTo>
                    <a:lnTo>
                      <a:pt y="14" x="97"/>
                    </a:lnTo>
                    <a:lnTo>
                      <a:pt y="9" x="65"/>
                    </a:lnTo>
                    <a:lnTo>
                      <a:pt y="5" x="33"/>
                    </a:lnTo>
                    <a:lnTo>
                      <a:pt y="0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46" name="Shape 1446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47" name="Shape 1447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48" name="Shape 1448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49" name="Shape 1449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50" name="Shape 1450"/>
              <p:cNvSpPr/>
              <p:nvPr/>
            </p:nvSpPr>
            <p:spPr>
              <a:xfrm>
                <a:off y="4392612" x="5087937"/>
                <a:ext cy="185736" cx="506412"/>
              </a:xfrm>
              <a:custGeom>
                <a:pathLst>
                  <a:path w="319" extrusionOk="0" h="117">
                    <a:moveTo>
                      <a:pt y="0" x="0"/>
                    </a:moveTo>
                    <a:lnTo>
                      <a:pt y="4" x="1"/>
                    </a:lnTo>
                    <a:lnTo>
                      <a:pt y="7" x="3"/>
                    </a:lnTo>
                    <a:lnTo>
                      <a:pt y="25" x="43"/>
                    </a:lnTo>
                    <a:lnTo>
                      <a:pt y="46" x="84"/>
                    </a:lnTo>
                    <a:lnTo>
                      <a:pt y="64" x="126"/>
                    </a:lnTo>
                    <a:lnTo>
                      <a:pt y="81" x="167"/>
                    </a:lnTo>
                    <a:lnTo>
                      <a:pt y="96" x="207"/>
                    </a:lnTo>
                    <a:lnTo>
                      <a:pt y="108" x="248"/>
                    </a:lnTo>
                    <a:lnTo>
                      <a:pt y="113" x="266"/>
                    </a:lnTo>
                    <a:lnTo>
                      <a:pt y="115" x="285"/>
                    </a:lnTo>
                    <a:lnTo>
                      <a:pt y="117" x="302"/>
                    </a:lnTo>
                    <a:lnTo>
                      <a:pt y="117" x="319"/>
                    </a:lnTo>
                    <a:lnTo>
                      <a:pt y="113" x="315"/>
                    </a:lnTo>
                    <a:lnTo>
                      <a:pt y="108" x="309"/>
                    </a:lnTo>
                    <a:lnTo>
                      <a:pt y="102" x="298"/>
                    </a:lnTo>
                    <a:lnTo>
                      <a:pt y="95" x="285"/>
                    </a:lnTo>
                    <a:lnTo>
                      <a:pt y="83" x="253"/>
                    </a:lnTo>
                    <a:lnTo>
                      <a:pt y="74" x="219"/>
                    </a:lnTo>
                    <a:lnTo>
                      <a:pt y="64" x="177"/>
                    </a:lnTo>
                    <a:lnTo>
                      <a:pt y="53" x="136"/>
                    </a:lnTo>
                    <a:lnTo>
                      <a:pt y="39" x="99"/>
                    </a:lnTo>
                    <a:lnTo>
                      <a:pt y="27" x="65"/>
                    </a:lnTo>
                    <a:lnTo>
                      <a:pt y="9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51" name="Shape 1451"/>
              <p:cNvSpPr/>
              <p:nvPr/>
            </p:nvSpPr>
            <p:spPr>
              <a:xfrm>
                <a:off y="4398962" x="5087937"/>
                <a:ext cy="179387" cx="457200"/>
              </a:xfrm>
              <a:custGeom>
                <a:pathLst>
                  <a:path w="288" extrusionOk="0" h="113">
                    <a:moveTo>
                      <a:pt y="0" x="0"/>
                    </a:moveTo>
                    <a:lnTo>
                      <a:pt y="23" x="38"/>
                    </a:lnTo>
                    <a:lnTo>
                      <a:pt y="43" x="76"/>
                    </a:lnTo>
                    <a:lnTo>
                      <a:pt y="62" x="113"/>
                    </a:lnTo>
                    <a:lnTo>
                      <a:pt y="77" x="150"/>
                    </a:lnTo>
                    <a:lnTo>
                      <a:pt y="91" x="185"/>
                    </a:lnTo>
                    <a:lnTo>
                      <a:pt y="101" x="221"/>
                    </a:lnTo>
                    <a:lnTo>
                      <a:pt y="108" x="255"/>
                    </a:lnTo>
                    <a:lnTo>
                      <a:pt y="113" x="288"/>
                    </a:lnTo>
                    <a:lnTo>
                      <a:pt y="109" x="287"/>
                    </a:lnTo>
                    <a:lnTo>
                      <a:pt y="104" x="282"/>
                    </a:lnTo>
                    <a:lnTo>
                      <a:pt y="98" x="275"/>
                    </a:lnTo>
                    <a:lnTo>
                      <a:pt y="92" x="266"/>
                    </a:lnTo>
                    <a:lnTo>
                      <a:pt y="87" x="258"/>
                    </a:lnTo>
                    <a:lnTo>
                      <a:pt y="82" x="246"/>
                    </a:lnTo>
                    <a:lnTo>
                      <a:pt y="77" x="233"/>
                    </a:lnTo>
                    <a:lnTo>
                      <a:pt y="72" x="219"/>
                    </a:lnTo>
                    <a:lnTo>
                      <a:pt y="49" x="138"/>
                    </a:lnTo>
                    <a:lnTo>
                      <a:pt y="25" x="65"/>
                    </a:lnTo>
                    <a:lnTo>
                      <a:pt y="6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52" name="Shape 1452"/>
              <p:cNvSpPr/>
              <p:nvPr/>
            </p:nvSpPr>
            <p:spPr>
              <a:xfrm>
                <a:off y="4371975" x="5100637"/>
                <a:ext cy="136525" cx="522286"/>
              </a:xfrm>
              <a:custGeom>
                <a:pathLst>
                  <a:path w="329" extrusionOk="0" h="86">
                    <a:moveTo>
                      <a:pt y="0" x="0"/>
                    </a:moveTo>
                    <a:lnTo>
                      <a:pt y="6" x="8"/>
                    </a:lnTo>
                    <a:lnTo>
                      <a:pt y="20" x="39"/>
                    </a:lnTo>
                    <a:lnTo>
                      <a:pt y="37" x="86"/>
                    </a:lnTo>
                    <a:lnTo>
                      <a:pt y="55" x="140"/>
                    </a:lnTo>
                    <a:lnTo>
                      <a:pt y="64" x="169"/>
                    </a:lnTo>
                    <a:lnTo>
                      <a:pt y="72" x="198"/>
                    </a:lnTo>
                    <a:lnTo>
                      <a:pt y="77" x="226"/>
                    </a:lnTo>
                    <a:lnTo>
                      <a:pt y="82" x="253"/>
                    </a:lnTo>
                    <a:lnTo>
                      <a:pt y="86" x="277"/>
                    </a:lnTo>
                    <a:lnTo>
                      <a:pt y="86" x="299"/>
                    </a:lnTo>
                    <a:lnTo>
                      <a:pt y="86" x="307"/>
                    </a:lnTo>
                    <a:lnTo>
                      <a:pt y="84" x="316"/>
                    </a:lnTo>
                    <a:lnTo>
                      <a:pt y="81" x="324"/>
                    </a:lnTo>
                    <a:lnTo>
                      <a:pt y="77" x="329"/>
                    </a:lnTo>
                    <a:lnTo>
                      <a:pt y="66" x="317"/>
                    </a:lnTo>
                    <a:lnTo>
                      <a:pt y="55" x="306"/>
                    </a:lnTo>
                    <a:lnTo>
                      <a:pt y="45" x="290"/>
                    </a:lnTo>
                    <a:lnTo>
                      <a:pt y="37" x="275"/>
                    </a:lnTo>
                    <a:lnTo>
                      <a:pt y="28" x="258"/>
                    </a:lnTo>
                    <a:lnTo>
                      <a:pt y="23" x="240"/>
                    </a:lnTo>
                    <a:lnTo>
                      <a:pt y="17" x="220"/>
                    </a:lnTo>
                    <a:lnTo>
                      <a:pt y="11" x="199"/>
                    </a:lnTo>
                    <a:lnTo>
                      <a:pt y="5" x="154"/>
                    </a:lnTo>
                    <a:lnTo>
                      <a:pt y="1" x="106"/>
                    </a:lnTo>
                    <a:lnTo>
                      <a:pt y="0" x="54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53" name="Shape 1453"/>
              <p:cNvSpPr/>
              <p:nvPr/>
            </p:nvSpPr>
            <p:spPr>
              <a:xfrm>
                <a:off y="4373562" x="5095875"/>
                <a:ext cy="155575" cx="546100"/>
              </a:xfrm>
              <a:custGeom>
                <a:pathLst>
                  <a:path w="344" extrusionOk="0" h="98">
                    <a:moveTo>
                      <a:pt y="0" x="3"/>
                    </a:moveTo>
                    <a:lnTo>
                      <a:pt y="7" x="15"/>
                    </a:lnTo>
                    <a:lnTo>
                      <a:pt y="21" x="49"/>
                    </a:lnTo>
                    <a:lnTo>
                      <a:pt y="39" x="96"/>
                    </a:lnTo>
                    <a:lnTo>
                      <a:pt y="58" x="150"/>
                    </a:lnTo>
                    <a:lnTo>
                      <a:pt y="68" x="179"/>
                    </a:lnTo>
                    <a:lnTo>
                      <a:pt y="76" x="207"/>
                    </a:lnTo>
                    <a:lnTo>
                      <a:pt y="83" x="236"/>
                    </a:lnTo>
                    <a:lnTo>
                      <a:pt y="88" x="261"/>
                    </a:lnTo>
                    <a:lnTo>
                      <a:pt y="90" x="285"/>
                    </a:lnTo>
                    <a:lnTo>
                      <a:pt y="92" x="307"/>
                    </a:lnTo>
                    <a:lnTo>
                      <a:pt y="90" x="315"/>
                    </a:lnTo>
                    <a:lnTo>
                      <a:pt y="88" x="324"/>
                    </a:lnTo>
                    <a:lnTo>
                      <a:pt y="86" x="331"/>
                    </a:lnTo>
                    <a:lnTo>
                      <a:pt y="83" x="337"/>
                    </a:lnTo>
                    <a:lnTo>
                      <a:pt y="88" x="341"/>
                    </a:lnTo>
                    <a:lnTo>
                      <a:pt y="92" x="344"/>
                    </a:lnTo>
                    <a:lnTo>
                      <a:pt y="95" x="337"/>
                    </a:lnTo>
                    <a:lnTo>
                      <a:pt y="98" x="326"/>
                    </a:lnTo>
                    <a:lnTo>
                      <a:pt y="98" x="310"/>
                    </a:lnTo>
                    <a:lnTo>
                      <a:pt y="97" x="293"/>
                    </a:lnTo>
                    <a:lnTo>
                      <a:pt y="95" x="273"/>
                    </a:lnTo>
                    <a:lnTo>
                      <a:pt y="92" x="251"/>
                    </a:lnTo>
                    <a:lnTo>
                      <a:pt y="86" x="226"/>
                    </a:lnTo>
                    <a:lnTo>
                      <a:pt y="80" x="201"/>
                    </a:lnTo>
                    <a:lnTo>
                      <a:pt y="65" x="147"/>
                    </a:lnTo>
                    <a:lnTo>
                      <a:pt y="46" x="94"/>
                    </a:lnTo>
                    <a:lnTo>
                      <a:pt y="36" x="67"/>
                    </a:lnTo>
                    <a:lnTo>
                      <a:pt y="24" x="44"/>
                    </a:lnTo>
                    <a:lnTo>
                      <a:pt y="14" x="20"/>
                    </a:lnTo>
                    <a:lnTo>
                      <a:pt y="2" x="0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54" name="Shape 1454"/>
              <p:cNvSpPr/>
              <p:nvPr/>
            </p:nvSpPr>
            <p:spPr>
              <a:xfrm>
                <a:off y="4371975" x="5097462"/>
                <a:ext cy="149225" cx="536575"/>
              </a:xfrm>
              <a:custGeom>
                <a:pathLst>
                  <a:path w="338" extrusionOk="0" h="94">
                    <a:moveTo>
                      <a:pt y="0" x="2"/>
                    </a:moveTo>
                    <a:lnTo>
                      <a:pt y="6" x="10"/>
                    </a:lnTo>
                    <a:lnTo>
                      <a:pt y="20" x="41"/>
                    </a:lnTo>
                    <a:lnTo>
                      <a:pt y="37" x="88"/>
                    </a:lnTo>
                    <a:lnTo>
                      <a:pt y="55" x="142"/>
                    </a:lnTo>
                    <a:lnTo>
                      <a:pt y="64" x="171"/>
                    </a:lnTo>
                    <a:lnTo>
                      <a:pt y="72" x="200"/>
                    </a:lnTo>
                    <a:lnTo>
                      <a:pt y="77" x="228"/>
                    </a:lnTo>
                    <a:lnTo>
                      <a:pt y="82" x="255"/>
                    </a:lnTo>
                    <a:lnTo>
                      <a:pt y="86" x="279"/>
                    </a:lnTo>
                    <a:lnTo>
                      <a:pt y="86" x="301"/>
                    </a:lnTo>
                    <a:lnTo>
                      <a:pt y="86" x="309"/>
                    </a:lnTo>
                    <a:lnTo>
                      <a:pt y="84" x="318"/>
                    </a:lnTo>
                    <a:lnTo>
                      <a:pt y="81" x="326"/>
                    </a:lnTo>
                    <a:lnTo>
                      <a:pt y="77" x="331"/>
                    </a:lnTo>
                    <a:lnTo>
                      <a:pt y="82" x="335"/>
                    </a:lnTo>
                    <a:lnTo>
                      <a:pt y="87" x="338"/>
                    </a:lnTo>
                    <a:lnTo>
                      <a:pt y="91" x="331"/>
                    </a:lnTo>
                    <a:lnTo>
                      <a:pt y="93" x="321"/>
                    </a:lnTo>
                    <a:lnTo>
                      <a:pt y="94" x="306"/>
                    </a:lnTo>
                    <a:lnTo>
                      <a:pt y="93" x="289"/>
                    </a:lnTo>
                    <a:lnTo>
                      <a:pt y="91" x="269"/>
                    </a:lnTo>
                    <a:lnTo>
                      <a:pt y="87" x="247"/>
                    </a:lnTo>
                    <a:lnTo>
                      <a:pt y="82" x="223"/>
                    </a:lnTo>
                    <a:lnTo>
                      <a:pt y="77" x="198"/>
                    </a:lnTo>
                    <a:lnTo>
                      <a:pt y="62" x="146"/>
                    </a:lnTo>
                    <a:lnTo>
                      <a:pt y="44" x="93"/>
                    </a:lnTo>
                    <a:lnTo>
                      <a:pt y="35" x="68"/>
                    </a:lnTo>
                    <a:lnTo>
                      <a:pt y="23" x="44"/>
                    </a:lnTo>
                    <a:lnTo>
                      <a:pt y="13" x="22"/>
                    </a:lnTo>
                    <a:lnTo>
                      <a:pt y="1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55" name="Shape 1455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56" name="Shape 1456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57" name="Shape 1457"/>
              <p:cNvSpPr/>
              <p:nvPr/>
            </p:nvSpPr>
            <p:spPr>
              <a:xfrm>
                <a:off y="2686050" x="5400675"/>
                <a:ext cy="33336" cx="185736"/>
              </a:xfrm>
              <a:custGeom>
                <a:pathLst>
                  <a:path w="117" extrusionOk="0" h="21">
                    <a:moveTo>
                      <a:pt y="21" x="117"/>
                    </a:moveTo>
                    <a:lnTo>
                      <a:pt y="0" x="0"/>
                    </a:lnTo>
                    <a:lnTo>
                      <a:pt y="4" x="29"/>
                    </a:lnTo>
                    <a:lnTo>
                      <a:pt y="9" x="58"/>
                    </a:lnTo>
                    <a:lnTo>
                      <a:pt y="14" x="88"/>
                    </a:lnTo>
                    <a:lnTo>
                      <a:pt y="21" x="11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58" name="Shape 1458"/>
              <p:cNvSpPr/>
              <p:nvPr/>
            </p:nvSpPr>
            <p:spPr>
              <a:xfrm>
                <a:off y="2678111" x="5346700"/>
                <a:ext cy="50800" cx="287336"/>
              </a:xfrm>
              <a:custGeom>
                <a:pathLst>
                  <a:path w="181" extrusionOk="0" h="32">
                    <a:moveTo>
                      <a:pt y="32" x="181"/>
                    </a:moveTo>
                    <a:lnTo>
                      <a:pt y="0" x="0"/>
                    </a:lnTo>
                    <a:lnTo>
                      <a:pt y="7" x="46"/>
                    </a:lnTo>
                    <a:lnTo>
                      <a:pt y="14" x="92"/>
                    </a:lnTo>
                    <a:lnTo>
                      <a:pt y="22" x="137"/>
                    </a:lnTo>
                    <a:lnTo>
                      <a:pt y="32" x="181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59" name="Shape 1459"/>
              <p:cNvSpPr/>
              <p:nvPr/>
            </p:nvSpPr>
            <p:spPr>
              <a:xfrm>
                <a:off y="2676525" x="5307012"/>
                <a:ext cy="63500" cx="361950"/>
              </a:xfrm>
              <a:custGeom>
                <a:pathLst>
                  <a:path w="228" extrusionOk="0" h="40">
                    <a:moveTo>
                      <a:pt y="6" x="59"/>
                    </a:moveTo>
                    <a:lnTo>
                      <a:pt y="27" x="176"/>
                    </a:lnTo>
                    <a:lnTo>
                      <a:pt y="30" x="189"/>
                    </a:lnTo>
                    <a:lnTo>
                      <a:pt y="33" x="203"/>
                    </a:lnTo>
                    <a:lnTo>
                      <a:pt y="37" x="214"/>
                    </a:lnTo>
                    <a:lnTo>
                      <a:pt y="40" x="228"/>
                    </a:lnTo>
                    <a:lnTo>
                      <a:pt y="0" x="0"/>
                    </a:lnTo>
                    <a:lnTo>
                      <a:pt y="1" x="14"/>
                    </a:lnTo>
                    <a:lnTo>
                      <a:pt y="3" x="29"/>
                    </a:lnTo>
                    <a:lnTo>
                      <a:pt y="5" x="44"/>
                    </a:lnTo>
                    <a:lnTo>
                      <a:pt y="6" x="59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60" name="Shape 1460"/>
              <p:cNvSpPr/>
              <p:nvPr/>
            </p:nvSpPr>
            <p:spPr>
              <a:xfrm>
                <a:off y="2673350" x="5272087"/>
                <a:ext cy="74611" cx="427037"/>
              </a:xfrm>
              <a:custGeom>
                <a:pathLst>
                  <a:path w="269" extrusionOk="0" h="47">
                    <a:moveTo>
                      <a:pt y="3" x="47"/>
                    </a:moveTo>
                    <a:lnTo>
                      <a:pt y="35" x="228"/>
                    </a:lnTo>
                    <a:lnTo>
                      <a:pt y="42" x="248"/>
                    </a:lnTo>
                    <a:lnTo>
                      <a:pt y="47" x="269"/>
                    </a:lnTo>
                    <a:lnTo>
                      <a:pt y="0" x="0"/>
                    </a:lnTo>
                    <a:lnTo>
                      <a:pt y="2" x="24"/>
                    </a:lnTo>
                    <a:lnTo>
                      <a:pt y="3" x="4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61" name="Shape 1461"/>
              <p:cNvSpPr/>
              <p:nvPr/>
            </p:nvSpPr>
            <p:spPr>
              <a:xfrm>
                <a:off y="2673350" x="5243512"/>
                <a:ext cy="82550" cx="479425"/>
              </a:xfrm>
              <a:custGeom>
                <a:pathLst>
                  <a:path w="302" extrusionOk="0" h="52">
                    <a:moveTo>
                      <a:pt y="2" x="40"/>
                    </a:moveTo>
                    <a:lnTo>
                      <a:pt y="42" x="268"/>
                    </a:lnTo>
                    <a:lnTo>
                      <a:pt y="47" x="285"/>
                    </a:lnTo>
                    <a:lnTo>
                      <a:pt y="52" x="302"/>
                    </a:lnTo>
                    <a:lnTo>
                      <a:pt y="0" x="0"/>
                    </a:lnTo>
                    <a:lnTo>
                      <a:pt y="0" x="20"/>
                    </a:lnTo>
                    <a:lnTo>
                      <a:pt y="2" x="40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62" name="Shape 1462"/>
              <p:cNvSpPr/>
              <p:nvPr/>
            </p:nvSpPr>
            <p:spPr>
              <a:xfrm>
                <a:off y="2670175" x="5216525"/>
                <a:ext cy="93661" cx="530225"/>
              </a:xfrm>
              <a:custGeom>
                <a:pathLst>
                  <a:path w="334" extrusionOk="0" h="59">
                    <a:moveTo>
                      <a:pt y="2" x="35"/>
                    </a:moveTo>
                    <a:lnTo>
                      <a:pt y="49" x="304"/>
                    </a:lnTo>
                    <a:lnTo>
                      <a:pt y="54" x="319"/>
                    </a:lnTo>
                    <a:lnTo>
                      <a:pt y="59" x="334"/>
                    </a:lnTo>
                    <a:lnTo>
                      <a:pt y="0" x="0"/>
                    </a:lnTo>
                    <a:lnTo>
                      <a:pt y="2" x="18"/>
                    </a:lnTo>
                    <a:lnTo>
                      <a:pt y="2" x="35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63" name="Shape 1463"/>
              <p:cNvSpPr/>
              <p:nvPr/>
            </p:nvSpPr>
            <p:spPr>
              <a:xfrm>
                <a:off y="2670175" x="5191125"/>
                <a:ext cy="101600" cx="574675"/>
              </a:xfrm>
              <a:custGeom>
                <a:pathLst>
                  <a:path w="362" extrusionOk="0" h="64">
                    <a:moveTo>
                      <a:pt y="2" x="33"/>
                    </a:moveTo>
                    <a:lnTo>
                      <a:pt y="54" x="335"/>
                    </a:lnTo>
                    <a:lnTo>
                      <a:pt y="59" x="348"/>
                    </a:lnTo>
                    <a:lnTo>
                      <a:pt y="64" x="362"/>
                    </a:lnTo>
                    <a:lnTo>
                      <a:pt y="0" x="0"/>
                    </a:lnTo>
                    <a:lnTo>
                      <a:pt y="0" x="17"/>
                    </a:lnTo>
                    <a:lnTo>
                      <a:pt y="2" x="33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64" name="Shape 1464"/>
              <p:cNvSpPr/>
              <p:nvPr/>
            </p:nvSpPr>
            <p:spPr>
              <a:xfrm>
                <a:off y="2670175" x="5170487"/>
                <a:ext cy="107950" cx="614361"/>
              </a:xfrm>
              <a:custGeom>
                <a:pathLst>
                  <a:path w="387" extrusionOk="0" h="68">
                    <a:moveTo>
                      <a:pt y="0" x="29"/>
                    </a:moveTo>
                    <a:lnTo>
                      <a:pt y="59" x="363"/>
                    </a:lnTo>
                    <a:lnTo>
                      <a:pt y="64" x="375"/>
                    </a:lnTo>
                    <a:lnTo>
                      <a:pt y="68" x="38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9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65" name="Shape 1465"/>
              <p:cNvSpPr/>
              <p:nvPr/>
            </p:nvSpPr>
            <p:spPr>
              <a:xfrm>
                <a:off y="2670175" x="5146675"/>
                <a:ext cy="115886" cx="654050"/>
              </a:xfrm>
              <a:custGeom>
                <a:pathLst>
                  <a:path w="412" extrusionOk="0" h="73">
                    <a:moveTo>
                      <a:pt y="0" x="28"/>
                    </a:moveTo>
                    <a:lnTo>
                      <a:pt y="64" x="390"/>
                    </a:lnTo>
                    <a:lnTo>
                      <a:pt y="68" x="402"/>
                    </a:lnTo>
                    <a:lnTo>
                      <a:pt y="73" x="412"/>
                    </a:lnTo>
                    <a:lnTo>
                      <a:pt y="0" x="0"/>
                    </a:lnTo>
                    <a:lnTo>
                      <a:pt y="0" x="15"/>
                    </a:lnTo>
                    <a:lnTo>
                      <a:pt y="0" x="28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66" name="Shape 1466"/>
              <p:cNvSpPr/>
              <p:nvPr/>
            </p:nvSpPr>
            <p:spPr>
              <a:xfrm>
                <a:off y="2670175" x="5127625"/>
                <a:ext cy="120650" cx="692150"/>
              </a:xfrm>
              <a:custGeom>
                <a:pathLst>
                  <a:path w="436" extrusionOk="0" h="76">
                    <a:moveTo>
                      <a:pt y="0" x="27"/>
                    </a:moveTo>
                    <a:lnTo>
                      <a:pt y="68" x="414"/>
                    </a:lnTo>
                    <a:lnTo>
                      <a:pt y="73" x="424"/>
                    </a:lnTo>
                    <a:lnTo>
                      <a:pt y="76" x="436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67" name="Shape 1467"/>
              <p:cNvSpPr/>
              <p:nvPr/>
            </p:nvSpPr>
            <p:spPr>
              <a:xfrm>
                <a:off y="2670175" x="5105400"/>
                <a:ext cy="127000" cx="727075"/>
              </a:xfrm>
              <a:custGeom>
                <a:pathLst>
                  <a:path w="458" extrusionOk="0" h="80">
                    <a:moveTo>
                      <a:pt y="0" x="26"/>
                    </a:moveTo>
                    <a:lnTo>
                      <a:pt y="73" x="438"/>
                    </a:lnTo>
                    <a:lnTo>
                      <a:pt y="76" x="448"/>
                    </a:lnTo>
                    <a:lnTo>
                      <a:pt y="80" x="45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68" name="Shape 1468"/>
              <p:cNvSpPr/>
              <p:nvPr/>
            </p:nvSpPr>
            <p:spPr>
              <a:xfrm>
                <a:off y="2670175" x="5087937"/>
                <a:ext cy="134936" cx="760411"/>
              </a:xfrm>
              <a:custGeom>
                <a:pathLst>
                  <a:path w="479" extrusionOk="0" h="85">
                    <a:moveTo>
                      <a:pt y="0" x="25"/>
                    </a:moveTo>
                    <a:lnTo>
                      <a:pt y="76" x="461"/>
                    </a:lnTo>
                    <a:lnTo>
                      <a:pt y="80" x="469"/>
                    </a:lnTo>
                    <a:lnTo>
                      <a:pt y="85" x="479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69" name="Shape 1469"/>
              <p:cNvSpPr/>
              <p:nvPr/>
            </p:nvSpPr>
            <p:spPr>
              <a:xfrm>
                <a:off y="2670175" x="5068887"/>
                <a:ext cy="139700" cx="793750"/>
              </a:xfrm>
              <a:custGeom>
                <a:pathLst>
                  <a:path w="500" extrusionOk="0" h="88">
                    <a:moveTo>
                      <a:pt y="0" x="23"/>
                    </a:moveTo>
                    <a:lnTo>
                      <a:pt y="80" x="481"/>
                    </a:lnTo>
                    <a:lnTo>
                      <a:pt y="83" x="489"/>
                    </a:lnTo>
                    <a:lnTo>
                      <a:pt y="88" x="500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3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70" name="Shape 1470"/>
              <p:cNvSpPr/>
              <p:nvPr/>
            </p:nvSpPr>
            <p:spPr>
              <a:xfrm>
                <a:off y="2670175" x="5053012"/>
                <a:ext cy="144461" cx="822325"/>
              </a:xfrm>
              <a:custGeom>
                <a:pathLst>
                  <a:path w="518" extrusionOk="0" h="91">
                    <a:moveTo>
                      <a:pt y="0" x="22"/>
                    </a:moveTo>
                    <a:lnTo>
                      <a:pt y="85" x="501"/>
                    </a:lnTo>
                    <a:lnTo>
                      <a:pt y="88" x="510"/>
                    </a:lnTo>
                    <a:lnTo>
                      <a:pt y="91" x="518"/>
                    </a:lnTo>
                    <a:lnTo>
                      <a:pt y="0" x="0"/>
                    </a:lnTo>
                    <a:lnTo>
                      <a:pt y="0" x="11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71" name="Shape 1471"/>
              <p:cNvSpPr/>
              <p:nvPr/>
            </p:nvSpPr>
            <p:spPr>
              <a:xfrm>
                <a:off y="2670175" x="5033962"/>
                <a:ext cy="150812" cx="852486"/>
              </a:xfrm>
              <a:custGeom>
                <a:pathLst>
                  <a:path w="537" extrusionOk="0" h="95">
                    <a:moveTo>
                      <a:pt y="0" x="22"/>
                    </a:moveTo>
                    <a:lnTo>
                      <a:pt y="88" x="522"/>
                    </a:lnTo>
                    <a:lnTo>
                      <a:pt y="91" x="528"/>
                    </a:lnTo>
                    <a:lnTo>
                      <a:pt y="95" x="537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72" name="Shape 1472"/>
              <p:cNvSpPr/>
              <p:nvPr/>
            </p:nvSpPr>
            <p:spPr>
              <a:xfrm>
                <a:off y="2670175" x="5018087"/>
                <a:ext cy="155575" cx="881062"/>
              </a:xfrm>
              <a:custGeom>
                <a:pathLst>
                  <a:path w="555" extrusionOk="0" h="98">
                    <a:moveTo>
                      <a:pt y="0" x="22"/>
                    </a:moveTo>
                    <a:lnTo>
                      <a:pt y="91" x="540"/>
                    </a:lnTo>
                    <a:lnTo>
                      <a:pt y="95" x="547"/>
                    </a:lnTo>
                    <a:lnTo>
                      <a:pt y="98" x="555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73" name="Shape 1473"/>
              <p:cNvSpPr/>
              <p:nvPr/>
            </p:nvSpPr>
            <p:spPr>
              <a:xfrm>
                <a:off y="2670175" x="5002212"/>
                <a:ext cy="161925" cx="908050"/>
              </a:xfrm>
              <a:custGeom>
                <a:pathLst>
                  <a:path w="572" extrusionOk="0" h="102">
                    <a:moveTo>
                      <a:pt y="0" x="20"/>
                    </a:moveTo>
                    <a:lnTo>
                      <a:pt y="95" x="557"/>
                    </a:lnTo>
                    <a:lnTo>
                      <a:pt y="98" x="565"/>
                    </a:lnTo>
                    <a:lnTo>
                      <a:pt y="102" x="572"/>
                    </a:lnTo>
                    <a:lnTo>
                      <a:pt y="0" x="0"/>
                    </a:lnTo>
                    <a:lnTo>
                      <a:pt y="0" x="10"/>
                    </a:lnTo>
                    <a:lnTo>
                      <a:pt y="0" x="20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74" name="Shape 1474"/>
              <p:cNvSpPr/>
              <p:nvPr/>
            </p:nvSpPr>
            <p:spPr>
              <a:xfrm>
                <a:off y="2670175" x="4984750"/>
                <a:ext cy="166686" cx="936625"/>
              </a:xfrm>
              <a:custGeom>
                <a:pathLst>
                  <a:path w="590" extrusionOk="0" h="105">
                    <a:moveTo>
                      <a:pt y="0" x="21"/>
                    </a:moveTo>
                    <a:lnTo>
                      <a:pt y="98" x="576"/>
                    </a:lnTo>
                    <a:lnTo>
                      <a:pt y="102" x="583"/>
                    </a:lnTo>
                    <a:lnTo>
                      <a:pt y="105" x="590"/>
                    </a:lnTo>
                    <a:lnTo>
                      <a:pt y="2" x="0"/>
                    </a:lnTo>
                    <a:lnTo>
                      <a:pt y="0" x="11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75" name="Shape 1475"/>
              <p:cNvSpPr/>
              <p:nvPr/>
            </p:nvSpPr>
            <p:spPr>
              <a:xfrm>
                <a:off y="2670175" x="4975225"/>
                <a:ext cy="171450" cx="955675"/>
              </a:xfrm>
              <a:custGeom>
                <a:pathLst>
                  <a:path w="602" extrusionOk="0" h="108">
                    <a:moveTo>
                      <a:pt y="0" x="17"/>
                    </a:moveTo>
                    <a:lnTo>
                      <a:pt y="102" x="589"/>
                    </a:lnTo>
                    <a:lnTo>
                      <a:pt y="105" x="596"/>
                    </a:lnTo>
                    <a:lnTo>
                      <a:pt y="108" x="602"/>
                    </a:lnTo>
                    <a:lnTo>
                      <a:pt y="2" x="0"/>
                    </a:lnTo>
                    <a:lnTo>
                      <a:pt y="2" x="5"/>
                    </a:lnTo>
                    <a:lnTo>
                      <a:pt y="2" x="6"/>
                    </a:lnTo>
                    <a:lnTo>
                      <a:pt y="2" x="11"/>
                    </a:lnTo>
                    <a:lnTo>
                      <a:pt y="0" x="17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76" name="Shape 1476"/>
              <p:cNvSpPr/>
              <p:nvPr/>
            </p:nvSpPr>
            <p:spPr>
              <a:xfrm>
                <a:off y="2673350" x="4960937"/>
                <a:ext cy="174625" cx="981075"/>
              </a:xfrm>
              <a:custGeom>
                <a:pathLst>
                  <a:path w="618" extrusionOk="0" h="110">
                    <a:moveTo>
                      <a:pt y="0" x="15"/>
                    </a:moveTo>
                    <a:lnTo>
                      <a:pt y="103" x="605"/>
                    </a:lnTo>
                    <a:lnTo>
                      <a:pt y="106" x="611"/>
                    </a:lnTo>
                    <a:lnTo>
                      <a:pt y="110" x="618"/>
                    </a:lnTo>
                    <a:lnTo>
                      <a:pt y="2" x="0"/>
                    </a:lnTo>
                    <a:lnTo>
                      <a:pt y="0" x="10"/>
                    </a:lnTo>
                    <a:lnTo>
                      <a:pt y="0" x="15"/>
                    </a:lnTo>
                    <a:lnTo>
                      <a:pt y="0" x="15"/>
                    </a:lnTo>
                    <a:lnTo>
                      <a:pt y="0" x="15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77" name="Shape 1477"/>
              <p:cNvSpPr/>
              <p:nvPr/>
            </p:nvSpPr>
            <p:spPr>
              <a:xfrm>
                <a:off y="2673350" x="4941887"/>
                <a:ext cy="179387" cx="1011237"/>
              </a:xfrm>
              <a:custGeom>
                <a:pathLst>
                  <a:path w="637" extrusionOk="0" h="113">
                    <a:moveTo>
                      <a:pt y="0" x="21"/>
                    </a:moveTo>
                    <a:lnTo>
                      <a:pt y="106" x="623"/>
                    </a:lnTo>
                    <a:lnTo>
                      <a:pt y="110" x="630"/>
                    </a:lnTo>
                    <a:lnTo>
                      <a:pt y="113" x="637"/>
                    </a:lnTo>
                    <a:lnTo>
                      <a:pt y="2" x="0"/>
                    </a:lnTo>
                    <a:lnTo>
                      <a:pt y="2" x="14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78" name="Shape 1478"/>
              <p:cNvSpPr/>
              <p:nvPr/>
            </p:nvSpPr>
            <p:spPr>
              <a:xfrm>
                <a:off y="2676525" x="4926012"/>
                <a:ext cy="182561" cx="1038225"/>
              </a:xfrm>
              <a:custGeom>
                <a:pathLst>
                  <a:path w="654" extrusionOk="0" h="115">
                    <a:moveTo>
                      <a:pt y="0" x="22"/>
                    </a:moveTo>
                    <a:lnTo>
                      <a:pt y="108" x="640"/>
                    </a:lnTo>
                    <a:lnTo>
                      <a:pt y="111" x="647"/>
                    </a:lnTo>
                    <a:lnTo>
                      <a:pt y="115" x="65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79" name="Shape 1479"/>
              <p:cNvSpPr/>
              <p:nvPr/>
            </p:nvSpPr>
            <p:spPr>
              <a:xfrm>
                <a:off y="2676525" x="4906962"/>
                <a:ext cy="187325" cx="1066800"/>
              </a:xfrm>
              <a:custGeom>
                <a:pathLst>
                  <a:path w="672" extrusionOk="0" h="118">
                    <a:moveTo>
                      <a:pt y="0" x="22"/>
                    </a:moveTo>
                    <a:lnTo>
                      <a:pt y="111" x="659"/>
                    </a:lnTo>
                    <a:lnTo>
                      <a:pt y="115" x="666"/>
                    </a:lnTo>
                    <a:lnTo>
                      <a:pt y="118" x="672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5D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80" name="Shape 1480"/>
              <p:cNvSpPr/>
              <p:nvPr/>
            </p:nvSpPr>
            <p:spPr>
              <a:xfrm>
                <a:off y="2676525" x="4886325"/>
                <a:ext cy="192087" cx="1096961"/>
              </a:xfrm>
              <a:custGeom>
                <a:pathLst>
                  <a:path w="691" extrusionOk="0" h="121">
                    <a:moveTo>
                      <a:pt y="0" x="25"/>
                    </a:moveTo>
                    <a:lnTo>
                      <a:pt y="115" x="679"/>
                    </a:lnTo>
                    <a:lnTo>
                      <a:pt y="118" x="684"/>
                    </a:lnTo>
                    <a:lnTo>
                      <a:pt y="121" x="691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81" name="Shape 1481"/>
              <p:cNvSpPr/>
              <p:nvPr/>
            </p:nvSpPr>
            <p:spPr>
              <a:xfrm>
                <a:off y="2676525" x="4867275"/>
                <a:ext cy="198436" cx="1123950"/>
              </a:xfrm>
              <a:custGeom>
                <a:pathLst>
                  <a:path w="708" extrusionOk="0" h="125">
                    <a:moveTo>
                      <a:pt y="0" x="25"/>
                    </a:moveTo>
                    <a:lnTo>
                      <a:pt y="118" x="697"/>
                    </a:lnTo>
                    <a:lnTo>
                      <a:pt y="121" x="703"/>
                    </a:lnTo>
                    <a:lnTo>
                      <a:pt y="125" x="70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82" name="Shape 1482"/>
              <p:cNvSpPr/>
              <p:nvPr/>
            </p:nvSpPr>
            <p:spPr>
              <a:xfrm>
                <a:off y="2676525" x="4846637"/>
                <a:ext cy="203200" cx="1154112"/>
              </a:xfrm>
              <a:custGeom>
                <a:pathLst>
                  <a:path w="727" extrusionOk="0" h="128">
                    <a:moveTo>
                      <a:pt y="0" x="25"/>
                    </a:moveTo>
                    <a:lnTo>
                      <a:pt y="121" x="716"/>
                    </a:lnTo>
                    <a:lnTo>
                      <a:pt y="125" x="721"/>
                    </a:lnTo>
                    <a:lnTo>
                      <a:pt y="128" x="72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83" name="Shape 1483"/>
              <p:cNvSpPr/>
              <p:nvPr/>
            </p:nvSpPr>
            <p:spPr>
              <a:xfrm>
                <a:off y="2676525" x="4827587"/>
                <a:ext cy="207962" cx="1181100"/>
              </a:xfrm>
              <a:custGeom>
                <a:pathLst>
                  <a:path w="744" extrusionOk="0" h="131">
                    <a:moveTo>
                      <a:pt y="0" x="25"/>
                    </a:moveTo>
                    <a:lnTo>
                      <a:pt y="125" x="733"/>
                    </a:lnTo>
                    <a:lnTo>
                      <a:pt y="128" x="739"/>
                    </a:lnTo>
                    <a:lnTo>
                      <a:pt y="131" x="74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84" name="Shape 1484"/>
              <p:cNvSpPr/>
              <p:nvPr/>
            </p:nvSpPr>
            <p:spPr>
              <a:xfrm>
                <a:off y="2676525" x="4805362"/>
                <a:ext cy="214311" cx="1211261"/>
              </a:xfrm>
              <a:custGeom>
                <a:pathLst>
                  <a:path w="763" extrusionOk="0" h="135">
                    <a:moveTo>
                      <a:pt y="0" x="26"/>
                    </a:moveTo>
                    <a:lnTo>
                      <a:pt y="128" x="753"/>
                    </a:lnTo>
                    <a:lnTo>
                      <a:pt y="131" x="758"/>
                    </a:lnTo>
                    <a:lnTo>
                      <a:pt y="135" x="763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85" name="Shape 1485"/>
              <p:cNvSpPr/>
              <p:nvPr/>
            </p:nvSpPr>
            <p:spPr>
              <a:xfrm>
                <a:off y="2676525" x="4784725"/>
                <a:ext cy="219075" cx="1241425"/>
              </a:xfrm>
              <a:custGeom>
                <a:pathLst>
                  <a:path w="782" extrusionOk="0" h="138">
                    <a:moveTo>
                      <a:pt y="0" x="27"/>
                    </a:moveTo>
                    <a:lnTo>
                      <a:pt y="131" x="771"/>
                    </a:lnTo>
                    <a:lnTo>
                      <a:pt y="135" x="776"/>
                    </a:lnTo>
                    <a:lnTo>
                      <a:pt y="138" x="782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86" name="Shape 1486"/>
              <p:cNvSpPr/>
              <p:nvPr/>
            </p:nvSpPr>
            <p:spPr>
              <a:xfrm>
                <a:off y="2676525" x="4762500"/>
                <a:ext cy="222250" cx="1271586"/>
              </a:xfrm>
              <a:custGeom>
                <a:pathLst>
                  <a:path w="801" extrusionOk="0" h="140">
                    <a:moveTo>
                      <a:pt y="0" x="27"/>
                    </a:moveTo>
                    <a:lnTo>
                      <a:pt y="135" x="790"/>
                    </a:lnTo>
                    <a:lnTo>
                      <a:pt y="138" x="796"/>
                    </a:lnTo>
                    <a:lnTo>
                      <a:pt y="140" x="801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87" name="Shape 1487"/>
              <p:cNvSpPr/>
              <p:nvPr/>
            </p:nvSpPr>
            <p:spPr>
              <a:xfrm>
                <a:off y="2676525" x="4741862"/>
                <a:ext cy="227011" cx="1301750"/>
              </a:xfrm>
              <a:custGeom>
                <a:pathLst>
                  <a:path w="820" extrusionOk="0" h="143">
                    <a:moveTo>
                      <a:pt y="0" x="27"/>
                    </a:moveTo>
                    <a:lnTo>
                      <a:pt y="138" x="809"/>
                    </a:lnTo>
                    <a:lnTo>
                      <a:pt y="140" x="815"/>
                    </a:lnTo>
                    <a:lnTo>
                      <a:pt y="143" x="820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sp>
          <p:nvSpPr>
            <p:cNvPr id="1488" name="Shape 1488"/>
            <p:cNvSpPr/>
            <p:nvPr/>
          </p:nvSpPr>
          <p:spPr>
            <a:xfrm>
              <a:off y="2676525" x="4719637"/>
              <a:ext cy="233361" cx="1330325"/>
            </a:xfrm>
            <a:custGeom>
              <a:pathLst>
                <a:path w="838" extrusionOk="0" h="147">
                  <a:moveTo>
                    <a:pt y="0" x="27"/>
                  </a:moveTo>
                  <a:lnTo>
                    <a:pt y="140" x="828"/>
                  </a:lnTo>
                  <a:lnTo>
                    <a:pt y="143" x="833"/>
                  </a:lnTo>
                  <a:lnTo>
                    <a:pt y="147" x="838"/>
                  </a:lnTo>
                  <a:lnTo>
                    <a:pt y="0" x="0"/>
                  </a:lnTo>
                  <a:lnTo>
                    <a:pt y="0" x="14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89" name="Shape 1489"/>
            <p:cNvSpPr/>
            <p:nvPr/>
          </p:nvSpPr>
          <p:spPr>
            <a:xfrm>
              <a:off y="2673350" x="4699000"/>
              <a:ext cy="241300" cx="1358900"/>
            </a:xfrm>
            <a:custGeom>
              <a:pathLst>
                <a:path w="856" extrusionOk="0" h="152">
                  <a:moveTo>
                    <a:pt y="2" x="27"/>
                  </a:moveTo>
                  <a:lnTo>
                    <a:pt y="145" x="847"/>
                  </a:lnTo>
                  <a:lnTo>
                    <a:pt y="149" x="851"/>
                  </a:lnTo>
                  <a:lnTo>
                    <a:pt y="152" x="856"/>
                  </a:lnTo>
                  <a:lnTo>
                    <a:pt y="0" x="0"/>
                  </a:lnTo>
                  <a:lnTo>
                    <a:pt y="2" x="13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90" name="Shape 1490"/>
            <p:cNvSpPr/>
            <p:nvPr/>
          </p:nvSpPr>
          <p:spPr>
            <a:xfrm>
              <a:off y="2673350" x="4676775"/>
              <a:ext cy="246061" cx="1389061"/>
            </a:xfrm>
            <a:custGeom>
              <a:pathLst>
                <a:path w="875" extrusionOk="0" h="155">
                  <a:moveTo>
                    <a:pt y="2" x="27"/>
                  </a:moveTo>
                  <a:lnTo>
                    <a:pt y="149" x="865"/>
                  </a:lnTo>
                  <a:lnTo>
                    <a:pt y="152" x="870"/>
                  </a:lnTo>
                  <a:lnTo>
                    <a:pt y="155" x="875"/>
                  </a:lnTo>
                  <a:lnTo>
                    <a:pt y="0" x="0"/>
                  </a:lnTo>
                  <a:lnTo>
                    <a:pt y="0" x="14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91" name="Shape 1491"/>
            <p:cNvSpPr/>
            <p:nvPr/>
          </p:nvSpPr>
          <p:spPr>
            <a:xfrm>
              <a:off y="2673350" x="4656137"/>
              <a:ext cy="252411" cx="1417636"/>
            </a:xfrm>
            <a:custGeom>
              <a:pathLst>
                <a:path w="893" extrusionOk="0" h="159">
                  <a:moveTo>
                    <a:pt y="0" x="27"/>
                  </a:moveTo>
                  <a:lnTo>
                    <a:pt y="152" x="883"/>
                  </a:lnTo>
                  <a:lnTo>
                    <a:pt y="155" x="888"/>
                  </a:lnTo>
                  <a:lnTo>
                    <a:pt y="159" x="893"/>
                  </a:lnTo>
                  <a:lnTo>
                    <a:pt y="0" x="0"/>
                  </a:lnTo>
                  <a:lnTo>
                    <a:pt y="0" x="13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92" name="Shape 1492"/>
            <p:cNvSpPr/>
            <p:nvPr/>
          </p:nvSpPr>
          <p:spPr>
            <a:xfrm>
              <a:off y="2673350" x="4632325"/>
              <a:ext cy="254000" cx="1449386"/>
            </a:xfrm>
            <a:custGeom>
              <a:pathLst>
                <a:path w="913" extrusionOk="0" h="160">
                  <a:moveTo>
                    <a:pt y="0" x="28"/>
                  </a:moveTo>
                  <a:lnTo>
                    <a:pt y="155" x="903"/>
                  </a:lnTo>
                  <a:lnTo>
                    <a:pt y="159" x="908"/>
                  </a:lnTo>
                  <a:lnTo>
                    <a:pt y="160" x="913"/>
                  </a:lnTo>
                  <a:lnTo>
                    <a:pt y="0" x="0"/>
                  </a:lnTo>
                  <a:lnTo>
                    <a:pt y="0" x="15"/>
                  </a:lnTo>
                  <a:lnTo>
                    <a:pt y="0" x="28"/>
                  </a:lnTo>
                  <a:close/>
                </a:path>
              </a:pathLst>
            </a:custGeom>
            <a:solidFill>
              <a:srgbClr val="CBDF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93" name="Shape 1493"/>
            <p:cNvSpPr/>
            <p:nvPr/>
          </p:nvSpPr>
          <p:spPr>
            <a:xfrm>
              <a:off y="2673350" x="4629150"/>
              <a:ext cy="260350" cx="1457325"/>
            </a:xfrm>
            <a:custGeom>
              <a:pathLst>
                <a:path w="918" extrusionOk="0" h="164">
                  <a:moveTo>
                    <a:pt y="0" x="17"/>
                  </a:moveTo>
                  <a:lnTo>
                    <a:pt y="159" x="910"/>
                  </a:lnTo>
                  <a:lnTo>
                    <a:pt y="160" x="915"/>
                  </a:lnTo>
                  <a:lnTo>
                    <a:pt y="164" x="918"/>
                  </a:lnTo>
                  <a:lnTo>
                    <a:pt y="2" x="0"/>
                  </a:lnTo>
                  <a:lnTo>
                    <a:pt y="2" x="0"/>
                  </a:lnTo>
                  <a:lnTo>
                    <a:pt y="0" x="0"/>
                  </a:lnTo>
                  <a:lnTo>
                    <a:pt y="0" x="8"/>
                  </a:lnTo>
                  <a:lnTo>
                    <a:pt y="0" x="17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94" name="Shape 1494"/>
            <p:cNvSpPr/>
            <p:nvPr/>
          </p:nvSpPr>
          <p:spPr>
            <a:xfrm>
              <a:off y="2673350" x="4625975"/>
              <a:ext cy="265112" cx="1468436"/>
            </a:xfrm>
            <a:custGeom>
              <a:pathLst>
                <a:path w="925" extrusionOk="0" h="167">
                  <a:moveTo>
                    <a:pt y="0" x="4"/>
                  </a:moveTo>
                  <a:lnTo>
                    <a:pt y="160" x="917"/>
                  </a:lnTo>
                  <a:lnTo>
                    <a:pt y="164" x="920"/>
                  </a:lnTo>
                  <a:lnTo>
                    <a:pt y="167" x="925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2"/>
                  </a:lnTo>
                  <a:lnTo>
                    <a:pt y="0" x="4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95" name="Shape 1495"/>
            <p:cNvSpPr/>
            <p:nvPr/>
          </p:nvSpPr>
          <p:spPr>
            <a:xfrm>
              <a:off y="2676525" x="4622800"/>
              <a:ext cy="268287" cx="1479550"/>
            </a:xfrm>
            <a:custGeom>
              <a:pathLst>
                <a:path w="932" extrusionOk="0" h="169">
                  <a:moveTo>
                    <a:pt y="0" x="4"/>
                  </a:moveTo>
                  <a:lnTo>
                    <a:pt y="162" x="922"/>
                  </a:lnTo>
                  <a:lnTo>
                    <a:pt y="165" x="927"/>
                  </a:lnTo>
                  <a:lnTo>
                    <a:pt y="169" x="932"/>
                  </a:lnTo>
                  <a:lnTo>
                    <a:pt y="3" x="0"/>
                  </a:lnTo>
                  <a:lnTo>
                    <a:pt y="1" x="2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96" name="Shape 1496"/>
            <p:cNvSpPr/>
            <p:nvPr/>
          </p:nvSpPr>
          <p:spPr>
            <a:xfrm>
              <a:off y="2678111" x="4622800"/>
              <a:ext cy="268287" cx="1485900"/>
            </a:xfrm>
            <a:custGeom>
              <a:pathLst>
                <a:path w="936" extrusionOk="0" h="169">
                  <a:moveTo>
                    <a:pt y="0" x="2"/>
                  </a:moveTo>
                  <a:lnTo>
                    <a:pt y="164" x="927"/>
                  </a:lnTo>
                  <a:lnTo>
                    <a:pt y="168" x="932"/>
                  </a:lnTo>
                  <a:lnTo>
                    <a:pt y="169" x="936"/>
                  </a:lnTo>
                  <a:lnTo>
                    <a:pt y="5" x="0"/>
                  </a:lnTo>
                  <a:lnTo>
                    <a:pt y="2" x="0"/>
                  </a:lnTo>
                  <a:lnTo>
                    <a:pt y="0" x="2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97" name="Shape 1497"/>
            <p:cNvSpPr/>
            <p:nvPr/>
          </p:nvSpPr>
          <p:spPr>
            <a:xfrm>
              <a:off y="2681286" x="4621212"/>
              <a:ext cy="271461" cx="1495425"/>
            </a:xfrm>
            <a:custGeom>
              <a:pathLst>
                <a:path w="942" extrusionOk="0" h="171">
                  <a:moveTo>
                    <a:pt y="0" x="1"/>
                  </a:moveTo>
                  <a:lnTo>
                    <a:pt y="166" x="933"/>
                  </a:lnTo>
                  <a:lnTo>
                    <a:pt y="167" x="937"/>
                  </a:lnTo>
                  <a:lnTo>
                    <a:pt y="171" x="942"/>
                  </a:lnTo>
                  <a:lnTo>
                    <a:pt y="5" x="0"/>
                  </a:lnTo>
                  <a:lnTo>
                    <a:pt y="3" x="1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98" name="Shape 1498"/>
            <p:cNvSpPr/>
            <p:nvPr/>
          </p:nvSpPr>
          <p:spPr>
            <a:xfrm>
              <a:off y="2686050" x="4621212"/>
              <a:ext cy="271461" cx="1500186"/>
            </a:xfrm>
            <a:custGeom>
              <a:pathLst>
                <a:path w="945" extrusionOk="0" h="171">
                  <a:moveTo>
                    <a:pt y="0" x="1"/>
                  </a:moveTo>
                  <a:lnTo>
                    <a:pt y="164" x="937"/>
                  </a:lnTo>
                  <a:lnTo>
                    <a:pt y="168" x="942"/>
                  </a:lnTo>
                  <a:lnTo>
                    <a:pt y="171" x="945"/>
                  </a:lnTo>
                  <a:lnTo>
                    <a:pt y="4" x="0"/>
                  </a:lnTo>
                  <a:lnTo>
                    <a:pt y="2" x="0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99" name="Shape 1499"/>
            <p:cNvSpPr/>
            <p:nvPr/>
          </p:nvSpPr>
          <p:spPr>
            <a:xfrm>
              <a:off y="2689225" x="4621212"/>
              <a:ext cy="273050" cx="1508125"/>
            </a:xfrm>
            <a:custGeom>
              <a:pathLst>
                <a:path w="950" extrusionOk="0" h="172">
                  <a:moveTo>
                    <a:pt y="0" x="0"/>
                  </a:moveTo>
                  <a:lnTo>
                    <a:pt y="166" x="942"/>
                  </a:lnTo>
                  <a:lnTo>
                    <a:pt y="169" x="945"/>
                  </a:lnTo>
                  <a:lnTo>
                    <a:pt y="172" x="950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00" name="Shape 1500"/>
            <p:cNvSpPr/>
            <p:nvPr/>
          </p:nvSpPr>
          <p:spPr>
            <a:xfrm>
              <a:off y="2692400" x="4621212"/>
              <a:ext cy="273050" cx="1514475"/>
            </a:xfrm>
            <a:custGeom>
              <a:pathLst>
                <a:path w="954" extrusionOk="0" h="172">
                  <a:moveTo>
                    <a:pt y="0" x="0"/>
                  </a:moveTo>
                  <a:lnTo>
                    <a:pt y="167" x="945"/>
                  </a:lnTo>
                  <a:lnTo>
                    <a:pt y="170" x="950"/>
                  </a:lnTo>
                  <a:lnTo>
                    <a:pt y="172" x="954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01" name="Shape 1501"/>
            <p:cNvSpPr/>
            <p:nvPr/>
          </p:nvSpPr>
          <p:spPr>
            <a:xfrm>
              <a:off y="2693986" x="4621212"/>
              <a:ext cy="276225" cx="1519237"/>
            </a:xfrm>
            <a:custGeom>
              <a:pathLst>
                <a:path w="957" extrusionOk="0" h="174">
                  <a:moveTo>
                    <a:pt y="0" x="0"/>
                  </a:moveTo>
                  <a:lnTo>
                    <a:pt y="169" x="950"/>
                  </a:lnTo>
                  <a:lnTo>
                    <a:pt y="171" x="954"/>
                  </a:lnTo>
                  <a:lnTo>
                    <a:pt y="174" x="957"/>
                  </a:lnTo>
                  <a:lnTo>
                    <a:pt y="6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02" name="Shape 1502"/>
            <p:cNvSpPr/>
            <p:nvPr/>
          </p:nvSpPr>
          <p:spPr>
            <a:xfrm>
              <a:off y="2700336" x="4621212"/>
              <a:ext cy="276225" cx="1527175"/>
            </a:xfrm>
            <a:custGeom>
              <a:pathLst>
                <a:path w="962" extrusionOk="0" h="174">
                  <a:moveTo>
                    <a:pt y="0" x="0"/>
                  </a:moveTo>
                  <a:lnTo>
                    <a:pt y="167" x="954"/>
                  </a:lnTo>
                  <a:lnTo>
                    <a:pt y="170" x="957"/>
                  </a:lnTo>
                  <a:lnTo>
                    <a:pt y="174" x="962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03" name="Shape 1503"/>
            <p:cNvSpPr/>
            <p:nvPr/>
          </p:nvSpPr>
          <p:spPr>
            <a:xfrm>
              <a:off y="2703511" x="4621212"/>
              <a:ext cy="277811" cx="1533525"/>
            </a:xfrm>
            <a:custGeom>
              <a:pathLst>
                <a:path w="966" extrusionOk="0" h="175">
                  <a:moveTo>
                    <a:pt y="0" x="0"/>
                  </a:moveTo>
                  <a:lnTo>
                    <a:pt y="168" x="957"/>
                  </a:lnTo>
                  <a:lnTo>
                    <a:pt y="172" x="962"/>
                  </a:lnTo>
                  <a:lnTo>
                    <a:pt y="175" x="966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04" name="Shape 1504"/>
            <p:cNvSpPr/>
            <p:nvPr/>
          </p:nvSpPr>
          <p:spPr>
            <a:xfrm>
              <a:off y="2705100" x="4621212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1" x="962"/>
                  </a:lnTo>
                  <a:lnTo>
                    <a:pt y="174" x="966"/>
                  </a:lnTo>
                  <a:lnTo>
                    <a:pt y="176" x="969"/>
                  </a:lnTo>
                  <a:lnTo>
                    <a:pt y="5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05" name="Shape 1505"/>
            <p:cNvSpPr/>
            <p:nvPr/>
          </p:nvSpPr>
          <p:spPr>
            <a:xfrm>
              <a:off y="2711450" x="4621212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66"/>
                  </a:lnTo>
                  <a:lnTo>
                    <a:pt y="172" x="969"/>
                  </a:lnTo>
                  <a:lnTo>
                    <a:pt y="175" x="972"/>
                  </a:lnTo>
                  <a:lnTo>
                    <a:pt y="3" x="1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06" name="Shape 1506"/>
            <p:cNvSpPr/>
            <p:nvPr/>
          </p:nvSpPr>
          <p:spPr>
            <a:xfrm>
              <a:off y="2713036" x="4621212"/>
              <a:ext cy="282575" cx="1550987"/>
            </a:xfrm>
            <a:custGeom>
              <a:pathLst>
                <a:path w="977" extrusionOk="0" h="178">
                  <a:moveTo>
                    <a:pt y="0" x="0"/>
                  </a:moveTo>
                  <a:lnTo>
                    <a:pt y="171" x="969"/>
                  </a:lnTo>
                  <a:lnTo>
                    <a:pt y="174" x="972"/>
                  </a:lnTo>
                  <a:lnTo>
                    <a:pt y="178" x="977"/>
                  </a:lnTo>
                  <a:lnTo>
                    <a:pt y="5" x="1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07" name="Shape 1507"/>
            <p:cNvSpPr/>
            <p:nvPr/>
          </p:nvSpPr>
          <p:spPr>
            <a:xfrm>
              <a:off y="2716211" x="4622800"/>
              <a:ext cy="280986" cx="1555750"/>
            </a:xfrm>
            <a:custGeom>
              <a:pathLst>
                <a:path w="980" extrusionOk="0" h="177">
                  <a:moveTo>
                    <a:pt y="0" x="0"/>
                  </a:moveTo>
                  <a:lnTo>
                    <a:pt y="172" x="971"/>
                  </a:lnTo>
                  <a:lnTo>
                    <a:pt y="176" x="976"/>
                  </a:lnTo>
                  <a:lnTo>
                    <a:pt y="177" x="980"/>
                  </a:lnTo>
                  <a:lnTo>
                    <a:pt y="5" x="2"/>
                  </a:lnTo>
                  <a:lnTo>
                    <a:pt y="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08" name="Shape 1508"/>
            <p:cNvSpPr/>
            <p:nvPr/>
          </p:nvSpPr>
          <p:spPr>
            <a:xfrm>
              <a:off y="2720975" x="4622800"/>
              <a:ext cy="282575" cx="1560512"/>
            </a:xfrm>
            <a:custGeom>
              <a:pathLst>
                <a:path w="983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80"/>
                  </a:lnTo>
                  <a:lnTo>
                    <a:pt y="178" x="983"/>
                  </a:lnTo>
                  <a:lnTo>
                    <a:pt y="5" x="4"/>
                  </a:lnTo>
                  <a:lnTo>
                    <a:pt y="5" x="4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0E2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09" name="Shape 1509"/>
            <p:cNvSpPr/>
            <p:nvPr/>
          </p:nvSpPr>
          <p:spPr>
            <a:xfrm>
              <a:off y="2724150" x="4625975"/>
              <a:ext cy="284162" cx="1563687"/>
            </a:xfrm>
            <a:custGeom>
              <a:pathLst>
                <a:path w="985" extrusionOk="0" h="179">
                  <a:moveTo>
                    <a:pt y="0" x="0"/>
                  </a:moveTo>
                  <a:lnTo>
                    <a:pt y="172" x="978"/>
                  </a:lnTo>
                  <a:lnTo>
                    <a:pt y="176" x="981"/>
                  </a:lnTo>
                  <a:lnTo>
                    <a:pt y="179" x="985"/>
                  </a:lnTo>
                  <a:lnTo>
                    <a:pt y="5" x="4"/>
                  </a:lnTo>
                  <a:lnTo>
                    <a:pt y="3" x="4"/>
                  </a:lnTo>
                  <a:lnTo>
                    <a:pt y="3" x="2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10" name="Shape 1510"/>
            <p:cNvSpPr/>
            <p:nvPr/>
          </p:nvSpPr>
          <p:spPr>
            <a:xfrm>
              <a:off y="2728911" x="4629150"/>
              <a:ext cy="282575" cx="1565275"/>
            </a:xfrm>
            <a:custGeom>
              <a:pathLst>
                <a:path w="986" extrusionOk="0" h="178">
                  <a:moveTo>
                    <a:pt y="0" x="0"/>
                  </a:moveTo>
                  <a:lnTo>
                    <a:pt y="173" x="979"/>
                  </a:lnTo>
                  <a:lnTo>
                    <a:pt y="176" x="983"/>
                  </a:lnTo>
                  <a:lnTo>
                    <a:pt y="178" x="986"/>
                  </a:lnTo>
                  <a:lnTo>
                    <a:pt y="5" x="3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11" name="Shape 1511"/>
            <p:cNvSpPr/>
            <p:nvPr/>
          </p:nvSpPr>
          <p:spPr>
            <a:xfrm>
              <a:off y="2732086" x="4632325"/>
              <a:ext cy="284162" cx="1566862"/>
            </a:xfrm>
            <a:custGeom>
              <a:pathLst>
                <a:path w="987" extrusionOk="0" h="179">
                  <a:moveTo>
                    <a:pt y="0" x="0"/>
                  </a:moveTo>
                  <a:lnTo>
                    <a:pt y="174" x="981"/>
                  </a:lnTo>
                  <a:lnTo>
                    <a:pt y="176" x="984"/>
                  </a:lnTo>
                  <a:lnTo>
                    <a:pt y="179" x="987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12" name="Shape 1512"/>
            <p:cNvSpPr/>
            <p:nvPr/>
          </p:nvSpPr>
          <p:spPr>
            <a:xfrm>
              <a:off y="2736850" x="4633912"/>
              <a:ext cy="285750" cx="1571625"/>
            </a:xfrm>
            <a:custGeom>
              <a:pathLst>
                <a:path w="990" extrusionOk="0" h="180">
                  <a:moveTo>
                    <a:pt y="0" x="0"/>
                  </a:moveTo>
                  <a:lnTo>
                    <a:pt y="173" x="983"/>
                  </a:lnTo>
                  <a:lnTo>
                    <a:pt y="176" x="986"/>
                  </a:lnTo>
                  <a:lnTo>
                    <a:pt y="180" x="990"/>
                  </a:lnTo>
                  <a:lnTo>
                    <a:pt y="6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13" name="Shape 1513"/>
            <p:cNvSpPr/>
            <p:nvPr/>
          </p:nvSpPr>
          <p:spPr>
            <a:xfrm>
              <a:off y="2740025" x="4637087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4"/>
                  </a:lnTo>
                  <a:lnTo>
                    <a:pt y="178" x="988"/>
                  </a:lnTo>
                  <a:lnTo>
                    <a:pt y="179" x="991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14" name="Shape 1514"/>
            <p:cNvSpPr/>
            <p:nvPr/>
          </p:nvSpPr>
          <p:spPr>
            <a:xfrm>
              <a:off y="2746375" x="464185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5"/>
                  </a:lnTo>
                  <a:lnTo>
                    <a:pt y="175" x="988"/>
                  </a:lnTo>
                  <a:lnTo>
                    <a:pt y="179" x="991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15" name="Shape 1515"/>
            <p:cNvSpPr/>
            <p:nvPr/>
          </p:nvSpPr>
          <p:spPr>
            <a:xfrm>
              <a:off y="2747961" x="4645025"/>
              <a:ext cy="287336" cx="1576387"/>
            </a:xfrm>
            <a:custGeom>
              <a:pathLst>
                <a:path w="993" extrusionOk="0" h="181">
                  <a:moveTo>
                    <a:pt y="0" x="0"/>
                  </a:moveTo>
                  <a:lnTo>
                    <a:pt y="174" x="986"/>
                  </a:lnTo>
                  <a:lnTo>
                    <a:pt y="178" x="989"/>
                  </a:lnTo>
                  <a:lnTo>
                    <a:pt y="181" x="993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16" name="Shape 1516"/>
            <p:cNvSpPr/>
            <p:nvPr/>
          </p:nvSpPr>
          <p:spPr>
            <a:xfrm>
              <a:off y="2754311" x="4648200"/>
              <a:ext cy="284162" cx="1577975"/>
            </a:xfrm>
            <a:custGeom>
              <a:pathLst>
                <a:path w="994" extrusionOk="0" h="179">
                  <a:moveTo>
                    <a:pt y="0" x="0"/>
                  </a:moveTo>
                  <a:lnTo>
                    <a:pt y="174" x="987"/>
                  </a:lnTo>
                  <a:lnTo>
                    <a:pt y="177" x="991"/>
                  </a:lnTo>
                  <a:lnTo>
                    <a:pt y="179" x="994"/>
                  </a:lnTo>
                  <a:lnTo>
                    <a:pt y="5" x="3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17" name="Shape 1517"/>
            <p:cNvSpPr/>
            <p:nvPr/>
          </p:nvSpPr>
          <p:spPr>
            <a:xfrm>
              <a:off y="2755900" x="4649787"/>
              <a:ext cy="287336" cx="1582737"/>
            </a:xfrm>
            <a:custGeom>
              <a:pathLst>
                <a:path w="997" extrusionOk="0" h="181">
                  <a:moveTo>
                    <a:pt y="0" x="0"/>
                  </a:moveTo>
                  <a:lnTo>
                    <a:pt y="176" x="990"/>
                  </a:lnTo>
                  <a:lnTo>
                    <a:pt y="178" x="993"/>
                  </a:lnTo>
                  <a:lnTo>
                    <a:pt y="181" x="997"/>
                  </a:lnTo>
                  <a:lnTo>
                    <a:pt y="5" x="4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18" name="Shape 1518"/>
            <p:cNvSpPr/>
            <p:nvPr/>
          </p:nvSpPr>
          <p:spPr>
            <a:xfrm>
              <a:off y="2762250" x="4652962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4" x="991"/>
                  </a:lnTo>
                  <a:lnTo>
                    <a:pt y="177" x="995"/>
                  </a:lnTo>
                  <a:lnTo>
                    <a:pt y="181" x="998"/>
                  </a:lnTo>
                  <a:lnTo>
                    <a:pt y="5" x="3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19" name="Shape 1519"/>
            <p:cNvSpPr/>
            <p:nvPr/>
          </p:nvSpPr>
          <p:spPr>
            <a:xfrm>
              <a:off y="2763836" x="4656137"/>
              <a:ext cy="287336" cx="1585912"/>
            </a:xfrm>
            <a:custGeom>
              <a:pathLst>
                <a:path w="999" extrusionOk="0" h="181">
                  <a:moveTo>
                    <a:pt y="0" x="0"/>
                  </a:moveTo>
                  <a:lnTo>
                    <a:pt y="176" x="993"/>
                  </a:lnTo>
                  <a:lnTo>
                    <a:pt y="180" x="996"/>
                  </a:lnTo>
                  <a:lnTo>
                    <a:pt y="181" x="999"/>
                  </a:lnTo>
                  <a:lnTo>
                    <a:pt y="5" x="5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20" name="Shape 1520"/>
            <p:cNvSpPr/>
            <p:nvPr/>
          </p:nvSpPr>
          <p:spPr>
            <a:xfrm>
              <a:off y="2770186" x="4657725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5"/>
                  </a:lnTo>
                  <a:lnTo>
                    <a:pt y="177" x="998"/>
                  </a:lnTo>
                  <a:lnTo>
                    <a:pt y="181" x="1002"/>
                  </a:lnTo>
                  <a:lnTo>
                    <a:pt y="5" x="6"/>
                  </a:lnTo>
                  <a:lnTo>
                    <a:pt y="1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21" name="Shape 1521"/>
            <p:cNvSpPr/>
            <p:nvPr/>
          </p:nvSpPr>
          <p:spPr>
            <a:xfrm>
              <a:off y="2771775" x="4664075"/>
              <a:ext cy="290511" cx="1589087"/>
            </a:xfrm>
            <a:custGeom>
              <a:pathLst>
                <a:path w="1001" extrusionOk="0" h="183">
                  <a:moveTo>
                    <a:pt y="0" x="0"/>
                  </a:moveTo>
                  <a:lnTo>
                    <a:pt y="176" x="994"/>
                  </a:lnTo>
                  <a:lnTo>
                    <a:pt y="180" x="998"/>
                  </a:lnTo>
                  <a:lnTo>
                    <a:pt y="183" x="1001"/>
                  </a:lnTo>
                  <a:lnTo>
                    <a:pt y="6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22" name="Shape 1522"/>
            <p:cNvSpPr/>
            <p:nvPr/>
          </p:nvSpPr>
          <p:spPr>
            <a:xfrm>
              <a:off y="2778125" x="4667250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6"/>
                  </a:lnTo>
                  <a:lnTo>
                    <a:pt y="179" x="999"/>
                  </a:lnTo>
                  <a:lnTo>
                    <a:pt y="181" x="1002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23" name="Shape 1523"/>
            <p:cNvSpPr/>
            <p:nvPr/>
          </p:nvSpPr>
          <p:spPr>
            <a:xfrm>
              <a:off y="2781300" x="4668837"/>
              <a:ext cy="288925" cx="1595437"/>
            </a:xfrm>
            <a:custGeom>
              <a:pathLst>
                <a:path w="1005" extrusionOk="0" h="182">
                  <a:moveTo>
                    <a:pt y="0" x="0"/>
                  </a:moveTo>
                  <a:lnTo>
                    <a:pt y="177" x="998"/>
                  </a:lnTo>
                  <a:lnTo>
                    <a:pt y="179" x="1000"/>
                  </a:lnTo>
                  <a:lnTo>
                    <a:pt y="180" x="1003"/>
                  </a:lnTo>
                  <a:lnTo>
                    <a:pt y="182" x="1003"/>
                  </a:lnTo>
                  <a:lnTo>
                    <a:pt y="182" x="1005"/>
                  </a:lnTo>
                  <a:lnTo>
                    <a:pt y="6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24" name="Shape 1524"/>
            <p:cNvSpPr/>
            <p:nvPr/>
          </p:nvSpPr>
          <p:spPr>
            <a:xfrm>
              <a:off y="2786061" x="4672012"/>
              <a:ext cy="288925" cx="1608137"/>
            </a:xfrm>
            <a:custGeom>
              <a:pathLst>
                <a:path w="1013" extrusionOk="0" h="182">
                  <a:moveTo>
                    <a:pt y="0" x="0"/>
                  </a:moveTo>
                  <a:lnTo>
                    <a:pt y="176" x="999"/>
                  </a:lnTo>
                  <a:lnTo>
                    <a:pt y="177" x="999"/>
                  </a:lnTo>
                  <a:lnTo>
                    <a:pt y="177" x="1001"/>
                  </a:lnTo>
                  <a:lnTo>
                    <a:pt y="181" x="1006"/>
                  </a:lnTo>
                  <a:lnTo>
                    <a:pt y="182" x="101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25" name="Shape 1525"/>
            <p:cNvSpPr/>
            <p:nvPr/>
          </p:nvSpPr>
          <p:spPr>
            <a:xfrm>
              <a:off y="2790825" x="4675187"/>
              <a:ext cy="290511" cx="1609725"/>
            </a:xfrm>
            <a:custGeom>
              <a:pathLst>
                <a:path w="1014" extrusionOk="0" h="183">
                  <a:moveTo>
                    <a:pt y="0" x="0"/>
                  </a:moveTo>
                  <a:lnTo>
                    <a:pt y="176" x="1001"/>
                  </a:lnTo>
                  <a:lnTo>
                    <a:pt y="178" x="1006"/>
                  </a:lnTo>
                  <a:lnTo>
                    <a:pt y="181" x="1014"/>
                  </a:lnTo>
                  <a:lnTo>
                    <a:pt y="181" x="1013"/>
                  </a:lnTo>
                  <a:lnTo>
                    <a:pt y="183" x="1013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26" name="Shape 1526"/>
            <p:cNvSpPr/>
            <p:nvPr/>
          </p:nvSpPr>
          <p:spPr>
            <a:xfrm>
              <a:off y="2794000" x="4679950"/>
              <a:ext cy="288925" cx="1604962"/>
            </a:xfrm>
            <a:custGeom>
              <a:pathLst>
                <a:path w="1011" extrusionOk="0" h="182">
                  <a:moveTo>
                    <a:pt y="0" x="0"/>
                  </a:moveTo>
                  <a:lnTo>
                    <a:pt y="177" x="1008"/>
                  </a:lnTo>
                  <a:lnTo>
                    <a:pt y="179" x="1010"/>
                  </a:lnTo>
                  <a:lnTo>
                    <a:pt y="179" x="1011"/>
                  </a:lnTo>
                  <a:lnTo>
                    <a:pt y="181" x="1010"/>
                  </a:lnTo>
                  <a:lnTo>
                    <a:pt y="182" x="1008"/>
                  </a:lnTo>
                  <a:lnTo>
                    <a:pt y="5" x="3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27" name="Shape 1527"/>
            <p:cNvSpPr/>
            <p:nvPr/>
          </p:nvSpPr>
          <p:spPr>
            <a:xfrm>
              <a:off y="2798761" x="4683125"/>
              <a:ext cy="287336" cx="1600200"/>
            </a:xfrm>
            <a:custGeom>
              <a:pathLst>
                <a:path w="1008" extrusionOk="0" h="181">
                  <a:moveTo>
                    <a:pt y="0" x="0"/>
                  </a:moveTo>
                  <a:lnTo>
                    <a:pt y="178" x="1008"/>
                  </a:lnTo>
                  <a:lnTo>
                    <a:pt y="179" x="1006"/>
                  </a:lnTo>
                  <a:lnTo>
                    <a:pt y="181" x="1004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28" name="Shape 1528"/>
            <p:cNvSpPr/>
            <p:nvPr/>
          </p:nvSpPr>
          <p:spPr>
            <a:xfrm>
              <a:off y="2801936" x="4684712"/>
              <a:ext cy="287336" cx="1595437"/>
            </a:xfrm>
            <a:custGeom>
              <a:pathLst>
                <a:path w="1005" extrusionOk="0" h="181">
                  <a:moveTo>
                    <a:pt y="0" x="0"/>
                  </a:moveTo>
                  <a:lnTo>
                    <a:pt y="177" x="1005"/>
                  </a:lnTo>
                  <a:lnTo>
                    <a:pt y="179" x="1003"/>
                  </a:lnTo>
                  <a:lnTo>
                    <a:pt y="181" x="100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29" name="Shape 1529"/>
            <p:cNvSpPr/>
            <p:nvPr/>
          </p:nvSpPr>
          <p:spPr>
            <a:xfrm>
              <a:off y="2806700" x="4687887"/>
              <a:ext cy="285750" cx="1589087"/>
            </a:xfrm>
            <a:custGeom>
              <a:pathLst>
                <a:path w="1001" extrusionOk="0" h="180">
                  <a:moveTo>
                    <a:pt y="0" x="0"/>
                  </a:moveTo>
                  <a:lnTo>
                    <a:pt y="176" x="1001"/>
                  </a:lnTo>
                  <a:lnTo>
                    <a:pt y="178" x="1001"/>
                  </a:lnTo>
                  <a:lnTo>
                    <a:pt y="180" x="1000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30" name="Shape 1530"/>
            <p:cNvSpPr/>
            <p:nvPr/>
          </p:nvSpPr>
          <p:spPr>
            <a:xfrm>
              <a:off y="2809875" x="4692650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6" x="998"/>
                  </a:lnTo>
                  <a:lnTo>
                    <a:pt y="178" x="997"/>
                  </a:lnTo>
                  <a:lnTo>
                    <a:pt y="181" x="995"/>
                  </a:lnTo>
                  <a:lnTo>
                    <a:pt y="5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31" name="Shape 1531"/>
            <p:cNvSpPr/>
            <p:nvPr/>
          </p:nvSpPr>
          <p:spPr>
            <a:xfrm>
              <a:off y="2814636" x="4695825"/>
              <a:ext cy="285750" cx="1579562"/>
            </a:xfrm>
            <a:custGeom>
              <a:pathLst>
                <a:path w="995" extrusionOk="0" h="180">
                  <a:moveTo>
                    <a:pt y="0" x="0"/>
                  </a:moveTo>
                  <a:lnTo>
                    <a:pt y="175" x="995"/>
                  </a:lnTo>
                  <a:lnTo>
                    <a:pt y="178" x="993"/>
                  </a:lnTo>
                  <a:lnTo>
                    <a:pt y="180" x="99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32" name="Shape 1532"/>
            <p:cNvSpPr/>
            <p:nvPr/>
          </p:nvSpPr>
          <p:spPr>
            <a:xfrm>
              <a:off y="2817811" x="469900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6" x="991"/>
                  </a:lnTo>
                  <a:lnTo>
                    <a:pt y="178" x="989"/>
                  </a:lnTo>
                  <a:lnTo>
                    <a:pt y="179" x="987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33" name="Shape 1533"/>
            <p:cNvSpPr/>
            <p:nvPr/>
          </p:nvSpPr>
          <p:spPr>
            <a:xfrm>
              <a:off y="2824161" x="4703762"/>
              <a:ext cy="280986" cx="1565275"/>
            </a:xfrm>
            <a:custGeom>
              <a:pathLst>
                <a:path w="986" extrusionOk="0" h="177">
                  <a:moveTo>
                    <a:pt y="0" x="0"/>
                  </a:moveTo>
                  <a:lnTo>
                    <a:pt y="174" x="986"/>
                  </a:lnTo>
                  <a:lnTo>
                    <a:pt y="175" x="984"/>
                  </a:lnTo>
                  <a:lnTo>
                    <a:pt y="177" x="983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34" name="Shape 1534"/>
            <p:cNvSpPr/>
            <p:nvPr/>
          </p:nvSpPr>
          <p:spPr>
            <a:xfrm>
              <a:off y="2825750" x="4706937"/>
              <a:ext cy="282575" cx="1558925"/>
            </a:xfrm>
            <a:custGeom>
              <a:pathLst>
                <a:path w="982" extrusionOk="0" h="178">
                  <a:moveTo>
                    <a:pt y="0" x="0"/>
                  </a:moveTo>
                  <a:lnTo>
                    <a:pt y="174" x="982"/>
                  </a:lnTo>
                  <a:lnTo>
                    <a:pt y="176" x="981"/>
                  </a:lnTo>
                  <a:lnTo>
                    <a:pt y="178" x="981"/>
                  </a:lnTo>
                  <a:lnTo>
                    <a:pt y="5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35" name="Shape 1535"/>
            <p:cNvSpPr/>
            <p:nvPr/>
          </p:nvSpPr>
          <p:spPr>
            <a:xfrm>
              <a:off y="2832100" x="4710112"/>
              <a:ext cy="277811" cx="1554162"/>
            </a:xfrm>
            <a:custGeom>
              <a:pathLst>
                <a:path w="979" extrusionOk="0" h="175">
                  <a:moveTo>
                    <a:pt y="0" x="0"/>
                  </a:moveTo>
                  <a:lnTo>
                    <a:pt y="172" x="979"/>
                  </a:lnTo>
                  <a:lnTo>
                    <a:pt y="174" x="979"/>
                  </a:lnTo>
                  <a:lnTo>
                    <a:pt y="175" x="977"/>
                  </a:lnTo>
                  <a:lnTo>
                    <a:pt y="5" x="5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36" name="Shape 1536"/>
            <p:cNvSpPr/>
            <p:nvPr/>
          </p:nvSpPr>
          <p:spPr>
            <a:xfrm>
              <a:off y="2833686" x="4714875"/>
              <a:ext cy="282575" cx="1549400"/>
            </a:xfrm>
            <a:custGeom>
              <a:pathLst>
                <a:path w="976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74"/>
                  </a:lnTo>
                  <a:lnTo>
                    <a:pt y="178" x="972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37" name="Shape 1537"/>
            <p:cNvSpPr/>
            <p:nvPr/>
          </p:nvSpPr>
          <p:spPr>
            <a:xfrm>
              <a:off y="2840036" x="4718050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72"/>
                  </a:lnTo>
                  <a:lnTo>
                    <a:pt y="174" x="970"/>
                  </a:lnTo>
                  <a:lnTo>
                    <a:pt y="175" x="969"/>
                  </a:lnTo>
                  <a:lnTo>
                    <a:pt y="5" x="5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38" name="Shape 1538"/>
            <p:cNvSpPr/>
            <p:nvPr/>
          </p:nvSpPr>
          <p:spPr>
            <a:xfrm>
              <a:off y="2841625" x="4719637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3" x="969"/>
                  </a:lnTo>
                  <a:lnTo>
                    <a:pt y="174" x="968"/>
                  </a:lnTo>
                  <a:lnTo>
                    <a:pt y="176" x="966"/>
                  </a:lnTo>
                  <a:lnTo>
                    <a:pt y="7" x="5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39" name="Shape 1539"/>
            <p:cNvSpPr/>
            <p:nvPr/>
          </p:nvSpPr>
          <p:spPr>
            <a:xfrm>
              <a:off y="2847975" x="4725987"/>
              <a:ext cy="276225" cx="1530350"/>
            </a:xfrm>
            <a:custGeom>
              <a:pathLst>
                <a:path w="964" extrusionOk="0" h="174">
                  <a:moveTo>
                    <a:pt y="0" x="0"/>
                  </a:moveTo>
                  <a:lnTo>
                    <a:pt y="170" x="964"/>
                  </a:lnTo>
                  <a:lnTo>
                    <a:pt y="172" x="962"/>
                  </a:lnTo>
                  <a:lnTo>
                    <a:pt y="174" x="960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40" name="Shape 1540"/>
            <p:cNvSpPr/>
            <p:nvPr/>
          </p:nvSpPr>
          <p:spPr>
            <a:xfrm>
              <a:off y="2852736" x="4727575"/>
              <a:ext cy="274637" cx="1525587"/>
            </a:xfrm>
            <a:custGeom>
              <a:pathLst>
                <a:path w="961" extrusionOk="0" h="173">
                  <a:moveTo>
                    <a:pt y="0" x="0"/>
                  </a:moveTo>
                  <a:lnTo>
                    <a:pt y="169" x="961"/>
                  </a:lnTo>
                  <a:lnTo>
                    <a:pt y="171" x="959"/>
                  </a:lnTo>
                  <a:lnTo>
                    <a:pt y="173" x="958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41" name="Shape 1541"/>
            <p:cNvSpPr/>
            <p:nvPr/>
          </p:nvSpPr>
          <p:spPr>
            <a:xfrm>
              <a:off y="2855911" x="4730750"/>
              <a:ext cy="273050" cx="1519237"/>
            </a:xfrm>
            <a:custGeom>
              <a:pathLst>
                <a:path w="957" extrusionOk="0" h="172">
                  <a:moveTo>
                    <a:pt y="0" x="0"/>
                  </a:moveTo>
                  <a:lnTo>
                    <a:pt y="169" x="957"/>
                  </a:lnTo>
                  <a:lnTo>
                    <a:pt y="171" x="956"/>
                  </a:lnTo>
                  <a:lnTo>
                    <a:pt y="172" x="95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42" name="Shape 1542"/>
            <p:cNvSpPr/>
            <p:nvPr/>
          </p:nvSpPr>
          <p:spPr>
            <a:xfrm>
              <a:off y="2860675" x="4735512"/>
              <a:ext cy="271461" cx="1512886"/>
            </a:xfrm>
            <a:custGeom>
              <a:pathLst>
                <a:path w="953" extrusionOk="0" h="171">
                  <a:moveTo>
                    <a:pt y="0" x="0"/>
                  </a:moveTo>
                  <a:lnTo>
                    <a:pt y="168" x="953"/>
                  </a:lnTo>
                  <a:lnTo>
                    <a:pt y="169" x="951"/>
                  </a:lnTo>
                  <a:lnTo>
                    <a:pt y="171" x="94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43" name="Shape 1543"/>
            <p:cNvSpPr/>
            <p:nvPr/>
          </p:nvSpPr>
          <p:spPr>
            <a:xfrm>
              <a:off y="2863850" x="4738687"/>
              <a:ext cy="271461" cx="1506536"/>
            </a:xfrm>
            <a:custGeom>
              <a:pathLst>
                <a:path w="949" extrusionOk="0" h="171">
                  <a:moveTo>
                    <a:pt y="0" x="0"/>
                  </a:moveTo>
                  <a:lnTo>
                    <a:pt y="167" x="949"/>
                  </a:lnTo>
                  <a:lnTo>
                    <a:pt y="169" x="947"/>
                  </a:lnTo>
                  <a:lnTo>
                    <a:pt y="171" x="94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44" name="Shape 1544"/>
            <p:cNvSpPr/>
            <p:nvPr/>
          </p:nvSpPr>
          <p:spPr>
            <a:xfrm>
              <a:off y="2868611" x="4743450"/>
              <a:ext cy="271461" cx="1498600"/>
            </a:xfrm>
            <a:custGeom>
              <a:pathLst>
                <a:path w="944" extrusionOk="0" h="171">
                  <a:moveTo>
                    <a:pt y="0" x="0"/>
                  </a:moveTo>
                  <a:lnTo>
                    <a:pt y="166" x="944"/>
                  </a:lnTo>
                  <a:lnTo>
                    <a:pt y="168" x="941"/>
                  </a:lnTo>
                  <a:lnTo>
                    <a:pt y="171" x="939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45" name="Shape 1545"/>
            <p:cNvSpPr/>
            <p:nvPr/>
          </p:nvSpPr>
          <p:spPr>
            <a:xfrm>
              <a:off y="2871786" x="4746625"/>
              <a:ext cy="271461" cx="1490661"/>
            </a:xfrm>
            <a:custGeom>
              <a:pathLst>
                <a:path w="939" extrusionOk="0" h="171">
                  <a:moveTo>
                    <a:pt y="0" x="0"/>
                  </a:moveTo>
                  <a:lnTo>
                    <a:pt y="166" x="939"/>
                  </a:lnTo>
                  <a:lnTo>
                    <a:pt y="169" x="937"/>
                  </a:lnTo>
                  <a:lnTo>
                    <a:pt y="171" x="936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46" name="Shape 1546"/>
            <p:cNvSpPr/>
            <p:nvPr/>
          </p:nvSpPr>
          <p:spPr>
            <a:xfrm>
              <a:off y="2876550" x="4749800"/>
              <a:ext cy="268287" cx="1484311"/>
            </a:xfrm>
            <a:custGeom>
              <a:pathLst>
                <a:path w="935" extrusionOk="0" h="169">
                  <a:moveTo>
                    <a:pt y="0" x="0"/>
                  </a:moveTo>
                  <a:lnTo>
                    <a:pt y="166" x="935"/>
                  </a:lnTo>
                  <a:lnTo>
                    <a:pt y="168" x="934"/>
                  </a:lnTo>
                  <a:lnTo>
                    <a:pt y="169" x="932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47" name="Shape 1547"/>
            <p:cNvSpPr/>
            <p:nvPr/>
          </p:nvSpPr>
          <p:spPr>
            <a:xfrm>
              <a:off y="2879725" x="4754562"/>
              <a:ext cy="268287" cx="1477961"/>
            </a:xfrm>
            <a:custGeom>
              <a:pathLst>
                <a:path w="931" extrusionOk="0" h="169">
                  <a:moveTo>
                    <a:pt y="0" x="0"/>
                  </a:moveTo>
                  <a:lnTo>
                    <a:pt y="166" x="931"/>
                  </a:lnTo>
                  <a:lnTo>
                    <a:pt y="167" x="929"/>
                  </a:lnTo>
                  <a:lnTo>
                    <a:pt y="169" x="927"/>
                  </a:lnTo>
                  <a:lnTo>
                    <a:pt y="7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48" name="Shape 1548"/>
            <p:cNvSpPr/>
            <p:nvPr/>
          </p:nvSpPr>
          <p:spPr>
            <a:xfrm>
              <a:off y="2884486" x="4757737"/>
              <a:ext cy="266700" cx="1471611"/>
            </a:xfrm>
            <a:custGeom>
              <a:pathLst>
                <a:path w="927" extrusionOk="0" h="168">
                  <a:moveTo>
                    <a:pt y="0" x="0"/>
                  </a:moveTo>
                  <a:lnTo>
                    <a:pt y="164" x="927"/>
                  </a:lnTo>
                  <a:lnTo>
                    <a:pt y="166" x="925"/>
                  </a:lnTo>
                  <a:lnTo>
                    <a:pt y="168" x="923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49" name="Shape 1549"/>
            <p:cNvSpPr/>
            <p:nvPr/>
          </p:nvSpPr>
          <p:spPr>
            <a:xfrm>
              <a:off y="2890836" x="4762500"/>
              <a:ext cy="261936" cx="1463675"/>
            </a:xfrm>
            <a:custGeom>
              <a:pathLst>
                <a:path w="922" extrusionOk="0" h="165">
                  <a:moveTo>
                    <a:pt y="0" x="0"/>
                  </a:moveTo>
                  <a:lnTo>
                    <a:pt y="162" x="922"/>
                  </a:lnTo>
                  <a:lnTo>
                    <a:pt y="164" x="920"/>
                  </a:lnTo>
                  <a:lnTo>
                    <a:pt y="165" x="917"/>
                  </a:lnTo>
                  <a:lnTo>
                    <a:pt y="5" x="5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50" name="Shape 1550"/>
            <p:cNvSpPr/>
            <p:nvPr/>
          </p:nvSpPr>
          <p:spPr>
            <a:xfrm>
              <a:off y="2892425" x="4765675"/>
              <a:ext cy="263525" cx="1457325"/>
            </a:xfrm>
            <a:custGeom>
              <a:pathLst>
                <a:path w="918" extrusionOk="0" h="166">
                  <a:moveTo>
                    <a:pt y="0" x="0"/>
                  </a:moveTo>
                  <a:lnTo>
                    <a:pt y="163" x="918"/>
                  </a:lnTo>
                  <a:lnTo>
                    <a:pt y="164" x="915"/>
                  </a:lnTo>
                  <a:lnTo>
                    <a:pt y="166" x="913"/>
                  </a:lnTo>
                  <a:lnTo>
                    <a:pt y="6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AF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51" name="Shape 1551"/>
            <p:cNvSpPr/>
            <p:nvPr/>
          </p:nvSpPr>
          <p:spPr>
            <a:xfrm>
              <a:off y="2898775" x="4770437"/>
              <a:ext cy="260350" cx="1447800"/>
            </a:xfrm>
            <a:custGeom>
              <a:pathLst>
                <a:path w="912" extrusionOk="0" h="164">
                  <a:moveTo>
                    <a:pt y="0" x="0"/>
                  </a:moveTo>
                  <a:lnTo>
                    <a:pt y="160" x="912"/>
                  </a:lnTo>
                  <a:lnTo>
                    <a:pt y="162" x="910"/>
                  </a:lnTo>
                  <a:lnTo>
                    <a:pt y="164" x="90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52" name="Shape 1552"/>
            <p:cNvSpPr/>
            <p:nvPr/>
          </p:nvSpPr>
          <p:spPr>
            <a:xfrm>
              <a:off y="2901950" x="4773612"/>
              <a:ext cy="258762" cx="1441450"/>
            </a:xfrm>
            <a:custGeom>
              <a:pathLst>
                <a:path w="908" extrusionOk="0" h="163">
                  <a:moveTo>
                    <a:pt y="0" x="0"/>
                  </a:moveTo>
                  <a:lnTo>
                    <a:pt y="160" x="908"/>
                  </a:lnTo>
                  <a:lnTo>
                    <a:pt y="162" x="907"/>
                  </a:lnTo>
                  <a:lnTo>
                    <a:pt y="163" x="905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53" name="Shape 1553"/>
            <p:cNvSpPr/>
            <p:nvPr/>
          </p:nvSpPr>
          <p:spPr>
            <a:xfrm>
              <a:off y="2906711" x="4778375"/>
              <a:ext cy="257175" cx="1435100"/>
            </a:xfrm>
            <a:custGeom>
              <a:pathLst>
                <a:path w="904" extrusionOk="0" h="162">
                  <a:moveTo>
                    <a:pt y="0" x="0"/>
                  </a:moveTo>
                  <a:lnTo>
                    <a:pt y="159" x="904"/>
                  </a:lnTo>
                  <a:lnTo>
                    <a:pt y="160" x="902"/>
                  </a:lnTo>
                  <a:lnTo>
                    <a:pt y="162" x="899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54" name="Shape 1554"/>
            <p:cNvSpPr/>
            <p:nvPr/>
          </p:nvSpPr>
          <p:spPr>
            <a:xfrm>
              <a:off y="2909886" x="4781550"/>
              <a:ext cy="257175" cx="1428750"/>
            </a:xfrm>
            <a:custGeom>
              <a:pathLst>
                <a:path w="900" extrusionOk="0" h="162">
                  <a:moveTo>
                    <a:pt y="0" x="0"/>
                  </a:moveTo>
                  <a:lnTo>
                    <a:pt y="158" x="900"/>
                  </a:lnTo>
                  <a:lnTo>
                    <a:pt y="160" x="897"/>
                  </a:lnTo>
                  <a:lnTo>
                    <a:pt y="162" x="895"/>
                  </a:lnTo>
                  <a:lnTo>
                    <a:pt y="6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55" name="Shape 1555"/>
            <p:cNvSpPr/>
            <p:nvPr/>
          </p:nvSpPr>
          <p:spPr>
            <a:xfrm>
              <a:off y="2914650" x="4786312"/>
              <a:ext cy="257175" cx="1419225"/>
            </a:xfrm>
            <a:custGeom>
              <a:pathLst>
                <a:path w="894" extrusionOk="0" h="162">
                  <a:moveTo>
                    <a:pt y="0" x="0"/>
                  </a:moveTo>
                  <a:lnTo>
                    <a:pt y="157" x="894"/>
                  </a:lnTo>
                  <a:lnTo>
                    <a:pt y="159" x="892"/>
                  </a:lnTo>
                  <a:lnTo>
                    <a:pt y="162" x="889"/>
                  </a:lnTo>
                  <a:lnTo>
                    <a:pt y="5" x="6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56" name="Shape 1556"/>
            <p:cNvSpPr/>
            <p:nvPr/>
          </p:nvSpPr>
          <p:spPr>
            <a:xfrm>
              <a:off y="2919411" x="4789487"/>
              <a:ext cy="255586" cx="1412875"/>
            </a:xfrm>
            <a:custGeom>
              <a:pathLst>
                <a:path w="890" extrusionOk="0" h="161">
                  <a:moveTo>
                    <a:pt y="0" x="0"/>
                  </a:moveTo>
                  <a:lnTo>
                    <a:pt y="156" x="890"/>
                  </a:lnTo>
                  <a:lnTo>
                    <a:pt y="159" x="887"/>
                  </a:lnTo>
                  <a:lnTo>
                    <a:pt y="161" x="885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57" name="Shape 1557"/>
            <p:cNvSpPr/>
            <p:nvPr/>
          </p:nvSpPr>
          <p:spPr>
            <a:xfrm>
              <a:off y="2922586" x="4795837"/>
              <a:ext cy="255586" cx="1401761"/>
            </a:xfrm>
            <a:custGeom>
              <a:pathLst>
                <a:path w="883" extrusionOk="0" h="161">
                  <a:moveTo>
                    <a:pt y="0" x="0"/>
                  </a:moveTo>
                  <a:lnTo>
                    <a:pt y="157" x="883"/>
                  </a:lnTo>
                  <a:lnTo>
                    <a:pt y="159" x="881"/>
                  </a:lnTo>
                  <a:lnTo>
                    <a:pt y="161" x="878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58" name="Shape 1558"/>
            <p:cNvSpPr/>
            <p:nvPr/>
          </p:nvSpPr>
          <p:spPr>
            <a:xfrm>
              <a:off y="2927350" x="4797425"/>
              <a:ext cy="252411" cx="1397000"/>
            </a:xfrm>
            <a:custGeom>
              <a:pathLst>
                <a:path w="880" extrusionOk="0" h="159">
                  <a:moveTo>
                    <a:pt y="0" x="0"/>
                  </a:moveTo>
                  <a:lnTo>
                    <a:pt y="156" x="880"/>
                  </a:lnTo>
                  <a:lnTo>
                    <a:pt y="158" x="877"/>
                  </a:lnTo>
                  <a:lnTo>
                    <a:pt y="159" x="875"/>
                  </a:lnTo>
                  <a:lnTo>
                    <a:pt y="6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59" name="Shape 1559"/>
            <p:cNvSpPr/>
            <p:nvPr/>
          </p:nvSpPr>
          <p:spPr>
            <a:xfrm>
              <a:off y="2930525" x="4803775"/>
              <a:ext cy="252411" cx="1385887"/>
            </a:xfrm>
            <a:custGeom>
              <a:pathLst>
                <a:path w="873" extrusionOk="0" h="159">
                  <a:moveTo>
                    <a:pt y="0" x="0"/>
                  </a:moveTo>
                  <a:lnTo>
                    <a:pt y="156" x="873"/>
                  </a:lnTo>
                  <a:lnTo>
                    <a:pt y="157" x="871"/>
                  </a:lnTo>
                  <a:lnTo>
                    <a:pt y="159" x="867"/>
                  </a:lnTo>
                  <a:lnTo>
                    <a:pt y="7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60" name="Shape 1560"/>
            <p:cNvSpPr/>
            <p:nvPr/>
          </p:nvSpPr>
          <p:spPr>
            <a:xfrm>
              <a:off y="2936875" x="4808537"/>
              <a:ext cy="249237" cx="1377950"/>
            </a:xfrm>
            <a:custGeom>
              <a:pathLst>
                <a:path w="868" extrusionOk="0" h="157">
                  <a:moveTo>
                    <a:pt y="0" x="0"/>
                  </a:moveTo>
                  <a:lnTo>
                    <a:pt y="153" x="868"/>
                  </a:lnTo>
                  <a:lnTo>
                    <a:pt y="155" x="864"/>
                  </a:lnTo>
                  <a:lnTo>
                    <a:pt y="157" x="86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61" name="Shape 1561"/>
            <p:cNvSpPr/>
            <p:nvPr/>
          </p:nvSpPr>
          <p:spPr>
            <a:xfrm>
              <a:off y="2941636" x="4811712"/>
              <a:ext cy="246061" cx="1368425"/>
            </a:xfrm>
            <a:custGeom>
              <a:pathLst>
                <a:path w="862" extrusionOk="0" h="155">
                  <a:moveTo>
                    <a:pt y="0" x="0"/>
                  </a:moveTo>
                  <a:lnTo>
                    <a:pt y="152" x="862"/>
                  </a:lnTo>
                  <a:lnTo>
                    <a:pt y="154" x="861"/>
                  </a:lnTo>
                  <a:lnTo>
                    <a:pt y="155" x="857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62" name="Shape 1562"/>
            <p:cNvSpPr/>
            <p:nvPr/>
          </p:nvSpPr>
          <p:spPr>
            <a:xfrm>
              <a:off y="2944811" x="4816475"/>
              <a:ext cy="246061" cx="1362075"/>
            </a:xfrm>
            <a:custGeom>
              <a:pathLst>
                <a:path w="858" extrusionOk="0" h="155">
                  <a:moveTo>
                    <a:pt y="0" x="0"/>
                  </a:moveTo>
                  <a:lnTo>
                    <a:pt y="152" x="858"/>
                  </a:lnTo>
                  <a:lnTo>
                    <a:pt y="153" x="854"/>
                  </a:lnTo>
                  <a:lnTo>
                    <a:pt y="155" x="851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63" name="Shape 1563"/>
            <p:cNvSpPr/>
            <p:nvPr/>
          </p:nvSpPr>
          <p:spPr>
            <a:xfrm>
              <a:off y="2949575" x="4821237"/>
              <a:ext cy="244475" cx="1350962"/>
            </a:xfrm>
            <a:custGeom>
              <a:pathLst>
                <a:path w="851" extrusionOk="0" h="154">
                  <a:moveTo>
                    <a:pt y="0" x="0"/>
                  </a:moveTo>
                  <a:lnTo>
                    <a:pt y="150" x="851"/>
                  </a:lnTo>
                  <a:lnTo>
                    <a:pt y="152" x="848"/>
                  </a:lnTo>
                  <a:lnTo>
                    <a:pt y="154" x="846"/>
                  </a:lnTo>
                  <a:lnTo>
                    <a:pt y="5" x="6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2ED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64" name="Shape 1564"/>
            <p:cNvSpPr/>
            <p:nvPr/>
          </p:nvSpPr>
          <p:spPr>
            <a:xfrm>
              <a:off y="2952750" x="4824412"/>
              <a:ext cy="242887" cx="1343025"/>
            </a:xfrm>
            <a:custGeom>
              <a:pathLst>
                <a:path w="846" extrusionOk="0" h="153">
                  <a:moveTo>
                    <a:pt y="0" x="0"/>
                  </a:moveTo>
                  <a:lnTo>
                    <a:pt y="150" x="846"/>
                  </a:lnTo>
                  <a:lnTo>
                    <a:pt y="152" x="844"/>
                  </a:lnTo>
                  <a:lnTo>
                    <a:pt y="153" x="841"/>
                  </a:lnTo>
                  <a:lnTo>
                    <a:pt y="6" x="5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65" name="Shape 1565"/>
            <p:cNvSpPr/>
            <p:nvPr/>
          </p:nvSpPr>
          <p:spPr>
            <a:xfrm>
              <a:off y="2957511" x="4830762"/>
              <a:ext cy="241300" cx="1333500"/>
            </a:xfrm>
            <a:custGeom>
              <a:pathLst>
                <a:path w="840" extrusionOk="0" h="152">
                  <a:moveTo>
                    <a:pt y="0" x="0"/>
                  </a:moveTo>
                  <a:lnTo>
                    <a:pt y="149" x="840"/>
                  </a:lnTo>
                  <a:lnTo>
                    <a:pt y="150" x="837"/>
                  </a:lnTo>
                  <a:lnTo>
                    <a:pt y="152" x="834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66" name="Shape 1566"/>
            <p:cNvSpPr/>
            <p:nvPr/>
          </p:nvSpPr>
          <p:spPr>
            <a:xfrm>
              <a:off y="2962275" x="4832350"/>
              <a:ext cy="239711" cx="1327150"/>
            </a:xfrm>
            <a:custGeom>
              <a:pathLst>
                <a:path w="836" extrusionOk="0" h="151">
                  <a:moveTo>
                    <a:pt y="0" x="0"/>
                  </a:moveTo>
                  <a:lnTo>
                    <a:pt y="147" x="836"/>
                  </a:lnTo>
                  <a:lnTo>
                    <a:pt y="149" x="833"/>
                  </a:lnTo>
                  <a:lnTo>
                    <a:pt y="151" x="829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67" name="Shape 1567"/>
            <p:cNvSpPr/>
            <p:nvPr/>
          </p:nvSpPr>
          <p:spPr>
            <a:xfrm>
              <a:off y="2965450" x="4838700"/>
              <a:ext cy="239711" cx="1316037"/>
            </a:xfrm>
            <a:custGeom>
              <a:pathLst>
                <a:path w="829" extrusionOk="0" h="151">
                  <a:moveTo>
                    <a:pt y="0" x="0"/>
                  </a:moveTo>
                  <a:lnTo>
                    <a:pt y="147" x="829"/>
                  </a:lnTo>
                  <a:lnTo>
                    <a:pt y="149" x="825"/>
                  </a:lnTo>
                  <a:lnTo>
                    <a:pt y="151" x="823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68" name="Shape 1568"/>
            <p:cNvSpPr/>
            <p:nvPr/>
          </p:nvSpPr>
          <p:spPr>
            <a:xfrm>
              <a:off y="2970211" x="4843462"/>
              <a:ext cy="236537" cx="1304925"/>
            </a:xfrm>
            <a:custGeom>
              <a:pathLst>
                <a:path w="822" extrusionOk="0" h="149">
                  <a:moveTo>
                    <a:pt y="0" x="0"/>
                  </a:moveTo>
                  <a:lnTo>
                    <a:pt y="146" x="822"/>
                  </a:lnTo>
                  <a:lnTo>
                    <a:pt y="148" x="819"/>
                  </a:lnTo>
                  <a:lnTo>
                    <a:pt y="149" x="817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69" name="Shape 1569"/>
            <p:cNvSpPr/>
            <p:nvPr/>
          </p:nvSpPr>
          <p:spPr>
            <a:xfrm>
              <a:off y="2973386" x="4848225"/>
              <a:ext cy="236537" cx="1296987"/>
            </a:xfrm>
            <a:custGeom>
              <a:pathLst>
                <a:path w="817" extrusionOk="0" h="149">
                  <a:moveTo>
                    <a:pt y="0" x="0"/>
                  </a:moveTo>
                  <a:lnTo>
                    <a:pt y="146" x="817"/>
                  </a:lnTo>
                  <a:lnTo>
                    <a:pt y="147" x="814"/>
                  </a:lnTo>
                  <a:lnTo>
                    <a:pt y="149" x="811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70" name="Shape 1570"/>
            <p:cNvSpPr/>
            <p:nvPr/>
          </p:nvSpPr>
          <p:spPr>
            <a:xfrm>
              <a:off y="2979736" x="4851400"/>
              <a:ext cy="233361" cx="1289050"/>
            </a:xfrm>
            <a:custGeom>
              <a:pathLst>
                <a:path w="812" extrusionOk="0" h="147">
                  <a:moveTo>
                    <a:pt y="0" x="0"/>
                  </a:moveTo>
                  <a:lnTo>
                    <a:pt y="143" x="812"/>
                  </a:lnTo>
                  <a:lnTo>
                    <a:pt y="145" x="809"/>
                  </a:lnTo>
                  <a:lnTo>
                    <a:pt y="147" x="80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71" name="Shape 1571"/>
            <p:cNvSpPr/>
            <p:nvPr/>
          </p:nvSpPr>
          <p:spPr>
            <a:xfrm>
              <a:off y="2984500" x="4856162"/>
              <a:ext cy="230187" cx="1279525"/>
            </a:xfrm>
            <a:custGeom>
              <a:pathLst>
                <a:path w="806" extrusionOk="0" h="145">
                  <a:moveTo>
                    <a:pt y="0" x="0"/>
                  </a:moveTo>
                  <a:lnTo>
                    <a:pt y="142" x="806"/>
                  </a:lnTo>
                  <a:lnTo>
                    <a:pt y="144" x="802"/>
                  </a:lnTo>
                  <a:lnTo>
                    <a:pt y="145" x="797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72" name="Shape 1572"/>
            <p:cNvSpPr/>
            <p:nvPr/>
          </p:nvSpPr>
          <p:spPr>
            <a:xfrm>
              <a:off y="2987675" x="4862512"/>
              <a:ext cy="227011" cx="1266825"/>
            </a:xfrm>
            <a:custGeom>
              <a:pathLst>
                <a:path w="798" extrusionOk="0" h="143">
                  <a:moveTo>
                    <a:pt y="0" x="0"/>
                  </a:moveTo>
                  <a:lnTo>
                    <a:pt y="142" x="798"/>
                  </a:lnTo>
                  <a:lnTo>
                    <a:pt y="143" x="793"/>
                  </a:lnTo>
                  <a:lnTo>
                    <a:pt y="143" x="790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73" name="Shape 1573"/>
            <p:cNvSpPr/>
            <p:nvPr/>
          </p:nvSpPr>
          <p:spPr>
            <a:xfrm>
              <a:off y="2992436" x="4864100"/>
              <a:ext cy="225425" cx="1257300"/>
            </a:xfrm>
            <a:custGeom>
              <a:pathLst>
                <a:path w="792" extrusionOk="0" h="142">
                  <a:moveTo>
                    <a:pt y="0" x="0"/>
                  </a:moveTo>
                  <a:lnTo>
                    <a:pt y="140" x="792"/>
                  </a:lnTo>
                  <a:lnTo>
                    <a:pt y="140" x="789"/>
                  </a:lnTo>
                  <a:lnTo>
                    <a:pt y="142" x="786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74" name="Shape 1574"/>
            <p:cNvSpPr/>
            <p:nvPr/>
          </p:nvSpPr>
          <p:spPr>
            <a:xfrm>
              <a:off y="2995611" x="4870450"/>
              <a:ext cy="225425" cx="1246186"/>
            </a:xfrm>
            <a:custGeom>
              <a:pathLst>
                <a:path w="785" extrusionOk="0" h="142">
                  <a:moveTo>
                    <a:pt y="0" x="0"/>
                  </a:moveTo>
                  <a:lnTo>
                    <a:pt y="138" x="785"/>
                  </a:lnTo>
                  <a:lnTo>
                    <a:pt y="140" x="782"/>
                  </a:lnTo>
                  <a:lnTo>
                    <a:pt y="142" x="778"/>
                  </a:lnTo>
                  <a:lnTo>
                    <a:pt y="6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75" name="Shape 1575"/>
            <p:cNvSpPr/>
            <p:nvPr/>
          </p:nvSpPr>
          <p:spPr>
            <a:xfrm>
              <a:off y="3000375" x="4875212"/>
              <a:ext cy="222250" cx="1236661"/>
            </a:xfrm>
            <a:custGeom>
              <a:pathLst>
                <a:path w="779" extrusionOk="0" h="140">
                  <a:moveTo>
                    <a:pt y="0" x="0"/>
                  </a:moveTo>
                  <a:lnTo>
                    <a:pt y="137" x="779"/>
                  </a:lnTo>
                  <a:lnTo>
                    <a:pt y="139" x="775"/>
                  </a:lnTo>
                  <a:lnTo>
                    <a:pt y="140" x="770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76" name="Shape 1576"/>
            <p:cNvSpPr/>
            <p:nvPr/>
          </p:nvSpPr>
          <p:spPr>
            <a:xfrm>
              <a:off y="3005136" x="4881562"/>
              <a:ext cy="220661" cx="1223961"/>
            </a:xfrm>
            <a:custGeom>
              <a:pathLst>
                <a:path w="771" extrusionOk="0" h="139">
                  <a:moveTo>
                    <a:pt y="0" x="0"/>
                  </a:moveTo>
                  <a:lnTo>
                    <a:pt y="136" x="771"/>
                  </a:lnTo>
                  <a:lnTo>
                    <a:pt y="137" x="766"/>
                  </a:lnTo>
                  <a:lnTo>
                    <a:pt y="139" x="763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77" name="Shape 1577"/>
            <p:cNvSpPr/>
            <p:nvPr/>
          </p:nvSpPr>
          <p:spPr>
            <a:xfrm>
              <a:off y="3008311" x="4886325"/>
              <a:ext cy="220661" cx="1211261"/>
            </a:xfrm>
            <a:custGeom>
              <a:pathLst>
                <a:path w="763" extrusionOk="0" h="139">
                  <a:moveTo>
                    <a:pt y="0" x="0"/>
                  </a:moveTo>
                  <a:lnTo>
                    <a:pt y="135" x="763"/>
                  </a:lnTo>
                  <a:lnTo>
                    <a:pt y="137" x="760"/>
                  </a:lnTo>
                  <a:lnTo>
                    <a:pt y="139" x="756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78" name="Shape 1578"/>
            <p:cNvSpPr/>
            <p:nvPr/>
          </p:nvSpPr>
          <p:spPr>
            <a:xfrm>
              <a:off y="3014661" x="4889500"/>
              <a:ext cy="215900" cx="1203325"/>
            </a:xfrm>
            <a:custGeom>
              <a:pathLst>
                <a:path w="758" extrusionOk="0" h="136">
                  <a:moveTo>
                    <a:pt y="0" x="0"/>
                  </a:moveTo>
                  <a:lnTo>
                    <a:pt y="133" x="758"/>
                  </a:lnTo>
                  <a:lnTo>
                    <a:pt y="135" x="753"/>
                  </a:lnTo>
                  <a:lnTo>
                    <a:pt y="136" x="749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79" name="Shape 1579"/>
            <p:cNvSpPr/>
            <p:nvPr/>
          </p:nvSpPr>
          <p:spPr>
            <a:xfrm>
              <a:off y="3019425" x="4894262"/>
              <a:ext cy="214311" cx="1192211"/>
            </a:xfrm>
            <a:custGeom>
              <a:pathLst>
                <a:path w="751" extrusionOk="0" h="135">
                  <a:moveTo>
                    <a:pt y="0" x="0"/>
                  </a:moveTo>
                  <a:lnTo>
                    <a:pt y="132" x="751"/>
                  </a:lnTo>
                  <a:lnTo>
                    <a:pt y="133" x="746"/>
                  </a:lnTo>
                  <a:lnTo>
                    <a:pt y="135" x="741"/>
                  </a:lnTo>
                  <a:lnTo>
                    <a:pt y="5" x="7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80" name="Shape 1580"/>
            <p:cNvSpPr/>
            <p:nvPr/>
          </p:nvSpPr>
          <p:spPr>
            <a:xfrm>
              <a:off y="3022600" x="4899025"/>
              <a:ext cy="211137" cx="1179512"/>
            </a:xfrm>
            <a:custGeom>
              <a:pathLst>
                <a:path w="743" extrusionOk="0" h="133">
                  <a:moveTo>
                    <a:pt y="0" x="0"/>
                  </a:moveTo>
                  <a:lnTo>
                    <a:pt y="131" x="743"/>
                  </a:lnTo>
                  <a:lnTo>
                    <a:pt y="133" x="738"/>
                  </a:lnTo>
                  <a:lnTo>
                    <a:pt y="133" x="735"/>
                  </a:lnTo>
                  <a:lnTo>
                    <a:pt y="6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81" name="Shape 1581"/>
            <p:cNvSpPr/>
            <p:nvPr/>
          </p:nvSpPr>
          <p:spPr>
            <a:xfrm>
              <a:off y="3027361" x="4905375"/>
              <a:ext cy="209550" cx="1165225"/>
            </a:xfrm>
            <a:custGeom>
              <a:pathLst>
                <a:path w="734" extrusionOk="0" h="132">
                  <a:moveTo>
                    <a:pt y="0" x="0"/>
                  </a:moveTo>
                  <a:lnTo>
                    <a:pt y="130" x="734"/>
                  </a:lnTo>
                  <a:lnTo>
                    <a:pt y="130" x="729"/>
                  </a:lnTo>
                  <a:lnTo>
                    <a:pt y="132" x="726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82" name="Shape 1582"/>
            <p:cNvSpPr/>
            <p:nvPr/>
          </p:nvSpPr>
          <p:spPr>
            <a:xfrm>
              <a:off y="3032125" x="4910137"/>
              <a:ext cy="206375" cx="1155700"/>
            </a:xfrm>
            <a:custGeom>
              <a:pathLst>
                <a:path w="728" extrusionOk="0" h="130">
                  <a:moveTo>
                    <a:pt y="0" x="0"/>
                  </a:moveTo>
                  <a:lnTo>
                    <a:pt y="127" x="728"/>
                  </a:lnTo>
                  <a:lnTo>
                    <a:pt y="129" x="723"/>
                  </a:lnTo>
                  <a:lnTo>
                    <a:pt y="130" x="718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83" name="Shape 1583"/>
            <p:cNvSpPr/>
            <p:nvPr/>
          </p:nvSpPr>
          <p:spPr>
            <a:xfrm>
              <a:off y="3035300" x="4916487"/>
              <a:ext cy="206375" cx="1141412"/>
            </a:xfrm>
            <a:custGeom>
              <a:pathLst>
                <a:path w="719" extrusionOk="0" h="130">
                  <a:moveTo>
                    <a:pt y="0" x="0"/>
                  </a:moveTo>
                  <a:lnTo>
                    <a:pt y="127" x="719"/>
                  </a:lnTo>
                  <a:lnTo>
                    <a:pt y="128" x="714"/>
                  </a:lnTo>
                  <a:lnTo>
                    <a:pt y="130" x="709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84" name="Shape 1584"/>
            <p:cNvSpPr/>
            <p:nvPr/>
          </p:nvSpPr>
          <p:spPr>
            <a:xfrm>
              <a:off y="3040061" x="4921250"/>
              <a:ext cy="204786" cx="1128712"/>
            </a:xfrm>
            <a:custGeom>
              <a:pathLst>
                <a:path w="711" extrusionOk="0" h="129">
                  <a:moveTo>
                    <a:pt y="0" x="0"/>
                  </a:moveTo>
                  <a:lnTo>
                    <a:pt y="125" x="711"/>
                  </a:lnTo>
                  <a:lnTo>
                    <a:pt y="127" x="706"/>
                  </a:lnTo>
                  <a:lnTo>
                    <a:pt y="129" x="70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85" name="Shape 1585"/>
            <p:cNvSpPr/>
            <p:nvPr/>
          </p:nvSpPr>
          <p:spPr>
            <a:xfrm>
              <a:off y="3043236" x="4924425"/>
              <a:ext cy="201612" cx="1117600"/>
            </a:xfrm>
            <a:custGeom>
              <a:pathLst>
                <a:path w="704" extrusionOk="0" h="127">
                  <a:moveTo>
                    <a:pt y="0" x="0"/>
                  </a:moveTo>
                  <a:lnTo>
                    <a:pt y="125" x="704"/>
                  </a:lnTo>
                  <a:lnTo>
                    <a:pt y="127" x="697"/>
                  </a:lnTo>
                  <a:lnTo>
                    <a:pt y="127" x="692"/>
                  </a:lnTo>
                  <a:lnTo>
                    <a:pt y="7" x="6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86" name="Shape 1586"/>
            <p:cNvSpPr/>
            <p:nvPr/>
          </p:nvSpPr>
          <p:spPr>
            <a:xfrm>
              <a:off y="3049586" x="4929187"/>
              <a:ext cy="198436" cx="1104900"/>
            </a:xfrm>
            <a:custGeom>
              <a:pathLst>
                <a:path w="696" extrusionOk="0" h="125">
                  <a:moveTo>
                    <a:pt y="0" x="0"/>
                  </a:moveTo>
                  <a:lnTo>
                    <a:pt y="123" x="696"/>
                  </a:lnTo>
                  <a:lnTo>
                    <a:pt y="123" x="689"/>
                  </a:lnTo>
                  <a:lnTo>
                    <a:pt y="125" x="684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87" name="Shape 1587"/>
            <p:cNvSpPr/>
            <p:nvPr/>
          </p:nvSpPr>
          <p:spPr>
            <a:xfrm>
              <a:off y="3054350" x="4933950"/>
              <a:ext cy="195261" cx="1089025"/>
            </a:xfrm>
            <a:custGeom>
              <a:pathLst>
                <a:path w="686" extrusionOk="0" h="123">
                  <a:moveTo>
                    <a:pt y="0" x="0"/>
                  </a:moveTo>
                  <a:lnTo>
                    <a:pt y="120" x="686"/>
                  </a:lnTo>
                  <a:lnTo>
                    <a:pt y="122" x="681"/>
                  </a:lnTo>
                  <a:lnTo>
                    <a:pt y="123" x="674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88" name="Shape 1588"/>
            <p:cNvSpPr/>
            <p:nvPr/>
          </p:nvSpPr>
          <p:spPr>
            <a:xfrm>
              <a:off y="3057525" x="4940300"/>
              <a:ext cy="192087" cx="1074736"/>
            </a:xfrm>
            <a:custGeom>
              <a:pathLst>
                <a:path w="677" extrusionOk="0" h="121">
                  <a:moveTo>
                    <a:pt y="0" x="0"/>
                  </a:moveTo>
                  <a:lnTo>
                    <a:pt y="120" x="677"/>
                  </a:lnTo>
                  <a:lnTo>
                    <a:pt y="121" x="670"/>
                  </a:lnTo>
                  <a:lnTo>
                    <a:pt y="121" x="665"/>
                  </a:lnTo>
                  <a:lnTo>
                    <a:pt y="6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89" name="Shape 1589"/>
            <p:cNvSpPr/>
            <p:nvPr/>
          </p:nvSpPr>
          <p:spPr>
            <a:xfrm>
              <a:off y="3062286" x="4945062"/>
              <a:ext cy="190500" cx="1058861"/>
            </a:xfrm>
            <a:custGeom>
              <a:pathLst>
                <a:path w="667" extrusionOk="0" h="120">
                  <a:moveTo>
                    <a:pt y="0" x="0"/>
                  </a:moveTo>
                  <a:lnTo>
                    <a:pt y="118" x="667"/>
                  </a:lnTo>
                  <a:lnTo>
                    <a:pt y="118" x="660"/>
                  </a:lnTo>
                  <a:lnTo>
                    <a:pt y="120" x="65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90" name="Shape 1590"/>
            <p:cNvSpPr/>
            <p:nvPr/>
          </p:nvSpPr>
          <p:spPr>
            <a:xfrm>
              <a:off y="3067050" x="4949825"/>
              <a:ext cy="188912" cx="1046161"/>
            </a:xfrm>
            <a:custGeom>
              <a:pathLst>
                <a:path w="659" extrusionOk="0" h="119">
                  <a:moveTo>
                    <a:pt y="0" x="0"/>
                  </a:moveTo>
                  <a:lnTo>
                    <a:pt y="115" x="659"/>
                  </a:lnTo>
                  <a:lnTo>
                    <a:pt y="117" x="652"/>
                  </a:lnTo>
                  <a:lnTo>
                    <a:pt y="119" x="645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91" name="Shape 1591"/>
            <p:cNvSpPr/>
            <p:nvPr/>
          </p:nvSpPr>
          <p:spPr>
            <a:xfrm>
              <a:off y="3070225" x="4956175"/>
              <a:ext cy="185736" cx="1028700"/>
            </a:xfrm>
            <a:custGeom>
              <a:pathLst>
                <a:path w="648" extrusionOk="0" h="117">
                  <a:moveTo>
                    <a:pt y="0" x="0"/>
                  </a:moveTo>
                  <a:lnTo>
                    <a:pt y="115" x="648"/>
                  </a:lnTo>
                  <a:lnTo>
                    <a:pt y="117" x="641"/>
                  </a:lnTo>
                  <a:lnTo>
                    <a:pt y="117" x="633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92" name="Shape 1592"/>
            <p:cNvSpPr/>
            <p:nvPr/>
          </p:nvSpPr>
          <p:spPr>
            <a:xfrm>
              <a:off y="3074986" x="4960937"/>
              <a:ext cy="182561" cx="1012825"/>
            </a:xfrm>
            <a:custGeom>
              <a:pathLst>
                <a:path w="638" extrusionOk="0" h="115">
                  <a:moveTo>
                    <a:pt y="0" x="0"/>
                  </a:moveTo>
                  <a:lnTo>
                    <a:pt y="114" x="638"/>
                  </a:lnTo>
                  <a:lnTo>
                    <a:pt y="114" x="630"/>
                  </a:lnTo>
                  <a:lnTo>
                    <a:pt y="115" x="623"/>
                  </a:lnTo>
                  <a:lnTo>
                    <a:pt y="5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2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93" name="Shape 1593"/>
            <p:cNvSpPr/>
            <p:nvPr/>
          </p:nvSpPr>
          <p:spPr>
            <a:xfrm>
              <a:off y="3081336" x="4967287"/>
              <a:ext cy="176212" cx="993775"/>
            </a:xfrm>
            <a:custGeom>
              <a:pathLst>
                <a:path w="626" extrusionOk="0" h="111">
                  <a:moveTo>
                    <a:pt y="0" x="0"/>
                  </a:moveTo>
                  <a:lnTo>
                    <a:pt y="110" x="626"/>
                  </a:lnTo>
                  <a:lnTo>
                    <a:pt y="111" x="619"/>
                  </a:lnTo>
                  <a:lnTo>
                    <a:pt y="111" x="611"/>
                  </a:lnTo>
                  <a:lnTo>
                    <a:pt y="5" x="6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94" name="Shape 1594"/>
            <p:cNvSpPr/>
            <p:nvPr/>
          </p:nvSpPr>
          <p:spPr>
            <a:xfrm>
              <a:off y="3082925" x="4972050"/>
              <a:ext cy="177800" cx="977900"/>
            </a:xfrm>
            <a:custGeom>
              <a:pathLst>
                <a:path w="616" extrusionOk="0" h="112">
                  <a:moveTo>
                    <a:pt y="0" x="0"/>
                  </a:moveTo>
                  <a:lnTo>
                    <a:pt y="110" x="616"/>
                  </a:lnTo>
                  <a:lnTo>
                    <a:pt y="110" x="608"/>
                  </a:lnTo>
                  <a:lnTo>
                    <a:pt y="112" x="599"/>
                  </a:lnTo>
                  <a:lnTo>
                    <a:pt y="7" x="7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95" name="Shape 1595"/>
            <p:cNvSpPr/>
            <p:nvPr/>
          </p:nvSpPr>
          <p:spPr>
            <a:xfrm>
              <a:off y="3089275" x="4976812"/>
              <a:ext cy="171450" cx="960436"/>
            </a:xfrm>
            <a:custGeom>
              <a:pathLst>
                <a:path w="605" extrusionOk="0" h="108">
                  <a:moveTo>
                    <a:pt y="0" x="0"/>
                  </a:moveTo>
                  <a:lnTo>
                    <a:pt y="106" x="605"/>
                  </a:lnTo>
                  <a:lnTo>
                    <a:pt y="108" x="596"/>
                  </a:lnTo>
                  <a:lnTo>
                    <a:pt y="108" x="588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96" name="Shape 1596"/>
            <p:cNvSpPr/>
            <p:nvPr/>
          </p:nvSpPr>
          <p:spPr>
            <a:xfrm>
              <a:off y="3094036" x="4983162"/>
              <a:ext cy="166686" cx="939800"/>
            </a:xfrm>
            <a:custGeom>
              <a:pathLst>
                <a:path w="592" extrusionOk="0" h="105">
                  <a:moveTo>
                    <a:pt y="0" x="0"/>
                  </a:moveTo>
                  <a:lnTo>
                    <a:pt y="105" x="592"/>
                  </a:lnTo>
                  <a:lnTo>
                    <a:pt y="105" x="582"/>
                  </a:lnTo>
                  <a:lnTo>
                    <a:pt y="105" x="574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97" name="Shape 1597"/>
            <p:cNvSpPr/>
            <p:nvPr/>
          </p:nvSpPr>
          <p:spPr>
            <a:xfrm>
              <a:off y="3097211" x="4987925"/>
              <a:ext cy="163511" cx="922337"/>
            </a:xfrm>
            <a:custGeom>
              <a:pathLst>
                <a:path w="581" extrusionOk="0" h="103">
                  <a:moveTo>
                    <a:pt y="0" x="0"/>
                  </a:moveTo>
                  <a:lnTo>
                    <a:pt y="103" x="581"/>
                  </a:lnTo>
                  <a:lnTo>
                    <a:pt y="103" x="571"/>
                  </a:lnTo>
                  <a:lnTo>
                    <a:pt y="103" x="559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98" name="Shape 1598"/>
            <p:cNvSpPr/>
            <p:nvPr/>
          </p:nvSpPr>
          <p:spPr>
            <a:xfrm>
              <a:off y="3101975" x="4992687"/>
              <a:ext cy="158750" cx="901700"/>
            </a:xfrm>
            <a:custGeom>
              <a:pathLst>
                <a:path w="568" extrusionOk="0" h="100">
                  <a:moveTo>
                    <a:pt y="0" x="0"/>
                  </a:moveTo>
                  <a:lnTo>
                    <a:pt y="100" x="568"/>
                  </a:lnTo>
                  <a:lnTo>
                    <a:pt y="100" x="556"/>
                  </a:lnTo>
                  <a:lnTo>
                    <a:pt y="100" x="544"/>
                  </a:lnTo>
                  <a:lnTo>
                    <a:pt y="5" x="7"/>
                  </a:lnTo>
                  <a:lnTo>
                    <a:pt y="5" x="7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99" name="Shape 1599"/>
            <p:cNvSpPr/>
            <p:nvPr/>
          </p:nvSpPr>
          <p:spPr>
            <a:xfrm>
              <a:off y="3108325" x="4999037"/>
              <a:ext cy="152400" cx="876300"/>
            </a:xfrm>
            <a:custGeom>
              <a:pathLst>
                <a:path w="552" extrusionOk="0" h="96">
                  <a:moveTo>
                    <a:pt y="0" x="0"/>
                  </a:moveTo>
                  <a:lnTo>
                    <a:pt y="96" x="552"/>
                  </a:lnTo>
                  <a:lnTo>
                    <a:pt y="96" x="540"/>
                  </a:lnTo>
                  <a:lnTo>
                    <a:pt y="96" x="528"/>
                  </a:lnTo>
                  <a:lnTo>
                    <a:pt y="5" x="7"/>
                  </a:lnTo>
                  <a:lnTo>
                    <a:pt y="3" x="5"/>
                  </a:lnTo>
                  <a:lnTo>
                    <a:pt y="1" x="3"/>
                  </a:lnTo>
                  <a:lnTo>
                    <a:pt y="0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00" name="Shape 1600"/>
            <p:cNvSpPr/>
            <p:nvPr/>
          </p:nvSpPr>
          <p:spPr>
            <a:xfrm>
              <a:off y="3109911" x="5003800"/>
              <a:ext cy="150812" cx="852486"/>
            </a:xfrm>
            <a:custGeom>
              <a:pathLst>
                <a:path w="537" extrusionOk="0" h="95">
                  <a:moveTo>
                    <a:pt y="0" x="0"/>
                  </a:moveTo>
                  <a:lnTo>
                    <a:pt y="95" x="537"/>
                  </a:lnTo>
                  <a:lnTo>
                    <a:pt y="95" x="524"/>
                  </a:lnTo>
                  <a:lnTo>
                    <a:pt y="95" x="510"/>
                  </a:lnTo>
                  <a:lnTo>
                    <a:pt y="7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01" name="Shape 1601"/>
            <p:cNvSpPr/>
            <p:nvPr/>
          </p:nvSpPr>
          <p:spPr>
            <a:xfrm>
              <a:off y="3116261" x="5010150"/>
              <a:ext cy="144461" cx="827087"/>
            </a:xfrm>
            <a:custGeom>
              <a:pathLst>
                <a:path w="521" extrusionOk="0" h="91">
                  <a:moveTo>
                    <a:pt y="0" x="0"/>
                  </a:moveTo>
                  <a:lnTo>
                    <a:pt y="91" x="521"/>
                  </a:lnTo>
                  <a:lnTo>
                    <a:pt y="91" x="508"/>
                  </a:lnTo>
                  <a:lnTo>
                    <a:pt y="91" x="496"/>
                  </a:lnTo>
                  <a:lnTo>
                    <a:pt y="83" x="449"/>
                  </a:lnTo>
                  <a:lnTo>
                    <a:pt y="7" x="8"/>
                  </a:lnTo>
                  <a:lnTo>
                    <a:pt y="3" x="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02" name="Shape 1602"/>
            <p:cNvSpPr/>
            <p:nvPr/>
          </p:nvSpPr>
          <p:spPr>
            <a:xfrm>
              <a:off y="3121025" x="5014912"/>
              <a:ext cy="139700" cx="798512"/>
            </a:xfrm>
            <a:custGeom>
              <a:pathLst>
                <a:path w="503" extrusionOk="0" h="88">
                  <a:moveTo>
                    <a:pt y="0" x="0"/>
                  </a:moveTo>
                  <a:lnTo>
                    <a:pt y="88" x="503"/>
                  </a:lnTo>
                  <a:lnTo>
                    <a:pt y="88" x="498"/>
                  </a:lnTo>
                  <a:lnTo>
                    <a:pt y="88" x="493"/>
                  </a:lnTo>
                  <a:lnTo>
                    <a:pt y="58" x="304"/>
                  </a:lnTo>
                  <a:lnTo>
                    <a:pt y="7" x="12"/>
                  </a:lnTo>
                  <a:lnTo>
                    <a:pt y="4" x="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03" name="Shape 1603"/>
            <p:cNvSpPr/>
            <p:nvPr/>
          </p:nvSpPr>
          <p:spPr>
            <a:xfrm>
              <a:off y="3127375" x="5022850"/>
              <a:ext cy="120650" cx="700086"/>
            </a:xfrm>
            <a:custGeom>
              <a:pathLst>
                <a:path w="441" extrusionOk="0" h="76">
                  <a:moveTo>
                    <a:pt y="0" x="0"/>
                  </a:moveTo>
                  <a:lnTo>
                    <a:pt y="76" x="441"/>
                  </a:lnTo>
                  <a:lnTo>
                    <a:pt y="32" x="159"/>
                  </a:lnTo>
                  <a:lnTo>
                    <a:pt y="6" x="19"/>
                  </a:lnTo>
                  <a:lnTo>
                    <a:pt y="3" x="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04" name="Shape 1604"/>
            <p:cNvSpPr/>
            <p:nvPr/>
          </p:nvSpPr>
          <p:spPr>
            <a:xfrm>
              <a:off y="3132136" x="5033962"/>
              <a:ext cy="80961" cx="463550"/>
            </a:xfrm>
            <a:custGeom>
              <a:pathLst>
                <a:path w="292" extrusionOk="0" h="51">
                  <a:moveTo>
                    <a:pt y="0" x="0"/>
                  </a:moveTo>
                  <a:lnTo>
                    <a:pt y="51" x="292"/>
                  </a:lnTo>
                  <a:lnTo>
                    <a:pt y="10" x="35"/>
                  </a:lnTo>
                  <a:lnTo>
                    <a:pt y="5" x="1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05" name="Shape 1605"/>
            <p:cNvSpPr/>
            <p:nvPr/>
          </p:nvSpPr>
          <p:spPr>
            <a:xfrm>
              <a:off y="3136900" x="5053012"/>
              <a:ext cy="41275" cx="222250"/>
            </a:xfrm>
            <a:custGeom>
              <a:pathLst>
                <a:path w="140" extrusionOk="0" h="26">
                  <a:moveTo>
                    <a:pt y="0" x="0"/>
                  </a:moveTo>
                  <a:lnTo>
                    <a:pt y="26" x="140"/>
                  </a:lnTo>
                  <a:lnTo>
                    <a:pt y="7" x="23"/>
                  </a:lnTo>
                  <a:lnTo>
                    <a:pt y="4" x="1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06" name="Shape 1606"/>
            <p:cNvSpPr/>
            <p:nvPr/>
          </p:nvSpPr>
          <p:spPr>
            <a:xfrm>
              <a:off y="2670175" x="4621212"/>
              <a:ext cy="590550" cx="1663700"/>
            </a:xfrm>
            <a:custGeom>
              <a:pathLst>
                <a:path w="1048" extrusionOk="0" h="372">
                  <a:moveTo>
                    <a:pt y="2" x="5"/>
                  </a:moveTo>
                  <a:lnTo>
                    <a:pt y="10" x="1"/>
                  </a:lnTo>
                  <a:lnTo>
                    <a:pt y="21" x="0"/>
                  </a:lnTo>
                  <a:lnTo>
                    <a:pt y="29" x="1"/>
                  </a:lnTo>
                  <a:lnTo>
                    <a:pt y="37" x="5"/>
                  </a:lnTo>
                  <a:lnTo>
                    <a:pt y="70" x="30"/>
                  </a:lnTo>
                  <a:lnTo>
                    <a:pt y="102" x="56"/>
                  </a:lnTo>
                  <a:lnTo>
                    <a:pt y="132" x="84"/>
                  </a:lnTo>
                  <a:lnTo>
                    <a:pt y="162" x="113"/>
                  </a:lnTo>
                  <a:lnTo>
                    <a:pt y="193" x="143"/>
                  </a:lnTo>
                  <a:lnTo>
                    <a:pt y="222" x="174"/>
                  </a:lnTo>
                  <a:lnTo>
                    <a:pt y="249" x="207"/>
                  </a:lnTo>
                  <a:lnTo>
                    <a:pt y="277" x="241"/>
                  </a:lnTo>
                  <a:lnTo>
                    <a:pt y="286" x="251"/>
                  </a:lnTo>
                  <a:lnTo>
                    <a:pt y="293" x="265"/>
                  </a:lnTo>
                  <a:lnTo>
                    <a:pt y="296" x="280"/>
                  </a:lnTo>
                  <a:lnTo>
                    <a:pt y="301" x="295"/>
                  </a:lnTo>
                  <a:lnTo>
                    <a:pt y="372" x="741"/>
                  </a:lnTo>
                  <a:lnTo>
                    <a:pt y="372" x="770"/>
                  </a:lnTo>
                  <a:lnTo>
                    <a:pt y="372" x="795"/>
                  </a:lnTo>
                  <a:lnTo>
                    <a:pt y="370" x="822"/>
                  </a:lnTo>
                  <a:lnTo>
                    <a:pt y="369" x="846"/>
                  </a:lnTo>
                  <a:lnTo>
                    <a:pt y="365" x="869"/>
                  </a:lnTo>
                  <a:lnTo>
                    <a:pt y="360" x="891"/>
                  </a:lnTo>
                  <a:lnTo>
                    <a:pt y="355" x="913"/>
                  </a:lnTo>
                  <a:lnTo>
                    <a:pt y="348" x="932"/>
                  </a:lnTo>
                  <a:lnTo>
                    <a:pt y="340" x="950"/>
                  </a:lnTo>
                  <a:lnTo>
                    <a:pt y="331" x="969"/>
                  </a:lnTo>
                  <a:lnTo>
                    <a:pt y="321" x="984"/>
                  </a:lnTo>
                  <a:lnTo>
                    <a:pt y="311" x="999"/>
                  </a:lnTo>
                  <a:lnTo>
                    <a:pt y="299" x="1013"/>
                  </a:lnTo>
                  <a:lnTo>
                    <a:pt y="286" x="1026"/>
                  </a:lnTo>
                  <a:lnTo>
                    <a:pt y="272" x="1036"/>
                  </a:lnTo>
                  <a:lnTo>
                    <a:pt y="257" x="1048"/>
                  </a:lnTo>
                  <a:lnTo>
                    <a:pt y="254" x="1038"/>
                  </a:lnTo>
                  <a:lnTo>
                    <a:pt y="250" x="1033"/>
                  </a:lnTo>
                  <a:lnTo>
                    <a:pt y="213" x="988"/>
                  </a:lnTo>
                  <a:lnTo>
                    <a:pt y="179" x="944"/>
                  </a:lnTo>
                  <a:lnTo>
                    <a:pt y="149" x="896"/>
                  </a:lnTo>
                  <a:lnTo>
                    <a:pt y="122" x="851"/>
                  </a:lnTo>
                  <a:lnTo>
                    <a:pt y="97" x="802"/>
                  </a:lnTo>
                  <a:lnTo>
                    <a:pt y="76" x="753"/>
                  </a:lnTo>
                  <a:lnTo>
                    <a:pt y="58" x="704"/>
                  </a:lnTo>
                  <a:lnTo>
                    <a:pt y="42" x="653"/>
                  </a:lnTo>
                  <a:lnTo>
                    <a:pt y="29" x="603"/>
                  </a:lnTo>
                  <a:lnTo>
                    <a:pt y="19" x="550"/>
                  </a:lnTo>
                  <a:lnTo>
                    <a:pt y="10" x="498"/>
                  </a:lnTo>
                  <a:lnTo>
                    <a:pt y="5" x="446"/>
                  </a:lnTo>
                  <a:lnTo>
                    <a:pt y="2" x="392"/>
                  </a:lnTo>
                  <a:lnTo>
                    <a:pt y="0" x="337"/>
                  </a:lnTo>
                  <a:lnTo>
                    <a:pt y="0" x="283"/>
                  </a:lnTo>
                  <a:lnTo>
                    <a:pt y="2" x="229"/>
                  </a:lnTo>
                  <a:lnTo>
                    <a:pt y="4" x="213"/>
                  </a:lnTo>
                  <a:lnTo>
                    <a:pt y="4" x="167"/>
                  </a:lnTo>
                  <a:lnTo>
                    <a:pt y="4" x="96"/>
                  </a:lnTo>
                  <a:lnTo>
                    <a:pt y="2" x="5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07" name="Shape 1607"/>
            <p:cNvSpPr/>
            <p:nvPr/>
          </p:nvSpPr>
          <p:spPr>
            <a:xfrm>
              <a:off y="2697161" x="4660900"/>
              <a:ext cy="395287" cx="1584325"/>
            </a:xfrm>
            <a:custGeom>
              <a:pathLst>
                <a:path w="998" extrusionOk="0" h="249">
                  <a:moveTo>
                    <a:pt y="25" x="14"/>
                  </a:moveTo>
                  <a:lnTo>
                    <a:pt y="29" x="186"/>
                  </a:lnTo>
                  <a:lnTo>
                    <a:pt y="32" x="328"/>
                  </a:lnTo>
                  <a:lnTo>
                    <a:pt y="34" x="390"/>
                  </a:lnTo>
                  <a:lnTo>
                    <a:pt y="36" x="448"/>
                  </a:lnTo>
                  <a:lnTo>
                    <a:pt y="41" x="502"/>
                  </a:lnTo>
                  <a:lnTo>
                    <a:pt y="47" x="552"/>
                  </a:lnTo>
                  <a:lnTo>
                    <a:pt y="51" x="578"/>
                  </a:lnTo>
                  <a:lnTo>
                    <a:pt y="56" x="603"/>
                  </a:lnTo>
                  <a:lnTo>
                    <a:pt y="63" x="628"/>
                  </a:lnTo>
                  <a:lnTo>
                    <a:pt y="69" x="654"/>
                  </a:lnTo>
                  <a:lnTo>
                    <a:pt y="76" x="679"/>
                  </a:lnTo>
                  <a:lnTo>
                    <a:pt y="86" x="704"/>
                  </a:lnTo>
                  <a:lnTo>
                    <a:pt y="96" x="730"/>
                  </a:lnTo>
                  <a:lnTo>
                    <a:pt y="107" x="755"/>
                  </a:lnTo>
                  <a:lnTo>
                    <a:pt y="134" x="811"/>
                  </a:lnTo>
                  <a:lnTo>
                    <a:pt y="166" x="868"/>
                  </a:lnTo>
                  <a:lnTo>
                    <a:pt y="203" x="930"/>
                  </a:lnTo>
                  <a:lnTo>
                    <a:pt y="249" x="998"/>
                  </a:lnTo>
                  <a:lnTo>
                    <a:pt y="223" x="969"/>
                  </a:lnTo>
                  <a:lnTo>
                    <a:pt y="200" x="941"/>
                  </a:lnTo>
                  <a:lnTo>
                    <a:pt y="179" x="912"/>
                  </a:lnTo>
                  <a:lnTo>
                    <a:pt y="159" x="883"/>
                  </a:lnTo>
                  <a:lnTo>
                    <a:pt y="140" x="853"/>
                  </a:lnTo>
                  <a:lnTo>
                    <a:pt y="123" x="824"/>
                  </a:lnTo>
                  <a:lnTo>
                    <a:pt y="108" x="795"/>
                  </a:lnTo>
                  <a:lnTo>
                    <a:pt y="95" x="765"/>
                  </a:lnTo>
                  <a:lnTo>
                    <a:pt y="81" x="736"/>
                  </a:lnTo>
                  <a:lnTo>
                    <a:pt y="69" x="706"/>
                  </a:lnTo>
                  <a:lnTo>
                    <a:pt y="59" x="675"/>
                  </a:lnTo>
                  <a:lnTo>
                    <a:pt y="51" x="645"/>
                  </a:lnTo>
                  <a:lnTo>
                    <a:pt y="42" x="615"/>
                  </a:lnTo>
                  <a:lnTo>
                    <a:pt y="34" x="584"/>
                  </a:lnTo>
                  <a:lnTo>
                    <a:pt y="29" x="554"/>
                  </a:lnTo>
                  <a:lnTo>
                    <a:pt y="24" x="524"/>
                  </a:lnTo>
                  <a:lnTo>
                    <a:pt y="15" x="461"/>
                  </a:lnTo>
                  <a:lnTo>
                    <a:pt y="9" x="399"/>
                  </a:lnTo>
                  <a:lnTo>
                    <a:pt y="5" x="334"/>
                  </a:lnTo>
                  <a:lnTo>
                    <a:pt y="4" x="270"/>
                  </a:lnTo>
                  <a:lnTo>
                    <a:pt y="2" x="139"/>
                  </a:lnTo>
                  <a:lnTo>
                    <a:pt y="0" x="2"/>
                  </a:lnTo>
                  <a:lnTo>
                    <a:pt y="2" x="0"/>
                  </a:lnTo>
                  <a:lnTo>
                    <a:pt y="4" x="0"/>
                  </a:lnTo>
                  <a:lnTo>
                    <a:pt y="9" x="4"/>
                  </a:lnTo>
                  <a:lnTo>
                    <a:pt y="12" x="9"/>
                  </a:lnTo>
                  <a:lnTo>
                    <a:pt y="17" x="12"/>
                  </a:lnTo>
                  <a:lnTo>
                    <a:pt y="22" x="15"/>
                  </a:lnTo>
                  <a:lnTo>
                    <a:pt y="22" x="15"/>
                  </a:lnTo>
                  <a:lnTo>
                    <a:pt y="24" x="17"/>
                  </a:lnTo>
                  <a:lnTo>
                    <a:pt y="25" x="15"/>
                  </a:lnTo>
                  <a:lnTo>
                    <a:pt y="25" x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08" name="Shape 1608"/>
            <p:cNvSpPr/>
            <p:nvPr/>
          </p:nvSpPr>
          <p:spPr>
            <a:xfrm>
              <a:off y="3351212" x="4310062"/>
              <a:ext cy="244475" cx="1557337"/>
            </a:xfrm>
            <a:custGeom>
              <a:pathLst>
                <a:path w="981" extrusionOk="0" h="154">
                  <a:moveTo>
                    <a:pt y="154" x="981"/>
                  </a:moveTo>
                  <a:lnTo>
                    <a:pt y="146" x="971"/>
                  </a:lnTo>
                  <a:lnTo>
                    <a:pt y="139" x="959"/>
                  </a:lnTo>
                  <a:lnTo>
                    <a:pt y="132" x="945"/>
                  </a:lnTo>
                  <a:lnTo>
                    <a:pt y="124" x="930"/>
                  </a:lnTo>
                  <a:lnTo>
                    <a:pt y="112" x="896"/>
                  </a:lnTo>
                  <a:lnTo>
                    <a:pt y="98" x="858"/>
                  </a:lnTo>
                  <a:lnTo>
                    <a:pt y="87" x="814"/>
                  </a:lnTo>
                  <a:lnTo>
                    <a:pt y="77" x="765"/>
                  </a:lnTo>
                  <a:lnTo>
                    <a:pt y="66" x="711"/>
                  </a:lnTo>
                  <a:lnTo>
                    <a:pt y="56" x="652"/>
                  </a:lnTo>
                  <a:lnTo>
                    <a:pt y="48" x="588"/>
                  </a:lnTo>
                  <a:lnTo>
                    <a:pt y="39" x="520"/>
                  </a:lnTo>
                  <a:lnTo>
                    <a:pt y="31" x="447"/>
                  </a:lnTo>
                  <a:lnTo>
                    <a:pt y="24" x="371"/>
                  </a:lnTo>
                  <a:lnTo>
                    <a:pt y="12" x="206"/>
                  </a:lnTo>
                  <a:lnTo>
                    <a:pt y="0" x="27"/>
                  </a:lnTo>
                  <a:lnTo>
                    <a:pt y="19" x="0"/>
                  </a:lnTo>
                  <a:lnTo>
                    <a:pt y="26" x="142"/>
                  </a:lnTo>
                  <a:lnTo>
                    <a:pt y="34" x="285"/>
                  </a:lnTo>
                  <a:lnTo>
                    <a:pt y="44" x="429"/>
                  </a:lnTo>
                  <a:lnTo>
                    <a:pt y="58" x="566"/>
                  </a:lnTo>
                  <a:lnTo>
                    <a:pt y="65" x="630"/>
                  </a:lnTo>
                  <a:lnTo>
                    <a:pt y="73" x="692"/>
                  </a:lnTo>
                  <a:lnTo>
                    <a:pt y="83" x="751"/>
                  </a:lnTo>
                  <a:lnTo>
                    <a:pt y="95" x="807"/>
                  </a:lnTo>
                  <a:lnTo>
                    <a:pt y="107" x="858"/>
                  </a:lnTo>
                  <a:lnTo>
                    <a:pt y="120" x="903"/>
                  </a:lnTo>
                  <a:lnTo>
                    <a:pt y="129" x="925"/>
                  </a:lnTo>
                  <a:lnTo>
                    <a:pt y="137" x="945"/>
                  </a:lnTo>
                  <a:lnTo>
                    <a:pt y="146" x="964"/>
                  </a:lnTo>
                  <a:lnTo>
                    <a:pt y="154" x="98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09" name="Shape 1609"/>
            <p:cNvSpPr/>
            <p:nvPr/>
          </p:nvSpPr>
          <p:spPr>
            <a:xfrm>
              <a:off y="2789236" x="2101850"/>
              <a:ext cy="93661" cx="552450"/>
            </a:xfrm>
            <a:custGeom>
              <a:pathLst>
                <a:path w="348" extrusionOk="0" h="59">
                  <a:moveTo>
                    <a:pt y="59" x="348"/>
                  </a:moveTo>
                  <a:lnTo>
                    <a:pt y="52" x="344"/>
                  </a:lnTo>
                  <a:lnTo>
                    <a:pt y="47" x="339"/>
                  </a:lnTo>
                  <a:lnTo>
                    <a:pt y="42" x="329"/>
                  </a:lnTo>
                  <a:lnTo>
                    <a:pt y="37" x="317"/>
                  </a:lnTo>
                  <a:lnTo>
                    <a:pt y="27" x="285"/>
                  </a:lnTo>
                  <a:lnTo>
                    <a:pt y="18" x="245"/>
                  </a:lnTo>
                  <a:lnTo>
                    <a:pt y="11" x="196"/>
                  </a:lnTo>
                  <a:lnTo>
                    <a:pt y="6" x="140"/>
                  </a:lnTo>
                  <a:lnTo>
                    <a:pt y="1" x="81"/>
                  </a:lnTo>
                  <a:lnTo>
                    <a:pt y="0" x="18"/>
                  </a:lnTo>
                  <a:lnTo>
                    <a:pt y="3" x="0"/>
                  </a:lnTo>
                  <a:lnTo>
                    <a:pt y="8" x="45"/>
                  </a:lnTo>
                  <a:lnTo>
                    <a:pt y="13" x="98"/>
                  </a:lnTo>
                  <a:lnTo>
                    <a:pt y="18" x="152"/>
                  </a:lnTo>
                  <a:lnTo>
                    <a:pt y="23" x="204"/>
                  </a:lnTo>
                  <a:lnTo>
                    <a:pt y="30" x="253"/>
                  </a:lnTo>
                  <a:lnTo>
                    <a:pt y="38" x="295"/>
                  </a:lnTo>
                  <a:lnTo>
                    <a:pt y="42" x="314"/>
                  </a:lnTo>
                  <a:lnTo>
                    <a:pt y="47" x="327"/>
                  </a:lnTo>
                  <a:lnTo>
                    <a:pt y="54" x="339"/>
                  </a:lnTo>
                  <a:lnTo>
                    <a:pt y="59" x="3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10" name="Shape 1610"/>
            <p:cNvSpPr/>
            <p:nvPr/>
          </p:nvSpPr>
          <p:spPr>
            <a:xfrm>
              <a:off y="3381375" x="4165600"/>
              <a:ext cy="220661" cx="1704975"/>
            </a:xfrm>
            <a:custGeom>
              <a:pathLst>
                <a:path w="1074" extrusionOk="0" h="139">
                  <a:moveTo>
                    <a:pt y="139" x="1070"/>
                  </a:moveTo>
                  <a:lnTo>
                    <a:pt y="137" x="1072"/>
                  </a:lnTo>
                  <a:lnTo>
                    <a:pt y="137" x="1074"/>
                  </a:lnTo>
                  <a:lnTo>
                    <a:pt y="128" x="1062"/>
                  </a:lnTo>
                  <a:lnTo>
                    <a:pt y="122" x="1050"/>
                  </a:lnTo>
                  <a:lnTo>
                    <a:pt y="113" x="1035"/>
                  </a:lnTo>
                  <a:lnTo>
                    <a:pt y="107" x="1020"/>
                  </a:lnTo>
                  <a:lnTo>
                    <a:pt y="95" x="984"/>
                  </a:lnTo>
                  <a:lnTo>
                    <a:pt y="83" x="942"/>
                  </a:lnTo>
                  <a:lnTo>
                    <a:pt y="71" x="895"/>
                  </a:lnTo>
                  <a:lnTo>
                    <a:pt y="61" x="842"/>
                  </a:lnTo>
                  <a:lnTo>
                    <a:pt y="52" x="787"/>
                  </a:lnTo>
                  <a:lnTo>
                    <a:pt y="44" x="724"/>
                  </a:lnTo>
                  <a:lnTo>
                    <a:pt y="37" x="658"/>
                  </a:lnTo>
                  <a:lnTo>
                    <a:pt y="30" x="587"/>
                  </a:lnTo>
                  <a:lnTo>
                    <a:pt y="24" x="513"/>
                  </a:lnTo>
                  <a:lnTo>
                    <a:pt y="19" x="435"/>
                  </a:lnTo>
                  <a:lnTo>
                    <a:pt y="8" x="270"/>
                  </a:lnTo>
                  <a:lnTo>
                    <a:pt y="0" x="91"/>
                  </a:lnTo>
                  <a:lnTo>
                    <a:pt y="63" x="0"/>
                  </a:lnTo>
                  <a:lnTo>
                    <a:pt y="56" x="121"/>
                  </a:lnTo>
                  <a:lnTo>
                    <a:pt y="52" x="263"/>
                  </a:lnTo>
                  <a:lnTo>
                    <a:pt y="51" x="341"/>
                  </a:lnTo>
                  <a:lnTo>
                    <a:pt y="51" x="420"/>
                  </a:lnTo>
                  <a:lnTo>
                    <a:pt y="51" x="500"/>
                  </a:lnTo>
                  <a:lnTo>
                    <a:pt y="54" x="579"/>
                  </a:lnTo>
                  <a:lnTo>
                    <a:pt y="58" x="658"/>
                  </a:lnTo>
                  <a:lnTo>
                    <a:pt y="63" x="734"/>
                  </a:lnTo>
                  <a:lnTo>
                    <a:pt y="69" x="805"/>
                  </a:lnTo>
                  <a:lnTo>
                    <a:pt y="79" x="873"/>
                  </a:lnTo>
                  <a:lnTo>
                    <a:pt y="85" x="905"/>
                  </a:lnTo>
                  <a:lnTo>
                    <a:pt y="90" x="933"/>
                  </a:lnTo>
                  <a:lnTo>
                    <a:pt y="96" x="962"/>
                  </a:lnTo>
                  <a:lnTo>
                    <a:pt y="103" x="987"/>
                  </a:lnTo>
                  <a:lnTo>
                    <a:pt y="112" x="1013"/>
                  </a:lnTo>
                  <a:lnTo>
                    <a:pt y="120" x="1035"/>
                  </a:lnTo>
                  <a:lnTo>
                    <a:pt y="130" x="1053"/>
                  </a:lnTo>
                  <a:lnTo>
                    <a:pt y="139" x="1070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11" name="Shape 1611"/>
            <p:cNvSpPr/>
            <p:nvPr/>
          </p:nvSpPr>
          <p:spPr>
            <a:xfrm>
              <a:off y="2794000" x="1974850"/>
              <a:ext cy="90486" cx="679450"/>
            </a:xfrm>
            <a:custGeom>
              <a:pathLst>
                <a:path w="428" extrusionOk="0" h="57">
                  <a:moveTo>
                    <a:pt y="57" x="426"/>
                  </a:moveTo>
                  <a:lnTo>
                    <a:pt y="56" x="426"/>
                  </a:lnTo>
                  <a:lnTo>
                    <a:pt y="56" x="428"/>
                  </a:lnTo>
                  <a:lnTo>
                    <a:pt y="51" x="422"/>
                  </a:lnTo>
                  <a:lnTo>
                    <a:pt y="44" x="416"/>
                  </a:lnTo>
                  <a:lnTo>
                    <a:pt y="39" x="404"/>
                  </a:lnTo>
                  <a:lnTo>
                    <a:pt y="34" x="389"/>
                  </a:lnTo>
                  <a:lnTo>
                    <a:pt y="25" x="352"/>
                  </a:lnTo>
                  <a:lnTo>
                    <a:pt y="17" x="306"/>
                  </a:lnTo>
                  <a:lnTo>
                    <a:pt y="10" x="252"/>
                  </a:lnTo>
                  <a:lnTo>
                    <a:pt y="5" x="195"/>
                  </a:lnTo>
                  <a:lnTo>
                    <a:pt y="2" x="135"/>
                  </a:lnTo>
                  <a:lnTo>
                    <a:pt y="0" x="76"/>
                  </a:lnTo>
                  <a:lnTo>
                    <a:pt y="15" x="0"/>
                  </a:lnTo>
                  <a:lnTo>
                    <a:pt y="12" x="44"/>
                  </a:lnTo>
                  <a:lnTo>
                    <a:pt y="12" x="103"/>
                  </a:lnTo>
                  <a:lnTo>
                    <a:pt y="13" x="171"/>
                  </a:lnTo>
                  <a:lnTo>
                    <a:pt y="17" x="240"/>
                  </a:lnTo>
                  <a:lnTo>
                    <a:pt y="19" x="274"/>
                  </a:lnTo>
                  <a:lnTo>
                    <a:pt y="22" x="306"/>
                  </a:lnTo>
                  <a:lnTo>
                    <a:pt y="27" x="336"/>
                  </a:lnTo>
                  <a:lnTo>
                    <a:pt y="30" x="363"/>
                  </a:lnTo>
                  <a:lnTo>
                    <a:pt y="37" x="385"/>
                  </a:lnTo>
                  <a:lnTo>
                    <a:pt y="42" x="404"/>
                  </a:lnTo>
                  <a:lnTo>
                    <a:pt y="46" x="412"/>
                  </a:lnTo>
                  <a:lnTo>
                    <a:pt y="49" x="417"/>
                  </a:lnTo>
                  <a:lnTo>
                    <a:pt y="52" x="422"/>
                  </a:lnTo>
                  <a:lnTo>
                    <a:pt y="57" x="426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12" name="Shape 1612"/>
            <p:cNvSpPr/>
            <p:nvPr/>
          </p:nvSpPr>
          <p:spPr>
            <a:xfrm>
              <a:off y="3478212" x="3948112"/>
              <a:ext cy="147637" cx="1900237"/>
            </a:xfrm>
            <a:custGeom>
              <a:pathLst>
                <a:path w="1197" extrusionOk="0" h="93">
                  <a:moveTo>
                    <a:pt y="91" x="1180"/>
                  </a:moveTo>
                  <a:lnTo>
                    <a:pt y="83" x="1197"/>
                  </a:lnTo>
                  <a:lnTo>
                    <a:pt y="73" x="1177"/>
                  </a:lnTo>
                  <a:lnTo>
                    <a:pt y="62" x="1155"/>
                  </a:lnTo>
                  <a:lnTo>
                    <a:pt y="54" x="1131"/>
                  </a:lnTo>
                  <a:lnTo>
                    <a:pt y="46" x="1106"/>
                  </a:lnTo>
                  <a:lnTo>
                    <a:pt y="39" x="1079"/>
                  </a:lnTo>
                  <a:lnTo>
                    <a:pt y="32" x="1049"/>
                  </a:lnTo>
                  <a:lnTo>
                    <a:pt y="27" x="1018"/>
                  </a:lnTo>
                  <a:lnTo>
                    <a:pt y="22" x="986"/>
                  </a:lnTo>
                  <a:lnTo>
                    <a:pt y="13" x="917"/>
                  </a:lnTo>
                  <a:lnTo>
                    <a:pt y="7" x="844"/>
                  </a:lnTo>
                  <a:lnTo>
                    <a:pt y="3" x="768"/>
                  </a:lnTo>
                  <a:lnTo>
                    <a:pt y="0" x="691"/>
                  </a:lnTo>
                  <a:lnTo>
                    <a:pt y="0" x="611"/>
                  </a:lnTo>
                  <a:lnTo>
                    <a:pt y="0" x="532"/>
                  </a:lnTo>
                  <a:lnTo>
                    <a:pt y="2" x="453"/>
                  </a:lnTo>
                  <a:lnTo>
                    <a:pt y="5" x="377"/>
                  </a:lnTo>
                  <a:lnTo>
                    <a:pt y="12" x="235"/>
                  </a:lnTo>
                  <a:lnTo>
                    <a:pt y="17" x="111"/>
                  </a:lnTo>
                  <a:lnTo>
                    <a:pt y="93" x="0"/>
                  </a:lnTo>
                  <a:lnTo>
                    <a:pt y="84" x="56"/>
                  </a:lnTo>
                  <a:lnTo>
                    <a:pt y="74" x="120"/>
                  </a:lnTo>
                  <a:lnTo>
                    <a:pt y="66" x="193"/>
                  </a:lnTo>
                  <a:lnTo>
                    <a:pt y="57" x="270"/>
                  </a:lnTo>
                  <a:lnTo>
                    <a:pt y="49" x="355"/>
                  </a:lnTo>
                  <a:lnTo>
                    <a:pt y="42" x="442"/>
                  </a:lnTo>
                  <a:lnTo>
                    <a:pt y="37" x="532"/>
                  </a:lnTo>
                  <a:lnTo>
                    <a:pt y="32" x="621"/>
                  </a:lnTo>
                  <a:lnTo>
                    <a:pt y="30" x="709"/>
                  </a:lnTo>
                  <a:lnTo>
                    <a:pt y="30" x="797"/>
                  </a:lnTo>
                  <a:lnTo>
                    <a:pt y="32" x="878"/>
                  </a:lnTo>
                  <a:lnTo>
                    <a:pt y="37" x="956"/>
                  </a:lnTo>
                  <a:lnTo>
                    <a:pt y="40" x="993"/>
                  </a:lnTo>
                  <a:lnTo>
                    <a:pt y="46" x="1027"/>
                  </a:lnTo>
                  <a:lnTo>
                    <a:pt y="51" x="1059"/>
                  </a:lnTo>
                  <a:lnTo>
                    <a:pt y="57" x="1087"/>
                  </a:lnTo>
                  <a:lnTo>
                    <a:pt y="64" x="1116"/>
                  </a:lnTo>
                  <a:lnTo>
                    <a:pt y="73" x="1140"/>
                  </a:lnTo>
                  <a:lnTo>
                    <a:pt y="81" x="1162"/>
                  </a:lnTo>
                  <a:lnTo>
                    <a:pt y="91" x="1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13" name="Shape 1613"/>
            <p:cNvSpPr/>
            <p:nvPr/>
          </p:nvSpPr>
          <p:spPr>
            <a:xfrm>
              <a:off y="2824161" x="1830386"/>
              <a:ext cy="66675" cx="812800"/>
            </a:xfrm>
            <a:custGeom>
              <a:pathLst>
                <a:path w="512" extrusionOk="0" h="42">
                  <a:moveTo>
                    <a:pt y="42" x="505"/>
                  </a:moveTo>
                  <a:lnTo>
                    <a:pt y="38" x="512"/>
                  </a:lnTo>
                  <a:lnTo>
                    <a:pt y="35" x="508"/>
                  </a:lnTo>
                  <a:lnTo>
                    <a:pt y="32" x="503"/>
                  </a:lnTo>
                  <a:lnTo>
                    <a:pt y="28" x="497"/>
                  </a:lnTo>
                  <a:lnTo>
                    <a:pt y="25" x="488"/>
                  </a:lnTo>
                  <a:lnTo>
                    <a:pt y="18" x="468"/>
                  </a:lnTo>
                  <a:lnTo>
                    <a:pt y="13" x="443"/>
                  </a:lnTo>
                  <a:lnTo>
                    <a:pt y="10" x="414"/>
                  </a:lnTo>
                  <a:lnTo>
                    <a:pt y="6" x="382"/>
                  </a:lnTo>
                  <a:lnTo>
                    <a:pt y="3" x="348"/>
                  </a:lnTo>
                  <a:lnTo>
                    <a:pt y="1" x="313"/>
                  </a:lnTo>
                  <a:lnTo>
                    <a:pt y="0" x="240"/>
                  </a:lnTo>
                  <a:lnTo>
                    <a:pt y="0" x="171"/>
                  </a:lnTo>
                  <a:lnTo>
                    <a:pt y="0" x="110"/>
                  </a:lnTo>
                  <a:lnTo>
                    <a:pt y="3" x="64"/>
                  </a:lnTo>
                  <a:lnTo>
                    <a:pt y="30" x="0"/>
                  </a:lnTo>
                  <a:lnTo>
                    <a:pt y="25" x="47"/>
                  </a:lnTo>
                  <a:lnTo>
                    <a:pt y="20" x="115"/>
                  </a:lnTo>
                  <a:lnTo>
                    <a:pt y="16" x="194"/>
                  </a:lnTo>
                  <a:lnTo>
                    <a:pt y="13" x="277"/>
                  </a:lnTo>
                  <a:lnTo>
                    <a:pt y="13" x="319"/>
                  </a:lnTo>
                  <a:lnTo>
                    <a:pt y="15" x="358"/>
                  </a:lnTo>
                  <a:lnTo>
                    <a:pt y="16" x="395"/>
                  </a:lnTo>
                  <a:lnTo>
                    <a:pt y="18" x="427"/>
                  </a:lnTo>
                  <a:lnTo>
                    <a:pt y="22" x="456"/>
                  </a:lnTo>
                  <a:lnTo>
                    <a:pt y="27" x="480"/>
                  </a:lnTo>
                  <a:lnTo>
                    <a:pt y="30" x="488"/>
                  </a:lnTo>
                  <a:lnTo>
                    <a:pt y="33" x="497"/>
                  </a:lnTo>
                  <a:lnTo>
                    <a:pt y="37" x="502"/>
                  </a:lnTo>
                  <a:lnTo>
                    <a:pt y="42" x="505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14" name="Shape 1614"/>
            <p:cNvSpPr/>
            <p:nvPr/>
          </p:nvSpPr>
          <p:spPr>
            <a:xfrm>
              <a:off y="3598862" x="2833686"/>
              <a:ext cy="1263650" cx="2967036"/>
            </a:xfrm>
            <a:custGeom>
              <a:pathLst>
                <a:path w="1869" extrusionOk="0" h="796">
                  <a:moveTo>
                    <a:pt y="776" x="376"/>
                  </a:moveTo>
                  <a:lnTo>
                    <a:pt y="782" x="363"/>
                  </a:lnTo>
                  <a:lnTo>
                    <a:pt y="787" x="347"/>
                  </a:lnTo>
                  <a:lnTo>
                    <a:pt y="792" x="332"/>
                  </a:lnTo>
                  <a:lnTo>
                    <a:pt y="794" x="317"/>
                  </a:lnTo>
                  <a:lnTo>
                    <a:pt y="796" x="302"/>
                  </a:lnTo>
                  <a:lnTo>
                    <a:pt y="796" x="285"/>
                  </a:lnTo>
                  <a:lnTo>
                    <a:pt y="796" x="268"/>
                  </a:lnTo>
                  <a:lnTo>
                    <a:pt y="794" x="248"/>
                  </a:lnTo>
                  <a:lnTo>
                    <a:pt y="782" x="189"/>
                  </a:lnTo>
                  <a:lnTo>
                    <a:pt y="771" x="123"/>
                  </a:lnTo>
                  <a:lnTo>
                    <a:pt y="757" x="59"/>
                  </a:lnTo>
                  <a:lnTo>
                    <a:pt y="743" x="0"/>
                  </a:lnTo>
                  <a:lnTo>
                    <a:pt y="732" x="3"/>
                  </a:lnTo>
                  <a:lnTo>
                    <a:pt y="720" x="11"/>
                  </a:lnTo>
                  <a:lnTo>
                    <a:pt y="708" x="23"/>
                  </a:lnTo>
                  <a:lnTo>
                    <a:pt y="694" x="42"/>
                  </a:lnTo>
                  <a:lnTo>
                    <a:pt y="671" x="140"/>
                  </a:lnTo>
                  <a:lnTo>
                    <a:pt y="644" x="241"/>
                  </a:lnTo>
                  <a:lnTo>
                    <a:pt y="613" x="346"/>
                  </a:lnTo>
                  <a:lnTo>
                    <a:pt y="578" x="454"/>
                  </a:lnTo>
                  <a:lnTo>
                    <a:pt y="542" x="565"/>
                  </a:lnTo>
                  <a:lnTo>
                    <a:pt y="502" x="678"/>
                  </a:lnTo>
                  <a:lnTo>
                    <a:pt y="460" x="792"/>
                  </a:lnTo>
                  <a:lnTo>
                    <a:pt y="416" x="908"/>
                  </a:lnTo>
                  <a:lnTo>
                    <a:pt y="368" x="1023"/>
                  </a:lnTo>
                  <a:lnTo>
                    <a:pt y="319" x="1139"/>
                  </a:lnTo>
                  <a:lnTo>
                    <a:pt y="269" x="1258"/>
                  </a:lnTo>
                  <a:lnTo>
                    <a:pt y="218" x="1372"/>
                  </a:lnTo>
                  <a:lnTo>
                    <a:pt y="164" x="1489"/>
                  </a:lnTo>
                  <a:lnTo>
                    <a:pt y="110" x="1602"/>
                  </a:lnTo>
                  <a:lnTo>
                    <a:pt y="56" x="1713"/>
                  </a:lnTo>
                  <a:lnTo>
                    <a:pt y="0" x="1825"/>
                  </a:lnTo>
                  <a:lnTo>
                    <a:pt y="5" x="1838"/>
                  </a:lnTo>
                  <a:lnTo>
                    <a:pt y="10" x="1850"/>
                  </a:lnTo>
                  <a:lnTo>
                    <a:pt y="17" x="1862"/>
                  </a:lnTo>
                  <a:lnTo>
                    <a:pt y="24" x="1869"/>
                  </a:lnTo>
                  <a:lnTo>
                    <a:pt y="776" x="376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15" name="Shape 1615"/>
            <p:cNvSpPr/>
            <p:nvPr/>
          </p:nvSpPr>
          <p:spPr>
            <a:xfrm>
              <a:off y="2879725" x="1393825"/>
              <a:ext cy="322261" cx="1227136"/>
            </a:xfrm>
            <a:custGeom>
              <a:pathLst>
                <a:path w="773" extrusionOk="0" h="203">
                  <a:moveTo>
                    <a:pt y="194" x="194"/>
                  </a:moveTo>
                  <a:lnTo>
                    <a:pt y="198" x="174"/>
                  </a:lnTo>
                  <a:lnTo>
                    <a:pt y="201" x="145"/>
                  </a:lnTo>
                  <a:lnTo>
                    <a:pt y="203" x="115"/>
                  </a:lnTo>
                  <a:lnTo>
                    <a:pt y="203" x="96"/>
                  </a:lnTo>
                  <a:lnTo>
                    <a:pt y="201" x="73"/>
                  </a:lnTo>
                  <a:lnTo>
                    <a:pt y="199" x="46"/>
                  </a:lnTo>
                  <a:lnTo>
                    <a:pt y="196" x="20"/>
                  </a:lnTo>
                  <a:lnTo>
                    <a:pt y="193" x="0"/>
                  </a:lnTo>
                  <a:lnTo>
                    <a:pt y="191" x="0"/>
                  </a:lnTo>
                  <a:lnTo>
                    <a:pt y="189" x="0"/>
                  </a:lnTo>
                  <a:lnTo>
                    <a:pt y="186" x="3"/>
                  </a:lnTo>
                  <a:lnTo>
                    <a:pt y="183" x="10"/>
                  </a:lnTo>
                  <a:lnTo>
                    <a:pt y="171" x="86"/>
                  </a:lnTo>
                  <a:lnTo>
                    <a:pt y="156" x="172"/>
                  </a:lnTo>
                  <a:lnTo>
                    <a:pt y="135" x="265"/>
                  </a:lnTo>
                  <a:lnTo>
                    <a:pt y="112" x="365"/>
                  </a:lnTo>
                  <a:lnTo>
                    <a:pt y="86" x="466"/>
                  </a:lnTo>
                  <a:lnTo>
                    <a:pt y="59" x="567"/>
                  </a:lnTo>
                  <a:lnTo>
                    <a:pt y="30" x="669"/>
                  </a:lnTo>
                  <a:lnTo>
                    <a:pt y="0" x="765"/>
                  </a:lnTo>
                  <a:lnTo>
                    <a:pt y="3" x="772"/>
                  </a:lnTo>
                  <a:lnTo>
                    <a:pt y="8" x="773"/>
                  </a:lnTo>
                  <a:lnTo>
                    <a:pt y="194" x="19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16" name="Shape 1616"/>
            <p:cNvSpPr/>
            <p:nvPr/>
          </p:nvSpPr>
          <p:spPr>
            <a:xfrm>
              <a:off y="3595687" x="2771775"/>
              <a:ext cy="1182687" cx="2959100"/>
            </a:xfrm>
            <a:custGeom>
              <a:pathLst>
                <a:path w="1864" extrusionOk="0" h="745">
                  <a:moveTo>
                    <a:pt y="685" x="39"/>
                  </a:moveTo>
                  <a:lnTo>
                    <a:pt y="690" x="29"/>
                  </a:lnTo>
                  <a:lnTo>
                    <a:pt y="695" x="20"/>
                  </a:lnTo>
                  <a:lnTo>
                    <a:pt y="702" x="13"/>
                  </a:lnTo>
                  <a:lnTo>
                    <a:pt y="710" x="10"/>
                  </a:lnTo>
                  <a:lnTo>
                    <a:pt y="724" x="3"/>
                  </a:lnTo>
                  <a:lnTo>
                    <a:pt y="737" x="0"/>
                  </a:lnTo>
                  <a:lnTo>
                    <a:pt y="745" x="39"/>
                  </a:lnTo>
                  <a:lnTo>
                    <a:pt y="734" x="42"/>
                  </a:lnTo>
                  <a:lnTo>
                    <a:pt y="722" x="50"/>
                  </a:lnTo>
                  <a:lnTo>
                    <a:pt y="710" x="62"/>
                  </a:lnTo>
                  <a:lnTo>
                    <a:pt y="696" x="81"/>
                  </a:lnTo>
                  <a:lnTo>
                    <a:pt y="673" x="179"/>
                  </a:lnTo>
                  <a:lnTo>
                    <a:pt y="646" x="280"/>
                  </a:lnTo>
                  <a:lnTo>
                    <a:pt y="615" x="385"/>
                  </a:lnTo>
                  <a:lnTo>
                    <a:pt y="580" x="493"/>
                  </a:lnTo>
                  <a:lnTo>
                    <a:pt y="544" x="604"/>
                  </a:lnTo>
                  <a:lnTo>
                    <a:pt y="504" x="717"/>
                  </a:lnTo>
                  <a:lnTo>
                    <a:pt y="462" x="831"/>
                  </a:lnTo>
                  <a:lnTo>
                    <a:pt y="418" x="947"/>
                  </a:lnTo>
                  <a:lnTo>
                    <a:pt y="370" x="1062"/>
                  </a:lnTo>
                  <a:lnTo>
                    <a:pt y="321" x="1178"/>
                  </a:lnTo>
                  <a:lnTo>
                    <a:pt y="271" x="1297"/>
                  </a:lnTo>
                  <a:lnTo>
                    <a:pt y="220" x="1411"/>
                  </a:lnTo>
                  <a:lnTo>
                    <a:pt y="166" x="1528"/>
                  </a:lnTo>
                  <a:lnTo>
                    <a:pt y="112" x="1641"/>
                  </a:lnTo>
                  <a:lnTo>
                    <a:pt y="58" x="1752"/>
                  </a:lnTo>
                  <a:lnTo>
                    <a:pt y="2" x="1864"/>
                  </a:lnTo>
                  <a:lnTo>
                    <a:pt y="0" x="1854"/>
                  </a:lnTo>
                  <a:lnTo>
                    <a:pt y="58" x="1727"/>
                  </a:lnTo>
                  <a:lnTo>
                    <a:pt y="115" x="1602"/>
                  </a:lnTo>
                  <a:lnTo>
                    <a:pt y="171" x="1479"/>
                  </a:lnTo>
                  <a:lnTo>
                    <a:pt y="227" x="1356"/>
                  </a:lnTo>
                  <a:lnTo>
                    <a:pt y="279" x="1234"/>
                  </a:lnTo>
                  <a:lnTo>
                    <a:pt y="330" x="1116"/>
                  </a:lnTo>
                  <a:lnTo>
                    <a:pt y="379" x="998"/>
                  </a:lnTo>
                  <a:lnTo>
                    <a:pt y="424" x="881"/>
                  </a:lnTo>
                  <a:lnTo>
                    <a:pt y="468" x="768"/>
                  </a:lnTo>
                  <a:lnTo>
                    <a:pt y="509" x="657"/>
                  </a:lnTo>
                  <a:lnTo>
                    <a:pt y="546" x="547"/>
                  </a:lnTo>
                  <a:lnTo>
                    <a:pt y="582" x="439"/>
                  </a:lnTo>
                  <a:lnTo>
                    <a:pt y="612" x="334"/>
                  </a:lnTo>
                  <a:lnTo>
                    <a:pt y="641" x="233"/>
                  </a:lnTo>
                  <a:lnTo>
                    <a:pt y="664" x="135"/>
                  </a:lnTo>
                  <a:lnTo>
                    <a:pt y="685" x="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17" name="Shape 1617"/>
            <p:cNvSpPr/>
            <p:nvPr/>
          </p:nvSpPr>
          <p:spPr>
            <a:xfrm>
              <a:off y="2879725" x="1371600"/>
              <a:ext cy="306387" cx="1236661"/>
            </a:xfrm>
            <a:custGeom>
              <a:pathLst>
                <a:path w="779" extrusionOk="0" h="193">
                  <a:moveTo>
                    <a:pt y="179" x="17"/>
                  </a:moveTo>
                  <a:lnTo>
                    <a:pt y="181" x="9"/>
                  </a:lnTo>
                  <a:lnTo>
                    <a:pt y="184" x="4"/>
                  </a:lnTo>
                  <a:lnTo>
                    <a:pt y="188" x="2"/>
                  </a:lnTo>
                  <a:lnTo>
                    <a:pt y="191" x="0"/>
                  </a:lnTo>
                  <a:lnTo>
                    <a:pt y="193" x="14"/>
                  </a:lnTo>
                  <a:lnTo>
                    <a:pt y="191" x="14"/>
                  </a:lnTo>
                  <a:lnTo>
                    <a:pt y="189" x="14"/>
                  </a:lnTo>
                  <a:lnTo>
                    <a:pt y="186" x="17"/>
                  </a:lnTo>
                  <a:lnTo>
                    <a:pt y="183" x="24"/>
                  </a:lnTo>
                  <a:lnTo>
                    <a:pt y="171" x="100"/>
                  </a:lnTo>
                  <a:lnTo>
                    <a:pt y="156" x="186"/>
                  </a:lnTo>
                  <a:lnTo>
                    <a:pt y="135" x="279"/>
                  </a:lnTo>
                  <a:lnTo>
                    <a:pt y="112" x="379"/>
                  </a:lnTo>
                  <a:lnTo>
                    <a:pt y="86" x="480"/>
                  </a:lnTo>
                  <a:lnTo>
                    <a:pt y="59" x="581"/>
                  </a:lnTo>
                  <a:lnTo>
                    <a:pt y="30" x="683"/>
                  </a:lnTo>
                  <a:lnTo>
                    <a:pt y="0" x="779"/>
                  </a:lnTo>
                  <a:lnTo>
                    <a:pt y="0" x="777"/>
                  </a:lnTo>
                  <a:lnTo>
                    <a:pt y="30" x="669"/>
                  </a:lnTo>
                  <a:lnTo>
                    <a:pt y="59" x="563"/>
                  </a:lnTo>
                  <a:lnTo>
                    <a:pt y="88" x="458"/>
                  </a:lnTo>
                  <a:lnTo>
                    <a:pt y="113" x="357"/>
                  </a:lnTo>
                  <a:lnTo>
                    <a:pt y="135" x="261"/>
                  </a:lnTo>
                  <a:lnTo>
                    <a:pt y="154" x="171"/>
                  </a:lnTo>
                  <a:lnTo>
                    <a:pt y="169" x="90"/>
                  </a:lnTo>
                  <a:lnTo>
                    <a:pt y="179" x="1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18" name="Shape 1618"/>
            <p:cNvSpPr/>
            <p:nvPr/>
          </p:nvSpPr>
          <p:spPr>
            <a:xfrm>
              <a:off y="3590925" x="2428875"/>
              <a:ext cy="1154112" cx="3189286"/>
            </a:xfrm>
            <a:custGeom>
              <a:pathLst>
                <a:path w="2009" extrusionOk="0" h="727">
                  <a:moveTo>
                    <a:pt y="544" x="180"/>
                  </a:moveTo>
                  <a:lnTo>
                    <a:pt y="664" x="3"/>
                  </a:lnTo>
                  <a:lnTo>
                    <a:pt y="666" x="0"/>
                  </a:lnTo>
                  <a:lnTo>
                    <a:pt y="669" x="0"/>
                  </a:lnTo>
                  <a:lnTo>
                    <a:pt y="672" x="0"/>
                  </a:lnTo>
                  <a:lnTo>
                    <a:pt y="674" x="0"/>
                  </a:lnTo>
                  <a:lnTo>
                    <a:pt y="679" x="3"/>
                  </a:lnTo>
                  <a:lnTo>
                    <a:pt y="681" x="6"/>
                  </a:lnTo>
                  <a:lnTo>
                    <a:pt y="683" x="8"/>
                  </a:lnTo>
                  <a:lnTo>
                    <a:pt y="708" x="94"/>
                  </a:lnTo>
                  <a:lnTo>
                    <a:pt y="727" x="167"/>
                  </a:lnTo>
                  <a:lnTo>
                    <a:pt y="715" x="172"/>
                  </a:lnTo>
                  <a:lnTo>
                    <a:pt y="699" x="174"/>
                  </a:lnTo>
                  <a:lnTo>
                    <a:pt y="693" x="174"/>
                  </a:lnTo>
                  <a:lnTo>
                    <a:pt y="686" x="175"/>
                  </a:lnTo>
                  <a:lnTo>
                    <a:pt y="676" x="177"/>
                  </a:lnTo>
                  <a:lnTo>
                    <a:pt y="666" x="184"/>
                  </a:lnTo>
                  <a:lnTo>
                    <a:pt y="642" x="282"/>
                  </a:lnTo>
                  <a:lnTo>
                    <a:pt y="615" x="385"/>
                  </a:lnTo>
                  <a:lnTo>
                    <a:pt y="586" x="493"/>
                  </a:lnTo>
                  <a:lnTo>
                    <a:pt y="554" x="602"/>
                  </a:lnTo>
                  <a:lnTo>
                    <a:pt y="519" x="717"/>
                  </a:lnTo>
                  <a:lnTo>
                    <a:pt y="481" x="834"/>
                  </a:lnTo>
                  <a:lnTo>
                    <a:pt y="443" x="952"/>
                  </a:lnTo>
                  <a:lnTo>
                    <a:pt y="400" x="1072"/>
                  </a:lnTo>
                  <a:lnTo>
                    <a:pt y="356" x="1192"/>
                  </a:lnTo>
                  <a:lnTo>
                    <a:pt y="311" x="1313"/>
                  </a:lnTo>
                  <a:lnTo>
                    <a:pt y="263" x="1433"/>
                  </a:lnTo>
                  <a:lnTo>
                    <a:pt y="214" x="1553"/>
                  </a:lnTo>
                  <a:lnTo>
                    <a:pt y="164" x="1670"/>
                  </a:lnTo>
                  <a:lnTo>
                    <a:pt y="111" x="1786"/>
                  </a:lnTo>
                  <a:lnTo>
                    <a:pt y="57" x="1899"/>
                  </a:lnTo>
                  <a:lnTo>
                    <a:pt y="3" x="2009"/>
                  </a:lnTo>
                  <a:lnTo>
                    <a:pt y="0" x="1999"/>
                  </a:lnTo>
                  <a:lnTo>
                    <a:pt y="57" x="1872"/>
                  </a:lnTo>
                  <a:lnTo>
                    <a:pt y="110" x="1747"/>
                  </a:lnTo>
                  <a:lnTo>
                    <a:pt y="159" x="1624"/>
                  </a:lnTo>
                  <a:lnTo>
                    <a:pt y="204" x="1501"/>
                  </a:lnTo>
                  <a:lnTo>
                    <a:pt y="247" x="1379"/>
                  </a:lnTo>
                  <a:lnTo>
                    <a:pt y="285" x="1259"/>
                  </a:lnTo>
                  <a:lnTo>
                    <a:pt y="321" x="1141"/>
                  </a:lnTo>
                  <a:lnTo>
                    <a:pt y="355" x="1026"/>
                  </a:lnTo>
                  <a:lnTo>
                    <a:pt y="385" x="911"/>
                  </a:lnTo>
                  <a:lnTo>
                    <a:pt y="412" x="800"/>
                  </a:lnTo>
                  <a:lnTo>
                    <a:pt y="439" x="690"/>
                  </a:lnTo>
                  <a:lnTo>
                    <a:pt y="463" x="582"/>
                  </a:lnTo>
                  <a:lnTo>
                    <a:pt y="485" x="478"/>
                  </a:lnTo>
                  <a:lnTo>
                    <a:pt y="505" x="376"/>
                  </a:lnTo>
                  <a:lnTo>
                    <a:pt y="525" x="277"/>
                  </a:lnTo>
                  <a:lnTo>
                    <a:pt y="544" x="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19" name="Shape 1619"/>
            <p:cNvSpPr/>
            <p:nvPr/>
          </p:nvSpPr>
          <p:spPr>
            <a:xfrm>
              <a:off y="2876550" x="1203325"/>
              <a:ext cy="295275" cx="1373187"/>
            </a:xfrm>
            <a:custGeom>
              <a:pathLst>
                <a:path w="865" extrusionOk="0" h="186">
                  <a:moveTo>
                    <a:pt y="132" x="83"/>
                  </a:moveTo>
                  <a:lnTo>
                    <a:pt y="166" x="4"/>
                  </a:lnTo>
                  <a:lnTo>
                    <a:pt y="169" x="0"/>
                  </a:lnTo>
                  <a:lnTo>
                    <a:pt y="171" x="0"/>
                  </a:lnTo>
                  <a:lnTo>
                    <a:pt y="171" x="0"/>
                  </a:lnTo>
                  <a:lnTo>
                    <a:pt y="176" x="19"/>
                  </a:lnTo>
                  <a:lnTo>
                    <a:pt y="179" x="37"/>
                  </a:lnTo>
                  <a:lnTo>
                    <a:pt y="183" x="54"/>
                  </a:lnTo>
                  <a:lnTo>
                    <a:pt y="186" x="73"/>
                  </a:lnTo>
                  <a:lnTo>
                    <a:pt y="185" x="73"/>
                  </a:lnTo>
                  <a:lnTo>
                    <a:pt y="181" x="73"/>
                  </a:lnTo>
                  <a:lnTo>
                    <a:pt y="178" x="74"/>
                  </a:lnTo>
                  <a:lnTo>
                    <a:pt y="176" x="76"/>
                  </a:lnTo>
                  <a:lnTo>
                    <a:pt y="171" x="88"/>
                  </a:lnTo>
                  <a:lnTo>
                    <a:pt y="163" x="103"/>
                  </a:lnTo>
                  <a:lnTo>
                    <a:pt y="152" x="181"/>
                  </a:lnTo>
                  <a:lnTo>
                    <a:pt y="137" x="267"/>
                  </a:lnTo>
                  <a:lnTo>
                    <a:pt y="120" x="361"/>
                  </a:lnTo>
                  <a:lnTo>
                    <a:pt y="102" x="461"/>
                  </a:lnTo>
                  <a:lnTo>
                    <a:pt y="80" x="562"/>
                  </a:lnTo>
                  <a:lnTo>
                    <a:pt y="54" x="665"/>
                  </a:lnTo>
                  <a:lnTo>
                    <a:pt y="29" x="767"/>
                  </a:lnTo>
                  <a:lnTo>
                    <a:pt y="0" x="865"/>
                  </a:lnTo>
                  <a:lnTo>
                    <a:pt y="0" x="861"/>
                  </a:lnTo>
                  <a:lnTo>
                    <a:pt y="14" x="807"/>
                  </a:lnTo>
                  <a:lnTo>
                    <a:pt y="27" x="753"/>
                  </a:lnTo>
                  <a:lnTo>
                    <a:pt y="41" x="699"/>
                  </a:lnTo>
                  <a:lnTo>
                    <a:pt y="53" x="645"/>
                  </a:lnTo>
                  <a:lnTo>
                    <a:pt y="73" x="537"/>
                  </a:lnTo>
                  <a:lnTo>
                    <a:pt y="90" x="432"/>
                  </a:lnTo>
                  <a:lnTo>
                    <a:pt y="103" x="333"/>
                  </a:lnTo>
                  <a:lnTo>
                    <a:pt y="115" x="240"/>
                  </a:lnTo>
                  <a:lnTo>
                    <a:pt y="124" x="155"/>
                  </a:lnTo>
                  <a:lnTo>
                    <a:pt y="132" x="83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20" name="Shape 1620"/>
            <p:cNvSpPr/>
            <p:nvPr/>
          </p:nvSpPr>
          <p:spPr>
            <a:xfrm>
              <a:off y="3594100" x="2714625"/>
              <a:ext cy="860425" cx="2884486"/>
            </a:xfrm>
            <a:custGeom>
              <a:pathLst>
                <a:path w="1817" extrusionOk="0" h="542">
                  <a:moveTo>
                    <a:pt y="542" x="0"/>
                  </a:moveTo>
                  <a:lnTo>
                    <a:pt y="505" x="54"/>
                  </a:lnTo>
                  <a:lnTo>
                    <a:pt y="503" x="80"/>
                  </a:lnTo>
                  <a:lnTo>
                    <a:pt y="496" x="125"/>
                  </a:lnTo>
                  <a:lnTo>
                    <a:pt y="486" x="188"/>
                  </a:lnTo>
                  <a:lnTo>
                    <a:pt y="471" x="265"/>
                  </a:lnTo>
                  <a:lnTo>
                    <a:pt y="452" x="358"/>
                  </a:lnTo>
                  <a:lnTo>
                    <a:pt y="430" x="465"/>
                  </a:lnTo>
                  <a:lnTo>
                    <a:pt y="403" x="579"/>
                  </a:lnTo>
                  <a:lnTo>
                    <a:pt y="373" x="706"/>
                  </a:lnTo>
                  <a:lnTo>
                    <a:pt y="339" x="838"/>
                  </a:lnTo>
                  <a:lnTo>
                    <a:pt y="302" x="975"/>
                  </a:lnTo>
                  <a:lnTo>
                    <a:pt y="261" x="1116"/>
                  </a:lnTo>
                  <a:lnTo>
                    <a:pt y="216" x="1260"/>
                  </a:lnTo>
                  <a:lnTo>
                    <a:pt y="192" x="1333"/>
                  </a:lnTo>
                  <a:lnTo>
                    <a:pt y="167" x="1403"/>
                  </a:lnTo>
                  <a:lnTo>
                    <a:pt y="141" x="1474"/>
                  </a:lnTo>
                  <a:lnTo>
                    <a:pt y="114" x="1545"/>
                  </a:lnTo>
                  <a:lnTo>
                    <a:pt y="87" x="1614"/>
                  </a:lnTo>
                  <a:lnTo>
                    <a:pt y="59" x="1684"/>
                  </a:lnTo>
                  <a:lnTo>
                    <a:pt y="30" x="1751"/>
                  </a:lnTo>
                  <a:lnTo>
                    <a:pt y="0" x="1817"/>
                  </a:lnTo>
                  <a:lnTo>
                    <a:pt y="0" x="1817"/>
                  </a:lnTo>
                  <a:lnTo>
                    <a:pt y="55" x="1692"/>
                  </a:lnTo>
                  <a:lnTo>
                    <a:pt y="109" x="1567"/>
                  </a:lnTo>
                  <a:lnTo>
                    <a:pt y="158" x="1442"/>
                  </a:lnTo>
                  <a:lnTo>
                    <a:pt y="202" x="1321"/>
                  </a:lnTo>
                  <a:lnTo>
                    <a:pt y="245" x="1199"/>
                  </a:lnTo>
                  <a:lnTo>
                    <a:pt y="283" x="1079"/>
                  </a:lnTo>
                  <a:lnTo>
                    <a:pt y="319" x="961"/>
                  </a:lnTo>
                  <a:lnTo>
                    <a:pt y="353" x="845"/>
                  </a:lnTo>
                  <a:lnTo>
                    <a:pt y="383" x="731"/>
                  </a:lnTo>
                  <a:lnTo>
                    <a:pt y="410" x="620"/>
                  </a:lnTo>
                  <a:lnTo>
                    <a:pt y="437" x="510"/>
                  </a:lnTo>
                  <a:lnTo>
                    <a:pt y="461" x="402"/>
                  </a:lnTo>
                  <a:lnTo>
                    <a:pt y="483" x="298"/>
                  </a:lnTo>
                  <a:lnTo>
                    <a:pt y="503" x="196"/>
                  </a:lnTo>
                  <a:lnTo>
                    <a:pt y="523" x="97"/>
                  </a:lnTo>
                  <a:lnTo>
                    <a:pt y="54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21" name="Shape 1621"/>
            <p:cNvSpPr/>
            <p:nvPr/>
          </p:nvSpPr>
          <p:spPr>
            <a:xfrm>
              <a:off y="2876550" x="1335087"/>
              <a:ext cy="209550" cx="1235075"/>
            </a:xfrm>
            <a:custGeom>
              <a:pathLst>
                <a:path w="778" extrusionOk="0" h="132">
                  <a:moveTo>
                    <a:pt y="132" x="0"/>
                  </a:moveTo>
                  <a:lnTo>
                    <a:pt y="122" x="23"/>
                  </a:lnTo>
                  <a:lnTo>
                    <a:pt y="120" x="52"/>
                  </a:lnTo>
                  <a:lnTo>
                    <a:pt y="115" x="111"/>
                  </a:lnTo>
                  <a:lnTo>
                    <a:pt y="105" x="196"/>
                  </a:lnTo>
                  <a:lnTo>
                    <a:pt y="93" x="300"/>
                  </a:lnTo>
                  <a:lnTo>
                    <a:pt y="76" x="417"/>
                  </a:lnTo>
                  <a:lnTo>
                    <a:pt y="54" x="538"/>
                  </a:lnTo>
                  <a:lnTo>
                    <a:pt y="43" x="601"/>
                  </a:lnTo>
                  <a:lnTo>
                    <a:pt y="29" x="662"/>
                  </a:lnTo>
                  <a:lnTo>
                    <a:pt y="16" x="721"/>
                  </a:lnTo>
                  <a:lnTo>
                    <a:pt y="0" x="778"/>
                  </a:lnTo>
                  <a:lnTo>
                    <a:pt y="0" x="778"/>
                  </a:lnTo>
                  <a:lnTo>
                    <a:pt y="14" x="724"/>
                  </a:lnTo>
                  <a:lnTo>
                    <a:pt y="29" x="670"/>
                  </a:lnTo>
                  <a:lnTo>
                    <a:pt y="41" x="616"/>
                  </a:lnTo>
                  <a:lnTo>
                    <a:pt y="53" x="560"/>
                  </a:lnTo>
                  <a:lnTo>
                    <a:pt y="73" x="454"/>
                  </a:lnTo>
                  <a:lnTo>
                    <a:pt y="90" x="349"/>
                  </a:lnTo>
                  <a:lnTo>
                    <a:pt y="103" x="250"/>
                  </a:lnTo>
                  <a:lnTo>
                    <a:pt y="115" x="157"/>
                  </a:lnTo>
                  <a:lnTo>
                    <a:pt y="124" x="72"/>
                  </a:lnTo>
                  <a:lnTo>
                    <a:pt y="13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22" name="Shape 1622"/>
            <p:cNvSpPr/>
            <p:nvPr/>
          </p:nvSpPr>
          <p:spPr>
            <a:xfrm>
              <a:off y="3568700" x="3263900"/>
              <a:ext cy="896937" cx="2339975"/>
            </a:xfrm>
            <a:custGeom>
              <a:pathLst>
                <a:path w="1474" extrusionOk="0" h="565">
                  <a:moveTo>
                    <a:pt y="240" x="274"/>
                  </a:moveTo>
                  <a:lnTo>
                    <a:pt y="262" x="269"/>
                  </a:lnTo>
                  <a:lnTo>
                    <a:pt y="284" x="261"/>
                  </a:lnTo>
                  <a:lnTo>
                    <a:pt y="308" x="249"/>
                  </a:lnTo>
                  <a:lnTo>
                    <a:pt y="332" x="233"/>
                  </a:lnTo>
                  <a:lnTo>
                    <a:pt y="355" x="218"/>
                  </a:lnTo>
                  <a:lnTo>
                    <a:pt y="379" x="200"/>
                  </a:lnTo>
                  <a:lnTo>
                    <a:pt y="401" x="181"/>
                  </a:lnTo>
                  <a:lnTo>
                    <a:pt y="424" x="159"/>
                  </a:lnTo>
                  <a:lnTo>
                    <a:pt y="467" x="117"/>
                  </a:lnTo>
                  <a:lnTo>
                    <a:pt y="506" x="75"/>
                  </a:lnTo>
                  <a:lnTo>
                    <a:pt y="539" x="34"/>
                  </a:lnTo>
                  <a:lnTo>
                    <a:pt y="565" x="0"/>
                  </a:lnTo>
                  <a:lnTo>
                    <a:pt y="539" x="83"/>
                  </a:lnTo>
                  <a:lnTo>
                    <a:pt y="512" x="171"/>
                  </a:lnTo>
                  <a:lnTo>
                    <a:pt y="484" x="262"/>
                  </a:lnTo>
                  <a:lnTo>
                    <a:pt y="452" x="355"/>
                  </a:lnTo>
                  <a:lnTo>
                    <a:pt y="419" x="450"/>
                  </a:lnTo>
                  <a:lnTo>
                    <a:pt y="384" x="546"/>
                  </a:lnTo>
                  <a:lnTo>
                    <a:pt y="348" x="644"/>
                  </a:lnTo>
                  <a:lnTo>
                    <a:pt y="313" x="742"/>
                  </a:lnTo>
                  <a:lnTo>
                    <a:pt y="276" x="840"/>
                  </a:lnTo>
                  <a:lnTo>
                    <a:pt y="237" x="938"/>
                  </a:lnTo>
                  <a:lnTo>
                    <a:pt y="198" x="1032"/>
                  </a:lnTo>
                  <a:lnTo>
                    <a:pt y="159" x="1127"/>
                  </a:lnTo>
                  <a:lnTo>
                    <a:pt y="120" x="1219"/>
                  </a:lnTo>
                  <a:lnTo>
                    <a:pt y="81" x="1307"/>
                  </a:lnTo>
                  <a:lnTo>
                    <a:pt y="43" x="1393"/>
                  </a:lnTo>
                  <a:lnTo>
                    <a:pt y="4" x="1474"/>
                  </a:lnTo>
                  <a:lnTo>
                    <a:pt y="0" x="1454"/>
                  </a:lnTo>
                  <a:lnTo>
                    <a:pt y="27" x="1378"/>
                  </a:lnTo>
                  <a:lnTo>
                    <a:pt y="53" x="1301"/>
                  </a:lnTo>
                  <a:lnTo>
                    <a:pt y="78" x="1223"/>
                  </a:lnTo>
                  <a:lnTo>
                    <a:pt y="102" x="1144"/>
                  </a:lnTo>
                  <a:lnTo>
                    <a:pt y="124" x="1064"/>
                  </a:lnTo>
                  <a:lnTo>
                    <a:pt y="144" x="983"/>
                  </a:lnTo>
                  <a:lnTo>
                    <a:pt y="163" x="904"/>
                  </a:lnTo>
                  <a:lnTo>
                    <a:pt y="179" x="826"/>
                  </a:lnTo>
                  <a:lnTo>
                    <a:pt y="195" x="748"/>
                  </a:lnTo>
                  <a:lnTo>
                    <a:pt y="208" x="672"/>
                  </a:lnTo>
                  <a:lnTo>
                    <a:pt y="218" x="598"/>
                  </a:lnTo>
                  <a:lnTo>
                    <a:pt y="228" x="527"/>
                  </a:lnTo>
                  <a:lnTo>
                    <a:pt y="234" x="458"/>
                  </a:lnTo>
                  <a:lnTo>
                    <a:pt y="239" x="394"/>
                  </a:lnTo>
                  <a:lnTo>
                    <a:pt y="240" x="331"/>
                  </a:lnTo>
                  <a:lnTo>
                    <a:pt y="240" x="274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23" name="Shape 1623"/>
            <p:cNvSpPr/>
            <p:nvPr/>
          </p:nvSpPr>
          <p:spPr>
            <a:xfrm>
              <a:off y="2868611" x="1631950"/>
              <a:ext cy="214311" cx="944561"/>
            </a:xfrm>
            <a:custGeom>
              <a:pathLst>
                <a:path w="595" extrusionOk="0" h="135">
                  <a:moveTo>
                    <a:pt y="49" x="156"/>
                  </a:moveTo>
                  <a:lnTo>
                    <a:pt y="63" x="140"/>
                  </a:lnTo>
                  <a:lnTo>
                    <a:pt y="76" x="122"/>
                  </a:lnTo>
                  <a:lnTo>
                    <a:pt y="88" x="102"/>
                  </a:lnTo>
                  <a:lnTo>
                    <a:pt y="100" x="80"/>
                  </a:lnTo>
                  <a:lnTo>
                    <a:pt y="120" x="36"/>
                  </a:lnTo>
                  <a:lnTo>
                    <a:pt y="135" x="0"/>
                  </a:lnTo>
                  <a:lnTo>
                    <a:pt y="124" x="66"/>
                  </a:lnTo>
                  <a:lnTo>
                    <a:pt y="110" x="139"/>
                  </a:lnTo>
                  <a:lnTo>
                    <a:pt y="95" x="215"/>
                  </a:lnTo>
                  <a:lnTo>
                    <a:pt y="78" x="292"/>
                  </a:lnTo>
                  <a:lnTo>
                    <a:pt y="59" x="372"/>
                  </a:lnTo>
                  <a:lnTo>
                    <a:pt y="41" x="449"/>
                  </a:lnTo>
                  <a:lnTo>
                    <a:pt y="22" x="524"/>
                  </a:lnTo>
                  <a:lnTo>
                    <a:pt y="2" x="595"/>
                  </a:lnTo>
                  <a:lnTo>
                    <a:pt y="0" x="590"/>
                  </a:lnTo>
                  <a:lnTo>
                    <a:pt y="14" x="529"/>
                  </a:lnTo>
                  <a:lnTo>
                    <a:pt y="24" x="466"/>
                  </a:lnTo>
                  <a:lnTo>
                    <a:pt y="34" x="405"/>
                  </a:lnTo>
                  <a:lnTo>
                    <a:pt y="43" x="346"/>
                  </a:lnTo>
                  <a:lnTo>
                    <a:pt y="48" x="289"/>
                  </a:lnTo>
                  <a:lnTo>
                    <a:pt y="51" x="238"/>
                  </a:lnTo>
                  <a:lnTo>
                    <a:pt y="53" x="193"/>
                  </a:lnTo>
                  <a:lnTo>
                    <a:pt y="49" x="156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24" name="Shape 1624"/>
            <p:cNvSpPr/>
            <p:nvPr/>
          </p:nvSpPr>
          <p:spPr>
            <a:xfrm>
              <a:off y="3575050" x="3302000"/>
              <a:ext cy="930275" cx="2335211"/>
            </a:xfrm>
            <a:custGeom>
              <a:pathLst>
                <a:path w="1471" extrusionOk="0" h="586">
                  <a:moveTo>
                    <a:pt y="262" x="275"/>
                  </a:moveTo>
                  <a:lnTo>
                    <a:pt y="284" x="269"/>
                  </a:lnTo>
                  <a:lnTo>
                    <a:pt y="306" x="260"/>
                  </a:lnTo>
                  <a:lnTo>
                    <a:pt y="329" x="248"/>
                  </a:lnTo>
                  <a:lnTo>
                    <a:pt y="353" x="235"/>
                  </a:lnTo>
                  <a:lnTo>
                    <a:pt y="377" x="218"/>
                  </a:lnTo>
                  <a:lnTo>
                    <a:pt y="400" x="199"/>
                  </a:lnTo>
                  <a:lnTo>
                    <a:pt y="422" x="181"/>
                  </a:lnTo>
                  <a:lnTo>
                    <a:pt y="446" x="161"/>
                  </a:lnTo>
                  <a:lnTo>
                    <a:pt y="488" x="117"/>
                  </a:lnTo>
                  <a:lnTo>
                    <a:pt y="527" x="74"/>
                  </a:lnTo>
                  <a:lnTo>
                    <a:pt y="561" x="34"/>
                  </a:lnTo>
                  <a:lnTo>
                    <a:pt y="586" x="0"/>
                  </a:lnTo>
                  <a:lnTo>
                    <a:pt y="561" x="85"/>
                  </a:lnTo>
                  <a:lnTo>
                    <a:pt y="534" x="171"/>
                  </a:lnTo>
                  <a:lnTo>
                    <a:pt y="503" x="262"/>
                  </a:lnTo>
                  <a:lnTo>
                    <a:pt y="470" x="355"/>
                  </a:lnTo>
                  <a:lnTo>
                    <a:pt y="436" x="449"/>
                  </a:lnTo>
                  <a:lnTo>
                    <a:pt y="400" x="545"/>
                  </a:lnTo>
                  <a:lnTo>
                    <a:pt y="361" x="642"/>
                  </a:lnTo>
                  <a:lnTo>
                    <a:pt y="324" x="740"/>
                  </a:lnTo>
                  <a:lnTo>
                    <a:pt y="284" x="836"/>
                  </a:lnTo>
                  <a:lnTo>
                    <a:pt y="245" x="934"/>
                  </a:lnTo>
                  <a:lnTo>
                    <a:pt y="204" x="1028"/>
                  </a:lnTo>
                  <a:lnTo>
                    <a:pt y="164" x="1123"/>
                  </a:lnTo>
                  <a:lnTo>
                    <a:pt y="123" x="1214"/>
                  </a:lnTo>
                  <a:lnTo>
                    <a:pt y="83" x="1304"/>
                  </a:lnTo>
                  <a:lnTo>
                    <a:pt y="44" x="1388"/>
                  </a:lnTo>
                  <a:lnTo>
                    <a:pt y="5" x="1471"/>
                  </a:lnTo>
                  <a:lnTo>
                    <a:pt y="0" x="1449"/>
                  </a:lnTo>
                  <a:lnTo>
                    <a:pt y="27" x="1373"/>
                  </a:lnTo>
                  <a:lnTo>
                    <a:pt y="54" x="1297"/>
                  </a:lnTo>
                  <a:lnTo>
                    <a:pt y="81" x="1217"/>
                  </a:lnTo>
                  <a:lnTo>
                    <a:pt y="104" x="1140"/>
                  </a:lnTo>
                  <a:lnTo>
                    <a:pt y="128" x="1059"/>
                  </a:lnTo>
                  <a:lnTo>
                    <a:pt y="150" x="979"/>
                  </a:lnTo>
                  <a:lnTo>
                    <a:pt y="172" x="902"/>
                  </a:lnTo>
                  <a:lnTo>
                    <a:pt y="191" x="822"/>
                  </a:lnTo>
                  <a:lnTo>
                    <a:pt y="208" x="746"/>
                  </a:lnTo>
                  <a:lnTo>
                    <a:pt y="223" x="670"/>
                  </a:lnTo>
                  <a:lnTo>
                    <a:pt y="235" x="598"/>
                  </a:lnTo>
                  <a:lnTo>
                    <a:pt y="246" x="527"/>
                  </a:lnTo>
                  <a:lnTo>
                    <a:pt y="253" x="458"/>
                  </a:lnTo>
                  <a:lnTo>
                    <a:pt y="260" x="394"/>
                  </a:lnTo>
                  <a:lnTo>
                    <a:pt y="262" x="333"/>
                  </a:lnTo>
                  <a:lnTo>
                    <a:pt y="262" x="27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25" name="Shape 1625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5" x="32"/>
                  </a:lnTo>
                  <a:lnTo>
                    <a:pt y="12" x="67"/>
                  </a:lnTo>
                  <a:lnTo>
                    <a:pt y="18" x="106"/>
                  </a:lnTo>
                  <a:lnTo>
                    <a:pt y="27" x="153"/>
                  </a:lnTo>
                  <a:lnTo>
                    <a:pt y="35" x="206"/>
                  </a:lnTo>
                  <a:lnTo>
                    <a:pt y="44" x="268"/>
                  </a:lnTo>
                  <a:lnTo>
                    <a:pt y="54" x="339"/>
                  </a:lnTo>
                  <a:lnTo>
                    <a:pt y="62" x="420"/>
                  </a:lnTo>
                  <a:lnTo>
                    <a:pt y="64" x="439"/>
                  </a:lnTo>
                  <a:lnTo>
                    <a:pt y="64" x="459"/>
                  </a:lnTo>
                  <a:lnTo>
                    <a:pt y="64" x="476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26" name="Shape 1626"/>
            <p:cNvSpPr/>
            <p:nvPr/>
          </p:nvSpPr>
          <p:spPr>
            <a:xfrm>
              <a:off y="2871786" x="1646236"/>
              <a:ext cy="228600" cx="938211"/>
            </a:xfrm>
            <a:custGeom>
              <a:pathLst>
                <a:path w="591" extrusionOk="0" h="144">
                  <a:moveTo>
                    <a:pt y="54" x="153"/>
                  </a:moveTo>
                  <a:lnTo>
                    <a:pt y="68" x="138"/>
                  </a:lnTo>
                  <a:lnTo>
                    <a:pt y="79" x="120"/>
                  </a:lnTo>
                  <a:lnTo>
                    <a:pt y="93" x="99"/>
                  </a:lnTo>
                  <a:lnTo>
                    <a:pt y="106" x="79"/>
                  </a:lnTo>
                  <a:lnTo>
                    <a:pt y="128" x="35"/>
                  </a:lnTo>
                  <a:lnTo>
                    <a:pt y="144" x="0"/>
                  </a:lnTo>
                  <a:lnTo>
                    <a:pt y="132" x="66"/>
                  </a:lnTo>
                  <a:lnTo>
                    <a:pt y="117" x="136"/>
                  </a:lnTo>
                  <a:lnTo>
                    <a:pt y="100" x="212"/>
                  </a:lnTo>
                  <a:lnTo>
                    <a:pt y="81" x="290"/>
                  </a:lnTo>
                  <a:lnTo>
                    <a:pt y="62" x="368"/>
                  </a:lnTo>
                  <a:lnTo>
                    <a:pt y="42" x="445"/>
                  </a:lnTo>
                  <a:lnTo>
                    <a:pt y="22" x="520"/>
                  </a:lnTo>
                  <a:lnTo>
                    <a:pt y="2" x="591"/>
                  </a:lnTo>
                  <a:lnTo>
                    <a:pt y="0" x="586"/>
                  </a:lnTo>
                  <a:lnTo>
                    <a:pt y="13" x="525"/>
                  </a:lnTo>
                  <a:lnTo>
                    <a:pt y="25" x="462"/>
                  </a:lnTo>
                  <a:lnTo>
                    <a:pt y="35" x="402"/>
                  </a:lnTo>
                  <a:lnTo>
                    <a:pt y="44" x="342"/>
                  </a:lnTo>
                  <a:lnTo>
                    <a:pt y="51" x="287"/>
                  </a:lnTo>
                  <a:lnTo>
                    <a:pt y="54" x="236"/>
                  </a:lnTo>
                  <a:lnTo>
                    <a:pt y="56" x="190"/>
                  </a:lnTo>
                  <a:lnTo>
                    <a:pt y="54" x="15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27" name="Shape 1627"/>
            <p:cNvSpPr/>
            <p:nvPr/>
          </p:nvSpPr>
          <p:spPr>
            <a:xfrm>
              <a:off y="3579812" x="3328987"/>
              <a:ext cy="949325" cx="2327275"/>
            </a:xfrm>
            <a:custGeom>
              <a:pathLst>
                <a:path w="1466" extrusionOk="0" h="598">
                  <a:moveTo>
                    <a:pt y="272" x="275"/>
                  </a:moveTo>
                  <a:lnTo>
                    <a:pt y="294" x="270"/>
                  </a:lnTo>
                  <a:lnTo>
                    <a:pt y="318" x="260"/>
                  </a:lnTo>
                  <a:lnTo>
                    <a:pt y="340" x="248"/>
                  </a:lnTo>
                  <a:lnTo>
                    <a:pt y="363" x="235"/>
                  </a:lnTo>
                  <a:lnTo>
                    <a:pt y="387" x="218"/>
                  </a:lnTo>
                  <a:lnTo>
                    <a:pt y="411" x="201"/>
                  </a:lnTo>
                  <a:lnTo>
                    <a:pt y="434" x="181"/>
                  </a:lnTo>
                  <a:lnTo>
                    <a:pt y="456" x="160"/>
                  </a:lnTo>
                  <a:lnTo>
                    <a:pt y="500" x="118"/>
                  </a:lnTo>
                  <a:lnTo>
                    <a:pt y="539" x="74"/>
                  </a:lnTo>
                  <a:lnTo>
                    <a:pt y="571" x="35"/>
                  </a:lnTo>
                  <a:lnTo>
                    <a:pt y="598" x="0"/>
                  </a:lnTo>
                  <a:lnTo>
                    <a:pt y="573" x="84"/>
                  </a:lnTo>
                  <a:lnTo>
                    <a:pt y="544" x="171"/>
                  </a:lnTo>
                  <a:lnTo>
                    <a:pt y="512" x="262"/>
                  </a:lnTo>
                  <a:lnTo>
                    <a:pt y="480" x="355"/>
                  </a:lnTo>
                  <a:lnTo>
                    <a:pt y="445" x="447"/>
                  </a:lnTo>
                  <a:lnTo>
                    <a:pt y="407" x="544"/>
                  </a:lnTo>
                  <a:lnTo>
                    <a:pt y="368" x="640"/>
                  </a:lnTo>
                  <a:lnTo>
                    <a:pt y="330" x="738"/>
                  </a:lnTo>
                  <a:lnTo>
                    <a:pt y="289" x="834"/>
                  </a:lnTo>
                  <a:lnTo>
                    <a:pt y="247" x="930"/>
                  </a:lnTo>
                  <a:lnTo>
                    <a:pt y="206" x="1025"/>
                  </a:lnTo>
                  <a:lnTo>
                    <a:pt y="164" x="1119"/>
                  </a:lnTo>
                  <a:lnTo>
                    <a:pt y="123" x="1211"/>
                  </a:lnTo>
                  <a:lnTo>
                    <a:pt y="83" x="1298"/>
                  </a:lnTo>
                  <a:lnTo>
                    <a:pt y="42" x="1384"/>
                  </a:lnTo>
                  <a:lnTo>
                    <a:pt y="3" x="1466"/>
                  </a:lnTo>
                  <a:lnTo>
                    <a:pt y="0" x="1444"/>
                  </a:lnTo>
                  <a:lnTo>
                    <a:pt y="27" x="1369"/>
                  </a:lnTo>
                  <a:lnTo>
                    <a:pt y="54" x="1292"/>
                  </a:lnTo>
                  <a:lnTo>
                    <a:pt y="81" x="1214"/>
                  </a:lnTo>
                  <a:lnTo>
                    <a:pt y="107" x="1135"/>
                  </a:lnTo>
                  <a:lnTo>
                    <a:pt y="130" x="1057"/>
                  </a:lnTo>
                  <a:lnTo>
                    <a:pt y="154" x="978"/>
                  </a:lnTo>
                  <a:lnTo>
                    <a:pt y="176" x="898"/>
                  </a:lnTo>
                  <a:lnTo>
                    <a:pt y="196" x="821"/>
                  </a:lnTo>
                  <a:lnTo>
                    <a:pt y="215" x="745"/>
                  </a:lnTo>
                  <a:lnTo>
                    <a:pt y="230" x="670"/>
                  </a:lnTo>
                  <a:lnTo>
                    <a:pt y="243" x="596"/>
                  </a:lnTo>
                  <a:lnTo>
                    <a:pt y="255" x="527"/>
                  </a:lnTo>
                  <a:lnTo>
                    <a:pt y="264" x="458"/>
                  </a:lnTo>
                  <a:lnTo>
                    <a:pt y="270" x="393"/>
                  </a:lnTo>
                  <a:lnTo>
                    <a:pt y="272" x="333"/>
                  </a:lnTo>
                  <a:lnTo>
                    <a:pt y="272" x="27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28" name="Shape 1628"/>
            <p:cNvSpPr/>
            <p:nvPr/>
          </p:nvSpPr>
          <p:spPr>
            <a:xfrm>
              <a:off y="2871786" x="1635125"/>
              <a:ext cy="244475" cx="954086"/>
            </a:xfrm>
            <a:custGeom>
              <a:pathLst>
                <a:path w="601" extrusionOk="0" h="154">
                  <a:moveTo>
                    <a:pt y="61" x="165"/>
                  </a:moveTo>
                  <a:lnTo>
                    <a:pt y="74" x="150"/>
                  </a:lnTo>
                  <a:lnTo>
                    <a:pt y="88" x="130"/>
                  </a:lnTo>
                  <a:lnTo>
                    <a:pt y="101" x="108"/>
                  </a:lnTo>
                  <a:lnTo>
                    <a:pt y="113" x="84"/>
                  </a:lnTo>
                  <a:lnTo>
                    <a:pt y="137" x="39"/>
                  </a:lnTo>
                  <a:lnTo>
                    <a:pt y="154" x="0"/>
                  </a:lnTo>
                  <a:lnTo>
                    <a:pt y="140" x="67"/>
                  </a:lnTo>
                  <a:lnTo>
                    <a:pt y="125" x="140"/>
                  </a:lnTo>
                  <a:lnTo>
                    <a:pt y="106" x="216"/>
                  </a:lnTo>
                  <a:lnTo>
                    <a:pt y="86" x="295"/>
                  </a:lnTo>
                  <a:lnTo>
                    <a:pt y="66" x="375"/>
                  </a:lnTo>
                  <a:lnTo>
                    <a:pt y="44" x="454"/>
                  </a:lnTo>
                  <a:lnTo>
                    <a:pt y="22" x="530"/>
                  </a:lnTo>
                  <a:lnTo>
                    <a:pt y="2" x="601"/>
                  </a:lnTo>
                  <a:lnTo>
                    <a:pt y="0" x="596"/>
                  </a:lnTo>
                  <a:lnTo>
                    <a:pt y="13" x="535"/>
                  </a:lnTo>
                  <a:lnTo>
                    <a:pt y="27" x="473"/>
                  </a:lnTo>
                  <a:lnTo>
                    <a:pt y="39" x="412"/>
                  </a:lnTo>
                  <a:lnTo>
                    <a:pt y="47" x="353"/>
                  </a:lnTo>
                  <a:lnTo>
                    <a:pt y="56" x="299"/>
                  </a:lnTo>
                  <a:lnTo>
                    <a:pt y="61" x="246"/>
                  </a:lnTo>
                  <a:lnTo>
                    <a:pt y="62" x="203"/>
                  </a:lnTo>
                  <a:lnTo>
                    <a:pt y="61" x="16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29" name="Shape 1629"/>
            <p:cNvSpPr/>
            <p:nvPr/>
          </p:nvSpPr>
          <p:spPr>
            <a:xfrm>
              <a:off y="3625850" x="2706686"/>
              <a:ext cy="1128712" cx="1517650"/>
            </a:xfrm>
            <a:custGeom>
              <a:pathLst>
                <a:path w="956" extrusionOk="0" h="711">
                  <a:moveTo>
                    <a:pt y="711" x="9"/>
                  </a:moveTo>
                  <a:lnTo>
                    <a:pt y="701" x="5"/>
                  </a:lnTo>
                  <a:lnTo>
                    <a:pt y="689" x="2"/>
                  </a:lnTo>
                  <a:lnTo>
                    <a:pt y="679" x="0"/>
                  </a:lnTo>
                  <a:lnTo>
                    <a:pt y="669" x="0"/>
                  </a:lnTo>
                  <a:lnTo>
                    <a:pt y="657" x="2"/>
                  </a:lnTo>
                  <a:lnTo>
                    <a:pt y="647" x="7"/>
                  </a:lnTo>
                  <a:lnTo>
                    <a:pt y="637" x="14"/>
                  </a:lnTo>
                  <a:lnTo>
                    <a:pt y="628" x="24"/>
                  </a:lnTo>
                  <a:lnTo>
                    <a:pt y="12" x="956"/>
                  </a:lnTo>
                  <a:lnTo>
                    <a:pt y="0" x="782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30" name="Shape 1630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31" name="Shape 1631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32" name="Shape 1632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33" name="Shape 1633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34" name="Shape 1634"/>
            <p:cNvSpPr/>
            <p:nvPr/>
          </p:nvSpPr>
          <p:spPr>
            <a:xfrm>
              <a:off y="2786061" x="1319212"/>
              <a:ext cy="388937" cx="896937"/>
            </a:xfrm>
            <a:custGeom>
              <a:pathLst>
                <a:path w="565" extrusionOk="0" h="245">
                  <a:moveTo>
                    <a:pt y="0" x="565"/>
                  </a:moveTo>
                  <a:lnTo>
                    <a:pt y="231" x="6"/>
                  </a:lnTo>
                  <a:lnTo>
                    <a:pt y="235" x="3"/>
                  </a:lnTo>
                  <a:lnTo>
                    <a:pt y="238" x="1"/>
                  </a:lnTo>
                  <a:lnTo>
                    <a:pt y="242" x="0"/>
                  </a:lnTo>
                  <a:lnTo>
                    <a:pt y="245" x="1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35" name="Shape 1635"/>
            <p:cNvSpPr/>
            <p:nvPr/>
          </p:nvSpPr>
          <p:spPr>
            <a:xfrm>
              <a:off y="2174875" x="1908175"/>
              <a:ext cy="385761" cx="228600"/>
            </a:xfrm>
            <a:custGeom>
              <a:pathLst>
                <a:path w="144" extrusionOk="0" h="243">
                  <a:moveTo>
                    <a:pt y="0" x="0"/>
                  </a:moveTo>
                  <a:lnTo>
                    <a:pt y="211" x="4"/>
                  </a:lnTo>
                  <a:lnTo>
                    <a:pt y="243" x="140"/>
                  </a:lnTo>
                  <a:lnTo>
                    <a:pt y="180" x="144"/>
                  </a:lnTo>
                  <a:lnTo>
                    <a:pt y="103" x="127"/>
                  </a:lnTo>
                  <a:lnTo>
                    <a:pt y="37" x="101"/>
                  </a:lnTo>
                  <a:lnTo>
                    <a:pt y="28" x="95"/>
                  </a:lnTo>
                  <a:lnTo>
                    <a:pt y="20" x="73"/>
                  </a:lnTo>
                  <a:lnTo>
                    <a:pt y="11" x="49"/>
                  </a:lnTo>
                  <a:lnTo>
                    <a:pt y="5" x="2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36" name="Shape 1636"/>
            <p:cNvSpPr/>
            <p:nvPr/>
          </p:nvSpPr>
          <p:spPr>
            <a:xfrm>
              <a:off y="2136775" x="2000250"/>
              <a:ext cy="1512886" cx="5308600"/>
            </a:xfrm>
            <a:custGeom>
              <a:pathLst>
                <a:path w="3344" extrusionOk="0" h="953">
                  <a:moveTo>
                    <a:pt y="953" x="3344"/>
                  </a:moveTo>
                  <a:lnTo>
                    <a:pt y="946" x="3343"/>
                  </a:lnTo>
                  <a:lnTo>
                    <a:pt y="943" x="3304"/>
                  </a:lnTo>
                  <a:lnTo>
                    <a:pt y="945" x="3272"/>
                  </a:lnTo>
                  <a:lnTo>
                    <a:pt y="941" x="3228"/>
                  </a:lnTo>
                  <a:lnTo>
                    <a:pt y="936" x="3175"/>
                  </a:lnTo>
                  <a:lnTo>
                    <a:pt y="929" x="3115"/>
                  </a:lnTo>
                  <a:lnTo>
                    <a:pt y="923" x="3050"/>
                  </a:lnTo>
                  <a:lnTo>
                    <a:pt y="912" x="2985"/>
                  </a:lnTo>
                  <a:lnTo>
                    <a:pt y="904" x="2919"/>
                  </a:lnTo>
                  <a:lnTo>
                    <a:pt y="896" x="2856"/>
                  </a:lnTo>
                  <a:lnTo>
                    <a:pt y="863" x="2698"/>
                  </a:lnTo>
                  <a:lnTo>
                    <a:pt y="833" x="2542"/>
                  </a:lnTo>
                  <a:lnTo>
                    <a:pt y="801" x="2389"/>
                  </a:lnTo>
                  <a:lnTo>
                    <a:pt y="769" x="2237"/>
                  </a:lnTo>
                  <a:lnTo>
                    <a:pt y="737" x="2086"/>
                  </a:lnTo>
                  <a:lnTo>
                    <a:pt y="703" x="1938"/>
                  </a:lnTo>
                  <a:lnTo>
                    <a:pt y="671" x="1791"/>
                  </a:lnTo>
                  <a:lnTo>
                    <a:pt y="639" x="1644"/>
                  </a:lnTo>
                  <a:lnTo>
                    <a:pt y="605" x="1499"/>
                  </a:lnTo>
                  <a:lnTo>
                    <a:pt y="573" x="1354"/>
                  </a:lnTo>
                  <a:lnTo>
                    <a:pt y="539" x="1210"/>
                  </a:lnTo>
                  <a:lnTo>
                    <a:pt y="505" x="1067"/>
                  </a:lnTo>
                  <a:lnTo>
                    <a:pt y="471" x="923"/>
                  </a:lnTo>
                  <a:lnTo>
                    <a:pt y="439" x="778"/>
                  </a:lnTo>
                  <a:lnTo>
                    <a:pt y="406" x="634"/>
                  </a:lnTo>
                  <a:lnTo>
                    <a:pt y="372" x="489"/>
                  </a:lnTo>
                  <a:lnTo>
                    <a:pt y="367" x="467"/>
                  </a:lnTo>
                  <a:lnTo>
                    <a:pt y="360" x="447"/>
                  </a:lnTo>
                  <a:lnTo>
                    <a:pt y="353" x="427"/>
                  </a:lnTo>
                  <a:lnTo>
                    <a:pt y="346" x="408"/>
                  </a:lnTo>
                  <a:lnTo>
                    <a:pt y="336" x="391"/>
                  </a:lnTo>
                  <a:lnTo>
                    <a:pt y="328" x="374"/>
                  </a:lnTo>
                  <a:lnTo>
                    <a:pt y="318" x="359"/>
                  </a:lnTo>
                  <a:lnTo>
                    <a:pt y="306" x="344"/>
                  </a:lnTo>
                  <a:lnTo>
                    <a:pt y="282" x="315"/>
                  </a:lnTo>
                  <a:lnTo>
                    <a:pt y="257" x="290"/>
                  </a:lnTo>
                  <a:lnTo>
                    <a:pt y="230" x="265"/>
                  </a:lnTo>
                  <a:lnTo>
                    <a:pt y="201" x="241"/>
                  </a:lnTo>
                  <a:lnTo>
                    <a:pt y="172" x="217"/>
                  </a:lnTo>
                  <a:lnTo>
                    <a:pt y="144" x="194"/>
                  </a:lnTo>
                  <a:lnTo>
                    <a:pt y="115" x="168"/>
                  </a:lnTo>
                  <a:lnTo>
                    <a:pt y="88" x="141"/>
                  </a:lnTo>
                  <a:lnTo>
                    <a:pt y="76" x="126"/>
                  </a:lnTo>
                  <a:lnTo>
                    <a:pt y="62" x="111"/>
                  </a:lnTo>
                  <a:lnTo>
                    <a:pt y="51" x="96"/>
                  </a:lnTo>
                  <a:lnTo>
                    <a:pt y="39" x="79"/>
                  </a:lnTo>
                  <a:lnTo>
                    <a:pt y="29" x="60"/>
                  </a:lnTo>
                  <a:lnTo>
                    <a:pt y="19" x="42"/>
                  </a:lnTo>
                  <a:lnTo>
                    <a:pt y="8" x="22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59"/>
                  </a:lnTo>
                  <a:lnTo>
                    <a:pt y="142" x="65"/>
                  </a:lnTo>
                  <a:lnTo>
                    <a:pt y="164" x="70"/>
                  </a:lnTo>
                  <a:lnTo>
                    <a:pt y="184" x="74"/>
                  </a:lnTo>
                  <a:lnTo>
                    <a:pt y="203" x="77"/>
                  </a:lnTo>
                  <a:lnTo>
                    <a:pt y="221" x="77"/>
                  </a:lnTo>
                  <a:lnTo>
                    <a:pt y="240" x="79"/>
                  </a:lnTo>
                  <a:lnTo>
                    <a:pt y="257" x="77"/>
                  </a:lnTo>
                  <a:lnTo>
                    <a:pt y="289" x="74"/>
                  </a:lnTo>
                  <a:lnTo>
                    <a:pt y="316" x="69"/>
                  </a:lnTo>
                  <a:lnTo>
                    <a:pt y="355" x="243"/>
                  </a:lnTo>
                  <a:lnTo>
                    <a:pt y="392" x="420"/>
                  </a:lnTo>
                  <a:lnTo>
                    <a:pt y="431" x="597"/>
                  </a:lnTo>
                  <a:lnTo>
                    <a:pt y="470" x="775"/>
                  </a:lnTo>
                  <a:lnTo>
                    <a:pt y="509" x="954"/>
                  </a:lnTo>
                  <a:lnTo>
                    <a:pt y="546" x="1132"/>
                  </a:lnTo>
                  <a:lnTo>
                    <a:pt y="585" x="1311"/>
                  </a:lnTo>
                  <a:lnTo>
                    <a:pt y="622" x="1489"/>
                  </a:lnTo>
                  <a:lnTo>
                    <a:pt y="659" x="1664"/>
                  </a:lnTo>
                  <a:lnTo>
                    <a:pt y="696" x="1840"/>
                  </a:lnTo>
                  <a:lnTo>
                    <a:pt y="732" x="2012"/>
                  </a:lnTo>
                  <a:lnTo>
                    <a:pt y="765" x="2183"/>
                  </a:lnTo>
                  <a:lnTo>
                    <a:pt y="799" x="2350"/>
                  </a:lnTo>
                  <a:lnTo>
                    <a:pt y="833" x="2514"/>
                  </a:lnTo>
                  <a:lnTo>
                    <a:pt y="865" x="2674"/>
                  </a:lnTo>
                  <a:lnTo>
                    <a:pt y="896" x="2831"/>
                  </a:lnTo>
                  <a:lnTo>
                    <a:pt y="904" x="2899"/>
                  </a:lnTo>
                  <a:lnTo>
                    <a:pt y="914" x="2968"/>
                  </a:lnTo>
                  <a:lnTo>
                    <a:pt y="924" x="3034"/>
                  </a:lnTo>
                  <a:lnTo>
                    <a:pt y="933" x="3099"/>
                  </a:lnTo>
                  <a:lnTo>
                    <a:pt y="941" x="3162"/>
                  </a:lnTo>
                  <a:lnTo>
                    <a:pt y="948" x="3219"/>
                  </a:lnTo>
                  <a:lnTo>
                    <a:pt y="953" x="3270"/>
                  </a:lnTo>
                  <a:lnTo>
                    <a:pt y="953" x="3314"/>
                  </a:lnTo>
                  <a:lnTo>
                    <a:pt y="953" x="334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37" name="Shape 1637"/>
            <p:cNvSpPr/>
            <p:nvPr/>
          </p:nvSpPr>
          <p:spPr>
            <a:xfrm>
              <a:off y="2619375" x="1916111"/>
              <a:ext cy="1084261" cx="5400675"/>
            </a:xfrm>
            <a:custGeom>
              <a:pathLst>
                <a:path w="3402" extrusionOk="0" h="683">
                  <a:moveTo>
                    <a:pt y="676" x="3402"/>
                  </a:moveTo>
                  <a:lnTo>
                    <a:pt y="668" x="3399"/>
                  </a:lnTo>
                  <a:lnTo>
                    <a:pt y="673" x="3338"/>
                  </a:lnTo>
                  <a:lnTo>
                    <a:pt y="673" x="3325"/>
                  </a:lnTo>
                  <a:lnTo>
                    <a:pt y="673" x="3309"/>
                  </a:lnTo>
                  <a:lnTo>
                    <a:pt y="671" x="3291"/>
                  </a:lnTo>
                  <a:lnTo>
                    <a:pt y="668" x="3271"/>
                  </a:lnTo>
                  <a:lnTo>
                    <a:pt y="661" x="3225"/>
                  </a:lnTo>
                  <a:lnTo>
                    <a:pt y="649" x="3174"/>
                  </a:lnTo>
                  <a:lnTo>
                    <a:pt y="637" x="3119"/>
                  </a:lnTo>
                  <a:lnTo>
                    <a:pt y="625" x="3060"/>
                  </a:lnTo>
                  <a:lnTo>
                    <a:pt y="614" x="2999"/>
                  </a:lnTo>
                  <a:lnTo>
                    <a:pt y="605" x="2938"/>
                  </a:lnTo>
                  <a:lnTo>
                    <a:pt y="570" x="2762"/>
                  </a:lnTo>
                  <a:lnTo>
                    <a:pt y="536" x="2582"/>
                  </a:lnTo>
                  <a:lnTo>
                    <a:pt y="499" x="2401"/>
                  </a:lnTo>
                  <a:lnTo>
                    <a:pt y="463" x="2215"/>
                  </a:lnTo>
                  <a:lnTo>
                    <a:pt y="426" x="2030"/>
                  </a:lnTo>
                  <a:lnTo>
                    <a:pt y="389" x="1842"/>
                  </a:lnTo>
                  <a:lnTo>
                    <a:pt y="352" x="1655"/>
                  </a:lnTo>
                  <a:lnTo>
                    <a:pt y="313" x="1467"/>
                  </a:lnTo>
                  <a:lnTo>
                    <a:pt y="274" x="1278"/>
                  </a:lnTo>
                  <a:lnTo>
                    <a:pt y="235" x="1091"/>
                  </a:lnTo>
                  <a:lnTo>
                    <a:pt y="196" x="904"/>
                  </a:lnTo>
                  <a:lnTo>
                    <a:pt y="157" x="718"/>
                  </a:lnTo>
                  <a:lnTo>
                    <a:pt y="118" x="535"/>
                  </a:lnTo>
                  <a:lnTo>
                    <a:pt y="80" x="353"/>
                  </a:lnTo>
                  <a:lnTo>
                    <a:pt y="39" x="176"/>
                  </a:lnTo>
                  <a:lnTo>
                    <a:pt y="0" x="0"/>
                  </a:lnTo>
                  <a:lnTo>
                    <a:pt y="34" x="0"/>
                  </a:lnTo>
                  <a:lnTo>
                    <a:pt y="71" x="178"/>
                  </a:lnTo>
                  <a:lnTo>
                    <a:pt y="110" x="362"/>
                  </a:lnTo>
                  <a:lnTo>
                    <a:pt y="149" x="551"/>
                  </a:lnTo>
                  <a:lnTo>
                    <a:pt y="188" x="745"/>
                  </a:lnTo>
                  <a:lnTo>
                    <a:pt y="228" x="941"/>
                  </a:lnTo>
                  <a:lnTo>
                    <a:pt y="267" x="1140"/>
                  </a:lnTo>
                  <a:lnTo>
                    <a:pt y="306" x="1339"/>
                  </a:lnTo>
                  <a:lnTo>
                    <a:pt y="345" x="1538"/>
                  </a:lnTo>
                  <a:lnTo>
                    <a:pt y="382" x="1736"/>
                  </a:lnTo>
                  <a:lnTo>
                    <a:pt y="421" x="1932"/>
                  </a:lnTo>
                  <a:lnTo>
                    <a:pt y="456" x="2124"/>
                  </a:lnTo>
                  <a:lnTo>
                    <a:pt y="492" x="2312"/>
                  </a:lnTo>
                  <a:lnTo>
                    <a:pt y="527" x="2496"/>
                  </a:lnTo>
                  <a:lnTo>
                    <a:pt y="561" x="2671"/>
                  </a:lnTo>
                  <a:lnTo>
                    <a:pt y="592" x="2838"/>
                  </a:lnTo>
                  <a:lnTo>
                    <a:pt y="622" x="2999"/>
                  </a:lnTo>
                  <a:lnTo>
                    <a:pt y="636" x="3056"/>
                  </a:lnTo>
                  <a:lnTo>
                    <a:pt y="646" x="3103"/>
                  </a:lnTo>
                  <a:lnTo>
                    <a:pt y="656" x="3146"/>
                  </a:lnTo>
                  <a:lnTo>
                    <a:pt y="666" x="3183"/>
                  </a:lnTo>
                  <a:lnTo>
                    <a:pt y="673" x="3218"/>
                  </a:lnTo>
                  <a:lnTo>
                    <a:pt y="678" x="3252"/>
                  </a:lnTo>
                  <a:lnTo>
                    <a:pt y="681" x="3286"/>
                  </a:lnTo>
                  <a:lnTo>
                    <a:pt y="683" x="3325"/>
                  </a:lnTo>
                  <a:lnTo>
                    <a:pt y="676" x="3402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38" name="Shape 1638"/>
            <p:cNvSpPr/>
            <p:nvPr/>
          </p:nvSpPr>
          <p:spPr>
            <a:xfrm>
              <a:off y="2109786" x="2008186"/>
              <a:ext cy="1531937" cx="5300661"/>
            </a:xfrm>
            <a:custGeom>
              <a:pathLst>
                <a:path w="3339" extrusionOk="0" h="965">
                  <a:moveTo>
                    <a:pt y="965" x="3339"/>
                  </a:moveTo>
                  <a:lnTo>
                    <a:pt y="957" x="3338"/>
                  </a:lnTo>
                  <a:lnTo>
                    <a:pt y="953" x="3297"/>
                  </a:lnTo>
                  <a:lnTo>
                    <a:pt y="955" x="3267"/>
                  </a:lnTo>
                  <a:lnTo>
                    <a:pt y="953" x="3224"/>
                  </a:lnTo>
                  <a:lnTo>
                    <a:pt y="948" x="3175"/>
                  </a:lnTo>
                  <a:lnTo>
                    <a:pt y="941" x="3118"/>
                  </a:lnTo>
                  <a:lnTo>
                    <a:pt y="933" x="3059"/>
                  </a:lnTo>
                  <a:lnTo>
                    <a:pt y="924" x="2995"/>
                  </a:lnTo>
                  <a:lnTo>
                    <a:pt y="916" x="2931"/>
                  </a:lnTo>
                  <a:lnTo>
                    <a:pt y="908" x="2870"/>
                  </a:lnTo>
                  <a:lnTo>
                    <a:pt y="877" x="2711"/>
                  </a:lnTo>
                  <a:lnTo>
                    <a:pt y="845" x="2554"/>
                  </a:lnTo>
                  <a:lnTo>
                    <a:pt y="813" x="2401"/>
                  </a:lnTo>
                  <a:lnTo>
                    <a:pt y="779" x="2249"/>
                  </a:lnTo>
                  <a:lnTo>
                    <a:pt y="747" x="2098"/>
                  </a:lnTo>
                  <a:lnTo>
                    <a:pt y="713" x="1950"/>
                  </a:lnTo>
                  <a:lnTo>
                    <a:pt y="679" x="1803"/>
                  </a:lnTo>
                  <a:lnTo>
                    <a:pt y="647" x="1656"/>
                  </a:lnTo>
                  <a:lnTo>
                    <a:pt y="613" x="1511"/>
                  </a:lnTo>
                  <a:lnTo>
                    <a:pt y="580" x="1366"/>
                  </a:lnTo>
                  <a:lnTo>
                    <a:pt y="546" x="1222"/>
                  </a:lnTo>
                  <a:lnTo>
                    <a:pt y="512" x="1079"/>
                  </a:lnTo>
                  <a:lnTo>
                    <a:pt y="478" x="935"/>
                  </a:lnTo>
                  <a:lnTo>
                    <a:pt y="443" x="790"/>
                  </a:lnTo>
                  <a:lnTo>
                    <a:pt y="409" x="646"/>
                  </a:lnTo>
                  <a:lnTo>
                    <a:pt y="375" x="501"/>
                  </a:lnTo>
                  <a:lnTo>
                    <a:pt y="372" x="479"/>
                  </a:lnTo>
                  <a:lnTo>
                    <a:pt y="365" x="459"/>
                  </a:lnTo>
                  <a:lnTo>
                    <a:pt y="358" x="439"/>
                  </a:lnTo>
                  <a:lnTo>
                    <a:pt y="350" x="420"/>
                  </a:lnTo>
                  <a:lnTo>
                    <a:pt y="341" x="401"/>
                  </a:lnTo>
                  <a:lnTo>
                    <a:pt y="331" x="385"/>
                  </a:lnTo>
                  <a:lnTo>
                    <a:pt y="321" x="369"/>
                  </a:lnTo>
                  <a:lnTo>
                    <a:pt y="309" x="354"/>
                  </a:lnTo>
                  <a:lnTo>
                    <a:pt y="286" x="324"/>
                  </a:lnTo>
                  <a:lnTo>
                    <a:pt y="260" x="298"/>
                  </a:lnTo>
                  <a:lnTo>
                    <a:pt y="232" x="271"/>
                  </a:lnTo>
                  <a:lnTo>
                    <a:pt y="205" x="248"/>
                  </a:lnTo>
                  <a:lnTo>
                    <a:pt y="174" x="223"/>
                  </a:lnTo>
                  <a:lnTo>
                    <a:pt y="145" x="197"/>
                  </a:lnTo>
                  <a:lnTo>
                    <a:pt y="117" x="170"/>
                  </a:lnTo>
                  <a:lnTo>
                    <a:pt y="90" x="141"/>
                  </a:lnTo>
                  <a:lnTo>
                    <a:pt y="76" x="126"/>
                  </a:lnTo>
                  <a:lnTo>
                    <a:pt y="64" x="111"/>
                  </a:lnTo>
                  <a:lnTo>
                    <a:pt y="52" x="94"/>
                  </a:lnTo>
                  <a:lnTo>
                    <a:pt y="41" x="77"/>
                  </a:lnTo>
                  <a:lnTo>
                    <a:pt y="29" x="59"/>
                  </a:lnTo>
                  <a:lnTo>
                    <a:pt y="19" x="40"/>
                  </a:lnTo>
                  <a:lnTo>
                    <a:pt y="10" x="20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60"/>
                  </a:lnTo>
                  <a:lnTo>
                    <a:pt y="142" x="67"/>
                  </a:lnTo>
                  <a:lnTo>
                    <a:pt y="162" x="74"/>
                  </a:lnTo>
                  <a:lnTo>
                    <a:pt y="183" x="79"/>
                  </a:lnTo>
                  <a:lnTo>
                    <a:pt y="221" x="87"/>
                  </a:lnTo>
                  <a:lnTo>
                    <a:pt y="257" x="91"/>
                  </a:lnTo>
                  <a:lnTo>
                    <a:pt y="291" x="91"/>
                  </a:lnTo>
                  <a:lnTo>
                    <a:pt y="323" x="89"/>
                  </a:lnTo>
                  <a:lnTo>
                    <a:pt y="362" x="265"/>
                  </a:lnTo>
                  <a:lnTo>
                    <a:pt y="399" x="440"/>
                  </a:lnTo>
                  <a:lnTo>
                    <a:pt y="438" x="616"/>
                  </a:lnTo>
                  <a:lnTo>
                    <a:pt y="477" x="793"/>
                  </a:lnTo>
                  <a:lnTo>
                    <a:pt y="515" x="969"/>
                  </a:lnTo>
                  <a:lnTo>
                    <a:pt y="554" x="1146"/>
                  </a:lnTo>
                  <a:lnTo>
                    <a:pt y="593" x="1322"/>
                  </a:lnTo>
                  <a:lnTo>
                    <a:pt y="632" x="1497"/>
                  </a:lnTo>
                  <a:lnTo>
                    <a:pt y="669" x="1671"/>
                  </a:lnTo>
                  <a:lnTo>
                    <a:pt y="706" x="1843"/>
                  </a:lnTo>
                  <a:lnTo>
                    <a:pt y="744" x="2014"/>
                  </a:lnTo>
                  <a:lnTo>
                    <a:pt y="779" x="2183"/>
                  </a:lnTo>
                  <a:lnTo>
                    <a:pt y="813" x="2348"/>
                  </a:lnTo>
                  <a:lnTo>
                    <a:pt y="847" x="2512"/>
                  </a:lnTo>
                  <a:lnTo>
                    <a:pt y="879" x="2671"/>
                  </a:lnTo>
                  <a:lnTo>
                    <a:pt y="908" x="2828"/>
                  </a:lnTo>
                  <a:lnTo>
                    <a:pt y="918" x="2895"/>
                  </a:lnTo>
                  <a:lnTo>
                    <a:pt y="928" x="2963"/>
                  </a:lnTo>
                  <a:lnTo>
                    <a:pt y="936" x="3030"/>
                  </a:lnTo>
                  <a:lnTo>
                    <a:pt y="946" x="3094"/>
                  </a:lnTo>
                  <a:lnTo>
                    <a:pt y="953" x="3157"/>
                  </a:lnTo>
                  <a:lnTo>
                    <a:pt y="960" x="3214"/>
                  </a:lnTo>
                  <a:lnTo>
                    <a:pt y="963" x="3265"/>
                  </a:lnTo>
                  <a:lnTo>
                    <a:pt y="965" x="3309"/>
                  </a:lnTo>
                  <a:lnTo>
                    <a:pt y="965" x="3339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39" name="Shape 1639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3" x="50"/>
                  </a:lnTo>
                  <a:lnTo>
                    <a:pt y="3" x="103"/>
                  </a:lnTo>
                  <a:lnTo>
                    <a:pt y="5" x="153"/>
                  </a:lnTo>
                  <a:lnTo>
                    <a:pt y="5" x="204"/>
                  </a:lnTo>
                  <a:lnTo>
                    <a:pt y="5" x="253"/>
                  </a:lnTo>
                  <a:lnTo>
                    <a:pt y="3" x="303"/>
                  </a:lnTo>
                  <a:lnTo>
                    <a:pt y="3" x="354"/>
                  </a:lnTo>
                  <a:lnTo>
                    <a:pt y="0" x="403"/>
                  </a:lnTo>
                  <a:lnTo>
                    <a:pt y="7" x="418"/>
                  </a:lnTo>
                  <a:lnTo>
                    <a:pt y="12" x="430"/>
                  </a:lnTo>
                  <a:lnTo>
                    <a:pt y="18" x="444"/>
                  </a:lnTo>
                  <a:lnTo>
                    <a:pt y="27" x="454"/>
                  </a:lnTo>
                  <a:lnTo>
                    <a:pt y="42" x="474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</a:path>
              </a:pathLst>
            </a:custGeom>
            <a:noFill/>
            <a:ln w="9525" cap="rnd">
              <a:solidFill>
                <a:srgbClr val="969595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40" name="Shape 1640"/>
            <p:cNvSpPr/>
            <p:nvPr/>
          </p:nvSpPr>
          <p:spPr>
            <a:xfrm>
              <a:off y="2020886" x="2103436"/>
              <a:ext cy="760411" cx="120650"/>
            </a:xfrm>
            <a:custGeom>
              <a:pathLst>
                <a:path w="76" extrusionOk="0" h="479">
                  <a:moveTo>
                    <a:pt y="0" x="7"/>
                  </a:moveTo>
                  <a:lnTo>
                    <a:pt y="2" x="4"/>
                  </a:lnTo>
                  <a:lnTo>
                    <a:pt y="5" x="2"/>
                  </a:lnTo>
                  <a:lnTo>
                    <a:pt y="9" x="0"/>
                  </a:lnTo>
                  <a:lnTo>
                    <a:pt y="12" x="0"/>
                  </a:lnTo>
                  <a:lnTo>
                    <a:pt y="479" x="76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41" name="Shape 1641"/>
            <p:cNvSpPr/>
            <p:nvPr/>
          </p:nvSpPr>
          <p:spPr>
            <a:xfrm>
              <a:off y="2455861" x="3032125"/>
              <a:ext cy="163511" cx="230187"/>
            </a:xfrm>
            <a:custGeom>
              <a:pathLst>
                <a:path w="145" extrusionOk="0" h="103">
                  <a:moveTo>
                    <a:pt y="0" x="64"/>
                  </a:moveTo>
                  <a:lnTo>
                    <a:pt y="7" x="65"/>
                  </a:lnTo>
                  <a:lnTo>
                    <a:pt y="14" x="67"/>
                  </a:lnTo>
                  <a:lnTo>
                    <a:pt y="19" x="67"/>
                  </a:lnTo>
                  <a:lnTo>
                    <a:pt y="25" x="67"/>
                  </a:lnTo>
                  <a:lnTo>
                    <a:pt y="39" x="62"/>
                  </a:lnTo>
                  <a:lnTo>
                    <a:pt y="51" x="54"/>
                  </a:lnTo>
                  <a:lnTo>
                    <a:pt y="63" x="44"/>
                  </a:lnTo>
                  <a:lnTo>
                    <a:pt y="76" x="30"/>
                  </a:lnTo>
                  <a:lnTo>
                    <a:pt y="88" x="15"/>
                  </a:lnTo>
                  <a:lnTo>
                    <a:pt y="101" x="0"/>
                  </a:lnTo>
                  <a:lnTo>
                    <a:pt y="101" x="20"/>
                  </a:lnTo>
                  <a:lnTo>
                    <a:pt y="103" x="40"/>
                  </a:lnTo>
                  <a:lnTo>
                    <a:pt y="44" x="138"/>
                  </a:lnTo>
                  <a:lnTo>
                    <a:pt y="39" x="141"/>
                  </a:lnTo>
                  <a:lnTo>
                    <a:pt y="36" x="145"/>
                  </a:lnTo>
                  <a:lnTo>
                    <a:pt y="32" x="145"/>
                  </a:lnTo>
                  <a:lnTo>
                    <a:pt y="29" x="145"/>
                  </a:lnTo>
                  <a:lnTo>
                    <a:pt y="25" x="145"/>
                  </a:lnTo>
                  <a:lnTo>
                    <a:pt y="24" x="141"/>
                  </a:lnTo>
                  <a:lnTo>
                    <a:pt y="20" x="138"/>
                  </a:lnTo>
                  <a:lnTo>
                    <a:pt y="19" x="133"/>
                  </a:lnTo>
                  <a:lnTo>
                    <a:pt y="14" x="116"/>
                  </a:lnTo>
                  <a:lnTo>
                    <a:pt y="8" x="99"/>
                  </a:lnTo>
                  <a:lnTo>
                    <a:pt y="3" x="81"/>
                  </a:lnTo>
                  <a:lnTo>
                    <a:pt y="0" x="6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42" name="Shape 1642"/>
            <p:cNvSpPr/>
            <p:nvPr/>
          </p:nvSpPr>
          <p:spPr>
            <a:xfrm>
              <a:off y="2413000" x="6296025"/>
              <a:ext cy="681037" cx="579437"/>
            </a:xfrm>
            <a:custGeom>
              <a:pathLst>
                <a:path w="365" extrusionOk="0" h="429">
                  <a:moveTo>
                    <a:pt y="0" x="138"/>
                  </a:moveTo>
                  <a:lnTo>
                    <a:pt y="25" x="142"/>
                  </a:lnTo>
                  <a:lnTo>
                    <a:pt y="51" x="144"/>
                  </a:lnTo>
                  <a:lnTo>
                    <a:pt y="78" x="142"/>
                  </a:lnTo>
                  <a:lnTo>
                    <a:pt y="103" x="140"/>
                  </a:lnTo>
                  <a:lnTo>
                    <a:pt y="130" x="135"/>
                  </a:lnTo>
                  <a:lnTo>
                    <a:pt y="157" x="128"/>
                  </a:lnTo>
                  <a:lnTo>
                    <a:pt y="183" x="120"/>
                  </a:lnTo>
                  <a:lnTo>
                    <a:pt y="210" x="111"/>
                  </a:lnTo>
                  <a:lnTo>
                    <a:pt y="237" x="101"/>
                  </a:lnTo>
                  <a:lnTo>
                    <a:pt y="264" x="88"/>
                  </a:lnTo>
                  <a:lnTo>
                    <a:pt y="291" x="76"/>
                  </a:lnTo>
                  <a:lnTo>
                    <a:pt y="316" x="63"/>
                  </a:lnTo>
                  <a:lnTo>
                    <a:pt y="368" x="32"/>
                  </a:lnTo>
                  <a:lnTo>
                    <a:pt y="421" x="0"/>
                  </a:lnTo>
                  <a:lnTo>
                    <a:pt y="424" x="22"/>
                  </a:lnTo>
                  <a:lnTo>
                    <a:pt y="429" x="51"/>
                  </a:lnTo>
                  <a:lnTo>
                    <a:pt y="68" x="358"/>
                  </a:lnTo>
                  <a:lnTo>
                    <a:pt y="61" x="363"/>
                  </a:lnTo>
                  <a:lnTo>
                    <a:pt y="54" x="365"/>
                  </a:lnTo>
                  <a:lnTo>
                    <a:pt y="49" x="365"/>
                  </a:lnTo>
                  <a:lnTo>
                    <a:pt y="44" x="361"/>
                  </a:lnTo>
                  <a:lnTo>
                    <a:pt y="41" x="358"/>
                  </a:lnTo>
                  <a:lnTo>
                    <a:pt y="37" x="355"/>
                  </a:lnTo>
                  <a:lnTo>
                    <a:pt y="35" x="350"/>
                  </a:lnTo>
                  <a:lnTo>
                    <a:pt y="32" x="344"/>
                  </a:lnTo>
                  <a:lnTo>
                    <a:pt y="24" x="317"/>
                  </a:lnTo>
                  <a:lnTo>
                    <a:pt y="15" x="287"/>
                  </a:lnTo>
                  <a:lnTo>
                    <a:pt y="10" x="257"/>
                  </a:lnTo>
                  <a:lnTo>
                    <a:pt y="7" x="226"/>
                  </a:lnTo>
                  <a:lnTo>
                    <a:pt y="2" x="172"/>
                  </a:lnTo>
                  <a:lnTo>
                    <a:pt y="0" x="138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43" name="Shape 1643"/>
            <p:cNvSpPr/>
            <p:nvPr/>
          </p:nvSpPr>
          <p:spPr>
            <a:xfrm>
              <a:off y="2451100" x="3021011"/>
              <a:ext cy="165100" cx="120650"/>
            </a:xfrm>
            <a:custGeom>
              <a:pathLst>
                <a:path w="76" extrusionOk="0" h="104">
                  <a:moveTo>
                    <a:pt y="3" x="71"/>
                  </a:moveTo>
                  <a:lnTo>
                    <a:pt y="10" x="72"/>
                  </a:lnTo>
                  <a:lnTo>
                    <a:pt y="17" x="74"/>
                  </a:lnTo>
                  <a:lnTo>
                    <a:pt y="22" x="74"/>
                  </a:lnTo>
                  <a:lnTo>
                    <a:pt y="28" x="74"/>
                  </a:lnTo>
                  <a:lnTo>
                    <a:pt y="42" x="69"/>
                  </a:lnTo>
                  <a:lnTo>
                    <a:pt y="54" x="61"/>
                  </a:lnTo>
                  <a:lnTo>
                    <a:pt y="66" x="51"/>
                  </a:lnTo>
                  <a:lnTo>
                    <a:pt y="79" x="37"/>
                  </a:lnTo>
                  <a:lnTo>
                    <a:pt y="91" x="22"/>
                  </a:lnTo>
                  <a:lnTo>
                    <a:pt y="104" x="7"/>
                  </a:lnTo>
                  <a:lnTo>
                    <a:pt y="104" x="10"/>
                  </a:lnTo>
                  <a:lnTo>
                    <a:pt y="103" x="5"/>
                  </a:lnTo>
                  <a:lnTo>
                    <a:pt y="103" x="0"/>
                  </a:lnTo>
                  <a:lnTo>
                    <a:pt y="103" x="2"/>
                  </a:lnTo>
                  <a:lnTo>
                    <a:pt y="91" x="18"/>
                  </a:lnTo>
                  <a:lnTo>
                    <a:pt y="77" x="34"/>
                  </a:lnTo>
                  <a:lnTo>
                    <a:pt y="64" x="47"/>
                  </a:lnTo>
                  <a:lnTo>
                    <a:pt y="50" x="57"/>
                  </a:lnTo>
                  <a:lnTo>
                    <a:pt y="37" x="66"/>
                  </a:lnTo>
                  <a:lnTo>
                    <a:pt y="25" x="71"/>
                  </a:lnTo>
                  <a:lnTo>
                    <a:pt y="18" x="71"/>
                  </a:lnTo>
                  <a:lnTo>
                    <a:pt y="13" x="71"/>
                  </a:lnTo>
                  <a:lnTo>
                    <a:pt y="8" x="69"/>
                  </a:lnTo>
                  <a:lnTo>
                    <a:pt y="3" x="66"/>
                  </a:lnTo>
                  <a:lnTo>
                    <a:pt y="1" x="59"/>
                  </a:lnTo>
                  <a:lnTo>
                    <a:pt y="0" x="59"/>
                  </a:lnTo>
                  <a:lnTo>
                    <a:pt y="0" x="62"/>
                  </a:lnTo>
                  <a:lnTo>
                    <a:pt y="1" x="67"/>
                  </a:lnTo>
                  <a:lnTo>
                    <a:pt y="3" x="72"/>
                  </a:lnTo>
                  <a:lnTo>
                    <a:pt y="5" x="76"/>
                  </a:lnTo>
                  <a:lnTo>
                    <a:pt y="5" x="76"/>
                  </a:lnTo>
                  <a:lnTo>
                    <a:pt y="3" x="7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44" name="Shape 1644"/>
            <p:cNvSpPr/>
            <p:nvPr/>
          </p:nvSpPr>
          <p:spPr>
            <a:xfrm>
              <a:off y="2413000" x="6288087"/>
              <a:ext cy="665161" cx="236537"/>
            </a:xfrm>
            <a:custGeom>
              <a:pathLst>
                <a:path w="149" extrusionOk="0" h="419">
                  <a:moveTo>
                    <a:pt y="0" x="143"/>
                  </a:moveTo>
                  <a:lnTo>
                    <a:pt y="25" x="147"/>
                  </a:lnTo>
                  <a:lnTo>
                    <a:pt y="51" x="149"/>
                  </a:lnTo>
                  <a:lnTo>
                    <a:pt y="78" x="149"/>
                  </a:lnTo>
                  <a:lnTo>
                    <a:pt y="103" x="145"/>
                  </a:lnTo>
                  <a:lnTo>
                    <a:pt y="130" x="140"/>
                  </a:lnTo>
                  <a:lnTo>
                    <a:pt y="157" x="133"/>
                  </a:lnTo>
                  <a:lnTo>
                    <a:pt y="183" x="127"/>
                  </a:lnTo>
                  <a:lnTo>
                    <a:pt y="210" x="116"/>
                  </a:lnTo>
                  <a:lnTo>
                    <a:pt y="237" x="106"/>
                  </a:lnTo>
                  <a:lnTo>
                    <a:pt y="264" x="95"/>
                  </a:lnTo>
                  <a:lnTo>
                    <a:pt y="291" x="81"/>
                  </a:lnTo>
                  <a:lnTo>
                    <a:pt y="316" x="68"/>
                  </a:lnTo>
                  <a:lnTo>
                    <a:pt y="368" x="37"/>
                  </a:lnTo>
                  <a:lnTo>
                    <a:pt y="419" x="7"/>
                  </a:lnTo>
                  <a:lnTo>
                    <a:pt y="419" x="0"/>
                  </a:lnTo>
                  <a:lnTo>
                    <a:pt y="395" x="17"/>
                  </a:lnTo>
                  <a:lnTo>
                    <a:pt y="368" x="32"/>
                  </a:lnTo>
                  <a:lnTo>
                    <a:pt y="343" x="49"/>
                  </a:lnTo>
                  <a:lnTo>
                    <a:pt y="314" x="62"/>
                  </a:lnTo>
                  <a:lnTo>
                    <a:pt y="287" x="78"/>
                  </a:lnTo>
                  <a:lnTo>
                    <a:pt y="259" x="89"/>
                  </a:lnTo>
                  <a:lnTo>
                    <a:pt y="230" x="101"/>
                  </a:lnTo>
                  <a:lnTo>
                    <a:pt y="201" x="113"/>
                  </a:lnTo>
                  <a:lnTo>
                    <a:pt y="172" x="122"/>
                  </a:lnTo>
                  <a:lnTo>
                    <a:pt y="144" x="130"/>
                  </a:lnTo>
                  <a:lnTo>
                    <a:pt y="117" x="135"/>
                  </a:lnTo>
                  <a:lnTo>
                    <a:pt y="90" x="138"/>
                  </a:lnTo>
                  <a:lnTo>
                    <a:pt y="64" x="140"/>
                  </a:lnTo>
                  <a:lnTo>
                    <a:pt y="41" x="140"/>
                  </a:lnTo>
                  <a:lnTo>
                    <a:pt y="19" x="138"/>
                  </a:lnTo>
                  <a:lnTo>
                    <a:pt y="0" x="132"/>
                  </a:lnTo>
                  <a:lnTo>
                    <a:pt y="0" x="14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45" name="Shape 1645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46" name="Shape 1646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1650" name="Shape 16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51" name="Shape 1651"/>
          <p:cNvSpPr/>
          <p:nvPr/>
        </p:nvSpPr>
        <p:spPr>
          <a:xfrm>
            <a:off y="0" x="0"/>
            <a:ext cy="6858000" cx="9144000"/>
          </a:xfrm>
          <a:prstGeom prst="rect">
            <a:avLst/>
          </a:prstGeom>
          <a:gradFill>
            <a:gsLst>
              <a:gs pos="0">
                <a:srgbClr val="3DA759"/>
              </a:gs>
              <a:gs pos="100000">
                <a:srgbClr val="BDE7A1"/>
              </a:gs>
            </a:gsLst>
            <a:lin ang="54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1652" name="Shape 1652"/>
          <p:cNvSpPr/>
          <p:nvPr/>
        </p:nvSpPr>
        <p:spPr>
          <a:xfrm>
            <a:off y="4376737" x="4922837"/>
            <a:ext cy="304799" cx="54292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14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120</a:t>
            </a:r>
            <a:r>
              <a:rPr strike="noStrike" u="none" b="1" cap="none" baseline="30000" sz="14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</a:p>
        </p:txBody>
      </p:sp>
      <p:sp>
        <p:nvSpPr>
          <p:cNvPr id="1653" name="Shape 1653"/>
          <p:cNvSpPr/>
          <p:nvPr/>
        </p:nvSpPr>
        <p:spPr>
          <a:xfrm>
            <a:off y="6596061" x="8054975"/>
            <a:ext cy="261936" cx="1841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1654" name="Shape 1654"/>
          <p:cNvSpPr/>
          <p:nvPr/>
        </p:nvSpPr>
        <p:spPr>
          <a:xfrm>
            <a:off y="0" x="0"/>
            <a:ext cy="6858000" cx="9144000"/>
          </a:xfrm>
          <a:prstGeom prst="rect">
            <a:avLst/>
          </a:prstGeom>
          <a:gradFill>
            <a:gsLst>
              <a:gs pos="0">
                <a:srgbClr val="3DA759"/>
              </a:gs>
              <a:gs pos="100000">
                <a:srgbClr val="BDE7A1"/>
              </a:gs>
            </a:gsLst>
            <a:lin ang="54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cxnSp>
        <p:nvCxnSpPr>
          <p:cNvPr id="1655" name="Shape 1655"/>
          <p:cNvCxnSpPr/>
          <p:nvPr/>
        </p:nvCxnSpPr>
        <p:spPr>
          <a:xfrm>
            <a:off y="5156200" x="228600"/>
            <a:ext cy="12699" cx="8915400"/>
          </a:xfrm>
          <a:prstGeom prst="straightConnector1">
            <a:avLst/>
          </a:prstGeom>
          <a:noFill/>
          <a:ln w="38100" cap="rnd">
            <a:solidFill>
              <a:srgbClr val="FF0000"/>
            </a:solidFill>
            <a:prstDash val="solid"/>
            <a:miter/>
            <a:headEnd w="med" len="med" type="none"/>
            <a:tailEnd w="med" len="med" type="none"/>
          </a:ln>
        </p:spPr>
      </p:cxnSp>
      <p:sp>
        <p:nvSpPr>
          <p:cNvPr id="1656" name="Shape 1656"/>
          <p:cNvSpPr/>
          <p:nvPr/>
        </p:nvSpPr>
        <p:spPr>
          <a:xfrm>
            <a:off y="5599112" x="4203700"/>
            <a:ext cy="261936" cx="12382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1400" lang="en-US" i="0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Security line</a:t>
            </a:r>
          </a:p>
        </p:txBody>
      </p:sp>
      <p:sp>
        <p:nvSpPr>
          <p:cNvPr id="1657" name="Shape 1657"/>
          <p:cNvSpPr/>
          <p:nvPr/>
        </p:nvSpPr>
        <p:spPr>
          <a:xfrm>
            <a:off y="1773236" x="5292725"/>
            <a:ext cy="457200" cx="14478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strike="noStrike" u="none" b="1" cap="none" baseline="0" sz="24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wind</a:t>
            </a:r>
          </a:p>
        </p:txBody>
      </p:sp>
      <p:sp>
        <p:nvSpPr>
          <p:cNvPr id="1658" name="Shape 1658"/>
          <p:cNvSpPr/>
          <p:nvPr/>
        </p:nvSpPr>
        <p:spPr>
          <a:xfrm>
            <a:off y="6324600" x="9432925"/>
            <a:ext cy="496886" cx="306386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0" cap="none" baseline="0" sz="1500" lang="en-US" i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1659" name="Shape 1659"/>
          <p:cNvSpPr/>
          <p:nvPr/>
        </p:nvSpPr>
        <p:spPr>
          <a:xfrm>
            <a:off y="6596061" x="8054975"/>
            <a:ext cy="261936" cx="1841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1660" name="Shape 1660"/>
          <p:cNvGrpSpPr/>
          <p:nvPr/>
        </p:nvGrpSpPr>
        <p:grpSpPr>
          <a:xfrm>
            <a:off y="4879975" x="3527425"/>
            <a:ext cy="214312" cx="2560637"/>
            <a:chOff y="5705475" x="3289300"/>
            <a:chExt cy="214312" cx="2560637"/>
          </a:xfrm>
        </p:grpSpPr>
        <p:sp>
          <p:nvSpPr>
            <p:cNvPr id="1661" name="Shape 1661"/>
            <p:cNvSpPr/>
            <p:nvPr/>
          </p:nvSpPr>
          <p:spPr>
            <a:xfrm>
              <a:off y="5705475" x="3289300"/>
              <a:ext cy="214312" cx="2560636"/>
            </a:xfrm>
            <a:prstGeom prst="rect">
              <a:avLst/>
            </a:pr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cxnSp>
          <p:nvCxnSpPr>
            <p:cNvPr id="1662" name="Shape 1662"/>
            <p:cNvCxnSpPr/>
            <p:nvPr/>
          </p:nvCxnSpPr>
          <p:spPr>
            <a:xfrm flipH="1">
              <a:off y="5810250" x="4524375"/>
              <a:ext cy="1587" cx="1325562"/>
            </a:xfrm>
            <a:prstGeom prst="straightConnector1">
              <a:avLst/>
            </a:prstGeom>
            <a:solidFill>
              <a:srgbClr val="FFFFFF"/>
            </a:solidFill>
            <a:ln w="23800" cap="rnd">
              <a:solidFill>
                <a:srgbClr val="FFFFFF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1663" name="Shape 1663"/>
          <p:cNvSpPr/>
          <p:nvPr/>
        </p:nvSpPr>
        <p:spPr>
          <a:xfrm>
            <a:off y="5145087" x="4749800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1664" name="Shape 1664"/>
          <p:cNvSpPr/>
          <p:nvPr/>
        </p:nvSpPr>
        <p:spPr>
          <a:xfrm>
            <a:off y="5318125" x="4359275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1665" name="Shape 1665"/>
          <p:cNvSpPr/>
          <p:nvPr/>
        </p:nvSpPr>
        <p:spPr>
          <a:xfrm>
            <a:off y="5318125" x="5140325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1666" name="Shape 1666"/>
          <p:cNvSpPr/>
          <p:nvPr/>
        </p:nvSpPr>
        <p:spPr>
          <a:xfrm>
            <a:off y="5314950" x="4545012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1667" name="Shape 1667"/>
          <p:cNvSpPr/>
          <p:nvPr/>
        </p:nvSpPr>
        <p:spPr>
          <a:xfrm>
            <a:off y="5316537" x="4746625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1668" name="Shape 1668"/>
          <p:cNvSpPr/>
          <p:nvPr/>
        </p:nvSpPr>
        <p:spPr>
          <a:xfrm>
            <a:off y="5318125" x="4933950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1669" name="Shape 1669"/>
          <p:cNvSpPr/>
          <p:nvPr/>
        </p:nvSpPr>
        <p:spPr>
          <a:xfrm>
            <a:off y="4991100" x="4179887"/>
            <a:ext cy="190500" cx="196850"/>
          </a:xfrm>
          <a:custGeom>
            <a:pathLst>
              <a:path w="124" extrusionOk="0" h="120">
                <a:moveTo>
                  <a:pt y="62" x="124"/>
                </a:moveTo>
                <a:lnTo>
                  <a:pt y="65" x="109"/>
                </a:lnTo>
                <a:lnTo>
                  <a:pt y="65" x="91"/>
                </a:lnTo>
                <a:lnTo>
                  <a:pt y="116" x="80"/>
                </a:lnTo>
                <a:lnTo>
                  <a:pt y="120" x="65"/>
                </a:lnTo>
                <a:lnTo>
                  <a:pt y="65" x="65"/>
                </a:lnTo>
                <a:lnTo>
                  <a:pt y="65" x="43"/>
                </a:lnTo>
                <a:lnTo>
                  <a:pt y="62" x="21"/>
                </a:lnTo>
                <a:lnTo>
                  <a:pt y="80" x="14"/>
                </a:lnTo>
                <a:lnTo>
                  <a:pt y="80" x="7"/>
                </a:lnTo>
                <a:lnTo>
                  <a:pt y="62" x="7"/>
                </a:lnTo>
                <a:lnTo>
                  <a:pt y="62" x="0"/>
                </a:lnTo>
                <a:lnTo>
                  <a:pt y="58" x="7"/>
                </a:lnTo>
                <a:lnTo>
                  <a:pt y="40" x="7"/>
                </a:lnTo>
                <a:lnTo>
                  <a:pt y="40" x="14"/>
                </a:lnTo>
                <a:lnTo>
                  <a:pt y="58" x="21"/>
                </a:lnTo>
                <a:lnTo>
                  <a:pt y="54" x="43"/>
                </a:lnTo>
                <a:lnTo>
                  <a:pt y="54" x="65"/>
                </a:lnTo>
                <a:lnTo>
                  <a:pt y="0" x="65"/>
                </a:lnTo>
                <a:lnTo>
                  <a:pt y="3" x="80"/>
                </a:lnTo>
                <a:lnTo>
                  <a:pt y="54" x="91"/>
                </a:lnTo>
                <a:lnTo>
                  <a:pt y="54" x="109"/>
                </a:lnTo>
                <a:lnTo>
                  <a:pt y="62" x="124"/>
                </a:lnTo>
              </a:path>
            </a:pathLst>
          </a:custGeom>
          <a:noFill/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grpSp>
        <p:nvGrpSpPr>
          <p:cNvPr id="1670" name="Shape 1670"/>
          <p:cNvGrpSpPr/>
          <p:nvPr/>
        </p:nvGrpSpPr>
        <p:grpSpPr>
          <a:xfrm>
            <a:off y="2827337" x="1333499"/>
            <a:ext cy="2317750" cx="6910385"/>
            <a:chOff y="2865437" x="1905000"/>
            <a:chExt cy="2317750" cx="6630986"/>
          </a:xfrm>
        </p:grpSpPr>
        <p:grpSp>
          <p:nvGrpSpPr>
            <p:cNvPr id="1671" name="Shape 1671"/>
            <p:cNvGrpSpPr/>
            <p:nvPr/>
          </p:nvGrpSpPr>
          <p:grpSpPr>
            <a:xfrm>
              <a:off y="2865437" x="5100637"/>
              <a:ext cy="400049" cx="123824"/>
              <a:chOff y="3856037" x="4448175"/>
              <a:chExt cy="400049" cx="123824"/>
            </a:xfrm>
          </p:grpSpPr>
          <p:sp>
            <p:nvSpPr>
              <p:cNvPr id="1672" name="Shape 1672"/>
              <p:cNvSpPr/>
              <p:nvPr/>
            </p:nvSpPr>
            <p:spPr>
              <a:xfrm>
                <a:off y="3856037" x="4448175"/>
                <a:ext cy="238125" cx="122237"/>
              </a:xfrm>
              <a:custGeom>
                <a:pathLst>
                  <a:path w="77" extrusionOk="0" h="150">
                    <a:moveTo>
                      <a:pt y="110" x="77"/>
                    </a:moveTo>
                    <a:lnTo>
                      <a:pt y="106" x="66"/>
                    </a:lnTo>
                    <a:lnTo>
                      <a:pt y="110" x="59"/>
                    </a:lnTo>
                    <a:lnTo>
                      <a:pt y="113" x="59"/>
                    </a:lnTo>
                    <a:lnTo>
                      <a:pt y="121" x="59"/>
                    </a:lnTo>
                    <a:lnTo>
                      <a:pt y="132" x="55"/>
                    </a:lnTo>
                    <a:lnTo>
                      <a:pt y="135" x="48"/>
                    </a:lnTo>
                    <a:lnTo>
                      <a:pt y="135" x="40"/>
                    </a:lnTo>
                    <a:lnTo>
                      <a:pt y="139" x="33"/>
                    </a:lnTo>
                    <a:lnTo>
                      <a:pt y="143" x="26"/>
                    </a:lnTo>
                    <a:lnTo>
                      <a:pt y="150" x="11"/>
                    </a:lnTo>
                    <a:lnTo>
                      <a:pt y="99" x="7"/>
                    </a:lnTo>
                    <a:lnTo>
                      <a:pt y="55" x="0"/>
                    </a:lnTo>
                    <a:lnTo>
                      <a:pt y="48" x="4"/>
                    </a:lnTo>
                    <a:lnTo>
                      <a:pt y="44" x="7"/>
                    </a:lnTo>
                    <a:lnTo>
                      <a:pt y="40" x="11"/>
                    </a:lnTo>
                    <a:lnTo>
                      <a:pt y="37" x="18"/>
                    </a:lnTo>
                    <a:lnTo>
                      <a:pt y="33" x="33"/>
                    </a:lnTo>
                    <a:lnTo>
                      <a:pt y="29" x="44"/>
                    </a:lnTo>
                    <a:lnTo>
                      <a:pt y="19" x="40"/>
                    </a:lnTo>
                    <a:lnTo>
                      <a:pt y="8" x="40"/>
                    </a:lnTo>
                    <a:lnTo>
                      <a:pt y="4" x="48"/>
                    </a:lnTo>
                    <a:lnTo>
                      <a:pt y="0" x="51"/>
                    </a:lnTo>
                    <a:lnTo>
                      <a:pt y="0" x="62"/>
                    </a:lnTo>
                    <a:lnTo>
                      <a:pt y="4" x="77"/>
                    </a:lnTo>
                    <a:lnTo>
                      <a:pt y="55" x="77"/>
                    </a:lnTo>
                    <a:lnTo>
                      <a:pt y="110" x="77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1673" name="Shape 1673"/>
              <p:cNvCxnSpPr/>
              <p:nvPr/>
            </p:nvCxnSpPr>
            <p:spPr>
              <a:xfrm>
                <a:off y="3856037" x="4570412"/>
                <a:ext cy="400049" cx="15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grpSp>
          <p:nvGrpSpPr>
            <p:cNvPr id="1674" name="Shape 1674"/>
            <p:cNvGrpSpPr/>
            <p:nvPr/>
          </p:nvGrpSpPr>
          <p:grpSpPr>
            <a:xfrm>
              <a:off y="2876550" x="8412162"/>
              <a:ext cy="400049" cx="123824"/>
              <a:chOff y="3856037" x="4448175"/>
              <a:chExt cy="400049" cx="123824"/>
            </a:xfrm>
          </p:grpSpPr>
          <p:sp>
            <p:nvSpPr>
              <p:cNvPr id="1675" name="Shape 1675"/>
              <p:cNvSpPr/>
              <p:nvPr/>
            </p:nvSpPr>
            <p:spPr>
              <a:xfrm>
                <a:off y="3856037" x="4448175"/>
                <a:ext cy="238125" cx="122237"/>
              </a:xfrm>
              <a:custGeom>
                <a:pathLst>
                  <a:path w="77" extrusionOk="0" h="150">
                    <a:moveTo>
                      <a:pt y="110" x="77"/>
                    </a:moveTo>
                    <a:lnTo>
                      <a:pt y="106" x="66"/>
                    </a:lnTo>
                    <a:lnTo>
                      <a:pt y="110" x="59"/>
                    </a:lnTo>
                    <a:lnTo>
                      <a:pt y="113" x="59"/>
                    </a:lnTo>
                    <a:lnTo>
                      <a:pt y="121" x="59"/>
                    </a:lnTo>
                    <a:lnTo>
                      <a:pt y="132" x="55"/>
                    </a:lnTo>
                    <a:lnTo>
                      <a:pt y="135" x="48"/>
                    </a:lnTo>
                    <a:lnTo>
                      <a:pt y="135" x="40"/>
                    </a:lnTo>
                    <a:lnTo>
                      <a:pt y="139" x="33"/>
                    </a:lnTo>
                    <a:lnTo>
                      <a:pt y="143" x="26"/>
                    </a:lnTo>
                    <a:lnTo>
                      <a:pt y="150" x="11"/>
                    </a:lnTo>
                    <a:lnTo>
                      <a:pt y="99" x="7"/>
                    </a:lnTo>
                    <a:lnTo>
                      <a:pt y="55" x="0"/>
                    </a:lnTo>
                    <a:lnTo>
                      <a:pt y="48" x="4"/>
                    </a:lnTo>
                    <a:lnTo>
                      <a:pt y="44" x="7"/>
                    </a:lnTo>
                    <a:lnTo>
                      <a:pt y="40" x="11"/>
                    </a:lnTo>
                    <a:lnTo>
                      <a:pt y="37" x="18"/>
                    </a:lnTo>
                    <a:lnTo>
                      <a:pt y="33" x="33"/>
                    </a:lnTo>
                    <a:lnTo>
                      <a:pt y="29" x="44"/>
                    </a:lnTo>
                    <a:lnTo>
                      <a:pt y="19" x="40"/>
                    </a:lnTo>
                    <a:lnTo>
                      <a:pt y="8" x="40"/>
                    </a:lnTo>
                    <a:lnTo>
                      <a:pt y="4" x="48"/>
                    </a:lnTo>
                    <a:lnTo>
                      <a:pt y="0" x="51"/>
                    </a:lnTo>
                    <a:lnTo>
                      <a:pt y="0" x="62"/>
                    </a:lnTo>
                    <a:lnTo>
                      <a:pt y="4" x="77"/>
                    </a:lnTo>
                    <a:lnTo>
                      <a:pt y="55" x="77"/>
                    </a:lnTo>
                    <a:lnTo>
                      <a:pt y="110" x="77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1676" name="Shape 1676"/>
              <p:cNvCxnSpPr/>
              <p:nvPr/>
            </p:nvCxnSpPr>
            <p:spPr>
              <a:xfrm>
                <a:off y="3856037" x="4570412"/>
                <a:ext cy="400049" cx="15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cxnSp>
          <p:nvCxnSpPr>
            <p:cNvPr id="1677" name="Shape 1677"/>
            <p:cNvCxnSpPr/>
            <p:nvPr/>
          </p:nvCxnSpPr>
          <p:spPr>
            <a:xfrm rot="10800000" flipH="1">
              <a:off y="3295650" x="5268912"/>
              <a:ext cy="1871662" cx="3265486"/>
            </a:xfrm>
            <a:prstGeom prst="straightConnector1">
              <a:avLst/>
            </a:prstGeom>
            <a:noFill/>
            <a:ln w="12700" cap="rnd">
              <a:solidFill>
                <a:srgbClr val="FF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1678" name="Shape 1678"/>
            <p:cNvCxnSpPr/>
            <p:nvPr/>
          </p:nvCxnSpPr>
          <p:spPr>
            <a:xfrm>
              <a:off y="3294062" x="5224462"/>
              <a:ext cy="1800225" cx="0"/>
            </a:xfrm>
            <a:prstGeom prst="straightConnector1">
              <a:avLst/>
            </a:prstGeom>
            <a:noFill/>
            <a:ln w="12700" cap="rnd">
              <a:solidFill>
                <a:srgbClr val="FF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1679" name="Shape 1679"/>
            <p:cNvCxnSpPr/>
            <p:nvPr/>
          </p:nvCxnSpPr>
          <p:spPr>
            <a:xfrm rot="10800000">
              <a:off y="3282950" x="2000249"/>
              <a:ext cy="1900237" cx="3206750"/>
            </a:xfrm>
            <a:prstGeom prst="straightConnector1">
              <a:avLst/>
            </a:prstGeom>
            <a:noFill/>
            <a:ln w="12700" cap="rnd">
              <a:solidFill>
                <a:srgbClr val="FF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1680" name="Shape 1680"/>
            <p:cNvGrpSpPr/>
            <p:nvPr/>
          </p:nvGrpSpPr>
          <p:grpSpPr>
            <a:xfrm>
              <a:off y="2878137" x="1905000"/>
              <a:ext cy="400049" cx="123824"/>
              <a:chOff y="3856037" x="4448175"/>
              <a:chExt cy="400049" cx="123824"/>
            </a:xfrm>
          </p:grpSpPr>
          <p:sp>
            <p:nvSpPr>
              <p:cNvPr id="1681" name="Shape 1681"/>
              <p:cNvSpPr/>
              <p:nvPr/>
            </p:nvSpPr>
            <p:spPr>
              <a:xfrm>
                <a:off y="3856037" x="4448175"/>
                <a:ext cy="238125" cx="122237"/>
              </a:xfrm>
              <a:custGeom>
                <a:pathLst>
                  <a:path w="77" extrusionOk="0" h="150">
                    <a:moveTo>
                      <a:pt y="110" x="77"/>
                    </a:moveTo>
                    <a:lnTo>
                      <a:pt y="106" x="66"/>
                    </a:lnTo>
                    <a:lnTo>
                      <a:pt y="110" x="59"/>
                    </a:lnTo>
                    <a:lnTo>
                      <a:pt y="113" x="59"/>
                    </a:lnTo>
                    <a:lnTo>
                      <a:pt y="121" x="59"/>
                    </a:lnTo>
                    <a:lnTo>
                      <a:pt y="132" x="55"/>
                    </a:lnTo>
                    <a:lnTo>
                      <a:pt y="135" x="48"/>
                    </a:lnTo>
                    <a:lnTo>
                      <a:pt y="135" x="40"/>
                    </a:lnTo>
                    <a:lnTo>
                      <a:pt y="139" x="33"/>
                    </a:lnTo>
                    <a:lnTo>
                      <a:pt y="143" x="26"/>
                    </a:lnTo>
                    <a:lnTo>
                      <a:pt y="150" x="11"/>
                    </a:lnTo>
                    <a:lnTo>
                      <a:pt y="99" x="7"/>
                    </a:lnTo>
                    <a:lnTo>
                      <a:pt y="55" x="0"/>
                    </a:lnTo>
                    <a:lnTo>
                      <a:pt y="48" x="4"/>
                    </a:lnTo>
                    <a:lnTo>
                      <a:pt y="44" x="7"/>
                    </a:lnTo>
                    <a:lnTo>
                      <a:pt y="40" x="11"/>
                    </a:lnTo>
                    <a:lnTo>
                      <a:pt y="37" x="18"/>
                    </a:lnTo>
                    <a:lnTo>
                      <a:pt y="33" x="33"/>
                    </a:lnTo>
                    <a:lnTo>
                      <a:pt y="29" x="44"/>
                    </a:lnTo>
                    <a:lnTo>
                      <a:pt y="19" x="40"/>
                    </a:lnTo>
                    <a:lnTo>
                      <a:pt y="8" x="40"/>
                    </a:lnTo>
                    <a:lnTo>
                      <a:pt y="4" x="48"/>
                    </a:lnTo>
                    <a:lnTo>
                      <a:pt y="0" x="51"/>
                    </a:lnTo>
                    <a:lnTo>
                      <a:pt y="0" x="62"/>
                    </a:lnTo>
                    <a:lnTo>
                      <a:pt y="4" x="77"/>
                    </a:lnTo>
                    <a:lnTo>
                      <a:pt y="55" x="77"/>
                    </a:lnTo>
                    <a:lnTo>
                      <a:pt y="110" x="77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1682" name="Shape 1682"/>
              <p:cNvCxnSpPr/>
              <p:nvPr/>
            </p:nvCxnSpPr>
            <p:spPr>
              <a:xfrm>
                <a:off y="3856037" x="4570412"/>
                <a:ext cy="400049" cx="15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1683" name="Shape 1683"/>
          <p:cNvSpPr/>
          <p:nvPr/>
        </p:nvSpPr>
        <p:spPr>
          <a:xfrm>
            <a:off y="323850" x="2514600"/>
            <a:ext cy="717550" cx="457200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ctr" rtl="0" lvl="0" marR="0" indent="0" mar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Take-off procedure</a:t>
            </a:r>
          </a:p>
          <a:p>
            <a:r>
              <a:t/>
            </a:r>
          </a:p>
          <a:p>
            <a:pPr algn="ctr" rtl="0" lvl="0" marR="0" indent="0" mar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 not judged, not scored )</a:t>
            </a:r>
          </a:p>
        </p:txBody>
      </p:sp>
      <p:grpSp>
        <p:nvGrpSpPr>
          <p:cNvPr id="1684" name="Shape 1684"/>
          <p:cNvGrpSpPr/>
          <p:nvPr/>
        </p:nvGrpSpPr>
        <p:grpSpPr>
          <a:xfrm>
            <a:off y="175576" x="98028"/>
            <a:ext cy="572770" cx="1416843"/>
            <a:chOff y="2001836" x="1200150"/>
            <a:chExt cy="2863850" cx="6477000"/>
          </a:xfrm>
        </p:grpSpPr>
        <p:grpSp>
          <p:nvGrpSpPr>
            <p:cNvPr id="1685" name="Shape 1685"/>
            <p:cNvGrpSpPr/>
            <p:nvPr/>
          </p:nvGrpSpPr>
          <p:grpSpPr>
            <a:xfrm>
              <a:off y="2001836" x="1200150"/>
              <a:ext cy="2863850" cx="6477000"/>
              <a:chOff y="2001836" x="1200150"/>
              <a:chExt cy="2863850" cx="6477000"/>
            </a:xfrm>
          </p:grpSpPr>
          <p:sp>
            <p:nvSpPr>
              <p:cNvPr id="1686" name="Shape 1686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87" name="Shape 1687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88" name="Shape 1688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89" name="Shape 1689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90" name="Shape 1690"/>
              <p:cNvSpPr/>
              <p:nvPr/>
            </p:nvSpPr>
            <p:spPr>
              <a:xfrm>
                <a:off y="2455861" x="2782886"/>
                <a:ext cy="271461" cx="136525"/>
              </a:xfrm>
              <a:custGeom>
                <a:pathLst>
                  <a:path w="86" extrusionOk="0" h="171">
                    <a:moveTo>
                      <a:pt y="41" x="81"/>
                    </a:moveTo>
                    <a:lnTo>
                      <a:pt y="32" x="82"/>
                    </a:lnTo>
                    <a:lnTo>
                      <a:pt y="25" x="84"/>
                    </a:lnTo>
                    <a:lnTo>
                      <a:pt y="19" x="84"/>
                    </a:lnTo>
                    <a:lnTo>
                      <a:pt y="14" x="82"/>
                    </a:lnTo>
                    <a:lnTo>
                      <a:pt y="8" x="81"/>
                    </a:lnTo>
                    <a:lnTo>
                      <a:pt y="5" x="79"/>
                    </a:lnTo>
                    <a:lnTo>
                      <a:pt y="2" x="76"/>
                    </a:lnTo>
                    <a:lnTo>
                      <a:pt y="0" x="72"/>
                    </a:lnTo>
                    <a:lnTo>
                      <a:pt y="0" x="74"/>
                    </a:lnTo>
                    <a:lnTo>
                      <a:pt y="2" x="79"/>
                    </a:lnTo>
                    <a:lnTo>
                      <a:pt y="3" x="81"/>
                    </a:lnTo>
                    <a:lnTo>
                      <a:pt y="7" x="82"/>
                    </a:lnTo>
                    <a:lnTo>
                      <a:pt y="10" x="84"/>
                    </a:lnTo>
                    <a:lnTo>
                      <a:pt y="20" x="86"/>
                    </a:lnTo>
                    <a:lnTo>
                      <a:pt y="32" x="84"/>
                    </a:lnTo>
                    <a:lnTo>
                      <a:pt y="44" x="81"/>
                    </a:lnTo>
                    <a:lnTo>
                      <a:pt y="59" x="76"/>
                    </a:lnTo>
                    <a:lnTo>
                      <a:pt y="74" x="69"/>
                    </a:lnTo>
                    <a:lnTo>
                      <a:pt y="90" x="62"/>
                    </a:lnTo>
                    <a:lnTo>
                      <a:pt y="118" x="45"/>
                    </a:lnTo>
                    <a:lnTo>
                      <a:pt y="145" x="28"/>
                    </a:lnTo>
                    <a:lnTo>
                      <a:pt y="156" x="20"/>
                    </a:lnTo>
                    <a:lnTo>
                      <a:pt y="164" x="11"/>
                    </a:lnTo>
                    <a:lnTo>
                      <a:pt y="169" x="5"/>
                    </a:lnTo>
                    <a:lnTo>
                      <a:pt y="171" x="0"/>
                    </a:lnTo>
                    <a:lnTo>
                      <a:pt y="41" x="8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91" name="Shape 1691"/>
              <p:cNvSpPr/>
              <p:nvPr/>
            </p:nvSpPr>
            <p:spPr>
              <a:xfrm>
                <a:off y="2474911" x="6092825"/>
                <a:ext cy="260350" cx="44450"/>
              </a:xfrm>
              <a:custGeom>
                <a:pathLst>
                  <a:path w="28" extrusionOk="0" h="164">
                    <a:moveTo>
                      <a:pt y="164" x="0"/>
                    </a:moveTo>
                    <a:lnTo>
                      <a:pt y="133" x="6"/>
                    </a:lnTo>
                    <a:lnTo>
                      <a:pt y="105" x="12"/>
                    </a:lnTo>
                    <a:lnTo>
                      <a:pt y="78" x="15"/>
                    </a:lnTo>
                    <a:lnTo>
                      <a:pt y="54" x="15"/>
                    </a:lnTo>
                    <a:lnTo>
                      <a:pt y="35" x="15"/>
                    </a:lnTo>
                    <a:lnTo>
                      <a:pt y="20" x="12"/>
                    </a:lnTo>
                    <a:lnTo>
                      <a:pt y="13" x="10"/>
                    </a:lnTo>
                    <a:lnTo>
                      <a:pt y="8" x="6"/>
                    </a:lnTo>
                    <a:lnTo>
                      <a:pt y="5" x="5"/>
                    </a:lnTo>
                    <a:lnTo>
                      <a:pt y="3" x="1"/>
                    </a:lnTo>
                    <a:lnTo>
                      <a:pt y="0" x="10"/>
                    </a:lnTo>
                    <a:lnTo>
                      <a:pt y="3" x="15"/>
                    </a:lnTo>
                    <a:lnTo>
                      <a:pt y="10" x="18"/>
                    </a:lnTo>
                    <a:lnTo>
                      <a:pt y="17" x="22"/>
                    </a:lnTo>
                    <a:lnTo>
                      <a:pt y="25" x="25"/>
                    </a:lnTo>
                    <a:lnTo>
                      <a:pt y="45" x="28"/>
                    </a:lnTo>
                    <a:lnTo>
                      <a:pt y="69" x="28"/>
                    </a:lnTo>
                    <a:lnTo>
                      <a:pt y="95" x="27"/>
                    </a:lnTo>
                    <a:lnTo>
                      <a:pt y="118" x="23"/>
                    </a:lnTo>
                    <a:lnTo>
                      <a:pt y="144" x="20"/>
                    </a:lnTo>
                    <a:lnTo>
                      <a:pt y="164" x="15"/>
                    </a:lnTo>
                    <a:lnTo>
                      <a:pt y="164" x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92" name="Shape 1692"/>
              <p:cNvSpPr/>
              <p:nvPr/>
            </p:nvSpPr>
            <p:spPr>
              <a:xfrm>
                <a:off y="2432050" x="2782886"/>
                <a:ext cy="295275" cx="277811"/>
              </a:xfrm>
              <a:custGeom>
                <a:pathLst>
                  <a:path w="175" extrusionOk="0" h="186">
                    <a:moveTo>
                      <a:pt y="7" x="172"/>
                    </a:moveTo>
                    <a:lnTo>
                      <a:pt y="5" x="160"/>
                    </a:lnTo>
                    <a:lnTo>
                      <a:pt y="3" x="141"/>
                    </a:lnTo>
                    <a:lnTo>
                      <a:pt y="0" x="125"/>
                    </a:lnTo>
                    <a:lnTo>
                      <a:pt y="0" x="118"/>
                    </a:lnTo>
                    <a:lnTo>
                      <a:pt y="0" x="116"/>
                    </a:lnTo>
                    <a:lnTo>
                      <a:pt y="7" x="96"/>
                    </a:lnTo>
                    <a:lnTo>
                      <a:pt y="15" x="74"/>
                    </a:lnTo>
                    <a:lnTo>
                      <a:pt y="17" x="79"/>
                    </a:lnTo>
                    <a:lnTo>
                      <a:pt y="18" x="81"/>
                    </a:lnTo>
                    <a:lnTo>
                      <a:pt y="22" x="82"/>
                    </a:lnTo>
                    <a:lnTo>
                      <a:pt y="25" x="84"/>
                    </a:lnTo>
                    <a:lnTo>
                      <a:pt y="35" x="86"/>
                    </a:lnTo>
                    <a:lnTo>
                      <a:pt y="47" x="84"/>
                    </a:lnTo>
                    <a:lnTo>
                      <a:pt y="59" x="81"/>
                    </a:lnTo>
                    <a:lnTo>
                      <a:pt y="74" x="76"/>
                    </a:lnTo>
                    <a:lnTo>
                      <a:pt y="89" x="69"/>
                    </a:lnTo>
                    <a:lnTo>
                      <a:pt y="105" x="62"/>
                    </a:lnTo>
                    <a:lnTo>
                      <a:pt y="133" x="45"/>
                    </a:lnTo>
                    <a:lnTo>
                      <a:pt y="160" x="28"/>
                    </a:lnTo>
                    <a:lnTo>
                      <a:pt y="171" x="20"/>
                    </a:lnTo>
                    <a:lnTo>
                      <a:pt y="179" x="11"/>
                    </a:lnTo>
                    <a:lnTo>
                      <a:pt y="184" x="5"/>
                    </a:lnTo>
                    <a:lnTo>
                      <a:pt y="186" x="0"/>
                    </a:lnTo>
                    <a:lnTo>
                      <a:pt y="186" x="3"/>
                    </a:lnTo>
                    <a:lnTo>
                      <a:pt y="118" x="91"/>
                    </a:lnTo>
                    <a:lnTo>
                      <a:pt y="74" x="146"/>
                    </a:lnTo>
                    <a:lnTo>
                      <a:pt y="66" x="155"/>
                    </a:lnTo>
                    <a:lnTo>
                      <a:pt y="57" x="163"/>
                    </a:lnTo>
                    <a:lnTo>
                      <a:pt y="49" x="168"/>
                    </a:lnTo>
                    <a:lnTo>
                      <a:pt y="40" x="172"/>
                    </a:lnTo>
                    <a:lnTo>
                      <a:pt y="32" x="175"/>
                    </a:lnTo>
                    <a:lnTo>
                      <a:pt y="25" x="175"/>
                    </a:lnTo>
                    <a:lnTo>
                      <a:pt y="15" x="173"/>
                    </a:lnTo>
                    <a:lnTo>
                      <a:pt y="7" x="172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93" name="Shape 1693"/>
              <p:cNvSpPr/>
              <p:nvPr/>
            </p:nvSpPr>
            <p:spPr>
              <a:xfrm>
                <a:off y="2408236" x="5797550"/>
                <a:ext cy="1104900" cx="587375"/>
              </a:xfrm>
              <a:custGeom>
                <a:pathLst>
                  <a:path w="370" extrusionOk="0" h="696">
                    <a:moveTo>
                      <a:pt y="1" x="366"/>
                    </a:moveTo>
                    <a:lnTo>
                      <a:pt y="0" x="351"/>
                    </a:lnTo>
                    <a:lnTo>
                      <a:pt y="0" x="328"/>
                    </a:lnTo>
                    <a:lnTo>
                      <a:pt y="0" x="307"/>
                    </a:lnTo>
                    <a:lnTo>
                      <a:pt y="0" x="297"/>
                    </a:lnTo>
                    <a:lnTo>
                      <a:pt y="1" x="284"/>
                    </a:lnTo>
                    <a:lnTo>
                      <a:pt y="5" x="272"/>
                    </a:lnTo>
                    <a:lnTo>
                      <a:pt y="42" x="196"/>
                    </a:lnTo>
                    <a:lnTo>
                      <a:pt y="49" x="201"/>
                    </a:lnTo>
                    <a:lnTo>
                      <a:pt y="57" x="206"/>
                    </a:lnTo>
                    <a:lnTo>
                      <a:pt y="71" x="209"/>
                    </a:lnTo>
                    <a:lnTo>
                      <a:pt y="86" x="211"/>
                    </a:lnTo>
                    <a:lnTo>
                      <a:pt y="103" x="211"/>
                    </a:lnTo>
                    <a:lnTo>
                      <a:pt y="121" x="209"/>
                    </a:lnTo>
                    <a:lnTo>
                      <a:pt y="143" x="208"/>
                    </a:lnTo>
                    <a:lnTo>
                      <a:pt y="165" x="203"/>
                    </a:lnTo>
                    <a:lnTo>
                      <a:pt y="216" x="192"/>
                    </a:lnTo>
                    <a:lnTo>
                      <a:pt y="270" x="179"/>
                    </a:lnTo>
                    <a:lnTo>
                      <a:pt y="326" x="162"/>
                    </a:lnTo>
                    <a:lnTo>
                      <a:pt y="385" x="144"/>
                    </a:lnTo>
                    <a:lnTo>
                      <a:pt y="441" x="123"/>
                    </a:lnTo>
                    <a:lnTo>
                      <a:pt y="496" x="101"/>
                    </a:lnTo>
                    <a:lnTo>
                      <a:pt y="549" x="81"/>
                    </a:lnTo>
                    <a:lnTo>
                      <a:pt y="594" x="61"/>
                    </a:lnTo>
                    <a:lnTo>
                      <a:pt y="633" x="42"/>
                    </a:lnTo>
                    <a:lnTo>
                      <a:pt y="665" x="25"/>
                    </a:lnTo>
                    <a:lnTo>
                      <a:pt y="677" x="17"/>
                    </a:lnTo>
                    <a:lnTo>
                      <a:pt y="686" x="10"/>
                    </a:lnTo>
                    <a:lnTo>
                      <a:pt y="692" x="5"/>
                    </a:lnTo>
                    <a:lnTo>
                      <a:pt y="696" x="0"/>
                    </a:lnTo>
                    <a:lnTo>
                      <a:pt y="692" x="3"/>
                    </a:lnTo>
                    <a:lnTo>
                      <a:pt y="542" x="103"/>
                    </a:lnTo>
                    <a:lnTo>
                      <a:pt y="419" x="184"/>
                    </a:lnTo>
                    <a:lnTo>
                      <a:pt y="319" x="252"/>
                    </a:lnTo>
                    <a:lnTo>
                      <a:pt y="236" x="302"/>
                    </a:lnTo>
                    <a:lnTo>
                      <a:pt y="201" x="322"/>
                    </a:lnTo>
                    <a:lnTo>
                      <a:pt y="169" x="338"/>
                    </a:lnTo>
                    <a:lnTo>
                      <a:pt y="138" x="351"/>
                    </a:lnTo>
                    <a:lnTo>
                      <a:pt y="109" x="361"/>
                    </a:lnTo>
                    <a:lnTo>
                      <a:pt y="82" x="366"/>
                    </a:lnTo>
                    <a:lnTo>
                      <a:pt y="55" x="370"/>
                    </a:lnTo>
                    <a:lnTo>
                      <a:pt y="28" x="370"/>
                    </a:lnTo>
                    <a:lnTo>
                      <a:pt y="1" x="366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94" name="Shape 1694"/>
              <p:cNvSpPr/>
              <p:nvPr/>
            </p:nvSpPr>
            <p:spPr>
              <a:xfrm>
                <a:off y="2474911" x="2843211"/>
                <a:ext cy="136525" cx="228600"/>
              </a:xfrm>
              <a:custGeom>
                <a:pathLst>
                  <a:path w="144" extrusionOk="0" h="86">
                    <a:moveTo>
                      <a:pt y="0" x="144"/>
                    </a:moveTo>
                    <a:lnTo>
                      <a:pt y="7" x="134"/>
                    </a:lnTo>
                    <a:lnTo>
                      <a:pt y="13" x="122"/>
                    </a:lnTo>
                    <a:lnTo>
                      <a:pt y="18" x="108"/>
                    </a:lnTo>
                    <a:lnTo>
                      <a:pt y="24" x="93"/>
                    </a:lnTo>
                    <a:lnTo>
                      <a:pt y="25" x="76"/>
                    </a:lnTo>
                    <a:lnTo>
                      <a:pt y="27" x="58"/>
                    </a:lnTo>
                    <a:lnTo>
                      <a:pt y="29" x="38"/>
                    </a:lnTo>
                    <a:lnTo>
                      <a:pt y="29" x="17"/>
                    </a:lnTo>
                    <a:lnTo>
                      <a:pt y="37" x="17"/>
                    </a:lnTo>
                    <a:lnTo>
                      <a:pt y="45" x="17"/>
                    </a:lnTo>
                    <a:lnTo>
                      <a:pt y="54" x="16"/>
                    </a:lnTo>
                    <a:lnTo>
                      <a:pt y="61" x="12"/>
                    </a:lnTo>
                    <a:lnTo>
                      <a:pt y="74" x="7"/>
                    </a:lnTo>
                    <a:lnTo>
                      <a:pt y="81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4" x="41"/>
                    </a:lnTo>
                    <a:lnTo>
                      <a:pt y="86" x="53"/>
                    </a:lnTo>
                    <a:lnTo>
                      <a:pt y="76" x="71"/>
                    </a:lnTo>
                    <a:lnTo>
                      <a:pt y="66" x="88"/>
                    </a:lnTo>
                    <a:lnTo>
                      <a:pt y="56" x="102"/>
                    </a:lnTo>
                    <a:lnTo>
                      <a:pt y="45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95" name="Shape 1695"/>
              <p:cNvSpPr/>
              <p:nvPr/>
            </p:nvSpPr>
            <p:spPr>
              <a:xfrm>
                <a:off y="2513011" x="6026150"/>
                <a:ext cy="536575" cx="385761"/>
              </a:xfrm>
              <a:custGeom>
                <a:pathLst>
                  <a:path w="243" extrusionOk="0" h="338">
                    <a:moveTo>
                      <a:pt y="0" x="243"/>
                    </a:moveTo>
                    <a:lnTo>
                      <a:pt y="16" x="233"/>
                    </a:lnTo>
                    <a:lnTo>
                      <a:pt y="32" x="222"/>
                    </a:lnTo>
                    <a:lnTo>
                      <a:pt y="47" x="211"/>
                    </a:lnTo>
                    <a:lnTo>
                      <a:pt y="59" x="199"/>
                    </a:lnTo>
                    <a:lnTo>
                      <a:pt y="71" x="185"/>
                    </a:lnTo>
                    <a:lnTo>
                      <a:pt y="81" x="172"/>
                    </a:lnTo>
                    <a:lnTo>
                      <a:pt y="89" x="158"/>
                    </a:lnTo>
                    <a:lnTo>
                      <a:pt y="96" x="143"/>
                    </a:lnTo>
                    <a:lnTo>
                      <a:pt y="103" x="128"/>
                    </a:lnTo>
                    <a:lnTo>
                      <a:pt y="108" x="113"/>
                    </a:lnTo>
                    <a:lnTo>
                      <a:pt y="111" x="96"/>
                    </a:lnTo>
                    <a:lnTo>
                      <a:pt y="114" x="79"/>
                    </a:lnTo>
                    <a:lnTo>
                      <a:pt y="116" x="60"/>
                    </a:lnTo>
                    <a:lnTo>
                      <a:pt y="116" x="42"/>
                    </a:lnTo>
                    <a:lnTo>
                      <a:pt y="116" x="21"/>
                    </a:lnTo>
                    <a:lnTo>
                      <a:pt y="116" x="1"/>
                    </a:lnTo>
                    <a:lnTo>
                      <a:pt y="152" x="8"/>
                    </a:lnTo>
                    <a:lnTo>
                      <a:pt y="187" x="11"/>
                    </a:lnTo>
                    <a:lnTo>
                      <a:pt y="221" x="13"/>
                    </a:lnTo>
                    <a:lnTo>
                      <a:pt y="253" x="13"/>
                    </a:lnTo>
                    <a:lnTo>
                      <a:pt y="282" x="13"/>
                    </a:lnTo>
                    <a:lnTo>
                      <a:pt y="305" x="10"/>
                    </a:lnTo>
                    <a:lnTo>
                      <a:pt y="324" x="5"/>
                    </a:lnTo>
                    <a:lnTo>
                      <a:pt y="336" x="0"/>
                    </a:lnTo>
                    <a:lnTo>
                      <a:pt y="338" x="13"/>
                    </a:lnTo>
                    <a:lnTo>
                      <a:pt y="338" x="21"/>
                    </a:lnTo>
                    <a:lnTo>
                      <a:pt y="336" x="28"/>
                    </a:lnTo>
                    <a:lnTo>
                      <a:pt y="338" x="42"/>
                    </a:lnTo>
                    <a:lnTo>
                      <a:pt y="297" x="79"/>
                    </a:lnTo>
                    <a:lnTo>
                      <a:pt y="258" x="114"/>
                    </a:lnTo>
                    <a:lnTo>
                      <a:pt y="219" x="145"/>
                    </a:lnTo>
                    <a:lnTo>
                      <a:pt y="180" x="173"/>
                    </a:lnTo>
                    <a:lnTo>
                      <a:pt y="160" x="185"/>
                    </a:lnTo>
                    <a:lnTo>
                      <a:pt y="138" x="197"/>
                    </a:lnTo>
                    <a:lnTo>
                      <a:pt y="118" x="207"/>
                    </a:lnTo>
                    <a:lnTo>
                      <a:pt y="96" x="217"/>
                    </a:lnTo>
                    <a:lnTo>
                      <a:pt y="72" x="224"/>
                    </a:lnTo>
                    <a:lnTo>
                      <a:pt y="49" x="233"/>
                    </a:lnTo>
                    <a:lnTo>
                      <a:pt y="25" x="238"/>
                    </a:lnTo>
                    <a:lnTo>
                      <a:pt y="0" x="24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96" name="Shape 1696"/>
              <p:cNvSpPr/>
              <p:nvPr/>
            </p:nvSpPr>
            <p:spPr>
              <a:xfrm>
                <a:off y="2482850" x="2851150"/>
                <a:ext cy="139700" cx="228600"/>
              </a:xfrm>
              <a:custGeom>
                <a:pathLst>
                  <a:path w="144" extrusionOk="0" h="88">
                    <a:moveTo>
                      <a:pt y="0" x="144"/>
                    </a:moveTo>
                    <a:lnTo>
                      <a:pt y="7" x="132"/>
                    </a:lnTo>
                    <a:lnTo>
                      <a:pt y="13" x="120"/>
                    </a:lnTo>
                    <a:lnTo>
                      <a:pt y="19" x="107"/>
                    </a:lnTo>
                    <a:lnTo>
                      <a:pt y="22" x="92"/>
                    </a:lnTo>
                    <a:lnTo>
                      <a:pt y="25" x="76"/>
                    </a:lnTo>
                    <a:lnTo>
                      <a:pt y="27" x="60"/>
                    </a:lnTo>
                    <a:lnTo>
                      <a:pt y="29" x="39"/>
                    </a:lnTo>
                    <a:lnTo>
                      <a:pt y="29" x="19"/>
                    </a:lnTo>
                    <a:lnTo>
                      <a:pt y="44" x="17"/>
                    </a:lnTo>
                    <a:lnTo>
                      <a:pt y="59" x="12"/>
                    </a:lnTo>
                    <a:lnTo>
                      <a:pt y="71" x="7"/>
                    </a:lnTo>
                    <a:lnTo>
                      <a:pt y="83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6" x="41"/>
                    </a:lnTo>
                    <a:lnTo>
                      <a:pt y="88" x="53"/>
                    </a:lnTo>
                    <a:lnTo>
                      <a:pt y="78" x="71"/>
                    </a:lnTo>
                    <a:lnTo>
                      <a:pt y="68" x="88"/>
                    </a:lnTo>
                    <a:lnTo>
                      <a:pt y="57" x="103"/>
                    </a:lnTo>
                    <a:lnTo>
                      <a:pt y="46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97" name="Shape 1697"/>
              <p:cNvSpPr/>
              <p:nvPr/>
            </p:nvSpPr>
            <p:spPr>
              <a:xfrm>
                <a:off y="2536825" x="6008687"/>
                <a:ext cy="546100" cx="419100"/>
              </a:xfrm>
              <a:custGeom>
                <a:pathLst>
                  <a:path w="264" extrusionOk="0" h="344">
                    <a:moveTo>
                      <a:pt y="0" x="264"/>
                    </a:moveTo>
                    <a:lnTo>
                      <a:pt y="15" x="252"/>
                    </a:lnTo>
                    <a:lnTo>
                      <a:pt y="28" x="240"/>
                    </a:lnTo>
                    <a:lnTo>
                      <a:pt y="42" x="228"/>
                    </a:lnTo>
                    <a:lnTo>
                      <a:pt y="54" x="215"/>
                    </a:lnTo>
                    <a:lnTo>
                      <a:pt y="64" x="203"/>
                    </a:lnTo>
                    <a:lnTo>
                      <a:pt y="72" x="189"/>
                    </a:lnTo>
                    <a:lnTo>
                      <a:pt y="81" x="178"/>
                    </a:lnTo>
                    <a:lnTo>
                      <a:pt y="88" x="162"/>
                    </a:lnTo>
                    <a:lnTo>
                      <a:pt y="94" x="149"/>
                    </a:lnTo>
                    <a:lnTo>
                      <a:pt y="99" x="134"/>
                    </a:lnTo>
                    <a:lnTo>
                      <a:pt y="103" x="119"/>
                    </a:lnTo>
                    <a:lnTo>
                      <a:pt y="106" x="102"/>
                    </a:lnTo>
                    <a:lnTo>
                      <a:pt y="111" x="66"/>
                    </a:lnTo>
                    <a:lnTo>
                      <a:pt y="113" x="26"/>
                    </a:lnTo>
                    <a:lnTo>
                      <a:pt y="135" x="31"/>
                    </a:lnTo>
                    <a:lnTo>
                      <a:pt y="155" x="36"/>
                    </a:lnTo>
                    <a:lnTo>
                      <a:pt y="174" x="38"/>
                    </a:lnTo>
                    <a:lnTo>
                      <a:pt y="192" x="39"/>
                    </a:lnTo>
                    <a:lnTo>
                      <a:pt y="209" x="41"/>
                    </a:lnTo>
                    <a:lnTo>
                      <a:pt y="226" x="41"/>
                    </a:lnTo>
                    <a:lnTo>
                      <a:pt y="241" x="39"/>
                    </a:lnTo>
                    <a:lnTo>
                      <a:pt y="257" x="38"/>
                    </a:lnTo>
                    <a:lnTo>
                      <a:pt y="270" x="36"/>
                    </a:lnTo>
                    <a:lnTo>
                      <a:pt y="282" x="32"/>
                    </a:lnTo>
                    <a:lnTo>
                      <a:pt y="294" x="29"/>
                    </a:lnTo>
                    <a:lnTo>
                      <a:pt y="304" x="24"/>
                    </a:lnTo>
                    <a:lnTo>
                      <a:pt y="314" x="19"/>
                    </a:lnTo>
                    <a:lnTo>
                      <a:pt y="323" x="12"/>
                    </a:lnTo>
                    <a:lnTo>
                      <a:pt y="329" x="7"/>
                    </a:lnTo>
                    <a:lnTo>
                      <a:pt y="336" x="0"/>
                    </a:lnTo>
                    <a:lnTo>
                      <a:pt y="339" x="17"/>
                    </a:lnTo>
                    <a:lnTo>
                      <a:pt y="339" x="31"/>
                    </a:lnTo>
                    <a:lnTo>
                      <a:pt y="341" x="44"/>
                    </a:lnTo>
                    <a:lnTo>
                      <a:pt y="344" x="61"/>
                    </a:lnTo>
                    <a:lnTo>
                      <a:pt y="304" x="98"/>
                    </a:lnTo>
                    <a:lnTo>
                      <a:pt y="265" x="134"/>
                    </a:lnTo>
                    <a:lnTo>
                      <a:pt y="245" x="149"/>
                    </a:lnTo>
                    <a:lnTo>
                      <a:pt y="224" x="166"/>
                    </a:lnTo>
                    <a:lnTo>
                      <a:pt y="204" x="179"/>
                    </a:lnTo>
                    <a:lnTo>
                      <a:pt y="184" x="193"/>
                    </a:lnTo>
                    <a:lnTo>
                      <a:pt y="162" x="206"/>
                    </a:lnTo>
                    <a:lnTo>
                      <a:pt y="140" x="217"/>
                    </a:lnTo>
                    <a:lnTo>
                      <a:pt y="118" x="228"/>
                    </a:lnTo>
                    <a:lnTo>
                      <a:pt y="96" x="237"/>
                    </a:lnTo>
                    <a:lnTo>
                      <a:pt y="72" x="245"/>
                    </a:lnTo>
                    <a:lnTo>
                      <a:pt y="49" x="252"/>
                    </a:lnTo>
                    <a:lnTo>
                      <a:pt y="25" x="259"/>
                    </a:lnTo>
                    <a:lnTo>
                      <a:pt y="0" x="26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98" name="Shape 1698"/>
              <p:cNvSpPr/>
              <p:nvPr/>
            </p:nvSpPr>
            <p:spPr>
              <a:xfrm>
                <a:off y="2482850" x="2857500"/>
                <a:ext cy="144461" cx="233361"/>
              </a:xfrm>
              <a:custGeom>
                <a:pathLst>
                  <a:path w="147" extrusionOk="0" h="91">
                    <a:moveTo>
                      <a:pt y="0" x="147"/>
                    </a:moveTo>
                    <a:lnTo>
                      <a:pt y="8" x="135"/>
                    </a:lnTo>
                    <a:lnTo>
                      <a:pt y="15" x="123"/>
                    </a:lnTo>
                    <a:lnTo>
                      <a:pt y="20" x="110"/>
                    </a:lnTo>
                    <a:lnTo>
                      <a:pt y="25" x="94"/>
                    </a:lnTo>
                    <a:lnTo>
                      <a:pt y="29" x="79"/>
                    </a:lnTo>
                    <a:lnTo>
                      <a:pt y="30" x="61"/>
                    </a:lnTo>
                    <a:lnTo>
                      <a:pt y="32" x="40"/>
                    </a:lnTo>
                    <a:lnTo>
                      <a:pt y="30" x="20"/>
                    </a:lnTo>
                    <a:lnTo>
                      <a:pt y="52" x="15"/>
                    </a:lnTo>
                    <a:lnTo>
                      <a:pt y="68" x="12"/>
                    </a:lnTo>
                    <a:lnTo>
                      <a:pt y="78" x="5"/>
                    </a:lnTo>
                    <a:lnTo>
                      <a:pt y="88" x="0"/>
                    </a:lnTo>
                    <a:lnTo>
                      <a:pt y="88" x="13"/>
                    </a:lnTo>
                    <a:lnTo>
                      <a:pt y="90" x="27"/>
                    </a:lnTo>
                    <a:lnTo>
                      <a:pt y="91" x="40"/>
                    </a:lnTo>
                    <a:lnTo>
                      <a:pt y="91" x="52"/>
                    </a:lnTo>
                    <a:lnTo>
                      <a:pt y="81" x="71"/>
                    </a:lnTo>
                    <a:lnTo>
                      <a:pt y="71" x="89"/>
                    </a:lnTo>
                    <a:lnTo>
                      <a:pt y="61" x="105"/>
                    </a:lnTo>
                    <a:lnTo>
                      <a:pt y="49" x="116"/>
                    </a:lnTo>
                    <a:lnTo>
                      <a:pt y="37" x="128"/>
                    </a:lnTo>
                    <a:lnTo>
                      <a:pt y="25" x="137"/>
                    </a:lnTo>
                    <a:lnTo>
                      <a:pt y="13" x="143"/>
                    </a:lnTo>
                    <a:lnTo>
                      <a:pt y="0" x="147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99" name="Shape 1699"/>
              <p:cNvSpPr/>
              <p:nvPr/>
            </p:nvSpPr>
            <p:spPr>
              <a:xfrm>
                <a:off y="2533650" x="6043612"/>
                <a:ext cy="582612" cx="400050"/>
              </a:xfrm>
              <a:custGeom>
                <a:pathLst>
                  <a:path w="252" extrusionOk="0" h="367">
                    <a:moveTo>
                      <a:pt y="0" x="252"/>
                    </a:moveTo>
                    <a:lnTo>
                      <a:pt y="30" x="228"/>
                    </a:lnTo>
                    <a:lnTo>
                      <a:pt y="56" x="205"/>
                    </a:lnTo>
                    <a:lnTo>
                      <a:pt y="68" x="193"/>
                    </a:lnTo>
                    <a:lnTo>
                      <a:pt y="78" x="181"/>
                    </a:lnTo>
                    <a:lnTo>
                      <a:pt y="86" x="167"/>
                    </a:lnTo>
                    <a:lnTo>
                      <a:pt y="95" x="154"/>
                    </a:lnTo>
                    <a:lnTo>
                      <a:pt y="101" x="140"/>
                    </a:lnTo>
                    <a:lnTo>
                      <a:pt y="107" x="127"/>
                    </a:lnTo>
                    <a:lnTo>
                      <a:pt y="112" x="110"/>
                    </a:lnTo>
                    <a:lnTo>
                      <a:pt y="115" x="95"/>
                    </a:lnTo>
                    <a:lnTo>
                      <a:pt y="118" x="78"/>
                    </a:lnTo>
                    <a:lnTo>
                      <a:pt y="120" x="59"/>
                    </a:lnTo>
                    <a:lnTo>
                      <a:pt y="122" x="39"/>
                    </a:lnTo>
                    <a:lnTo>
                      <a:pt y="123" x="19"/>
                    </a:lnTo>
                    <a:lnTo>
                      <a:pt y="161" x="26"/>
                    </a:lnTo>
                    <a:lnTo>
                      <a:pt y="194" x="27"/>
                    </a:lnTo>
                    <a:lnTo>
                      <a:pt y="226" x="27"/>
                    </a:lnTo>
                    <a:lnTo>
                      <a:pt y="254" x="26"/>
                    </a:lnTo>
                    <a:lnTo>
                      <a:pt y="279" x="21"/>
                    </a:lnTo>
                    <a:lnTo>
                      <a:pt y="303" x="14"/>
                    </a:lnTo>
                    <a:lnTo>
                      <a:pt y="326" x="7"/>
                    </a:lnTo>
                    <a:lnTo>
                      <a:pt y="346" x="0"/>
                    </a:lnTo>
                    <a:lnTo>
                      <a:pt y="352" x="22"/>
                    </a:lnTo>
                    <a:lnTo>
                      <a:pt y="357" x="48"/>
                    </a:lnTo>
                    <a:lnTo>
                      <a:pt y="362" x="73"/>
                    </a:lnTo>
                    <a:lnTo>
                      <a:pt y="367" x="97"/>
                    </a:lnTo>
                    <a:lnTo>
                      <a:pt y="346" x="115"/>
                    </a:lnTo>
                    <a:lnTo>
                      <a:pt y="325" x="132"/>
                    </a:lnTo>
                    <a:lnTo>
                      <a:pt y="303" x="149"/>
                    </a:lnTo>
                    <a:lnTo>
                      <a:pt y="279" x="164"/>
                    </a:lnTo>
                    <a:lnTo>
                      <a:pt y="257" x="178"/>
                    </a:lnTo>
                    <a:lnTo>
                      <a:pt y="233" x="191"/>
                    </a:lnTo>
                    <a:lnTo>
                      <a:pt y="210" x="203"/>
                    </a:lnTo>
                    <a:lnTo>
                      <a:pt y="184" x="213"/>
                    </a:lnTo>
                    <a:lnTo>
                      <a:pt y="161" x="222"/>
                    </a:lnTo>
                    <a:lnTo>
                      <a:pt y="137" x="228"/>
                    </a:lnTo>
                    <a:lnTo>
                      <a:pt y="113" x="235"/>
                    </a:lnTo>
                    <a:lnTo>
                      <a:pt y="90" x="242"/>
                    </a:lnTo>
                    <a:lnTo>
                      <a:pt y="66" x="245"/>
                    </a:lnTo>
                    <a:lnTo>
                      <a:pt y="44" x="249"/>
                    </a:lnTo>
                    <a:lnTo>
                      <a:pt y="22" x="252"/>
                    </a:lnTo>
                    <a:lnTo>
                      <a:pt y="0" x="252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00" name="Shape 1700"/>
              <p:cNvSpPr/>
              <p:nvPr/>
            </p:nvSpPr>
            <p:spPr>
              <a:xfrm>
                <a:off y="2444750" x="2705100"/>
                <a:ext cy="139700" cx="371475"/>
              </a:xfrm>
              <a:custGeom>
                <a:pathLst>
                  <a:path w="234" extrusionOk="0" h="88">
                    <a:moveTo>
                      <a:pt y="0" x="234"/>
                    </a:moveTo>
                    <a:lnTo>
                      <a:pt y="0" x="221"/>
                    </a:lnTo>
                    <a:lnTo>
                      <a:pt y="4" x="209"/>
                    </a:lnTo>
                    <a:lnTo>
                      <a:pt y="88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01" name="Shape 1701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02" name="Shape 1702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03" name="Shape 1703"/>
              <p:cNvSpPr/>
              <p:nvPr/>
            </p:nvSpPr>
            <p:spPr>
              <a:xfrm>
                <a:off y="2849561" x="1919286"/>
                <a:ext cy="1138237" cx="5432425"/>
              </a:xfrm>
              <a:custGeom>
                <a:pathLst>
                  <a:path w="3422" extrusionOk="0" h="717">
                    <a:moveTo>
                      <a:pt y="565" x="3422"/>
                    </a:moveTo>
                    <a:lnTo>
                      <a:pt y="585" x="3416"/>
                    </a:lnTo>
                    <a:lnTo>
                      <a:pt y="605" x="3410"/>
                    </a:lnTo>
                    <a:lnTo>
                      <a:pt y="626" x="3402"/>
                    </a:lnTo>
                    <a:lnTo>
                      <a:pt y="646" x="3394"/>
                    </a:lnTo>
                    <a:lnTo>
                      <a:pt y="663" x="3383"/>
                    </a:lnTo>
                    <a:lnTo>
                      <a:pt y="678" x="3372"/>
                    </a:lnTo>
                    <a:lnTo>
                      <a:pt y="685" x="3367"/>
                    </a:lnTo>
                    <a:lnTo>
                      <a:pt y="692" x="3360"/>
                    </a:lnTo>
                    <a:lnTo>
                      <a:pt y="697" x="3353"/>
                    </a:lnTo>
                    <a:lnTo>
                      <a:pt y="700" x="3346"/>
                    </a:lnTo>
                    <a:lnTo>
                      <a:pt y="707" x="3323"/>
                    </a:lnTo>
                    <a:lnTo>
                      <a:pt y="712" x="3299"/>
                    </a:lnTo>
                    <a:lnTo>
                      <a:pt y="715" x="3274"/>
                    </a:lnTo>
                    <a:lnTo>
                      <a:pt y="717" x="3247"/>
                    </a:lnTo>
                    <a:lnTo>
                      <a:pt y="717" x="3218"/>
                    </a:lnTo>
                    <a:lnTo>
                      <a:pt y="717" x="3188"/>
                    </a:lnTo>
                    <a:lnTo>
                      <a:pt y="717" x="3157"/>
                    </a:lnTo>
                    <a:lnTo>
                      <a:pt y="714" x="3127"/>
                    </a:lnTo>
                    <a:lnTo>
                      <a:pt y="709" x="3061"/>
                    </a:lnTo>
                    <a:lnTo>
                      <a:pt y="700" x="2995"/>
                    </a:lnTo>
                    <a:lnTo>
                      <a:pt y="690" x="2926"/>
                    </a:lnTo>
                    <a:lnTo>
                      <a:pt y="680" x="2857"/>
                    </a:lnTo>
                    <a:lnTo>
                      <a:pt y="666" x="2784"/>
                    </a:lnTo>
                    <a:lnTo>
                      <a:pt y="653" x="2713"/>
                    </a:lnTo>
                    <a:lnTo>
                      <a:pt y="638" x="2644"/>
                    </a:lnTo>
                    <a:lnTo>
                      <a:pt y="622" x="2573"/>
                    </a:lnTo>
                    <a:lnTo>
                      <a:pt y="607" x="2504"/>
                    </a:lnTo>
                    <a:lnTo>
                      <a:pt y="592" x="2436"/>
                    </a:lnTo>
                    <a:lnTo>
                      <a:pt y="577" x="2367"/>
                    </a:lnTo>
                    <a:lnTo>
                      <a:pt y="563" x="2296"/>
                    </a:lnTo>
                    <a:lnTo>
                      <a:pt y="357" x="1427"/>
                    </a:lnTo>
                    <a:lnTo>
                      <a:pt y="9" x="0"/>
                    </a:lnTo>
                    <a:lnTo>
                      <a:pt y="0" x="0"/>
                    </a:lnTo>
                    <a:lnTo>
                      <a:pt y="499" x="2375"/>
                    </a:lnTo>
                    <a:lnTo>
                      <a:pt y="502" x="2387"/>
                    </a:lnTo>
                    <a:lnTo>
                      <a:pt y="504" x="2391"/>
                    </a:lnTo>
                    <a:lnTo>
                      <a:pt y="506" x="2391"/>
                    </a:lnTo>
                    <a:lnTo>
                      <a:pt y="507" x="2387"/>
                    </a:lnTo>
                    <a:lnTo>
                      <a:pt y="507" x="2384"/>
                    </a:lnTo>
                    <a:lnTo>
                      <a:pt y="509" x="2384"/>
                    </a:lnTo>
                    <a:lnTo>
                      <a:pt y="511" x="2387"/>
                    </a:lnTo>
                    <a:lnTo>
                      <a:pt y="512" x="2399"/>
                    </a:lnTo>
                    <a:lnTo>
                      <a:pt y="524" x="2487"/>
                    </a:lnTo>
                    <a:lnTo>
                      <a:pt y="536" x="2600"/>
                    </a:lnTo>
                    <a:lnTo>
                      <a:pt y="546" x="2722"/>
                    </a:lnTo>
                    <a:lnTo>
                      <a:pt y="555" x="2847"/>
                    </a:lnTo>
                    <a:lnTo>
                      <a:pt y="560" x="2971"/>
                    </a:lnTo>
                    <a:lnTo>
                      <a:pt y="561" x="3034"/>
                    </a:lnTo>
                    <a:lnTo>
                      <a:pt y="561" x="3095"/>
                    </a:lnTo>
                    <a:lnTo>
                      <a:pt y="561" x="3152"/>
                    </a:lnTo>
                    <a:lnTo>
                      <a:pt y="560" x="3210"/>
                    </a:lnTo>
                    <a:lnTo>
                      <a:pt y="556" x="3264"/>
                    </a:lnTo>
                    <a:lnTo>
                      <a:pt y="553" x="3314"/>
                    </a:lnTo>
                    <a:lnTo>
                      <a:pt y="548" x="3361"/>
                    </a:lnTo>
                    <a:lnTo>
                      <a:pt y="540" x="3404"/>
                    </a:lnTo>
                    <a:lnTo>
                      <a:pt y="546" x="3407"/>
                    </a:lnTo>
                    <a:lnTo>
                      <a:pt y="553" x="3410"/>
                    </a:lnTo>
                    <a:lnTo>
                      <a:pt y="560" x="3416"/>
                    </a:lnTo>
                    <a:lnTo>
                      <a:pt y="565" x="342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04" name="Shape 1704"/>
              <p:cNvSpPr/>
              <p:nvPr/>
            </p:nvSpPr>
            <p:spPr>
              <a:xfrm>
                <a:off y="2860675" x="1919286"/>
                <a:ext cy="1177925" cx="5446711"/>
              </a:xfrm>
              <a:custGeom>
                <a:pathLst>
                  <a:path w="3431" extrusionOk="0" h="742">
                    <a:moveTo>
                      <a:pt y="558" x="3424"/>
                    </a:moveTo>
                    <a:lnTo>
                      <a:pt y="561" x="3427"/>
                    </a:lnTo>
                    <a:lnTo>
                      <a:pt y="563" x="3431"/>
                    </a:lnTo>
                    <a:lnTo>
                      <a:pt y="566" x="3426"/>
                    </a:lnTo>
                    <a:lnTo>
                      <a:pt y="570" x="3422"/>
                    </a:lnTo>
                    <a:lnTo>
                      <a:pt y="575" x="3419"/>
                    </a:lnTo>
                    <a:lnTo>
                      <a:pt y="582" x="3416"/>
                    </a:lnTo>
                    <a:lnTo>
                      <a:pt y="587" x="3416"/>
                    </a:lnTo>
                    <a:lnTo>
                      <a:pt y="593" x="3416"/>
                    </a:lnTo>
                    <a:lnTo>
                      <a:pt y="600" x="3417"/>
                    </a:lnTo>
                    <a:lnTo>
                      <a:pt y="607" x="3419"/>
                    </a:lnTo>
                    <a:lnTo>
                      <a:pt y="627" x="3414"/>
                    </a:lnTo>
                    <a:lnTo>
                      <a:pt y="646" x="3407"/>
                    </a:lnTo>
                    <a:lnTo>
                      <a:pt y="663" x="3400"/>
                    </a:lnTo>
                    <a:lnTo>
                      <a:pt y="680" x="3392"/>
                    </a:lnTo>
                    <a:lnTo>
                      <a:pt y="693" x="3382"/>
                    </a:lnTo>
                    <a:lnTo>
                      <a:pt y="707" x="3372"/>
                    </a:lnTo>
                    <a:lnTo>
                      <a:pt y="717" x="3360"/>
                    </a:lnTo>
                    <a:lnTo>
                      <a:pt y="725" x="3346"/>
                    </a:lnTo>
                    <a:lnTo>
                      <a:pt y="730" x="3323"/>
                    </a:lnTo>
                    <a:lnTo>
                      <a:pt y="735" x="3299"/>
                    </a:lnTo>
                    <a:lnTo>
                      <a:pt y="739" x="3274"/>
                    </a:lnTo>
                    <a:lnTo>
                      <a:pt y="740" x="3247"/>
                    </a:lnTo>
                    <a:lnTo>
                      <a:pt y="742" x="3218"/>
                    </a:lnTo>
                    <a:lnTo>
                      <a:pt y="742" x="3188"/>
                    </a:lnTo>
                    <a:lnTo>
                      <a:pt y="740" x="3157"/>
                    </a:lnTo>
                    <a:lnTo>
                      <a:pt y="739" x="3127"/>
                    </a:lnTo>
                    <a:lnTo>
                      <a:pt y="732" x="3061"/>
                    </a:lnTo>
                    <a:lnTo>
                      <a:pt y="725" x="2995"/>
                    </a:lnTo>
                    <a:lnTo>
                      <a:pt y="715" x="2926"/>
                    </a:lnTo>
                    <a:lnTo>
                      <a:pt y="705" x="2857"/>
                    </a:lnTo>
                    <a:lnTo>
                      <a:pt y="691" x="2784"/>
                    </a:lnTo>
                    <a:lnTo>
                      <a:pt y="678" x="2713"/>
                    </a:lnTo>
                    <a:lnTo>
                      <a:pt y="663" x="2644"/>
                    </a:lnTo>
                    <a:lnTo>
                      <a:pt y="647" x="2573"/>
                    </a:lnTo>
                    <a:lnTo>
                      <a:pt y="632" x="2504"/>
                    </a:lnTo>
                    <a:lnTo>
                      <a:pt y="617" x="2436"/>
                    </a:lnTo>
                    <a:lnTo>
                      <a:pt y="602" x="2367"/>
                    </a:lnTo>
                    <a:lnTo>
                      <a:pt y="587" x="2296"/>
                    </a:lnTo>
                    <a:lnTo>
                      <a:pt y="382" x="1427"/>
                    </a:lnTo>
                    <a:lnTo>
                      <a:pt y="34" x="0"/>
                    </a:lnTo>
                    <a:lnTo>
                      <a:pt y="0" x="0"/>
                    </a:lnTo>
                    <a:lnTo>
                      <a:pt y="524" x="2375"/>
                    </a:lnTo>
                    <a:lnTo>
                      <a:pt y="529" x="2408"/>
                    </a:lnTo>
                    <a:lnTo>
                      <a:pt y="533" x="2440"/>
                    </a:lnTo>
                    <a:lnTo>
                      <a:pt y="538" x="2472"/>
                    </a:lnTo>
                    <a:lnTo>
                      <a:pt y="541" x="2504"/>
                    </a:lnTo>
                    <a:lnTo>
                      <a:pt y="539" x="2505"/>
                    </a:lnTo>
                    <a:lnTo>
                      <a:pt y="538" x="2509"/>
                    </a:lnTo>
                    <a:lnTo>
                      <a:pt y="536" x="2514"/>
                    </a:lnTo>
                    <a:lnTo>
                      <a:pt y="536" x="2519"/>
                    </a:lnTo>
                    <a:lnTo>
                      <a:pt y="543" x="2585"/>
                    </a:lnTo>
                    <a:lnTo>
                      <a:pt y="546" x="2588"/>
                    </a:lnTo>
                    <a:lnTo>
                      <a:pt y="553" x="2590"/>
                    </a:lnTo>
                    <a:lnTo>
                      <a:pt y="563" x="2700"/>
                    </a:lnTo>
                    <a:lnTo>
                      <a:pt y="573" x="2806"/>
                    </a:lnTo>
                    <a:lnTo>
                      <a:pt y="578" x="2912"/>
                    </a:lnTo>
                    <a:lnTo>
                      <a:pt y="582" x="3015"/>
                    </a:lnTo>
                    <a:lnTo>
                      <a:pt y="582" x="3066"/>
                    </a:lnTo>
                    <a:lnTo>
                      <a:pt y="582" x="3115"/>
                    </a:lnTo>
                    <a:lnTo>
                      <a:pt y="580" x="3162"/>
                    </a:lnTo>
                    <a:lnTo>
                      <a:pt y="576" x="3210"/>
                    </a:lnTo>
                    <a:lnTo>
                      <a:pt y="573" x="3257"/>
                    </a:lnTo>
                    <a:lnTo>
                      <a:pt y="568" x="3301"/>
                    </a:lnTo>
                    <a:lnTo>
                      <a:pt y="561" x="3345"/>
                    </a:lnTo>
                    <a:lnTo>
                      <a:pt y="554" x="3385"/>
                    </a:lnTo>
                    <a:lnTo>
                      <a:pt y="558" x="3397"/>
                    </a:lnTo>
                    <a:lnTo>
                      <a:pt y="560" x="3405"/>
                    </a:lnTo>
                    <a:lnTo>
                      <a:pt y="560" x="3414"/>
                    </a:lnTo>
                    <a:lnTo>
                      <a:pt y="558" x="3424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05" name="Shape 1705"/>
              <p:cNvSpPr/>
              <p:nvPr/>
            </p:nvSpPr>
            <p:spPr>
              <a:xfrm>
                <a:off y="2001836" x="1905000"/>
                <a:ext cy="1592262" cx="5489575"/>
              </a:xfrm>
              <a:custGeom>
                <a:pathLst>
                  <a:path w="3458" extrusionOk="0" h="1003">
                    <a:moveTo>
                      <a:pt y="39" x="0"/>
                    </a:moveTo>
                    <a:lnTo>
                      <a:pt y="12" x="0"/>
                    </a:lnTo>
                    <a:lnTo>
                      <a:pt y="7" x="0"/>
                    </a:lnTo>
                    <a:lnTo>
                      <a:pt y="2" x="2"/>
                    </a:lnTo>
                    <a:lnTo>
                      <a:pt y="0" x="6"/>
                    </a:lnTo>
                    <a:lnTo>
                      <a:pt y="0" x="11"/>
                    </a:lnTo>
                    <a:lnTo>
                      <a:pt y="4" x="51"/>
                    </a:lnTo>
                    <a:lnTo>
                      <a:pt y="7" x="92"/>
                    </a:lnTo>
                    <a:lnTo>
                      <a:pt y="12" x="132"/>
                    </a:lnTo>
                    <a:lnTo>
                      <a:pt y="19" x="173"/>
                    </a:lnTo>
                    <a:lnTo>
                      <a:pt y="24" x="181"/>
                    </a:lnTo>
                    <a:lnTo>
                      <a:pt y="27" x="188"/>
                    </a:lnTo>
                    <a:lnTo>
                      <a:pt y="33" x="195"/>
                    </a:lnTo>
                    <a:lnTo>
                      <a:pt y="39" x="200"/>
                    </a:lnTo>
                    <a:lnTo>
                      <a:pt y="337" x="463"/>
                    </a:lnTo>
                    <a:lnTo>
                      <a:pt y="349" x="475"/>
                    </a:lnTo>
                    <a:lnTo>
                      <a:pt y="359" x="487"/>
                    </a:lnTo>
                    <a:lnTo>
                      <a:pt y="364" x="493"/>
                    </a:lnTo>
                    <a:lnTo>
                      <a:pt y="367" x="502"/>
                    </a:lnTo>
                    <a:lnTo>
                      <a:pt y="371" x="510"/>
                    </a:lnTo>
                    <a:lnTo>
                      <a:pt y="372" x="521"/>
                    </a:lnTo>
                    <a:lnTo>
                      <a:pt y="377" x="559"/>
                    </a:lnTo>
                    <a:lnTo>
                      <a:pt y="381" x="608"/>
                    </a:lnTo>
                    <a:lnTo>
                      <a:pt y="384" x="666"/>
                    </a:lnTo>
                    <a:lnTo>
                      <a:pt y="389" x="732"/>
                    </a:lnTo>
                    <a:lnTo>
                      <a:pt y="393" x="804"/>
                    </a:lnTo>
                    <a:lnTo>
                      <a:pt y="396" x="884"/>
                    </a:lnTo>
                    <a:lnTo>
                      <a:pt y="401" x="966"/>
                    </a:lnTo>
                    <a:lnTo>
                      <a:pt y="404" x="1052"/>
                    </a:lnTo>
                    <a:lnTo>
                      <a:pt y="408" x="1140"/>
                    </a:lnTo>
                    <a:lnTo>
                      <a:pt y="409" x="1230"/>
                    </a:lnTo>
                    <a:lnTo>
                      <a:pt y="413" x="1317"/>
                    </a:lnTo>
                    <a:lnTo>
                      <a:pt y="416" x="1405"/>
                    </a:lnTo>
                    <a:lnTo>
                      <a:pt y="418" x="1490"/>
                    </a:lnTo>
                    <a:lnTo>
                      <a:pt y="420" x="1571"/>
                    </a:lnTo>
                    <a:lnTo>
                      <a:pt y="421" x="1647"/>
                    </a:lnTo>
                    <a:lnTo>
                      <a:pt y="423" x="1716"/>
                    </a:lnTo>
                    <a:lnTo>
                      <a:pt y="431" x="1712"/>
                    </a:lnTo>
                    <a:lnTo>
                      <a:pt y="442" x="1711"/>
                    </a:lnTo>
                    <a:lnTo>
                      <a:pt y="450" x="1712"/>
                    </a:lnTo>
                    <a:lnTo>
                      <a:pt y="458" x="1716"/>
                    </a:lnTo>
                    <a:lnTo>
                      <a:pt y="491" x="1741"/>
                    </a:lnTo>
                    <a:lnTo>
                      <a:pt y="523" x="1767"/>
                    </a:lnTo>
                    <a:lnTo>
                      <a:pt y="553" x="1795"/>
                    </a:lnTo>
                    <a:lnTo>
                      <a:pt y="583" x="1824"/>
                    </a:lnTo>
                    <a:lnTo>
                      <a:pt y="614" x="1854"/>
                    </a:lnTo>
                    <a:lnTo>
                      <a:pt y="643" x="1885"/>
                    </a:lnTo>
                    <a:lnTo>
                      <a:pt y="670" x="1918"/>
                    </a:lnTo>
                    <a:lnTo>
                      <a:pt y="698" x="1952"/>
                    </a:lnTo>
                    <a:lnTo>
                      <a:pt y="707" x="1962"/>
                    </a:lnTo>
                    <a:lnTo>
                      <a:pt y="714" x="1976"/>
                    </a:lnTo>
                    <a:lnTo>
                      <a:pt y="717" x="1991"/>
                    </a:lnTo>
                    <a:lnTo>
                      <a:pt y="722" x="2006"/>
                    </a:lnTo>
                    <a:lnTo>
                      <a:pt y="793" x="2452"/>
                    </a:lnTo>
                    <a:lnTo>
                      <a:pt y="793" x="2481"/>
                    </a:lnTo>
                    <a:lnTo>
                      <a:pt y="793" x="2506"/>
                    </a:lnTo>
                    <a:lnTo>
                      <a:pt y="791" x="2533"/>
                    </a:lnTo>
                    <a:lnTo>
                      <a:pt y="790" x="2557"/>
                    </a:lnTo>
                    <a:lnTo>
                      <a:pt y="786" x="2580"/>
                    </a:lnTo>
                    <a:lnTo>
                      <a:pt y="781" x="2602"/>
                    </a:lnTo>
                    <a:lnTo>
                      <a:pt y="776" x="2624"/>
                    </a:lnTo>
                    <a:lnTo>
                      <a:pt y="769" x="2643"/>
                    </a:lnTo>
                    <a:lnTo>
                      <a:pt y="761" x="2661"/>
                    </a:lnTo>
                    <a:lnTo>
                      <a:pt y="752" x="2680"/>
                    </a:lnTo>
                    <a:lnTo>
                      <a:pt y="742" x="2695"/>
                    </a:lnTo>
                    <a:lnTo>
                      <a:pt y="732" x="2710"/>
                    </a:lnTo>
                    <a:lnTo>
                      <a:pt y="720" x="2724"/>
                    </a:lnTo>
                    <a:lnTo>
                      <a:pt y="707" x="2737"/>
                    </a:lnTo>
                    <a:lnTo>
                      <a:pt y="693" x="2747"/>
                    </a:lnTo>
                    <a:lnTo>
                      <a:pt y="678" x="2759"/>
                    </a:lnTo>
                    <a:lnTo>
                      <a:pt y="680" x="2769"/>
                    </a:lnTo>
                    <a:lnTo>
                      <a:pt y="683" x="2783"/>
                    </a:lnTo>
                    <a:lnTo>
                      <a:pt y="709" x="2903"/>
                    </a:lnTo>
                    <a:lnTo>
                      <a:pt y="734" x="3011"/>
                    </a:lnTo>
                    <a:lnTo>
                      <a:pt y="759" x="3109"/>
                    </a:lnTo>
                    <a:lnTo>
                      <a:pt y="785" x="3195"/>
                    </a:lnTo>
                    <a:lnTo>
                      <a:pt y="798" x="3235"/>
                    </a:lnTo>
                    <a:lnTo>
                      <a:pt y="812" x="3274"/>
                    </a:lnTo>
                    <a:lnTo>
                      <a:pt y="825" x="3310"/>
                    </a:lnTo>
                    <a:lnTo>
                      <a:pt y="840" x="3343"/>
                    </a:lnTo>
                    <a:lnTo>
                      <a:pt y="854" x="3374"/>
                    </a:lnTo>
                    <a:lnTo>
                      <a:pt y="867" x="3404"/>
                    </a:lnTo>
                    <a:lnTo>
                      <a:pt y="881" x="3433"/>
                    </a:lnTo>
                    <a:lnTo>
                      <a:pt y="896" x="3458"/>
                    </a:lnTo>
                    <a:lnTo>
                      <a:pt y="906" x="3446"/>
                    </a:lnTo>
                    <a:lnTo>
                      <a:pt y="916" x="3436"/>
                    </a:lnTo>
                    <a:lnTo>
                      <a:pt y="928" x="3428"/>
                    </a:lnTo>
                    <a:lnTo>
                      <a:pt y="940" x="3421"/>
                    </a:lnTo>
                    <a:lnTo>
                      <a:pt y="954" x="3416"/>
                    </a:lnTo>
                    <a:lnTo>
                      <a:pt y="967" x="3411"/>
                    </a:lnTo>
                    <a:lnTo>
                      <a:pt y="981" x="3408"/>
                    </a:lnTo>
                    <a:lnTo>
                      <a:pt y="994" x="3404"/>
                    </a:lnTo>
                    <a:lnTo>
                      <a:pt y="1003" x="3403"/>
                    </a:lnTo>
                    <a:lnTo>
                      <a:pt y="996" x="3328"/>
                    </a:lnTo>
                    <a:lnTo>
                      <a:pt y="997" x="3315"/>
                    </a:lnTo>
                    <a:lnTo>
                      <a:pt y="999" x="3296"/>
                    </a:lnTo>
                    <a:lnTo>
                      <a:pt y="997" x="3276"/>
                    </a:lnTo>
                    <a:lnTo>
                      <a:pt y="994" x="3252"/>
                    </a:lnTo>
                    <a:lnTo>
                      <a:pt y="986" x="3203"/>
                    </a:lnTo>
                    <a:lnTo>
                      <a:pt y="979" x="3153"/>
                    </a:lnTo>
                    <a:lnTo>
                      <a:pt y="970" x="3095"/>
                    </a:lnTo>
                    <a:lnTo>
                      <a:pt y="962" x="3036"/>
                    </a:lnTo>
                    <a:lnTo>
                      <a:pt y="952" x="2972"/>
                    </a:lnTo>
                    <a:lnTo>
                      <a:pt y="942" x="2906"/>
                    </a:lnTo>
                    <a:lnTo>
                      <a:pt y="930" x="2839"/>
                    </a:lnTo>
                    <a:lnTo>
                      <a:pt y="918" x="2768"/>
                    </a:lnTo>
                    <a:lnTo>
                      <a:pt y="903" x="2693"/>
                    </a:lnTo>
                    <a:lnTo>
                      <a:pt y="889" x="2619"/>
                    </a:lnTo>
                    <a:lnTo>
                      <a:pt y="874" x="2540"/>
                    </a:lnTo>
                    <a:lnTo>
                      <a:pt y="857" x="2460"/>
                    </a:lnTo>
                    <a:lnTo>
                      <a:pt y="840" x="2378"/>
                    </a:lnTo>
                    <a:lnTo>
                      <a:pt y="822" x="2292"/>
                    </a:lnTo>
                    <a:lnTo>
                      <a:pt y="803" x="2206"/>
                    </a:lnTo>
                    <a:lnTo>
                      <a:pt y="785" x="2116"/>
                    </a:lnTo>
                    <a:lnTo>
                      <a:pt y="764" x="2025"/>
                    </a:lnTo>
                    <a:lnTo>
                      <a:pt y="742" x="1932"/>
                    </a:lnTo>
                    <a:lnTo>
                      <a:pt y="430" x="569"/>
                    </a:lnTo>
                    <a:lnTo>
                      <a:pt y="425" x="549"/>
                    </a:lnTo>
                    <a:lnTo>
                      <a:pt y="418" x="529"/>
                    </a:lnTo>
                    <a:lnTo>
                      <a:pt y="409" x="510"/>
                    </a:lnTo>
                    <a:lnTo>
                      <a:pt y="401" x="492"/>
                    </a:lnTo>
                    <a:lnTo>
                      <a:pt y="391" x="473"/>
                    </a:lnTo>
                    <a:lnTo>
                      <a:pt y="379" x="456"/>
                    </a:lnTo>
                    <a:lnTo>
                      <a:pt y="365" x="439"/>
                    </a:lnTo>
                    <a:lnTo>
                      <a:pt y="352" x="423"/>
                    </a:lnTo>
                    <a:lnTo>
                      <a:pt y="323" x="392"/>
                    </a:lnTo>
                    <a:lnTo>
                      <a:pt y="291" x="362"/>
                    </a:lnTo>
                    <a:lnTo>
                      <a:pt y="257" x="331"/>
                    </a:lnTo>
                    <a:lnTo>
                      <a:pt y="224" x="301"/>
                    </a:lnTo>
                    <a:lnTo>
                      <a:pt y="190" x="271"/>
                    </a:lnTo>
                    <a:lnTo>
                      <a:pt y="158" x="240"/>
                    </a:lnTo>
                    <a:lnTo>
                      <a:pt y="142" x="223"/>
                    </a:lnTo>
                    <a:lnTo>
                      <a:pt y="127" x="206"/>
                    </a:lnTo>
                    <a:lnTo>
                      <a:pt y="114" x="190"/>
                    </a:lnTo>
                    <a:lnTo>
                      <a:pt y="100" x="171"/>
                    </a:lnTo>
                    <a:lnTo>
                      <a:pt y="88" x="154"/>
                    </a:lnTo>
                    <a:lnTo>
                      <a:pt y="76" x="134"/>
                    </a:lnTo>
                    <a:lnTo>
                      <a:pt y="66" x="114"/>
                    </a:lnTo>
                    <a:lnTo>
                      <a:pt y="58" x="93"/>
                    </a:lnTo>
                    <a:lnTo>
                      <a:pt y="51" x="71"/>
                    </a:lnTo>
                    <a:lnTo>
                      <a:pt y="46" x="49"/>
                    </a:lnTo>
                    <a:lnTo>
                      <a:pt y="41" x="26"/>
                    </a:lnTo>
                    <a:lnTo>
                      <a:pt y="39" x="0"/>
                    </a:lnTo>
                    <a:close/>
                  </a:path>
                </a:pathLst>
              </a:custGeom>
              <a:solidFill>
                <a:srgbClr val="F8C4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06" name="Shape 1706"/>
              <p:cNvSpPr/>
              <p:nvPr/>
            </p:nvSpPr>
            <p:spPr>
              <a:xfrm>
                <a:off y="2649536" x="3752850"/>
                <a:ext cy="747712" cx="3192461"/>
              </a:xfrm>
              <a:custGeom>
                <a:pathLst>
                  <a:path w="2011" extrusionOk="0" h="471">
                    <a:moveTo>
                      <a:pt y="0" x="0"/>
                    </a:moveTo>
                    <a:lnTo>
                      <a:pt y="3" x="72"/>
                    </a:lnTo>
                    <a:lnTo>
                      <a:pt y="5" x="147"/>
                    </a:lnTo>
                    <a:lnTo>
                      <a:pt y="6" x="219"/>
                    </a:lnTo>
                    <a:lnTo>
                      <a:pt y="10" x="292"/>
                    </a:lnTo>
                    <a:lnTo>
                      <a:pt y="10" x="363"/>
                    </a:lnTo>
                    <a:lnTo>
                      <a:pt y="12" x="430"/>
                    </a:lnTo>
                    <a:lnTo>
                      <a:pt y="13" x="494"/>
                    </a:lnTo>
                    <a:lnTo>
                      <a:pt y="15" x="552"/>
                    </a:lnTo>
                    <a:lnTo>
                      <a:pt y="23" x="548"/>
                    </a:lnTo>
                    <a:lnTo>
                      <a:pt y="34" x="547"/>
                    </a:lnTo>
                    <a:lnTo>
                      <a:pt y="42" x="548"/>
                    </a:lnTo>
                    <a:lnTo>
                      <a:pt y="50" x="552"/>
                    </a:lnTo>
                    <a:lnTo>
                      <a:pt y="83" x="577"/>
                    </a:lnTo>
                    <a:lnTo>
                      <a:pt y="115" x="603"/>
                    </a:lnTo>
                    <a:lnTo>
                      <a:pt y="145" x="631"/>
                    </a:lnTo>
                    <a:lnTo>
                      <a:pt y="175" x="660"/>
                    </a:lnTo>
                    <a:lnTo>
                      <a:pt y="206" x="690"/>
                    </a:lnTo>
                    <a:lnTo>
                      <a:pt y="235" x="721"/>
                    </a:lnTo>
                    <a:lnTo>
                      <a:pt y="262" x="754"/>
                    </a:lnTo>
                    <a:lnTo>
                      <a:pt y="290" x="788"/>
                    </a:lnTo>
                    <a:lnTo>
                      <a:pt y="299" x="798"/>
                    </a:lnTo>
                    <a:lnTo>
                      <a:pt y="306" x="812"/>
                    </a:lnTo>
                    <a:lnTo>
                      <a:pt y="309" x="827"/>
                    </a:lnTo>
                    <a:lnTo>
                      <a:pt y="314" x="842"/>
                    </a:lnTo>
                    <a:lnTo>
                      <a:pt y="385" x="1288"/>
                    </a:lnTo>
                    <a:lnTo>
                      <a:pt y="385" x="1317"/>
                    </a:lnTo>
                    <a:lnTo>
                      <a:pt y="385" x="1342"/>
                    </a:lnTo>
                    <a:lnTo>
                      <a:pt y="383" x="1369"/>
                    </a:lnTo>
                    <a:lnTo>
                      <a:pt y="382" x="1393"/>
                    </a:lnTo>
                    <a:lnTo>
                      <a:pt y="378" x="1416"/>
                    </a:lnTo>
                    <a:lnTo>
                      <a:pt y="373" x="1438"/>
                    </a:lnTo>
                    <a:lnTo>
                      <a:pt y="368" x="1460"/>
                    </a:lnTo>
                    <a:lnTo>
                      <a:pt y="361" x="1479"/>
                    </a:lnTo>
                    <a:lnTo>
                      <a:pt y="353" x="1497"/>
                    </a:lnTo>
                    <a:lnTo>
                      <a:pt y="344" x="1516"/>
                    </a:lnTo>
                    <a:lnTo>
                      <a:pt y="334" x="1531"/>
                    </a:lnTo>
                    <a:lnTo>
                      <a:pt y="324" x="1546"/>
                    </a:lnTo>
                    <a:lnTo>
                      <a:pt y="312" x="1560"/>
                    </a:lnTo>
                    <a:lnTo>
                      <a:pt y="299" x="1573"/>
                    </a:lnTo>
                    <a:lnTo>
                      <a:pt y="285" x="1583"/>
                    </a:lnTo>
                    <a:lnTo>
                      <a:pt y="270" x="1595"/>
                    </a:lnTo>
                    <a:lnTo>
                      <a:pt y="272" x="1605"/>
                    </a:lnTo>
                    <a:lnTo>
                      <a:pt y="275" x="1619"/>
                    </a:lnTo>
                    <a:lnTo>
                      <a:pt y="287" x="1676"/>
                    </a:lnTo>
                    <a:lnTo>
                      <a:pt y="299" x="1730"/>
                    </a:lnTo>
                    <a:lnTo>
                      <a:pt y="311" x="1783"/>
                    </a:lnTo>
                    <a:lnTo>
                      <a:pt y="322" x="1833"/>
                    </a:lnTo>
                    <a:lnTo>
                      <a:pt y="334" x="1881"/>
                    </a:lnTo>
                    <a:lnTo>
                      <a:pt y="346" x="1926"/>
                    </a:lnTo>
                    <a:lnTo>
                      <a:pt y="358" x="1970"/>
                    </a:lnTo>
                    <a:lnTo>
                      <a:pt y="371" x="2011"/>
                    </a:lnTo>
                    <a:lnTo>
                      <a:pt y="383" x="1992"/>
                    </a:lnTo>
                    <a:lnTo>
                      <a:pt y="397" x="1973"/>
                    </a:lnTo>
                    <a:lnTo>
                      <a:pt y="407" x="1952"/>
                    </a:lnTo>
                    <a:lnTo>
                      <a:pt y="417" x="1930"/>
                    </a:lnTo>
                    <a:lnTo>
                      <a:pt y="426" x="1908"/>
                    </a:lnTo>
                    <a:lnTo>
                      <a:pt y="434" x="1884"/>
                    </a:lnTo>
                    <a:lnTo>
                      <a:pt y="441" x="1859"/>
                    </a:lnTo>
                    <a:lnTo>
                      <a:pt y="448" x="1833"/>
                    </a:lnTo>
                    <a:lnTo>
                      <a:pt y="458" x="1779"/>
                    </a:lnTo>
                    <a:lnTo>
                      <a:pt y="464" x="1725"/>
                    </a:lnTo>
                    <a:lnTo>
                      <a:pt y="469" x="1670"/>
                    </a:lnTo>
                    <a:lnTo>
                      <a:pt y="471" x="1614"/>
                    </a:lnTo>
                    <a:lnTo>
                      <a:pt y="471" x="1560"/>
                    </a:lnTo>
                    <a:lnTo>
                      <a:pt y="469" x="1506"/>
                    </a:lnTo>
                    <a:lnTo>
                      <a:pt y="466" x="1455"/>
                    </a:lnTo>
                    <a:lnTo>
                      <a:pt y="463" x="1408"/>
                    </a:lnTo>
                    <a:lnTo>
                      <a:pt y="453" x="1325"/>
                    </a:lnTo>
                    <a:lnTo>
                      <a:pt y="444" x="1268"/>
                    </a:lnTo>
                    <a:lnTo>
                      <a:pt y="431" x="1209"/>
                    </a:lnTo>
                    <a:lnTo>
                      <a:pt y="419" x="1148"/>
                    </a:lnTo>
                    <a:lnTo>
                      <a:pt y="405" x="1087"/>
                    </a:lnTo>
                    <a:lnTo>
                      <a:pt y="392" x="1026"/>
                    </a:lnTo>
                    <a:lnTo>
                      <a:pt y="378" x="962"/>
                    </a:lnTo>
                    <a:lnTo>
                      <a:pt y="365" x="898"/>
                    </a:lnTo>
                    <a:lnTo>
                      <a:pt y="350" x="834"/>
                    </a:lnTo>
                    <a:lnTo>
                      <a:pt y="334" x="768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07" name="Shape 1707"/>
              <p:cNvSpPr/>
              <p:nvPr/>
            </p:nvSpPr>
            <p:spPr>
              <a:xfrm>
                <a:off y="2670175" x="4430712"/>
                <a:ext cy="668337" cx="2214561"/>
              </a:xfrm>
              <a:custGeom>
                <a:pathLst>
                  <a:path w="1395" extrusionOk="0" h="421">
                    <a:moveTo>
                      <a:pt y="0" x="2"/>
                    </a:moveTo>
                    <a:lnTo>
                      <a:pt y="0" x="30"/>
                    </a:lnTo>
                    <a:lnTo>
                      <a:pt y="0" x="66"/>
                    </a:lnTo>
                    <a:lnTo>
                      <a:pt y="2" x="98"/>
                    </a:lnTo>
                    <a:lnTo>
                      <a:pt y="2" x="125"/>
                    </a:lnTo>
                    <a:lnTo>
                      <a:pt y="10" x="121"/>
                    </a:lnTo>
                    <a:lnTo>
                      <a:pt y="21" x="120"/>
                    </a:lnTo>
                    <a:lnTo>
                      <a:pt y="29" x="121"/>
                    </a:lnTo>
                    <a:lnTo>
                      <a:pt y="37" x="125"/>
                    </a:lnTo>
                    <a:lnTo>
                      <a:pt y="70" x="150"/>
                    </a:lnTo>
                    <a:lnTo>
                      <a:pt y="102" x="176"/>
                    </a:lnTo>
                    <a:lnTo>
                      <a:pt y="132" x="204"/>
                    </a:lnTo>
                    <a:lnTo>
                      <a:pt y="162" x="233"/>
                    </a:lnTo>
                    <a:lnTo>
                      <a:pt y="193" x="263"/>
                    </a:lnTo>
                    <a:lnTo>
                      <a:pt y="222" x="294"/>
                    </a:lnTo>
                    <a:lnTo>
                      <a:pt y="249" x="327"/>
                    </a:lnTo>
                    <a:lnTo>
                      <a:pt y="277" x="361"/>
                    </a:lnTo>
                    <a:lnTo>
                      <a:pt y="286" x="371"/>
                    </a:lnTo>
                    <a:lnTo>
                      <a:pt y="293" x="385"/>
                    </a:lnTo>
                    <a:lnTo>
                      <a:pt y="296" x="400"/>
                    </a:lnTo>
                    <a:lnTo>
                      <a:pt y="301" x="415"/>
                    </a:lnTo>
                    <a:lnTo>
                      <a:pt y="372" x="861"/>
                    </a:lnTo>
                    <a:lnTo>
                      <a:pt y="372" x="890"/>
                    </a:lnTo>
                    <a:lnTo>
                      <a:pt y="372" x="915"/>
                    </a:lnTo>
                    <a:lnTo>
                      <a:pt y="370" x="942"/>
                    </a:lnTo>
                    <a:lnTo>
                      <a:pt y="369" x="966"/>
                    </a:lnTo>
                    <a:lnTo>
                      <a:pt y="365" x="989"/>
                    </a:lnTo>
                    <a:lnTo>
                      <a:pt y="360" x="1011"/>
                    </a:lnTo>
                    <a:lnTo>
                      <a:pt y="355" x="1033"/>
                    </a:lnTo>
                    <a:lnTo>
                      <a:pt y="348" x="1052"/>
                    </a:lnTo>
                    <a:lnTo>
                      <a:pt y="340" x="1070"/>
                    </a:lnTo>
                    <a:lnTo>
                      <a:pt y="331" x="1089"/>
                    </a:lnTo>
                    <a:lnTo>
                      <a:pt y="321" x="1104"/>
                    </a:lnTo>
                    <a:lnTo>
                      <a:pt y="311" x="1119"/>
                    </a:lnTo>
                    <a:lnTo>
                      <a:pt y="299" x="1133"/>
                    </a:lnTo>
                    <a:lnTo>
                      <a:pt y="286" x="1146"/>
                    </a:lnTo>
                    <a:lnTo>
                      <a:pt y="272" x="1156"/>
                    </a:lnTo>
                    <a:lnTo>
                      <a:pt y="257" x="1168"/>
                    </a:lnTo>
                    <a:lnTo>
                      <a:pt y="259" x="1178"/>
                    </a:lnTo>
                    <a:lnTo>
                      <a:pt y="262" x="1192"/>
                    </a:lnTo>
                    <a:lnTo>
                      <a:pt y="272" x="1246"/>
                    </a:lnTo>
                    <a:lnTo>
                      <a:pt y="284" x="1297"/>
                    </a:lnTo>
                    <a:lnTo>
                      <a:pt y="294" x="1347"/>
                    </a:lnTo>
                    <a:lnTo>
                      <a:pt y="306" x="1395"/>
                    </a:lnTo>
                    <a:lnTo>
                      <a:pt y="316" x="1388"/>
                    </a:lnTo>
                    <a:lnTo>
                      <a:pt y="325" x="1381"/>
                    </a:lnTo>
                    <a:lnTo>
                      <a:pt y="333" x="1373"/>
                    </a:lnTo>
                    <a:lnTo>
                      <a:pt y="342" x="1361"/>
                    </a:lnTo>
                    <a:lnTo>
                      <a:pt y="348" x="1349"/>
                    </a:lnTo>
                    <a:lnTo>
                      <a:pt y="357" x="1335"/>
                    </a:lnTo>
                    <a:lnTo>
                      <a:pt y="364" x="1322"/>
                    </a:lnTo>
                    <a:lnTo>
                      <a:pt y="370" x="1307"/>
                    </a:lnTo>
                    <a:lnTo>
                      <a:pt y="382" x="1271"/>
                    </a:lnTo>
                    <a:lnTo>
                      <a:pt y="392" x="1234"/>
                    </a:lnTo>
                    <a:lnTo>
                      <a:pt y="401" x="1195"/>
                    </a:lnTo>
                    <a:lnTo>
                      <a:pt y="407" x="1153"/>
                    </a:lnTo>
                    <a:lnTo>
                      <a:pt y="413" x="1111"/>
                    </a:lnTo>
                    <a:lnTo>
                      <a:pt y="418" x="1067"/>
                    </a:lnTo>
                    <a:lnTo>
                      <a:pt y="421" x="1025"/>
                    </a:lnTo>
                    <a:lnTo>
                      <a:pt y="421" x="984"/>
                    </a:lnTo>
                    <a:lnTo>
                      <a:pt y="421" x="944"/>
                    </a:lnTo>
                    <a:lnTo>
                      <a:pt y="419" x="908"/>
                    </a:lnTo>
                    <a:lnTo>
                      <a:pt y="418" x="875"/>
                    </a:lnTo>
                    <a:lnTo>
                      <a:pt y="413" x="847"/>
                    </a:lnTo>
                    <a:lnTo>
                      <a:pt y="318" x="388"/>
                    </a:lnTo>
                    <a:lnTo>
                      <a:pt y="320" x="385"/>
                    </a:lnTo>
                    <a:lnTo>
                      <a:pt y="318" x="380"/>
                    </a:lnTo>
                    <a:lnTo>
                      <a:pt y="315" x="371"/>
                    </a:lnTo>
                    <a:lnTo>
                      <a:pt y="311" x="363"/>
                    </a:lnTo>
                    <a:lnTo>
                      <a:pt y="298" x="341"/>
                    </a:lnTo>
                    <a:lnTo>
                      <a:pt y="281" x="312"/>
                    </a:lnTo>
                    <a:lnTo>
                      <a:pt y="260" x="282"/>
                    </a:lnTo>
                    <a:lnTo>
                      <a:pt y="237" x="248"/>
                    </a:lnTo>
                    <a:lnTo>
                      <a:pt y="210" x="213"/>
                    </a:lnTo>
                    <a:lnTo>
                      <a:pt y="183" x="176"/>
                    </a:lnTo>
                    <a:lnTo>
                      <a:pt y="154" x="140"/>
                    </a:lnTo>
                    <a:lnTo>
                      <a:pt y="125" x="106"/>
                    </a:lnTo>
                    <a:lnTo>
                      <a:pt y="98" x="76"/>
                    </a:lnTo>
                    <a:lnTo>
                      <a:pt y="73" x="49"/>
                    </a:lnTo>
                    <a:lnTo>
                      <a:pt y="49" x="25"/>
                    </a:lnTo>
                    <a:lnTo>
                      <a:pt y="29" x="10"/>
                    </a:lnTo>
                    <a:lnTo>
                      <a:pt y="19" x="5"/>
                    </a:lnTo>
                    <a:lnTo>
                      <a:pt y="12" x="2"/>
                    </a:lnTo>
                    <a:lnTo>
                      <a:pt y="5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08" name="Shape 1708"/>
              <p:cNvSpPr/>
              <p:nvPr/>
            </p:nvSpPr>
            <p:spPr>
              <a:xfrm>
                <a:off y="2673350" x="4610100"/>
                <a:ext cy="603250" cx="1690686"/>
              </a:xfrm>
              <a:custGeom>
                <a:pathLst>
                  <a:path w="1065" extrusionOk="0" h="380">
                    <a:moveTo>
                      <a:pt y="0" x="5"/>
                    </a:moveTo>
                    <a:lnTo>
                      <a:pt y="0" x="12"/>
                    </a:lnTo>
                    <a:lnTo>
                      <a:pt y="8" x="8"/>
                    </a:lnTo>
                    <a:lnTo>
                      <a:pt y="19" x="7"/>
                    </a:lnTo>
                    <a:lnTo>
                      <a:pt y="27" x="8"/>
                    </a:lnTo>
                    <a:lnTo>
                      <a:pt y="35" x="12"/>
                    </a:lnTo>
                    <a:lnTo>
                      <a:pt y="68" x="37"/>
                    </a:lnTo>
                    <a:lnTo>
                      <a:pt y="100" x="63"/>
                    </a:lnTo>
                    <a:lnTo>
                      <a:pt y="130" x="91"/>
                    </a:lnTo>
                    <a:lnTo>
                      <a:pt y="160" x="120"/>
                    </a:lnTo>
                    <a:lnTo>
                      <a:pt y="191" x="150"/>
                    </a:lnTo>
                    <a:lnTo>
                      <a:pt y="220" x="181"/>
                    </a:lnTo>
                    <a:lnTo>
                      <a:pt y="247" x="214"/>
                    </a:lnTo>
                    <a:lnTo>
                      <a:pt y="275" x="248"/>
                    </a:lnTo>
                    <a:lnTo>
                      <a:pt y="284" x="258"/>
                    </a:lnTo>
                    <a:lnTo>
                      <a:pt y="291" x="272"/>
                    </a:lnTo>
                    <a:lnTo>
                      <a:pt y="294" x="287"/>
                    </a:lnTo>
                    <a:lnTo>
                      <a:pt y="299" x="302"/>
                    </a:lnTo>
                    <a:lnTo>
                      <a:pt y="370" x="748"/>
                    </a:lnTo>
                    <a:lnTo>
                      <a:pt y="370" x="777"/>
                    </a:lnTo>
                    <a:lnTo>
                      <a:pt y="370" x="802"/>
                    </a:lnTo>
                    <a:lnTo>
                      <a:pt y="368" x="829"/>
                    </a:lnTo>
                    <a:lnTo>
                      <a:pt y="367" x="853"/>
                    </a:lnTo>
                    <a:lnTo>
                      <a:pt y="363" x="876"/>
                    </a:lnTo>
                    <a:lnTo>
                      <a:pt y="358" x="898"/>
                    </a:lnTo>
                    <a:lnTo>
                      <a:pt y="353" x="920"/>
                    </a:lnTo>
                    <a:lnTo>
                      <a:pt y="346" x="939"/>
                    </a:lnTo>
                    <a:lnTo>
                      <a:pt y="338" x="957"/>
                    </a:lnTo>
                    <a:lnTo>
                      <a:pt y="329" x="976"/>
                    </a:lnTo>
                    <a:lnTo>
                      <a:pt y="319" x="991"/>
                    </a:lnTo>
                    <a:lnTo>
                      <a:pt y="309" x="1006"/>
                    </a:lnTo>
                    <a:lnTo>
                      <a:pt y="297" x="1020"/>
                    </a:lnTo>
                    <a:lnTo>
                      <a:pt y="284" x="1033"/>
                    </a:lnTo>
                    <a:lnTo>
                      <a:pt y="270" x="1043"/>
                    </a:lnTo>
                    <a:lnTo>
                      <a:pt y="255" x="1055"/>
                    </a:lnTo>
                    <a:lnTo>
                      <a:pt y="257" x="1060"/>
                    </a:lnTo>
                    <a:lnTo>
                      <a:pt y="257" x="1065"/>
                    </a:lnTo>
                    <a:lnTo>
                      <a:pt y="277" x="1052"/>
                    </a:lnTo>
                    <a:lnTo>
                      <a:pt y="296" x="1035"/>
                    </a:lnTo>
                    <a:lnTo>
                      <a:pt y="311" x="1016"/>
                    </a:lnTo>
                    <a:lnTo>
                      <a:pt y="324" x="998"/>
                    </a:lnTo>
                    <a:lnTo>
                      <a:pt y="336" x="978"/>
                    </a:lnTo>
                    <a:lnTo>
                      <a:pt y="346" x="956"/>
                    </a:lnTo>
                    <a:lnTo>
                      <a:pt y="356" x="934"/>
                    </a:lnTo>
                    <a:lnTo>
                      <a:pt y="363" x="910"/>
                    </a:lnTo>
                    <a:lnTo>
                      <a:pt y="368" x="888"/>
                    </a:lnTo>
                    <a:lnTo>
                      <a:pt y="373" x="866"/>
                    </a:lnTo>
                    <a:lnTo>
                      <a:pt y="377" x="844"/>
                    </a:lnTo>
                    <a:lnTo>
                      <a:pt y="378" x="822"/>
                    </a:lnTo>
                    <a:lnTo>
                      <a:pt y="380" x="802"/>
                    </a:lnTo>
                    <a:lnTo>
                      <a:pt y="380" x="782"/>
                    </a:lnTo>
                    <a:lnTo>
                      <a:pt y="378" x="763"/>
                    </a:lnTo>
                    <a:lnTo>
                      <a:pt y="377" x="748"/>
                    </a:lnTo>
                    <a:lnTo>
                      <a:pt y="304" x="299"/>
                    </a:lnTo>
                    <a:lnTo>
                      <a:pt y="301" x="284"/>
                    </a:lnTo>
                    <a:lnTo>
                      <a:pt y="296" x="269"/>
                    </a:lnTo>
                    <a:lnTo>
                      <a:pt y="289" x="255"/>
                    </a:lnTo>
                    <a:lnTo>
                      <a:pt y="280" x="243"/>
                    </a:lnTo>
                    <a:lnTo>
                      <a:pt y="258" x="216"/>
                    </a:lnTo>
                    <a:lnTo>
                      <a:pt y="231" x="186"/>
                    </a:lnTo>
                    <a:lnTo>
                      <a:pt y="203" x="154"/>
                    </a:lnTo>
                    <a:lnTo>
                      <a:pt y="171" x="120"/>
                    </a:lnTo>
                    <a:lnTo>
                      <a:pt y="137" x="88"/>
                    </a:lnTo>
                    <a:lnTo>
                      <a:pt y="103" x="56"/>
                    </a:lnTo>
                    <a:lnTo>
                      <a:pt y="71" x="29"/>
                    </a:lnTo>
                    <a:lnTo>
                      <a:pt y="39" x="7"/>
                    </a:lnTo>
                    <a:lnTo>
                      <a:pt y="32" x="3"/>
                    </a:lnTo>
                    <a:lnTo>
                      <a:pt y="25" x="0"/>
                    </a:lnTo>
                    <a:lnTo>
                      <a:pt y="20" x="0"/>
                    </a:lnTo>
                    <a:lnTo>
                      <a:pt y="17" x="0"/>
                    </a:lnTo>
                    <a:lnTo>
                      <a:pt y="8" x="2"/>
                    </a:lnTo>
                    <a:lnTo>
                      <a:pt y="0" x="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09" name="Shape 1709"/>
              <p:cNvSpPr/>
              <p:nvPr/>
            </p:nvSpPr>
            <p:spPr>
              <a:xfrm>
                <a:off y="3421062" x="7389811"/>
                <a:ext cy="6350" cx="11111"/>
              </a:xfrm>
              <a:custGeom>
                <a:pathLst>
                  <a:path w="7" extrusionOk="0" h="4">
                    <a:moveTo>
                      <a:pt y="4" x="7"/>
                    </a:move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lnTo>
                      <a:pt y="2" x="5"/>
                    </a:lnTo>
                    <a:lnTo>
                      <a:pt y="4" x="7"/>
                    </a:lnTo>
                    <a:close/>
                  </a:path>
                </a:pathLst>
              </a:custGeom>
              <a:solidFill>
                <a:srgbClr val="5A575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10" name="Shape 1710"/>
              <p:cNvSpPr/>
              <p:nvPr/>
            </p:nvSpPr>
            <p:spPr>
              <a:xfrm>
                <a:off y="3424237" x="7386636"/>
                <a:ext cy="7936" cx="22225"/>
              </a:xfrm>
              <a:custGeom>
                <a:pathLst>
                  <a:path w="14" extrusionOk="0" h="5">
                    <a:moveTo>
                      <a:pt y="0" x="4"/>
                    </a:moveTo>
                    <a:lnTo>
                      <a:pt y="0" x="5"/>
                    </a:lnTo>
                    <a:lnTo>
                      <a:pt y="2" x="9"/>
                    </a:lnTo>
                    <a:lnTo>
                      <a:pt y="5" x="14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5B595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11" name="Shape 1711"/>
              <p:cNvSpPr/>
              <p:nvPr/>
            </p:nvSpPr>
            <p:spPr>
              <a:xfrm>
                <a:off y="3427412" x="7386636"/>
                <a:ext cy="7936" cx="30161"/>
              </a:xfrm>
              <a:custGeom>
                <a:pathLst>
                  <a:path w="19" extrusionOk="0" h="5">
                    <a:moveTo>
                      <a:pt y="0" x="2"/>
                    </a:moveTo>
                    <a:lnTo>
                      <a:pt y="0" x="9"/>
                    </a:lnTo>
                    <a:lnTo>
                      <a:pt y="3" x="14"/>
                    </a:lnTo>
                    <a:lnTo>
                      <a:pt y="5" x="19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5F5D5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12" name="Shape 1712"/>
              <p:cNvSpPr/>
              <p:nvPr/>
            </p:nvSpPr>
            <p:spPr>
              <a:xfrm>
                <a:off y="3427412" x="7385050"/>
                <a:ext cy="12700" cx="36511"/>
              </a:xfrm>
              <a:custGeom>
                <a:pathLst>
                  <a:path w="23" extrusionOk="0" h="8">
                    <a:moveTo>
                      <a:pt y="0" x="1"/>
                    </a:moveTo>
                    <a:lnTo>
                      <a:pt y="3" x="15"/>
                    </a:lnTo>
                    <a:lnTo>
                      <a:pt y="5" x="18"/>
                    </a:lnTo>
                    <a:lnTo>
                      <a:pt y="8" x="23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625F5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13" name="Shape 1713"/>
              <p:cNvSpPr/>
              <p:nvPr/>
            </p:nvSpPr>
            <p:spPr>
              <a:xfrm>
                <a:off y="3429000" x="7381875"/>
                <a:ext cy="14286" cx="42862"/>
              </a:xfrm>
              <a:custGeom>
                <a:pathLst>
                  <a:path w="27" extrusionOk="0" h="9">
                    <a:moveTo>
                      <a:pt y="0" x="3"/>
                    </a:moveTo>
                    <a:lnTo>
                      <a:pt y="4" x="22"/>
                    </a:lnTo>
                    <a:lnTo>
                      <a:pt y="6" x="23"/>
                    </a:lnTo>
                    <a:lnTo>
                      <a:pt y="7" x="27"/>
                    </a:lnTo>
                    <a:lnTo>
                      <a:pt y="9" x="27"/>
                    </a:lnTo>
                    <a:lnTo>
                      <a:pt y="9" x="27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64626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14" name="Shape 1714"/>
              <p:cNvSpPr/>
              <p:nvPr/>
            </p:nvSpPr>
            <p:spPr>
              <a:xfrm>
                <a:off y="3432175" x="7378700"/>
                <a:ext cy="14286" cx="46036"/>
              </a:xfrm>
              <a:custGeom>
                <a:pathLst>
                  <a:path w="29" extrusionOk="0" h="9">
                    <a:moveTo>
                      <a:pt y="0" x="4"/>
                    </a:moveTo>
                    <a:lnTo>
                      <a:pt y="5" x="27"/>
                    </a:lnTo>
                    <a:lnTo>
                      <a:pt y="5" x="27"/>
                    </a:lnTo>
                    <a:lnTo>
                      <a:pt y="5" x="29"/>
                    </a:lnTo>
                    <a:lnTo>
                      <a:pt y="7" x="29"/>
                    </a:lnTo>
                    <a:lnTo>
                      <a:pt y="9" x="29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68666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15" name="Shape 1715"/>
              <p:cNvSpPr/>
              <p:nvPr/>
            </p:nvSpPr>
            <p:spPr>
              <a:xfrm>
                <a:off y="3435350" x="7378700"/>
                <a:ext cy="12700" cx="46036"/>
              </a:xfrm>
              <a:custGeom>
                <a:pathLst>
                  <a:path w="29" extrusionOk="0" h="8">
                    <a:moveTo>
                      <a:pt y="0" x="2"/>
                    </a:moveTo>
                    <a:lnTo>
                      <a:pt y="5" x="29"/>
                    </a:lnTo>
                    <a:lnTo>
                      <a:pt y="7" x="29"/>
                    </a:lnTo>
                    <a:lnTo>
                      <a:pt y="8" x="2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A686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16" name="Shape 1716"/>
              <p:cNvSpPr/>
              <p:nvPr/>
            </p:nvSpPr>
            <p:spPr>
              <a:xfrm>
                <a:off y="3438525" x="7375525"/>
                <a:ext cy="12700" cx="49212"/>
              </a:xfrm>
              <a:custGeom>
                <a:pathLst>
                  <a:path w="31" extrusionOk="0" h="8">
                    <a:moveTo>
                      <a:pt y="0" x="2"/>
                    </a:moveTo>
                    <a:lnTo>
                      <a:pt y="5" x="31"/>
                    </a:lnTo>
                    <a:lnTo>
                      <a:pt y="6" x="31"/>
                    </a:lnTo>
                    <a:lnTo>
                      <a:pt y="8" x="31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17" name="Shape 1717"/>
              <p:cNvSpPr/>
              <p:nvPr/>
            </p:nvSpPr>
            <p:spPr>
              <a:xfrm>
                <a:off y="3440112" x="7373936"/>
                <a:ext cy="14286" cx="50800"/>
              </a:xfrm>
              <a:custGeom>
                <a:pathLst>
                  <a:path w="32" extrusionOk="0" h="9">
                    <a:moveTo>
                      <a:pt y="0" x="3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9" x="32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706E6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18" name="Shape 1718"/>
              <p:cNvSpPr/>
              <p:nvPr/>
            </p:nvSpPr>
            <p:spPr>
              <a:xfrm>
                <a:off y="3443287" x="7373936"/>
                <a:ext cy="12700" cx="53975"/>
              </a:xfrm>
              <a:custGeom>
                <a:pathLst>
                  <a:path w="34" extrusionOk="0" h="8">
                    <a:moveTo>
                      <a:pt y="0" x="1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8" x="3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71706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19" name="Shape 1719"/>
              <p:cNvSpPr/>
              <p:nvPr/>
            </p:nvSpPr>
            <p:spPr>
              <a:xfrm>
                <a:off y="3446462" x="7370761"/>
                <a:ext cy="12700" cx="57150"/>
              </a:xfrm>
              <a:custGeom>
                <a:pathLst>
                  <a:path w="36" extrusionOk="0" h="8">
                    <a:moveTo>
                      <a:pt y="0" x="2"/>
                    </a:moveTo>
                    <a:lnTo>
                      <a:pt y="5" x="34"/>
                    </a:lnTo>
                    <a:lnTo>
                      <a:pt y="6" x="36"/>
                    </a:lnTo>
                    <a:lnTo>
                      <a:pt y="8" x="3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73727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20" name="Shape 1720"/>
              <p:cNvSpPr/>
              <p:nvPr/>
            </p:nvSpPr>
            <p:spPr>
              <a:xfrm>
                <a:off y="3448050" x="7367586"/>
                <a:ext cy="14286" cx="60325"/>
              </a:xfrm>
              <a:custGeom>
                <a:pathLst>
                  <a:path w="38" extrusionOk="0" h="9">
                    <a:moveTo>
                      <a:pt y="0" x="4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9" x="38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77767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21" name="Shape 1721"/>
              <p:cNvSpPr/>
              <p:nvPr/>
            </p:nvSpPr>
            <p:spPr>
              <a:xfrm>
                <a:off y="3451225" x="7367586"/>
                <a:ext cy="23811" cx="120650"/>
              </a:xfrm>
              <a:custGeom>
                <a:pathLst>
                  <a:path w="76" extrusionOk="0" h="15">
                    <a:moveTo>
                      <a:pt y="0" x="2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8" x="38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  <a:moveTo>
                      <a:pt y="15" x="76"/>
                    </a:moveTo>
                    <a:lnTo>
                      <a:pt y="15" x="73"/>
                    </a:lnTo>
                    <a:lnTo>
                      <a:pt y="15" x="73"/>
                    </a:lnTo>
                    <a:lnTo>
                      <a:pt y="14" x="73"/>
                    </a:lnTo>
                    <a:lnTo>
                      <a:pt y="15" x="75"/>
                    </a:lnTo>
                    <a:lnTo>
                      <a:pt y="15" x="76"/>
                    </a:lnTo>
                    <a:close/>
                  </a:path>
                </a:pathLst>
              </a:custGeom>
              <a:solidFill>
                <a:srgbClr val="79787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22" name="Shape 1722"/>
              <p:cNvSpPr/>
              <p:nvPr/>
            </p:nvSpPr>
            <p:spPr>
              <a:xfrm>
                <a:off y="3451225" x="7366000"/>
                <a:ext cy="30161" cx="130175"/>
              </a:xfrm>
              <a:custGeom>
                <a:pathLst>
                  <a:path w="82" extrusionOk="0" h="19">
                    <a:moveTo>
                      <a:pt y="0" x="1"/>
                    </a:moveTo>
                    <a:lnTo>
                      <a:pt y="7" x="39"/>
                    </a:lnTo>
                    <a:lnTo>
                      <a:pt y="8" x="39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9" x="82"/>
                    </a:moveTo>
                    <a:lnTo>
                      <a:pt y="17" x="74"/>
                    </a:lnTo>
                    <a:lnTo>
                      <a:pt y="15" x="74"/>
                    </a:lnTo>
                    <a:lnTo>
                      <a:pt y="14" x="74"/>
                    </a:lnTo>
                    <a:lnTo>
                      <a:pt y="17" x="79"/>
                    </a:lnTo>
                    <a:lnTo>
                      <a:pt y="19" x="82"/>
                    </a:lnTo>
                    <a:close/>
                  </a:path>
                </a:pathLst>
              </a:custGeom>
              <a:solidFill>
                <a:srgbClr val="7C7A7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23" name="Shape 1723"/>
              <p:cNvSpPr/>
              <p:nvPr/>
            </p:nvSpPr>
            <p:spPr>
              <a:xfrm>
                <a:off y="3454400" x="7366000"/>
                <a:ext cy="31750" cx="141286"/>
              </a:xfrm>
              <a:custGeom>
                <a:pathLst>
                  <a:path w="89" extrusionOk="0" h="20">
                    <a:moveTo>
                      <a:pt y="0" x="1"/>
                    </a:moveTo>
                    <a:lnTo>
                      <a:pt y="6" x="39"/>
                    </a:lnTo>
                    <a:lnTo>
                      <a:pt y="8" x="40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  <a:moveTo>
                      <a:pt y="13" x="74"/>
                    </a:moveTo>
                    <a:lnTo>
                      <a:pt y="13" x="77"/>
                    </a:lnTo>
                    <a:lnTo>
                      <a:pt y="17" x="82"/>
                    </a:lnTo>
                    <a:lnTo>
                      <a:pt y="20" x="89"/>
                    </a:lnTo>
                    <a:lnTo>
                      <a:pt y="17" x="74"/>
                    </a:lnTo>
                    <a:lnTo>
                      <a:pt y="15" x="74"/>
                    </a:lnTo>
                    <a:lnTo>
                      <a:pt y="13" x="74"/>
                    </a:lnTo>
                    <a:close/>
                  </a:path>
                </a:pathLst>
              </a:custGeom>
              <a:solidFill>
                <a:srgbClr val="7F7E7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24" name="Shape 1724"/>
              <p:cNvSpPr/>
              <p:nvPr/>
            </p:nvSpPr>
            <p:spPr>
              <a:xfrm>
                <a:off y="3455987" x="7362825"/>
                <a:ext cy="33336" cx="152400"/>
              </a:xfrm>
              <a:custGeom>
                <a:pathLst>
                  <a:path w="96" extrusionOk="0" h="21">
                    <a:moveTo>
                      <a:pt y="0" x="2"/>
                    </a:moveTo>
                    <a:lnTo>
                      <a:pt y="7" x="42"/>
                    </a:lnTo>
                    <a:lnTo>
                      <a:pt y="9" x="42"/>
                    </a:lnTo>
                    <a:lnTo>
                      <a:pt y="12" x="42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4" x="76"/>
                    </a:moveTo>
                    <a:lnTo>
                      <a:pt y="16" x="84"/>
                    </a:lnTo>
                    <a:lnTo>
                      <a:pt y="17" x="90"/>
                    </a:lnTo>
                    <a:lnTo>
                      <a:pt y="21" x="96"/>
                    </a:lnTo>
                    <a:lnTo>
                      <a:pt y="17" x="76"/>
                    </a:lnTo>
                    <a:lnTo>
                      <a:pt y="16" x="76"/>
                    </a:lnTo>
                    <a:lnTo>
                      <a:pt y="14" x="76"/>
                    </a:lnTo>
                    <a:close/>
                  </a:path>
                </a:pathLst>
              </a:custGeom>
              <a:solidFill>
                <a:srgbClr val="82807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25" name="Shape 1725"/>
              <p:cNvSpPr/>
              <p:nvPr/>
            </p:nvSpPr>
            <p:spPr>
              <a:xfrm>
                <a:off y="3459162" x="7359650"/>
                <a:ext cy="34925" cx="161925"/>
              </a:xfrm>
              <a:custGeom>
                <a:pathLst>
                  <a:path w="102" extrusionOk="0" h="22">
                    <a:moveTo>
                      <a:pt y="0" x="4"/>
                    </a:moveTo>
                    <a:lnTo>
                      <a:pt y="7" x="44"/>
                    </a:lnTo>
                    <a:lnTo>
                      <a:pt y="10" x="44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  <a:moveTo>
                      <a:pt y="14" x="78"/>
                    </a:moveTo>
                    <a:lnTo>
                      <a:pt y="17" x="93"/>
                    </a:lnTo>
                    <a:lnTo>
                      <a:pt y="19" x="98"/>
                    </a:lnTo>
                    <a:lnTo>
                      <a:pt y="22" x="102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4" x="78"/>
                    </a:lnTo>
                    <a:close/>
                  </a:path>
                </a:pathLst>
              </a:custGeom>
              <a:solidFill>
                <a:srgbClr val="84828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26" name="Shape 1726"/>
              <p:cNvSpPr/>
              <p:nvPr/>
            </p:nvSpPr>
            <p:spPr>
              <a:xfrm>
                <a:off y="3462337" x="7359650"/>
                <a:ext cy="34925" cx="169861"/>
              </a:xfrm>
              <a:custGeom>
                <a:pathLst>
                  <a:path w="107" extrusionOk="0" h="22">
                    <a:moveTo>
                      <a:pt y="0" x="2"/>
                    </a:moveTo>
                    <a:lnTo>
                      <a:pt y="8" x="44"/>
                    </a:lnTo>
                    <a:lnTo>
                      <a:pt y="10" x="46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  <a:moveTo>
                      <a:pt y="13" x="78"/>
                    </a:moveTo>
                    <a:lnTo>
                      <a:pt y="17" x="98"/>
                    </a:lnTo>
                    <a:lnTo>
                      <a:pt y="20" x="102"/>
                    </a:lnTo>
                    <a:lnTo>
                      <a:pt y="22" x="107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3" x="78"/>
                    </a:lnTo>
                    <a:close/>
                  </a:path>
                </a:pathLst>
              </a:custGeom>
              <a:solidFill>
                <a:srgbClr val="88878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27" name="Shape 1727"/>
              <p:cNvSpPr/>
              <p:nvPr/>
            </p:nvSpPr>
            <p:spPr>
              <a:xfrm>
                <a:off y="3463925" x="7358061"/>
                <a:ext cy="38100" cx="179387"/>
              </a:xfrm>
              <a:custGeom>
                <a:pathLst>
                  <a:path w="113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1" x="47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3"/>
                    </a:lnTo>
                    <a:lnTo>
                      <a:pt y="21" x="108"/>
                    </a:lnTo>
                    <a:lnTo>
                      <a:pt y="24" x="113"/>
                    </a:lnTo>
                    <a:lnTo>
                      <a:pt y="17" x="79"/>
                    </a:lnTo>
                    <a:lnTo>
                      <a:pt y="16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A898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28" name="Shape 1728"/>
              <p:cNvSpPr/>
              <p:nvPr/>
            </p:nvSpPr>
            <p:spPr>
              <a:xfrm>
                <a:off y="3467100" x="7358061"/>
                <a:ext cy="38100" cx="187325"/>
              </a:xfrm>
              <a:custGeom>
                <a:pathLst>
                  <a:path w="118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0" x="49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8"/>
                    </a:lnTo>
                    <a:lnTo>
                      <a:pt y="22" x="113"/>
                    </a:lnTo>
                    <a:lnTo>
                      <a:pt y="24" x="118"/>
                    </a:lnTo>
                    <a:lnTo>
                      <a:pt y="17" x="79"/>
                    </a:lnTo>
                    <a:lnTo>
                      <a:pt y="15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C8B8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29" name="Shape 1729"/>
              <p:cNvSpPr/>
              <p:nvPr/>
            </p:nvSpPr>
            <p:spPr>
              <a:xfrm>
                <a:off y="3470275" x="7354886"/>
                <a:ext cy="39686" cx="195261"/>
              </a:xfrm>
              <a:custGeom>
                <a:pathLst>
                  <a:path w="123" extrusionOk="0" h="25">
                    <a:moveTo>
                      <a:pt y="0" x="2"/>
                    </a:moveTo>
                    <a:lnTo>
                      <a:pt y="8" x="51"/>
                    </a:lnTo>
                    <a:lnTo>
                      <a:pt y="10" x="51"/>
                    </a:lnTo>
                    <a:lnTo>
                      <a:pt y="12" x="52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3" x="81"/>
                    </a:moveTo>
                    <a:lnTo>
                      <a:pt y="20" x="115"/>
                    </a:lnTo>
                    <a:lnTo>
                      <a:pt y="22" x="118"/>
                    </a:lnTo>
                    <a:lnTo>
                      <a:pt y="25" x="123"/>
                    </a:lnTo>
                    <a:lnTo>
                      <a:pt y="17" x="79"/>
                    </a:lnTo>
                    <a:lnTo>
                      <a:pt y="15" x="81"/>
                    </a:lnTo>
                    <a:lnTo>
                      <a:pt y="13" x="81"/>
                    </a:lnTo>
                    <a:close/>
                  </a:path>
                </a:pathLst>
              </a:custGeom>
              <a:solidFill>
                <a:srgbClr val="908F8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30" name="Shape 1730"/>
              <p:cNvSpPr/>
              <p:nvPr/>
            </p:nvSpPr>
            <p:spPr>
              <a:xfrm>
                <a:off y="3473450" x="7351711"/>
                <a:ext cy="39686" cx="206375"/>
              </a:xfrm>
              <a:custGeom>
                <a:pathLst>
                  <a:path w="130" extrusionOk="0" h="25">
                    <a:moveTo>
                      <a:pt y="0" x="4"/>
                    </a:moveTo>
                    <a:lnTo>
                      <a:pt y="8" x="53"/>
                    </a:lnTo>
                    <a:lnTo>
                      <a:pt y="10" x="54"/>
                    </a:lnTo>
                    <a:lnTo>
                      <a:pt y="11" x="5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4"/>
                    </a:lnTo>
                    <a:close/>
                    <a:moveTo>
                      <a:pt y="13" x="83"/>
                    </a:moveTo>
                    <a:lnTo>
                      <a:pt y="20" x="122"/>
                    </a:lnTo>
                    <a:lnTo>
                      <a:pt y="23" x="125"/>
                    </a:lnTo>
                    <a:lnTo>
                      <a:pt y="25" x="130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3"/>
                    </a:lnTo>
                    <a:close/>
                  </a:path>
                </a:pathLst>
              </a:custGeom>
              <a:solidFill>
                <a:srgbClr val="92919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31" name="Shape 1731"/>
              <p:cNvSpPr/>
              <p:nvPr/>
            </p:nvSpPr>
            <p:spPr>
              <a:xfrm>
                <a:off y="3475037" x="7351711"/>
                <a:ext cy="41275" cx="212725"/>
              </a:xfrm>
              <a:custGeom>
                <a:pathLst>
                  <a:path w="134" extrusionOk="0" h="26">
                    <a:moveTo>
                      <a:pt y="0" x="2"/>
                    </a:moveTo>
                    <a:lnTo>
                      <a:pt y="9" x="54"/>
                    </a:lnTo>
                    <a:lnTo>
                      <a:pt y="10" x="56"/>
                    </a:lnTo>
                    <a:lnTo>
                      <a:pt y="12" x="5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4" x="81"/>
                    </a:moveTo>
                    <a:lnTo>
                      <a:pt y="22" x="125"/>
                    </a:lnTo>
                    <a:lnTo>
                      <a:pt y="24" x="129"/>
                    </a:lnTo>
                    <a:lnTo>
                      <a:pt y="26" x="134"/>
                    </a:lnTo>
                    <a:lnTo>
                      <a:pt y="17" x="81"/>
                    </a:lnTo>
                    <a:lnTo>
                      <a:pt y="15" x="81"/>
                    </a:lnTo>
                    <a:lnTo>
                      <a:pt y="14" x="81"/>
                    </a:lnTo>
                    <a:close/>
                  </a:path>
                </a:pathLst>
              </a:custGeom>
              <a:solidFill>
                <a:srgbClr val="94939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32" name="Shape 1732"/>
              <p:cNvSpPr/>
              <p:nvPr/>
            </p:nvSpPr>
            <p:spPr>
              <a:xfrm>
                <a:off y="3478212" x="7350125"/>
                <a:ext cy="42862" cx="219075"/>
              </a:xfrm>
              <a:custGeom>
                <a:pathLst>
                  <a:path w="138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0" x="57"/>
                    </a:lnTo>
                    <a:lnTo>
                      <a:pt y="13" x="5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1"/>
                    </a:lnTo>
                    <a:lnTo>
                      <a:pt y="24" x="135"/>
                    </a:lnTo>
                    <a:lnTo>
                      <a:pt y="27" x="138"/>
                    </a:lnTo>
                    <a:lnTo>
                      <a:pt y="17" x="81"/>
                    </a:lnTo>
                    <a:lnTo>
                      <a:pt y="15" x="82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9989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33" name="Shape 1733"/>
              <p:cNvSpPr/>
              <p:nvPr/>
            </p:nvSpPr>
            <p:spPr>
              <a:xfrm>
                <a:off y="3481387" x="7350125"/>
                <a:ext cy="42862" cx="223837"/>
              </a:xfrm>
              <a:custGeom>
                <a:pathLst>
                  <a:path w="141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1" x="59"/>
                    </a:lnTo>
                    <a:lnTo>
                      <a:pt y="13" x="60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5"/>
                    </a:lnTo>
                    <a:lnTo>
                      <a:pt y="25" x="138"/>
                    </a:lnTo>
                    <a:lnTo>
                      <a:pt y="27" x="141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B9A9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34" name="Shape 1734"/>
              <p:cNvSpPr/>
              <p:nvPr/>
            </p:nvSpPr>
            <p:spPr>
              <a:xfrm>
                <a:off y="3481387" x="7346950"/>
                <a:ext cy="47625" cx="234950"/>
              </a:xfrm>
              <a:custGeom>
                <a:pathLst>
                  <a:path w="148" extrusionOk="0" h="30">
                    <a:moveTo>
                      <a:pt y="0" x="2"/>
                    </a:moveTo>
                    <a:lnTo>
                      <a:pt y="11" x="61"/>
                    </a:lnTo>
                    <a:lnTo>
                      <a:pt y="13" x="62"/>
                    </a:lnTo>
                    <a:lnTo>
                      <a:pt y="15" x="6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5" x="140"/>
                    </a:lnTo>
                    <a:lnTo>
                      <a:pt y="27" x="143"/>
                    </a:lnTo>
                    <a:lnTo>
                      <a:pt y="30" x="148"/>
                    </a:lnTo>
                    <a:lnTo>
                      <a:pt y="18" x="81"/>
                    </a:lnTo>
                    <a:lnTo>
                      <a:pt y="16" x="83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9E9D9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35" name="Shape 1735"/>
              <p:cNvSpPr/>
              <p:nvPr/>
            </p:nvSpPr>
            <p:spPr>
              <a:xfrm>
                <a:off y="3482975" x="7346950"/>
                <a:ext cy="49212" cx="241300"/>
              </a:xfrm>
              <a:custGeom>
                <a:pathLst>
                  <a:path w="152" extrusionOk="0" h="31">
                    <a:moveTo>
                      <a:pt y="0" x="2"/>
                    </a:moveTo>
                    <a:lnTo>
                      <a:pt y="12" x="62"/>
                    </a:lnTo>
                    <a:lnTo>
                      <a:pt y="14" x="64"/>
                    </a:lnTo>
                    <a:lnTo>
                      <a:pt y="15" x="6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6" x="143"/>
                    </a:lnTo>
                    <a:lnTo>
                      <a:pt y="29" x="148"/>
                    </a:lnTo>
                    <a:lnTo>
                      <a:pt y="31" x="152"/>
                    </a:lnTo>
                    <a:lnTo>
                      <a:pt y="19" x="79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2A2A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36" name="Shape 1736"/>
              <p:cNvSpPr/>
              <p:nvPr/>
            </p:nvSpPr>
            <p:spPr>
              <a:xfrm>
                <a:off y="3486150" x="7343775"/>
                <a:ext cy="47625" cx="249237"/>
              </a:xfrm>
              <a:custGeom>
                <a:pathLst>
                  <a:path w="157" extrusionOk="0" h="30">
                    <a:moveTo>
                      <a:pt y="0" x="2"/>
                    </a:moveTo>
                    <a:lnTo>
                      <a:pt y="12" x="66"/>
                    </a:lnTo>
                    <a:lnTo>
                      <a:pt y="15" x="69"/>
                    </a:lnTo>
                    <a:lnTo>
                      <a:pt y="17" x="73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7" x="150"/>
                    </a:lnTo>
                    <a:lnTo>
                      <a:pt y="29" x="154"/>
                    </a:lnTo>
                    <a:lnTo>
                      <a:pt y="30" x="157"/>
                    </a:lnTo>
                    <a:lnTo>
                      <a:pt y="17" x="78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5A4A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37" name="Shape 1737"/>
              <p:cNvSpPr/>
              <p:nvPr/>
            </p:nvSpPr>
            <p:spPr>
              <a:xfrm>
                <a:off y="3489325" x="7343775"/>
                <a:ext cy="50800" cx="255586"/>
              </a:xfrm>
              <a:custGeom>
                <a:pathLst>
                  <a:path w="161" extrusionOk="0" h="32">
                    <a:moveTo>
                      <a:pt y="0" x="2"/>
                    </a:moveTo>
                    <a:lnTo>
                      <a:pt y="11" x="69"/>
                    </a:lnTo>
                    <a:lnTo>
                      <a:pt y="15" x="73"/>
                    </a:lnTo>
                    <a:lnTo>
                      <a:pt y="15" x="76"/>
                    </a:lnTo>
                    <a:lnTo>
                      <a:pt y="15" x="78"/>
                    </a:lnTo>
                    <a:lnTo>
                      <a:pt y="15" x="81"/>
                    </a:lnTo>
                    <a:lnTo>
                      <a:pt y="27" x="154"/>
                    </a:lnTo>
                    <a:lnTo>
                      <a:pt y="28" x="157"/>
                    </a:lnTo>
                    <a:lnTo>
                      <a:pt y="32" x="16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A7A6A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38" name="Shape 1738"/>
              <p:cNvSpPr/>
              <p:nvPr/>
            </p:nvSpPr>
            <p:spPr>
              <a:xfrm>
                <a:off y="3490912" x="7342186"/>
                <a:ext cy="50800" cx="261936"/>
              </a:xfrm>
              <a:custGeom>
                <a:pathLst>
                  <a:path w="165" extrusionOk="0" h="32">
                    <a:moveTo>
                      <a:pt y="0" x="1"/>
                    </a:moveTo>
                    <a:lnTo>
                      <a:pt y="14" x="74"/>
                    </a:lnTo>
                    <a:lnTo>
                      <a:pt y="14" x="77"/>
                    </a:lnTo>
                    <a:lnTo>
                      <a:pt y="14" x="79"/>
                    </a:lnTo>
                    <a:lnTo>
                      <a:pt y="27" x="158"/>
                    </a:lnTo>
                    <a:lnTo>
                      <a:pt y="31" x="162"/>
                    </a:lnTo>
                    <a:lnTo>
                      <a:pt y="32" x="165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BAA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39" name="Shape 1739"/>
              <p:cNvSpPr/>
              <p:nvPr/>
            </p:nvSpPr>
            <p:spPr>
              <a:xfrm>
                <a:off y="3494087" x="7342186"/>
                <a:ext cy="53975" cx="266700"/>
              </a:xfrm>
              <a:custGeom>
                <a:pathLst>
                  <a:path w="168" extrusionOk="0" h="34">
                    <a:moveTo>
                      <a:pt y="0" x="1"/>
                    </a:moveTo>
                    <a:lnTo>
                      <a:pt y="29" x="162"/>
                    </a:lnTo>
                    <a:lnTo>
                      <a:pt y="30" x="165"/>
                    </a:lnTo>
                    <a:lnTo>
                      <a:pt y="34" x="16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DACA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40" name="Shape 1740"/>
              <p:cNvSpPr/>
              <p:nvPr/>
            </p:nvSpPr>
            <p:spPr>
              <a:xfrm>
                <a:off y="3497262" x="7342186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28" x="165"/>
                    </a:lnTo>
                    <a:lnTo>
                      <a:pt y="32" x="168"/>
                    </a:lnTo>
                    <a:lnTo>
                      <a:pt y="34" x="17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0AFA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41" name="Shape 1741"/>
              <p:cNvSpPr/>
              <p:nvPr/>
            </p:nvSpPr>
            <p:spPr>
              <a:xfrm>
                <a:off y="3498850" x="7339011"/>
                <a:ext cy="53975" cx="277811"/>
              </a:xfrm>
              <a:custGeom>
                <a:pathLst>
                  <a:path w="175" extrusionOk="0" h="34">
                    <a:moveTo>
                      <a:pt y="0" x="2"/>
                    </a:moveTo>
                    <a:lnTo>
                      <a:pt y="31" x="170"/>
                    </a:lnTo>
                    <a:lnTo>
                      <a:pt y="33" x="174"/>
                    </a:lnTo>
                    <a:lnTo>
                      <a:pt y="34" x="175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6B6B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42" name="Shape 1742"/>
              <p:cNvSpPr/>
              <p:nvPr/>
            </p:nvSpPr>
            <p:spPr>
              <a:xfrm>
                <a:off y="3502025" x="7339011"/>
                <a:ext cy="57150" cx="284162"/>
              </a:xfrm>
              <a:custGeom>
                <a:pathLst>
                  <a:path w="179" extrusionOk="0" h="36">
                    <a:moveTo>
                      <a:pt y="0" x="2"/>
                    </a:moveTo>
                    <a:lnTo>
                      <a:pt y="31" x="174"/>
                    </a:lnTo>
                    <a:lnTo>
                      <a:pt y="32" x="175"/>
                    </a:lnTo>
                    <a:lnTo>
                      <a:pt y="36" x="17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9B9B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43" name="Shape 1743"/>
              <p:cNvSpPr/>
              <p:nvPr/>
            </p:nvSpPr>
            <p:spPr>
              <a:xfrm>
                <a:off y="3505200" x="7335836"/>
                <a:ext cy="55561" cx="292100"/>
              </a:xfrm>
              <a:custGeom>
                <a:pathLst>
                  <a:path w="184" extrusionOk="0" h="35">
                    <a:moveTo>
                      <a:pt y="0" x="2"/>
                    </a:moveTo>
                    <a:lnTo>
                      <a:pt y="30" x="177"/>
                    </a:lnTo>
                    <a:lnTo>
                      <a:pt y="34" x="181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44" name="Shape 1744"/>
              <p:cNvSpPr/>
              <p:nvPr/>
            </p:nvSpPr>
            <p:spPr>
              <a:xfrm>
                <a:off y="3506787" x="7335836"/>
                <a:ext cy="57150" cx="298450"/>
              </a:xfrm>
              <a:custGeom>
                <a:pathLst>
                  <a:path w="188" extrusionOk="0" h="36">
                    <a:moveTo>
                      <a:pt y="0" x="2"/>
                    </a:moveTo>
                    <a:lnTo>
                      <a:pt y="33" x="181"/>
                    </a:lnTo>
                    <a:lnTo>
                      <a:pt y="34" x="184"/>
                    </a:lnTo>
                    <a:lnTo>
                      <a:pt y="36" x="188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1C1C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45" name="Shape 1745"/>
              <p:cNvSpPr/>
              <p:nvPr/>
            </p:nvSpPr>
            <p:spPr>
              <a:xfrm>
                <a:off y="3509962" x="7332661"/>
                <a:ext cy="57150" cx="303212"/>
              </a:xfrm>
              <a:custGeom>
                <a:pathLst>
                  <a:path w="191" extrusionOk="0" h="36">
                    <a:moveTo>
                      <a:pt y="0" x="2"/>
                    </a:moveTo>
                    <a:lnTo>
                      <a:pt y="32" x="186"/>
                    </a:lnTo>
                    <a:lnTo>
                      <a:pt y="34" x="190"/>
                    </a:lnTo>
                    <a:lnTo>
                      <a:pt y="36" x="191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4C4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46" name="Shape 1746"/>
              <p:cNvSpPr/>
              <p:nvPr/>
            </p:nvSpPr>
            <p:spPr>
              <a:xfrm>
                <a:off y="3513137" x="7332661"/>
                <a:ext cy="58736" cx="309561"/>
              </a:xfrm>
              <a:custGeom>
                <a:pathLst>
                  <a:path w="195" extrusionOk="0" h="37">
                    <a:moveTo>
                      <a:pt y="0" x="2"/>
                    </a:moveTo>
                    <a:lnTo>
                      <a:pt y="32" x="190"/>
                    </a:lnTo>
                    <a:lnTo>
                      <a:pt y="34" x="191"/>
                    </a:lnTo>
                    <a:lnTo>
                      <a:pt y="37" x="19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7C6C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47" name="Shape 1747"/>
              <p:cNvSpPr/>
              <p:nvPr/>
            </p:nvSpPr>
            <p:spPr>
              <a:xfrm>
                <a:off y="3516312" x="7332661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2" x="191"/>
                    </a:lnTo>
                    <a:lnTo>
                      <a:pt y="35" x="195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48" name="Shape 1748"/>
              <p:cNvSpPr/>
              <p:nvPr/>
            </p:nvSpPr>
            <p:spPr>
              <a:xfrm>
                <a:off y="3517900" x="7331075"/>
                <a:ext cy="58736" cx="315912"/>
              </a:xfrm>
              <a:custGeom>
                <a:pathLst>
                  <a:path w="199" extrusionOk="0" h="37">
                    <a:moveTo>
                      <a:pt y="0" x="1"/>
                    </a:moveTo>
                    <a:lnTo>
                      <a:pt y="34" x="196"/>
                    </a:lnTo>
                    <a:lnTo>
                      <a:pt y="36" x="197"/>
                    </a:lnTo>
                    <a:lnTo>
                      <a:pt y="37" x="19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49" name="Shape 1749"/>
              <p:cNvSpPr/>
              <p:nvPr/>
            </p:nvSpPr>
            <p:spPr>
              <a:xfrm>
                <a:off y="3521075" x="7331075"/>
                <a:ext cy="61912" cx="320675"/>
              </a:xfrm>
              <a:custGeom>
                <a:pathLst>
                  <a:path w="202" extrusionOk="0" h="39">
                    <a:moveTo>
                      <a:pt y="0" x="1"/>
                    </a:moveTo>
                    <a:lnTo>
                      <a:pt y="34" x="197"/>
                    </a:lnTo>
                    <a:lnTo>
                      <a:pt y="35" x="199"/>
                    </a:lnTo>
                    <a:lnTo>
                      <a:pt y="39" x="202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50" name="Shape 1750"/>
              <p:cNvSpPr/>
              <p:nvPr/>
            </p:nvSpPr>
            <p:spPr>
              <a:xfrm>
                <a:off y="3521075" x="7327900"/>
                <a:ext cy="63500" cx="327025"/>
              </a:xfrm>
              <a:custGeom>
                <a:pathLst>
                  <a:path w="206" extrusionOk="0" h="40">
                    <a:moveTo>
                      <a:pt y="0" x="2"/>
                    </a:moveTo>
                    <a:lnTo>
                      <a:pt y="35" x="201"/>
                    </a:lnTo>
                    <a:lnTo>
                      <a:pt y="39" x="204"/>
                    </a:lnTo>
                    <a:lnTo>
                      <a:pt y="40" x="20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51" name="Shape 1751"/>
              <p:cNvSpPr/>
              <p:nvPr/>
            </p:nvSpPr>
            <p:spPr>
              <a:xfrm>
                <a:off y="3524250" x="7327900"/>
                <a:ext cy="63500" cx="330200"/>
              </a:xfrm>
              <a:custGeom>
                <a:pathLst>
                  <a:path w="208" extrusionOk="0" h="40">
                    <a:moveTo>
                      <a:pt y="0" x="2"/>
                    </a:moveTo>
                    <a:lnTo>
                      <a:pt y="37" x="204"/>
                    </a:lnTo>
                    <a:lnTo>
                      <a:pt y="38" x="206"/>
                    </a:lnTo>
                    <a:lnTo>
                      <a:pt y="40" x="208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52" name="Shape 1752"/>
              <p:cNvSpPr/>
              <p:nvPr/>
            </p:nvSpPr>
            <p:spPr>
              <a:xfrm>
                <a:off y="3525837" x="7327900"/>
                <a:ext cy="65086" cx="331787"/>
              </a:xfrm>
              <a:custGeom>
                <a:pathLst>
                  <a:path w="209" extrusionOk="0" h="41">
                    <a:moveTo>
                      <a:pt y="0" x="0"/>
                    </a:moveTo>
                    <a:lnTo>
                      <a:pt y="37" x="206"/>
                    </a:lnTo>
                    <a:lnTo>
                      <a:pt y="39" x="208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53" name="Shape 1753"/>
              <p:cNvSpPr/>
              <p:nvPr/>
            </p:nvSpPr>
            <p:spPr>
              <a:xfrm>
                <a:off y="3529012" x="7324725"/>
                <a:ext cy="65086" cx="341312"/>
              </a:xfrm>
              <a:custGeom>
                <a:pathLst>
                  <a:path w="215" extrusionOk="0" h="41">
                    <a:moveTo>
                      <a:pt y="0" x="2"/>
                    </a:moveTo>
                    <a:lnTo>
                      <a:pt y="37" x="210"/>
                    </a:lnTo>
                    <a:lnTo>
                      <a:pt y="39" x="211"/>
                    </a:lnTo>
                    <a:lnTo>
                      <a:pt y="41" x="213"/>
                    </a:lnTo>
                    <a:lnTo>
                      <a:pt y="41" x="213"/>
                    </a:lnTo>
                    <a:lnTo>
                      <a:pt y="41" x="21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54" name="Shape 1754"/>
              <p:cNvSpPr/>
              <p:nvPr/>
            </p:nvSpPr>
            <p:spPr>
              <a:xfrm>
                <a:off y="3532187" x="7324725"/>
                <a:ext cy="66675" cx="341312"/>
              </a:xfrm>
              <a:custGeom>
                <a:pathLst>
                  <a:path w="215" extrusionOk="0" h="42">
                    <a:moveTo>
                      <a:pt y="0" x="2"/>
                    </a:moveTo>
                    <a:lnTo>
                      <a:pt y="37" x="211"/>
                    </a:lnTo>
                    <a:lnTo>
                      <a:pt y="39" x="213"/>
                    </a:lnTo>
                    <a:lnTo>
                      <a:pt y="39" x="213"/>
                    </a:lnTo>
                    <a:lnTo>
                      <a:pt y="40" x="215"/>
                    </a:lnTo>
                    <a:lnTo>
                      <a:pt y="42" x="21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55" name="Shape 1755"/>
              <p:cNvSpPr/>
              <p:nvPr/>
            </p:nvSpPr>
            <p:spPr>
              <a:xfrm>
                <a:off y="3533775" x="7324725"/>
                <a:ext cy="68261" cx="342900"/>
              </a:xfrm>
              <a:custGeom>
                <a:pathLst>
                  <a:path w="216" extrusionOk="0" h="43">
                    <a:moveTo>
                      <a:pt y="0" x="0"/>
                    </a:moveTo>
                    <a:lnTo>
                      <a:pt y="38" x="215"/>
                    </a:lnTo>
                    <a:lnTo>
                      <a:pt y="41" x="215"/>
                    </a:lnTo>
                    <a:lnTo>
                      <a:pt y="43" x="21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56" name="Shape 1756"/>
              <p:cNvSpPr/>
              <p:nvPr/>
            </p:nvSpPr>
            <p:spPr>
              <a:xfrm>
                <a:off y="3536950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6"/>
                    </a:lnTo>
                    <a:lnTo>
                      <a:pt y="41" x="217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57" name="Shape 1757"/>
              <p:cNvSpPr/>
              <p:nvPr/>
            </p:nvSpPr>
            <p:spPr>
              <a:xfrm>
                <a:off y="3540125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7"/>
                    </a:lnTo>
                    <a:lnTo>
                      <a:pt y="40" x="219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58" name="Shape 1758"/>
              <p:cNvSpPr/>
              <p:nvPr/>
            </p:nvSpPr>
            <p:spPr>
              <a:xfrm>
                <a:off y="3541712" x="7323136"/>
                <a:ext cy="68261" cx="350836"/>
              </a:xfrm>
              <a:custGeom>
                <a:pathLst>
                  <a:path w="221" extrusionOk="0" h="43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19"/>
                    </a:lnTo>
                    <a:lnTo>
                      <a:pt y="43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59" name="Shape 1759"/>
              <p:cNvSpPr/>
              <p:nvPr/>
            </p:nvSpPr>
            <p:spPr>
              <a:xfrm>
                <a:off y="3544887" x="7323136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21"/>
                    </a:lnTo>
                    <a:lnTo>
                      <a:pt y="42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60" name="Shape 1760"/>
              <p:cNvSpPr/>
              <p:nvPr/>
            </p:nvSpPr>
            <p:spPr>
              <a:xfrm>
                <a:off y="3548062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9" x="223"/>
                    </a:lnTo>
                    <a:lnTo>
                      <a:pt y="40" x="223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61" name="Shape 1761"/>
              <p:cNvSpPr/>
              <p:nvPr/>
            </p:nvSpPr>
            <p:spPr>
              <a:xfrm>
                <a:off y="3551237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8" x="223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62" name="Shape 1762"/>
              <p:cNvSpPr/>
              <p:nvPr/>
            </p:nvSpPr>
            <p:spPr>
              <a:xfrm>
                <a:off y="3552825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1" x="225"/>
                    </a:lnTo>
                    <a:lnTo>
                      <a:pt y="42" x="225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63" name="Shape 1763"/>
              <p:cNvSpPr/>
              <p:nvPr/>
            </p:nvSpPr>
            <p:spPr>
              <a:xfrm>
                <a:off y="3556000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64" name="Shape 1764"/>
              <p:cNvSpPr/>
              <p:nvPr/>
            </p:nvSpPr>
            <p:spPr>
              <a:xfrm>
                <a:off y="3559175" x="7316786"/>
                <a:ext cy="66675" cx="360362"/>
              </a:xfrm>
              <a:custGeom>
                <a:pathLst>
                  <a:path w="227" extrusionOk="0" h="42">
                    <a:moveTo>
                      <a:pt y="0" x="2"/>
                    </a:moveTo>
                    <a:lnTo>
                      <a:pt y="38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65" name="Shape 1765"/>
              <p:cNvSpPr/>
              <p:nvPr/>
            </p:nvSpPr>
            <p:spPr>
              <a:xfrm>
                <a:off y="3560762" x="7316786"/>
                <a:ext cy="68261" cx="360362"/>
              </a:xfrm>
              <a:custGeom>
                <a:pathLst>
                  <a:path w="227" extrusionOk="0" h="43">
                    <a:moveTo>
                      <a:pt y="0" x="2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3" x="22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66" name="Shape 1766"/>
              <p:cNvSpPr/>
              <p:nvPr/>
            </p:nvSpPr>
            <p:spPr>
              <a:xfrm>
                <a:off y="3563937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67" name="Shape 1767"/>
              <p:cNvSpPr/>
              <p:nvPr/>
            </p:nvSpPr>
            <p:spPr>
              <a:xfrm>
                <a:off y="3567112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68" name="Shape 1768"/>
              <p:cNvSpPr/>
              <p:nvPr/>
            </p:nvSpPr>
            <p:spPr>
              <a:xfrm>
                <a:off y="3568700" x="7315200"/>
                <a:ext cy="68261" cx="361950"/>
              </a:xfrm>
              <a:custGeom>
                <a:pathLst>
                  <a:path w="228" extrusionOk="0" h="43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8"/>
                    </a:lnTo>
                    <a:lnTo>
                      <a:pt y="43" x="226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69" name="Shape 1769"/>
              <p:cNvSpPr/>
              <p:nvPr/>
            </p:nvSpPr>
            <p:spPr>
              <a:xfrm>
                <a:off y="3571875" x="7315200"/>
                <a:ext cy="66675" cx="361950"/>
              </a:xfrm>
              <a:custGeom>
                <a:pathLst>
                  <a:path w="228" extrusionOk="0" h="42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70" name="Shape 1770"/>
              <p:cNvSpPr/>
              <p:nvPr/>
            </p:nvSpPr>
            <p:spPr>
              <a:xfrm>
                <a:off y="3575050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0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71" name="Shape 1771"/>
              <p:cNvSpPr/>
              <p:nvPr/>
            </p:nvSpPr>
            <p:spPr>
              <a:xfrm>
                <a:off y="3576637" x="7315200"/>
                <a:ext cy="68261" cx="358775"/>
              </a:xfrm>
              <a:custGeom>
                <a:pathLst>
                  <a:path w="226" extrusionOk="0" h="43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6"/>
                    </a:lnTo>
                    <a:lnTo>
                      <a:pt y="43" x="22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72" name="Shape 1772"/>
              <p:cNvSpPr/>
              <p:nvPr/>
            </p:nvSpPr>
            <p:spPr>
              <a:xfrm>
                <a:off y="3579812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4"/>
                    </a:lnTo>
                    <a:lnTo>
                      <a:pt y="42" x="22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73" name="Shape 1773"/>
              <p:cNvSpPr/>
              <p:nvPr/>
            </p:nvSpPr>
            <p:spPr>
              <a:xfrm>
                <a:off y="3582987" x="7315200"/>
                <a:ext cy="66675" cx="355600"/>
              </a:xfrm>
              <a:custGeom>
                <a:pathLst>
                  <a:path w="224" extrusionOk="0" h="42">
                    <a:moveTo>
                      <a:pt y="0" x="0"/>
                    </a:moveTo>
                    <a:lnTo>
                      <a:pt y="39" x="224"/>
                    </a:lnTo>
                    <a:lnTo>
                      <a:pt y="40" x="224"/>
                    </a:lnTo>
                    <a:lnTo>
                      <a:pt y="42" x="22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74" name="Shape 1774"/>
              <p:cNvSpPr/>
              <p:nvPr/>
            </p:nvSpPr>
            <p:spPr>
              <a:xfrm>
                <a:off y="3584575" x="7315200"/>
                <a:ext cy="68261" cx="355600"/>
              </a:xfrm>
              <a:custGeom>
                <a:pathLst>
                  <a:path w="224" extrusionOk="0" h="43">
                    <a:moveTo>
                      <a:pt y="0" x="0"/>
                    </a:moveTo>
                    <a:lnTo>
                      <a:pt y="39" x="224"/>
                    </a:lnTo>
                    <a:lnTo>
                      <a:pt y="41" x="222"/>
                    </a:lnTo>
                    <a:lnTo>
                      <a:pt y="43" x="22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0F0E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75" name="Shape 1775"/>
              <p:cNvSpPr/>
              <p:nvPr/>
            </p:nvSpPr>
            <p:spPr>
              <a:xfrm>
                <a:off y="3587750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1" x="224"/>
                    </a:lnTo>
                    <a:lnTo>
                      <a:pt y="42" x="223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76" name="Shape 1776"/>
              <p:cNvSpPr/>
              <p:nvPr/>
            </p:nvSpPr>
            <p:spPr>
              <a:xfrm>
                <a:off y="3590925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0" x="223"/>
                    </a:lnTo>
                    <a:lnTo>
                      <a:pt y="42" x="22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77" name="Shape 1777"/>
              <p:cNvSpPr/>
              <p:nvPr/>
            </p:nvSpPr>
            <p:spPr>
              <a:xfrm>
                <a:off y="3594100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8" x="223"/>
                    </a:lnTo>
                    <a:lnTo>
                      <a:pt y="40" x="223"/>
                    </a:lnTo>
                    <a:lnTo>
                      <a:pt y="42" x="22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78" name="Shape 1778"/>
              <p:cNvSpPr/>
              <p:nvPr/>
            </p:nvSpPr>
            <p:spPr>
              <a:xfrm>
                <a:off y="3595687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9" x="223"/>
                    </a:lnTo>
                    <a:lnTo>
                      <a:pt y="41" x="221"/>
                    </a:lnTo>
                    <a:lnTo>
                      <a:pt y="42" x="21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79" name="Shape 1779"/>
              <p:cNvSpPr/>
              <p:nvPr/>
            </p:nvSpPr>
            <p:spPr>
              <a:xfrm>
                <a:off y="3598862" x="7312025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21"/>
                    </a:lnTo>
                    <a:lnTo>
                      <a:pt y="39" x="221"/>
                    </a:lnTo>
                    <a:lnTo>
                      <a:pt y="40" x="219"/>
                    </a:lnTo>
                    <a:lnTo>
                      <a:pt y="40" x="219"/>
                    </a:lnTo>
                    <a:lnTo>
                      <a:pt y="42" x="21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BE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80" name="Shape 1780"/>
              <p:cNvSpPr/>
              <p:nvPr/>
            </p:nvSpPr>
            <p:spPr>
              <a:xfrm>
                <a:off y="3602037" x="7312025"/>
                <a:ext cy="63500" cx="347661"/>
              </a:xfrm>
              <a:custGeom>
                <a:pathLst>
                  <a:path w="219" extrusionOk="0" h="40">
                    <a:moveTo>
                      <a:pt y="0" x="0"/>
                    </a:moveTo>
                    <a:lnTo>
                      <a:pt y="38" x="219"/>
                    </a:lnTo>
                    <a:lnTo>
                      <a:pt y="38" x="219"/>
                    </a:lnTo>
                    <a:lnTo>
                      <a:pt y="38" x="219"/>
                    </a:lnTo>
                    <a:lnTo>
                      <a:pt y="40" x="218"/>
                    </a:lnTo>
                    <a:lnTo>
                      <a:pt y="40" x="21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81" name="Shape 1781"/>
              <p:cNvSpPr/>
              <p:nvPr/>
            </p:nvSpPr>
            <p:spPr>
              <a:xfrm>
                <a:off y="3603625" x="7312025"/>
                <a:ext cy="65086" cx="346075"/>
              </a:xfrm>
              <a:custGeom>
                <a:pathLst>
                  <a:path w="218" extrusionOk="0" h="41">
                    <a:moveTo>
                      <a:pt y="0" x="0"/>
                    </a:moveTo>
                    <a:lnTo>
                      <a:pt y="39" x="218"/>
                    </a:lnTo>
                    <a:lnTo>
                      <a:pt y="39" x="216"/>
                    </a:lnTo>
                    <a:lnTo>
                      <a:pt y="41" x="21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82" name="Shape 1782"/>
              <p:cNvSpPr/>
              <p:nvPr/>
            </p:nvSpPr>
            <p:spPr>
              <a:xfrm>
                <a:off y="3606800" x="7312025"/>
                <a:ext cy="65086" cx="342900"/>
              </a:xfrm>
              <a:custGeom>
                <a:pathLst>
                  <a:path w="216" extrusionOk="0" h="41">
                    <a:moveTo>
                      <a:pt y="0" x="0"/>
                    </a:moveTo>
                    <a:lnTo>
                      <a:pt y="37" x="216"/>
                    </a:lnTo>
                    <a:lnTo>
                      <a:pt y="39" x="214"/>
                    </a:lnTo>
                    <a:lnTo>
                      <a:pt y="41" x="21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83" name="Shape 1783"/>
              <p:cNvSpPr/>
              <p:nvPr/>
            </p:nvSpPr>
            <p:spPr>
              <a:xfrm>
                <a:off y="3609975" x="7312025"/>
                <a:ext cy="63500" cx="339725"/>
              </a:xfrm>
              <a:custGeom>
                <a:pathLst>
                  <a:path w="214" extrusionOk="0" h="40">
                    <a:moveTo>
                      <a:pt y="0" x="0"/>
                    </a:moveTo>
                    <a:lnTo>
                      <a:pt y="37" x="214"/>
                    </a:lnTo>
                    <a:lnTo>
                      <a:pt y="39" x="213"/>
                    </a:lnTo>
                    <a:lnTo>
                      <a:pt y="40" x="21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84" name="Shape 1784"/>
              <p:cNvSpPr/>
              <p:nvPr/>
            </p:nvSpPr>
            <p:spPr>
              <a:xfrm>
                <a:off y="3611562" x="7312025"/>
                <a:ext cy="65086" cx="338136"/>
              </a:xfrm>
              <a:custGeom>
                <a:pathLst>
                  <a:path w="213" extrusionOk="0" h="41">
                    <a:moveTo>
                      <a:pt y="0" x="0"/>
                    </a:moveTo>
                    <a:lnTo>
                      <a:pt y="38" x="213"/>
                    </a:lnTo>
                    <a:lnTo>
                      <a:pt y="39" x="211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85" name="Shape 1785"/>
              <p:cNvSpPr/>
              <p:nvPr/>
            </p:nvSpPr>
            <p:spPr>
              <a:xfrm>
                <a:off y="3614737" x="7312025"/>
                <a:ext cy="61912" cx="334961"/>
              </a:xfrm>
              <a:custGeom>
                <a:pathLst>
                  <a:path w="211" extrusionOk="0" h="39">
                    <a:moveTo>
                      <a:pt y="0" x="0"/>
                    </a:moveTo>
                    <a:lnTo>
                      <a:pt y="37" x="211"/>
                    </a:lnTo>
                    <a:lnTo>
                      <a:pt y="39" x="209"/>
                    </a:lnTo>
                    <a:lnTo>
                      <a:pt y="39" x="20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86" name="Shape 1786"/>
              <p:cNvSpPr/>
              <p:nvPr/>
            </p:nvSpPr>
            <p:spPr>
              <a:xfrm>
                <a:off y="3617912" x="7312025"/>
                <a:ext cy="61912" cx="331787"/>
              </a:xfrm>
              <a:custGeom>
                <a:pathLst>
                  <a:path w="209" extrusionOk="0" h="39">
                    <a:moveTo>
                      <a:pt y="0" x="0"/>
                    </a:moveTo>
                    <a:lnTo>
                      <a:pt y="37" x="209"/>
                    </a:lnTo>
                    <a:lnTo>
                      <a:pt y="37" x="206"/>
                    </a:lnTo>
                    <a:lnTo>
                      <a:pt y="39" x="204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3E3E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87" name="Shape 1787"/>
              <p:cNvSpPr/>
              <p:nvPr/>
            </p:nvSpPr>
            <p:spPr>
              <a:xfrm>
                <a:off y="3619500" x="7312025"/>
                <a:ext cy="61912" cx="327025"/>
              </a:xfrm>
              <a:custGeom>
                <a:pathLst>
                  <a:path w="206" extrusionOk="0" h="39">
                    <a:moveTo>
                      <a:pt y="0" x="0"/>
                    </a:moveTo>
                    <a:lnTo>
                      <a:pt y="36" x="206"/>
                    </a:lnTo>
                    <a:lnTo>
                      <a:pt y="38" x="204"/>
                    </a:lnTo>
                    <a:lnTo>
                      <a:pt y="39" x="203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88" name="Shape 1788"/>
              <p:cNvSpPr/>
              <p:nvPr/>
            </p:nvSpPr>
            <p:spPr>
              <a:xfrm>
                <a:off y="3622675" x="7312025"/>
                <a:ext cy="61912" cx="323850"/>
              </a:xfrm>
              <a:custGeom>
                <a:pathLst>
                  <a:path w="204" extrusionOk="0" h="39">
                    <a:moveTo>
                      <a:pt y="0" x="0"/>
                    </a:moveTo>
                    <a:lnTo>
                      <a:pt y="36" x="204"/>
                    </a:lnTo>
                    <a:lnTo>
                      <a:pt y="37" x="203"/>
                    </a:lnTo>
                    <a:lnTo>
                      <a:pt y="39" x="20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89" name="Shape 1789"/>
              <p:cNvSpPr/>
              <p:nvPr/>
            </p:nvSpPr>
            <p:spPr>
              <a:xfrm>
                <a:off y="3625850" x="7312025"/>
                <a:ext cy="61912" cx="322261"/>
              </a:xfrm>
              <a:custGeom>
                <a:pathLst>
                  <a:path w="203" extrusionOk="0" h="39">
                    <a:moveTo>
                      <a:pt y="0" x="0"/>
                    </a:moveTo>
                    <a:lnTo>
                      <a:pt y="35" x="203"/>
                    </a:lnTo>
                    <a:lnTo>
                      <a:pt y="37" x="201"/>
                    </a:lnTo>
                    <a:lnTo>
                      <a:pt y="39" x="19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90" name="Shape 1790"/>
              <p:cNvSpPr/>
              <p:nvPr/>
            </p:nvSpPr>
            <p:spPr>
              <a:xfrm>
                <a:off y="3629025" x="7312025"/>
                <a:ext cy="58736" cx="319087"/>
              </a:xfrm>
              <a:custGeom>
                <a:pathLst>
                  <a:path w="201" extrusionOk="0" h="37">
                    <a:moveTo>
                      <a:pt y="0" x="0"/>
                    </a:moveTo>
                    <a:lnTo>
                      <a:pt y="35" x="201"/>
                    </a:lnTo>
                    <a:lnTo>
                      <a:pt y="37" x="197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91" name="Shape 1791"/>
              <p:cNvSpPr/>
              <p:nvPr/>
            </p:nvSpPr>
            <p:spPr>
              <a:xfrm>
                <a:off y="3630612" x="7312025"/>
                <a:ext cy="58736" cx="312736"/>
              </a:xfrm>
              <a:custGeom>
                <a:pathLst>
                  <a:path w="197" extrusionOk="0" h="37">
                    <a:moveTo>
                      <a:pt y="0" x="0"/>
                    </a:moveTo>
                    <a:lnTo>
                      <a:pt y="36" x="197"/>
                    </a:lnTo>
                    <a:lnTo>
                      <a:pt y="36" x="196"/>
                    </a:lnTo>
                    <a:lnTo>
                      <a:pt y="37" x="19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92" name="Shape 1792"/>
              <p:cNvSpPr/>
              <p:nvPr/>
            </p:nvSpPr>
            <p:spPr>
              <a:xfrm>
                <a:off y="3633787" x="7312025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4" x="196"/>
                    </a:lnTo>
                    <a:lnTo>
                      <a:pt y="35" x="194"/>
                    </a:lnTo>
                    <a:lnTo>
                      <a:pt y="37" x="191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93" name="Shape 1793"/>
              <p:cNvSpPr/>
              <p:nvPr/>
            </p:nvSpPr>
            <p:spPr>
              <a:xfrm>
                <a:off y="3636962" x="7312025"/>
                <a:ext cy="58736" cx="307975"/>
              </a:xfrm>
              <a:custGeom>
                <a:pathLst>
                  <a:path w="194" extrusionOk="0" h="37">
                    <a:moveTo>
                      <a:pt y="0" x="0"/>
                    </a:moveTo>
                    <a:lnTo>
                      <a:pt y="33" x="194"/>
                    </a:lnTo>
                    <a:lnTo>
                      <a:pt y="35" x="191"/>
                    </a:lnTo>
                    <a:lnTo>
                      <a:pt y="37" x="18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94" name="Shape 1794"/>
              <p:cNvSpPr/>
              <p:nvPr/>
            </p:nvSpPr>
            <p:spPr>
              <a:xfrm>
                <a:off y="3638550" x="7312025"/>
                <a:ext cy="58736" cx="303212"/>
              </a:xfrm>
              <a:custGeom>
                <a:pathLst>
                  <a:path w="191" extrusionOk="0" h="37">
                    <a:moveTo>
                      <a:pt y="0" x="0"/>
                    </a:moveTo>
                    <a:lnTo>
                      <a:pt y="34" x="191"/>
                    </a:lnTo>
                    <a:lnTo>
                      <a:pt y="36" x="189"/>
                    </a:lnTo>
                    <a:lnTo>
                      <a:pt y="37" x="18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95" name="Shape 1795"/>
              <p:cNvSpPr/>
              <p:nvPr/>
            </p:nvSpPr>
            <p:spPr>
              <a:xfrm>
                <a:off y="3641725" x="7312025"/>
                <a:ext cy="55561" cx="300036"/>
              </a:xfrm>
              <a:custGeom>
                <a:pathLst>
                  <a:path w="189" extrusionOk="0" h="35">
                    <a:moveTo>
                      <a:pt y="0" x="0"/>
                    </a:moveTo>
                    <a:lnTo>
                      <a:pt y="34" x="189"/>
                    </a:lnTo>
                    <a:lnTo>
                      <a:pt y="35" x="187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D9D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96" name="Shape 1796"/>
              <p:cNvSpPr/>
              <p:nvPr/>
            </p:nvSpPr>
            <p:spPr>
              <a:xfrm>
                <a:off y="3644900" x="7312025"/>
                <a:ext cy="55561" cx="296862"/>
              </a:xfrm>
              <a:custGeom>
                <a:pathLst>
                  <a:path w="187" extrusionOk="0" h="35">
                    <a:moveTo>
                      <a:pt y="0" x="0"/>
                    </a:moveTo>
                    <a:lnTo>
                      <a:pt y="33" x="187"/>
                    </a:lnTo>
                    <a:lnTo>
                      <a:pt y="33" x="184"/>
                    </a:lnTo>
                    <a:lnTo>
                      <a:pt y="35" x="18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8D8D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97" name="Shape 1797"/>
              <p:cNvSpPr/>
              <p:nvPr/>
            </p:nvSpPr>
            <p:spPr>
              <a:xfrm>
                <a:off y="3646487" x="7312025"/>
                <a:ext cy="57150" cx="292100"/>
              </a:xfrm>
              <a:custGeom>
                <a:pathLst>
                  <a:path w="184" extrusionOk="0" h="36">
                    <a:moveTo>
                      <a:pt y="0" x="0"/>
                    </a:moveTo>
                    <a:lnTo>
                      <a:pt y="32" x="184"/>
                    </a:lnTo>
                    <a:lnTo>
                      <a:pt y="34" x="182"/>
                    </a:lnTo>
                    <a:lnTo>
                      <a:pt y="36" x="17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7D6D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98" name="Shape 1798"/>
              <p:cNvSpPr/>
              <p:nvPr/>
            </p:nvSpPr>
            <p:spPr>
              <a:xfrm>
                <a:off y="3649662" x="7312025"/>
                <a:ext cy="57150" cx="288925"/>
              </a:xfrm>
              <a:custGeom>
                <a:pathLst>
                  <a:path w="182" extrusionOk="0" h="36">
                    <a:moveTo>
                      <a:pt y="0" x="0"/>
                    </a:moveTo>
                    <a:lnTo>
                      <a:pt y="32" x="182"/>
                    </a:lnTo>
                    <a:lnTo>
                      <a:pt y="34" x="179"/>
                    </a:lnTo>
                    <a:lnTo>
                      <a:pt y="36" x="177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99" name="Shape 1799"/>
              <p:cNvSpPr/>
              <p:nvPr/>
            </p:nvSpPr>
            <p:spPr>
              <a:xfrm>
                <a:off y="3652837" x="7312025"/>
                <a:ext cy="53975" cx="284162"/>
              </a:xfrm>
              <a:custGeom>
                <a:pathLst>
                  <a:path w="179" extrusionOk="0" h="34">
                    <a:moveTo>
                      <a:pt y="0" x="0"/>
                    </a:moveTo>
                    <a:lnTo>
                      <a:pt y="32" x="179"/>
                    </a:lnTo>
                    <a:lnTo>
                      <a:pt y="34" x="177"/>
                    </a:lnTo>
                    <a:lnTo>
                      <a:pt y="34" x="174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00" name="Shape 1800"/>
              <p:cNvSpPr/>
              <p:nvPr/>
            </p:nvSpPr>
            <p:spPr>
              <a:xfrm>
                <a:off y="3654425" x="7315200"/>
                <a:ext cy="53975" cx="277811"/>
              </a:xfrm>
              <a:custGeom>
                <a:pathLst>
                  <a:path w="175" extrusionOk="0" h="34">
                    <a:moveTo>
                      <a:pt y="0" x="0"/>
                    </a:moveTo>
                    <a:lnTo>
                      <a:pt y="33" x="175"/>
                    </a:lnTo>
                    <a:lnTo>
                      <a:pt y="33" x="172"/>
                    </a:lnTo>
                    <a:lnTo>
                      <a:pt y="34" x="170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4D3D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01" name="Shape 1801"/>
              <p:cNvSpPr/>
              <p:nvPr/>
            </p:nvSpPr>
            <p:spPr>
              <a:xfrm>
                <a:off y="3657600" x="7315200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31" x="172"/>
                    </a:lnTo>
                    <a:lnTo>
                      <a:pt y="32" x="170"/>
                    </a:lnTo>
                    <a:lnTo>
                      <a:pt y="34" x="16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02" name="Shape 1802"/>
              <p:cNvSpPr/>
              <p:nvPr/>
            </p:nvSpPr>
            <p:spPr>
              <a:xfrm>
                <a:off y="3660775" x="7315200"/>
                <a:ext cy="53975" cx="269875"/>
              </a:xfrm>
              <a:custGeom>
                <a:pathLst>
                  <a:path w="170" extrusionOk="0" h="34">
                    <a:moveTo>
                      <a:pt y="0" x="0"/>
                    </a:moveTo>
                    <a:lnTo>
                      <a:pt y="30" x="170"/>
                    </a:lnTo>
                    <a:lnTo>
                      <a:pt y="32" x="167"/>
                    </a:lnTo>
                    <a:lnTo>
                      <a:pt y="34" x="16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1D0D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03" name="Shape 1803"/>
              <p:cNvSpPr/>
              <p:nvPr/>
            </p:nvSpPr>
            <p:spPr>
              <a:xfrm>
                <a:off y="3662362" x="7315200"/>
                <a:ext cy="52386" cx="265112"/>
              </a:xfrm>
              <a:custGeom>
                <a:pathLst>
                  <a:path w="167" extrusionOk="0" h="33">
                    <a:moveTo>
                      <a:pt y="0" x="0"/>
                    </a:moveTo>
                    <a:lnTo>
                      <a:pt y="31" x="167"/>
                    </a:lnTo>
                    <a:lnTo>
                      <a:pt y="33" x="165"/>
                    </a:lnTo>
                    <a:lnTo>
                      <a:pt y="33" x="162"/>
                    </a:lnTo>
                    <a:lnTo>
                      <a:pt y="6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0CFC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04" name="Shape 1804"/>
              <p:cNvSpPr/>
              <p:nvPr/>
            </p:nvSpPr>
            <p:spPr>
              <a:xfrm>
                <a:off y="3665537" x="7315200"/>
                <a:ext cy="50800" cx="261936"/>
              </a:xfrm>
              <a:custGeom>
                <a:pathLst>
                  <a:path w="165" extrusionOk="0" h="32">
                    <a:moveTo>
                      <a:pt y="0" x="0"/>
                    </a:moveTo>
                    <a:lnTo>
                      <a:pt y="31" x="165"/>
                    </a:lnTo>
                    <a:lnTo>
                      <a:pt y="31" x="162"/>
                    </a:lnTo>
                    <a:lnTo>
                      <a:pt y="32" x="160"/>
                    </a:lnTo>
                    <a:lnTo>
                      <a:pt y="5" x="1"/>
                    </a:lnTo>
                    <a:lnTo>
                      <a:pt y="4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05" name="Shape 1805"/>
              <p:cNvSpPr/>
              <p:nvPr/>
            </p:nvSpPr>
            <p:spPr>
              <a:xfrm>
                <a:off y="3671887" x="7316786"/>
                <a:ext cy="47625" cx="255586"/>
              </a:xfrm>
              <a:custGeom>
                <a:pathLst>
                  <a:path w="161" extrusionOk="0" h="30">
                    <a:moveTo>
                      <a:pt y="0" x="0"/>
                    </a:moveTo>
                    <a:lnTo>
                      <a:pt y="27" x="161"/>
                    </a:lnTo>
                    <a:lnTo>
                      <a:pt y="28" x="159"/>
                    </a:lnTo>
                    <a:lnTo>
                      <a:pt y="30" x="15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06" name="Shape 1806"/>
              <p:cNvSpPr/>
              <p:nvPr/>
            </p:nvSpPr>
            <p:spPr>
              <a:xfrm>
                <a:off y="3673475" x="7316786"/>
                <a:ext cy="49212" cx="252411"/>
              </a:xfrm>
              <a:custGeom>
                <a:pathLst>
                  <a:path w="159" extrusionOk="0" h="31">
                    <a:moveTo>
                      <a:pt y="0" x="0"/>
                    </a:moveTo>
                    <a:lnTo>
                      <a:pt y="27" x="159"/>
                    </a:lnTo>
                    <a:lnTo>
                      <a:pt y="29" x="156"/>
                    </a:lnTo>
                    <a:lnTo>
                      <a:pt y="31" x="15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ECEC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07" name="Shape 1807"/>
              <p:cNvSpPr/>
              <p:nvPr/>
            </p:nvSpPr>
            <p:spPr>
              <a:xfrm>
                <a:off y="3676650" x="7316786"/>
                <a:ext cy="46036" cx="247650"/>
              </a:xfrm>
              <a:custGeom>
                <a:pathLst>
                  <a:path w="156" extrusionOk="0" h="29">
                    <a:moveTo>
                      <a:pt y="0" x="0"/>
                    </a:moveTo>
                    <a:lnTo>
                      <a:pt y="27" x="156"/>
                    </a:lnTo>
                    <a:lnTo>
                      <a:pt y="29" x="152"/>
                    </a:lnTo>
                    <a:lnTo>
                      <a:pt y="29" x="151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DCDC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08" name="Shape 1808"/>
              <p:cNvSpPr/>
              <p:nvPr/>
            </p:nvSpPr>
            <p:spPr>
              <a:xfrm>
                <a:off y="3679825" x="7316786"/>
                <a:ext cy="44450" cx="241300"/>
              </a:xfrm>
              <a:custGeom>
                <a:pathLst>
                  <a:path w="152" extrusionOk="0" h="28">
                    <a:moveTo>
                      <a:pt y="0" x="0"/>
                    </a:moveTo>
                    <a:lnTo>
                      <a:pt y="27" x="152"/>
                    </a:lnTo>
                    <a:lnTo>
                      <a:pt y="27" x="151"/>
                    </a:lnTo>
                    <a:lnTo>
                      <a:pt y="28" x="14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09" name="Shape 1809"/>
              <p:cNvSpPr/>
              <p:nvPr/>
            </p:nvSpPr>
            <p:spPr>
              <a:xfrm>
                <a:off y="3681412" x="7319961"/>
                <a:ext cy="46036" cx="236537"/>
              </a:xfrm>
              <a:custGeom>
                <a:pathLst>
                  <a:path w="149" extrusionOk="0" h="29">
                    <a:moveTo>
                      <a:pt y="0" x="0"/>
                    </a:moveTo>
                    <a:lnTo>
                      <a:pt y="26" x="149"/>
                    </a:lnTo>
                    <a:lnTo>
                      <a:pt y="27" x="145"/>
                    </a:lnTo>
                    <a:lnTo>
                      <a:pt y="29" x="14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BCBC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10" name="Shape 1810"/>
              <p:cNvSpPr/>
              <p:nvPr/>
            </p:nvSpPr>
            <p:spPr>
              <a:xfrm>
                <a:off y="3684587" x="7319961"/>
                <a:ext cy="42862" cx="230187"/>
              </a:xfrm>
              <a:custGeom>
                <a:pathLst>
                  <a:path w="145" extrusionOk="0" h="27">
                    <a:moveTo>
                      <a:pt y="0" x="0"/>
                    </a:moveTo>
                    <a:lnTo>
                      <a:pt y="25" x="145"/>
                    </a:lnTo>
                    <a:lnTo>
                      <a:pt y="27" x="142"/>
                    </a:lnTo>
                    <a:lnTo>
                      <a:pt y="27" x="140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11" name="Shape 1811"/>
              <p:cNvSpPr/>
              <p:nvPr/>
            </p:nvSpPr>
            <p:spPr>
              <a:xfrm>
                <a:off y="3687762" x="7319961"/>
                <a:ext cy="42862" cx="225425"/>
              </a:xfrm>
              <a:custGeom>
                <a:pathLst>
                  <a:path w="142" extrusionOk="0" h="27">
                    <a:moveTo>
                      <a:pt y="0" x="0"/>
                    </a:moveTo>
                    <a:lnTo>
                      <a:pt y="25" x="142"/>
                    </a:lnTo>
                    <a:lnTo>
                      <a:pt y="25" x="140"/>
                    </a:lnTo>
                    <a:lnTo>
                      <a:pt y="27" x="13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DBDB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12" name="Shape 1812"/>
              <p:cNvSpPr/>
              <p:nvPr/>
            </p:nvSpPr>
            <p:spPr>
              <a:xfrm>
                <a:off y="3689350" x="7323136"/>
                <a:ext cy="42862" cx="219075"/>
              </a:xfrm>
              <a:custGeom>
                <a:pathLst>
                  <a:path w="138" extrusionOk="0" h="27">
                    <a:moveTo>
                      <a:pt y="0" x="0"/>
                    </a:moveTo>
                    <a:lnTo>
                      <a:pt y="24" x="138"/>
                    </a:lnTo>
                    <a:lnTo>
                      <a:pt y="26" x="135"/>
                    </a:lnTo>
                    <a:lnTo>
                      <a:pt y="27" x="131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8B8B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13" name="Shape 1813"/>
              <p:cNvSpPr/>
              <p:nvPr/>
            </p:nvSpPr>
            <p:spPr>
              <a:xfrm>
                <a:off y="3692525" x="7323136"/>
                <a:ext cy="42862" cx="214311"/>
              </a:xfrm>
              <a:custGeom>
                <a:pathLst>
                  <a:path w="135" extrusionOk="0" h="27">
                    <a:moveTo>
                      <a:pt y="0" x="0"/>
                    </a:moveTo>
                    <a:lnTo>
                      <a:pt y="24" x="135"/>
                    </a:lnTo>
                    <a:lnTo>
                      <a:pt y="25" x="131"/>
                    </a:lnTo>
                    <a:lnTo>
                      <a:pt y="27" x="13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EADA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14" name="Shape 1814"/>
              <p:cNvSpPr/>
              <p:nvPr/>
            </p:nvSpPr>
            <p:spPr>
              <a:xfrm>
                <a:off y="3695700" x="7324725"/>
                <a:ext cy="39686" cx="206375"/>
              </a:xfrm>
              <a:custGeom>
                <a:pathLst>
                  <a:path w="130" extrusionOk="0" h="25">
                    <a:moveTo>
                      <a:pt y="0" x="0"/>
                    </a:moveTo>
                    <a:lnTo>
                      <a:pt y="23" x="130"/>
                    </a:lnTo>
                    <a:lnTo>
                      <a:pt y="25" x="129"/>
                    </a:lnTo>
                    <a:lnTo>
                      <a:pt y="25" x="125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AA9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15" name="Shape 1815"/>
              <p:cNvSpPr/>
              <p:nvPr/>
            </p:nvSpPr>
            <p:spPr>
              <a:xfrm>
                <a:off y="3697287" x="7324725"/>
                <a:ext cy="41275" cx="204786"/>
              </a:xfrm>
              <a:custGeom>
                <a:pathLst>
                  <a:path w="129" extrusionOk="0" h="26">
                    <a:moveTo>
                      <a:pt y="0" x="0"/>
                    </a:moveTo>
                    <a:lnTo>
                      <a:pt y="24" x="129"/>
                    </a:lnTo>
                    <a:lnTo>
                      <a:pt y="24" x="125"/>
                    </a:lnTo>
                    <a:lnTo>
                      <a:pt y="26" x="122"/>
                    </a:lnTo>
                    <a:lnTo>
                      <a:pt y="6" x="2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6A5A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16" name="Shape 1816"/>
              <p:cNvSpPr/>
              <p:nvPr/>
            </p:nvSpPr>
            <p:spPr>
              <a:xfrm>
                <a:off y="3700462" x="7327900"/>
                <a:ext cy="39686" cx="195261"/>
              </a:xfrm>
              <a:custGeom>
                <a:pathLst>
                  <a:path w="123" extrusionOk="0" h="25">
                    <a:moveTo>
                      <a:pt y="0" x="0"/>
                    </a:moveTo>
                    <a:lnTo>
                      <a:pt y="22" x="123"/>
                    </a:lnTo>
                    <a:lnTo>
                      <a:pt y="24" x="120"/>
                    </a:lnTo>
                    <a:lnTo>
                      <a:pt y="25" x="117"/>
                    </a:lnTo>
                    <a:lnTo>
                      <a:pt y="5" x="2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F9E9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17" name="Shape 1817"/>
              <p:cNvSpPr/>
              <p:nvPr/>
            </p:nvSpPr>
            <p:spPr>
              <a:xfrm>
                <a:off y="3706812" x="7327900"/>
                <a:ext cy="33336" cx="190500"/>
              </a:xfrm>
              <a:custGeom>
                <a:pathLst>
                  <a:path w="120" extrusionOk="0" h="21">
                    <a:moveTo>
                      <a:pt y="0" x="0"/>
                    </a:moveTo>
                    <a:lnTo>
                      <a:pt y="20" x="120"/>
                    </a:lnTo>
                    <a:lnTo>
                      <a:pt y="21" x="117"/>
                    </a:lnTo>
                    <a:lnTo>
                      <a:pt y="21" x="113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A9A9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18" name="Shape 1818"/>
              <p:cNvSpPr/>
              <p:nvPr/>
            </p:nvSpPr>
            <p:spPr>
              <a:xfrm>
                <a:off y="3708400" x="7331075"/>
                <a:ext cy="34925" cx="182561"/>
              </a:xfrm>
              <a:custGeom>
                <a:pathLst>
                  <a:path w="115" extrusionOk="0" h="22">
                    <a:moveTo>
                      <a:pt y="0" x="0"/>
                    </a:moveTo>
                    <a:lnTo>
                      <a:pt y="20" x="115"/>
                    </a:lnTo>
                    <a:lnTo>
                      <a:pt y="20" x="111"/>
                    </a:lnTo>
                    <a:lnTo>
                      <a:pt y="22" x="108"/>
                    </a:lnTo>
                    <a:lnTo>
                      <a:pt y="15" x="66"/>
                    </a:lnTo>
                    <a:lnTo>
                      <a:pt y="14" x="61"/>
                    </a:lnTo>
                    <a:lnTo>
                      <a:pt y="14" x="55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6959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19" name="Shape 1819"/>
              <p:cNvSpPr/>
              <p:nvPr/>
            </p:nvSpPr>
            <p:spPr>
              <a:xfrm>
                <a:off y="3711575" x="7331075"/>
                <a:ext cy="34925" cx="176212"/>
              </a:xfrm>
              <a:custGeom>
                <a:pathLst>
                  <a:path w="111" extrusionOk="0" h="22">
                    <a:moveTo>
                      <a:pt y="0" x="0"/>
                    </a:moveTo>
                    <a:lnTo>
                      <a:pt y="18" x="111"/>
                    </a:lnTo>
                    <a:lnTo>
                      <a:pt y="20" x="108"/>
                    </a:lnTo>
                    <a:lnTo>
                      <a:pt y="22" x="106"/>
                    </a:lnTo>
                    <a:lnTo>
                      <a:pt y="15" x="67"/>
                    </a:lnTo>
                    <a:lnTo>
                      <a:pt y="12" x="64"/>
                    </a:lnTo>
                    <a:lnTo>
                      <a:pt y="12" x="61"/>
                    </a:lnTo>
                    <a:lnTo>
                      <a:pt y="12" x="55"/>
                    </a:lnTo>
                    <a:lnTo>
                      <a:pt y="12" x="5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8E8D8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20" name="Shape 1820"/>
              <p:cNvSpPr/>
              <p:nvPr/>
            </p:nvSpPr>
            <p:spPr>
              <a:xfrm>
                <a:off y="3714750" x="7332661"/>
                <a:ext cy="31750" cx="169861"/>
              </a:xfrm>
              <a:custGeom>
                <a:pathLst>
                  <a:path w="107" extrusionOk="0" h="20">
                    <a:moveTo>
                      <a:pt y="0" x="0"/>
                    </a:moveTo>
                    <a:lnTo>
                      <a:pt y="10" x="54"/>
                    </a:lnTo>
                    <a:lnTo>
                      <a:pt y="10" x="49"/>
                    </a:lnTo>
                    <a:lnTo>
                      <a:pt y="11" x="46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  <a:moveTo>
                      <a:pt y="11" x="65"/>
                    </a:moveTo>
                    <a:lnTo>
                      <a:pt y="18" x="107"/>
                    </a:lnTo>
                    <a:lnTo>
                      <a:pt y="20" x="103"/>
                    </a:lnTo>
                    <a:lnTo>
                      <a:pt y="20" x="102"/>
                    </a:lnTo>
                    <a:lnTo>
                      <a:pt y="15" x="68"/>
                    </a:lnTo>
                    <a:lnTo>
                      <a:pt y="13" x="66"/>
                    </a:lnTo>
                    <a:lnTo>
                      <a:pt y="11" x="65"/>
                    </a:lnTo>
                    <a:close/>
                  </a:path>
                </a:pathLst>
              </a:custGeom>
              <a:solidFill>
                <a:srgbClr val="8B898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21" name="Shape 1821"/>
              <p:cNvSpPr/>
              <p:nvPr/>
            </p:nvSpPr>
            <p:spPr>
              <a:xfrm>
                <a:off y="3716337" x="7332661"/>
                <a:ext cy="33336" cx="166686"/>
              </a:xfrm>
              <a:custGeom>
                <a:pathLst>
                  <a:path w="105" extrusionOk="0" h="21">
                    <a:moveTo>
                      <a:pt y="0" x="0"/>
                    </a:moveTo>
                    <a:lnTo>
                      <a:pt y="9" x="49"/>
                    </a:lnTo>
                    <a:lnTo>
                      <a:pt y="10" x="46"/>
                    </a:lnTo>
                    <a:lnTo>
                      <a:pt y="10" x="43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9" x="105"/>
                    </a:lnTo>
                    <a:lnTo>
                      <a:pt y="19" x="102"/>
                    </a:lnTo>
                    <a:lnTo>
                      <a:pt y="21" x="98"/>
                    </a:lnTo>
                    <a:lnTo>
                      <a:pt y="15" x="70"/>
                    </a:lnTo>
                    <a:lnTo>
                      <a:pt y="14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7868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22" name="Shape 1822"/>
              <p:cNvSpPr/>
              <p:nvPr/>
            </p:nvSpPr>
            <p:spPr>
              <a:xfrm>
                <a:off y="3719512" x="7335836"/>
                <a:ext cy="31750" cx="158750"/>
              </a:xfrm>
              <a:custGeom>
                <a:pathLst>
                  <a:path w="100" extrusionOk="0" h="20">
                    <a:moveTo>
                      <a:pt y="0" x="0"/>
                    </a:moveTo>
                    <a:lnTo>
                      <a:pt y="8" x="44"/>
                    </a:lnTo>
                    <a:lnTo>
                      <a:pt y="8" x="41"/>
                    </a:lnTo>
                    <a:lnTo>
                      <a:pt y="10" x="37"/>
                    </a:lnTo>
                    <a:lnTo>
                      <a:pt y="3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7" x="100"/>
                    </a:lnTo>
                    <a:lnTo>
                      <a:pt y="19" x="96"/>
                    </a:lnTo>
                    <a:lnTo>
                      <a:pt y="20" x="93"/>
                    </a:lnTo>
                    <a:lnTo>
                      <a:pt y="15" x="69"/>
                    </a:lnTo>
                    <a:lnTo>
                      <a:pt y="13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07F7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23" name="Shape 1823"/>
              <p:cNvSpPr/>
              <p:nvPr/>
            </p:nvSpPr>
            <p:spPr>
              <a:xfrm>
                <a:off y="3722687" x="7339011"/>
                <a:ext cy="28575" cx="149225"/>
              </a:xfrm>
              <a:custGeom>
                <a:pathLst>
                  <a:path w="94" extrusionOk="0" h="18">
                    <a:moveTo>
                      <a:pt y="0" x="0"/>
                    </a:moveTo>
                    <a:lnTo>
                      <a:pt y="6" x="39"/>
                    </a:lnTo>
                    <a:lnTo>
                      <a:pt y="8" x="35"/>
                    </a:lnTo>
                    <a:lnTo>
                      <a:pt y="10" x="34"/>
                    </a:lnTo>
                    <a:lnTo>
                      <a:pt y="5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  <a:moveTo>
                      <a:pt y="11" x="66"/>
                    </a:moveTo>
                    <a:lnTo>
                      <a:pt y="17" x="94"/>
                    </a:lnTo>
                    <a:lnTo>
                      <a:pt y="18" x="91"/>
                    </a:lnTo>
                    <a:lnTo>
                      <a:pt y="18" x="88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1" x="66"/>
                    </a:lnTo>
                    <a:close/>
                  </a:path>
                </a:pathLst>
              </a:custGeom>
              <a:solidFill>
                <a:srgbClr val="7D7B7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24" name="Shape 1824"/>
              <p:cNvSpPr/>
              <p:nvPr/>
            </p:nvSpPr>
            <p:spPr>
              <a:xfrm>
                <a:off y="3724275" x="7342186"/>
                <a:ext cy="30161" cx="141286"/>
              </a:xfrm>
              <a:custGeom>
                <a:pathLst>
                  <a:path w="89" extrusionOk="0" h="19">
                    <a:moveTo>
                      <a:pt y="0" x="0"/>
                    </a:moveTo>
                    <a:lnTo>
                      <a:pt y="7" x="33"/>
                    </a:lnTo>
                    <a:lnTo>
                      <a:pt y="9" x="32"/>
                    </a:lnTo>
                    <a:lnTo>
                      <a:pt y="10" x="28"/>
                    </a:lnTo>
                    <a:lnTo>
                      <a:pt y="5" x="1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  <a:moveTo>
                      <a:pt y="12" x="65"/>
                    </a:moveTo>
                    <a:lnTo>
                      <a:pt y="17" x="89"/>
                    </a:lnTo>
                    <a:lnTo>
                      <a:pt y="17" x="86"/>
                    </a:lnTo>
                    <a:lnTo>
                      <a:pt y="19" x="82"/>
                    </a:lnTo>
                    <a:lnTo>
                      <a:pt y="17" x="67"/>
                    </a:lnTo>
                    <a:lnTo>
                      <a:pt y="14" x="65"/>
                    </a:lnTo>
                    <a:lnTo>
                      <a:pt y="12" x="65"/>
                    </a:lnTo>
                    <a:close/>
                  </a:path>
                </a:pathLst>
              </a:custGeom>
              <a:solidFill>
                <a:srgbClr val="79777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25" name="Shape 1825"/>
              <p:cNvSpPr/>
              <p:nvPr/>
            </p:nvSpPr>
            <p:spPr>
              <a:xfrm>
                <a:off y="3730625" x="7342186"/>
                <a:ext cy="26987" cx="136525"/>
              </a:xfrm>
              <a:custGeom>
                <a:pathLst>
                  <a:path w="86" extrusionOk="0" h="17">
                    <a:moveTo>
                      <a:pt y="0" x="0"/>
                    </a:moveTo>
                    <a:lnTo>
                      <a:pt y="5" x="32"/>
                    </a:lnTo>
                    <a:lnTo>
                      <a:pt y="6" x="28"/>
                    </a:lnTo>
                    <a:lnTo>
                      <a:pt y="6" x="27"/>
                    </a:lnTo>
                    <a:lnTo>
                      <a:pt y="3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0" x="65"/>
                    </a:moveTo>
                    <a:lnTo>
                      <a:pt y="13" x="86"/>
                    </a:lnTo>
                    <a:lnTo>
                      <a:pt y="15" x="82"/>
                    </a:lnTo>
                    <a:lnTo>
                      <a:pt y="17" x="79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0" x="65"/>
                    </a:lnTo>
                    <a:close/>
                  </a:path>
                </a:pathLst>
              </a:custGeom>
              <a:solidFill>
                <a:srgbClr val="72707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26" name="Shape 1826"/>
              <p:cNvSpPr/>
              <p:nvPr/>
            </p:nvSpPr>
            <p:spPr>
              <a:xfrm>
                <a:off y="3732212" x="7343775"/>
                <a:ext cy="25400" cx="128586"/>
              </a:xfrm>
              <a:custGeom>
                <a:pathLst>
                  <a:path w="81" extrusionOk="0" h="16">
                    <a:moveTo>
                      <a:pt y="0" x="0"/>
                    </a:moveTo>
                    <a:lnTo>
                      <a:pt y="5" x="27"/>
                    </a:lnTo>
                    <a:lnTo>
                      <a:pt y="5" x="26"/>
                    </a:lnTo>
                    <a:lnTo>
                      <a:pt y="7" x="24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4" x="81"/>
                    </a:lnTo>
                    <a:lnTo>
                      <a:pt y="16" x="78"/>
                    </a:lnTo>
                    <a:lnTo>
                      <a:pt y="16" x="73"/>
                    </a:lnTo>
                    <a:lnTo>
                      <a:pt y="16" x="66"/>
                    </a:lnTo>
                    <a:lnTo>
                      <a:pt y="14" x="66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6F6D6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27" name="Shape 1827"/>
              <p:cNvSpPr/>
              <p:nvPr/>
            </p:nvSpPr>
            <p:spPr>
              <a:xfrm>
                <a:off y="3735387" x="7346950"/>
                <a:ext cy="23811" cx="120650"/>
              </a:xfrm>
              <a:custGeom>
                <a:pathLst>
                  <a:path w="76" extrusionOk="0" h="15">
                    <a:moveTo>
                      <a:pt y="0" x="0"/>
                    </a:moveTo>
                    <a:lnTo>
                      <a:pt y="3" x="24"/>
                    </a:lnTo>
                    <a:lnTo>
                      <a:pt y="5" x="22"/>
                    </a:lnTo>
                    <a:lnTo>
                      <a:pt y="7" x="18"/>
                    </a:lnTo>
                    <a:lnTo>
                      <a:pt y="3" x="3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4"/>
                    </a:moveTo>
                    <a:lnTo>
                      <a:pt y="14" x="76"/>
                    </a:lnTo>
                    <a:lnTo>
                      <a:pt y="14" x="71"/>
                    </a:lnTo>
                    <a:lnTo>
                      <a:pt y="15" x="67"/>
                    </a:lnTo>
                    <a:lnTo>
                      <a:pt y="15" x="64"/>
                    </a:lnTo>
                    <a:lnTo>
                      <a:pt y="14" x="64"/>
                    </a:lnTo>
                    <a:lnTo>
                      <a:pt y="12" x="64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28" name="Shape 1828"/>
              <p:cNvSpPr/>
              <p:nvPr/>
            </p:nvSpPr>
            <p:spPr>
              <a:xfrm>
                <a:off y="3738562" x="7350125"/>
                <a:ext cy="23811" cx="109536"/>
              </a:xfrm>
              <a:custGeom>
                <a:pathLst>
                  <a:path w="69" extrusionOk="0" h="15">
                    <a:moveTo>
                      <a:pt y="0" x="0"/>
                    </a:moveTo>
                    <a:lnTo>
                      <a:pt y="3" x="20"/>
                    </a:lnTo>
                    <a:lnTo>
                      <a:pt y="5" x="16"/>
                    </a:lnTo>
                    <a:lnTo>
                      <a:pt y="7" x="15"/>
                    </a:lnTo>
                    <a:lnTo>
                      <a:pt y="5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2" x="62"/>
                    </a:moveTo>
                    <a:lnTo>
                      <a:pt y="12" x="69"/>
                    </a:lnTo>
                    <a:lnTo>
                      <a:pt y="13" x="65"/>
                    </a:lnTo>
                    <a:lnTo>
                      <a:pt y="15" x="64"/>
                    </a:lnTo>
                    <a:lnTo>
                      <a:pt y="13" x="62"/>
                    </a:lnTo>
                    <a:lnTo>
                      <a:pt y="12" x="62"/>
                    </a:lnTo>
                    <a:close/>
                  </a:path>
                </a:pathLst>
              </a:custGeom>
              <a:solidFill>
                <a:srgbClr val="65626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29" name="Shape 1829"/>
              <p:cNvSpPr/>
              <p:nvPr/>
            </p:nvSpPr>
            <p:spPr>
              <a:xfrm>
                <a:off y="3740150" x="7351711"/>
                <a:ext cy="22225" cx="101600"/>
              </a:xfrm>
              <a:custGeom>
                <a:pathLst>
                  <a:path w="64" extrusionOk="0" h="14">
                    <a:moveTo>
                      <a:pt y="0" x="0"/>
                    </a:moveTo>
                    <a:lnTo>
                      <a:pt y="4" x="15"/>
                    </a:lnTo>
                    <a:lnTo>
                      <a:pt y="6" x="14"/>
                    </a:lnTo>
                    <a:lnTo>
                      <a:pt y="7" x="12"/>
                    </a:lnTo>
                    <a:lnTo>
                      <a:pt y="6" x="4"/>
                    </a:lnTo>
                    <a:lnTo>
                      <a:pt y="4" x="2"/>
                    </a:lnTo>
                    <a:lnTo>
                      <a:pt y="0" x="0"/>
                    </a:lnTo>
                    <a:close/>
                    <a:moveTo>
                      <a:pt y="12" x="61"/>
                    </a:moveTo>
                    <a:lnTo>
                      <a:pt y="12" x="64"/>
                    </a:lnTo>
                    <a:lnTo>
                      <a:pt y="12" x="63"/>
                    </a:lnTo>
                    <a:lnTo>
                      <a:pt y="14" x="63"/>
                    </a:lnTo>
                    <a:lnTo>
                      <a:pt y="12" x="61"/>
                    </a:lnTo>
                    <a:lnTo>
                      <a:pt y="12" x="61"/>
                    </a:lnTo>
                    <a:close/>
                  </a:path>
                </a:pathLst>
              </a:custGeom>
              <a:solidFill>
                <a:srgbClr val="615E5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30" name="Shape 1830"/>
              <p:cNvSpPr/>
              <p:nvPr/>
            </p:nvSpPr>
            <p:spPr>
              <a:xfrm>
                <a:off y="3746500" x="7354886"/>
                <a:ext cy="4761" cx="19050"/>
              </a:xfrm>
              <a:custGeom>
                <a:pathLst>
                  <a:path w="12" extrusionOk="0" h="3">
                    <a:moveTo>
                      <a:pt y="0" x="0"/>
                    </a:moveTo>
                    <a:lnTo>
                      <a:pt y="2" x="12"/>
                    </a:lnTo>
                    <a:lnTo>
                      <a:pt y="3" x="10"/>
                    </a:lnTo>
                    <a:lnTo>
                      <a:pt y="3" x="8"/>
                    </a:lnTo>
                    <a:lnTo>
                      <a:pt y="3" x="5"/>
                    </a:lnTo>
                    <a:lnTo>
                      <a:pt y="2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C5A5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31" name="Shape 1831"/>
              <p:cNvSpPr/>
              <p:nvPr/>
            </p:nvSpPr>
            <p:spPr>
              <a:xfrm>
                <a:off y="3749675" x="7358061"/>
                <a:ext cy="4761" cx="12700"/>
              </a:xfrm>
              <a:custGeom>
                <a:pathLst>
                  <a:path w="8" extrusionOk="0" h="3">
                    <a:moveTo>
                      <a:pt y="0" x="0"/>
                    </a:moveTo>
                    <a:lnTo>
                      <a:pt y="1" x="8"/>
                    </a:lnTo>
                    <a:lnTo>
                      <a:pt y="1" x="6"/>
                    </a:lnTo>
                    <a:lnTo>
                      <a:pt y="3" x="5"/>
                    </a:lnTo>
                    <a:lnTo>
                      <a:pt y="1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6535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32" name="Shape 1832"/>
              <p:cNvSpPr/>
              <p:nvPr/>
            </p:nvSpPr>
            <p:spPr>
              <a:xfrm>
                <a:off y="3751262" x="7362825"/>
                <a:ext cy="3175" cx="4761"/>
              </a:xfrm>
              <a:custGeom>
                <a:pathLst>
                  <a:path w="3" extrusionOk="0" h="2">
                    <a:moveTo>
                      <a:pt y="0" x="0"/>
                    </a:moveTo>
                    <a:lnTo>
                      <a:pt y="0" x="3"/>
                    </a:lnTo>
                    <a:lnTo>
                      <a:pt y="2" x="2"/>
                    </a:lnTo>
                    <a:lnTo>
                      <a:pt y="2" x="2"/>
                    </a:lnTo>
                    <a:lnTo>
                      <a:pt y="0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24F4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33" name="Shape 1833"/>
              <p:cNvSpPr/>
              <p:nvPr/>
            </p:nvSpPr>
            <p:spPr>
              <a:xfrm>
                <a:off y="3421062" x="7312025"/>
                <a:ext cy="341312" cx="365125"/>
              </a:xfrm>
              <a:custGeom>
                <a:pathLst>
                  <a:path w="230" extrusionOk="0" h="215">
                    <a:moveTo>
                      <a:pt y="109" x="221"/>
                    </a:moveTo>
                    <a:lnTo>
                      <a:pt y="114" x="224"/>
                    </a:lnTo>
                    <a:lnTo>
                      <a:pt y="119" x="228"/>
                    </a:lnTo>
                    <a:lnTo>
                      <a:pt y="125" x="230"/>
                    </a:lnTo>
                    <a:lnTo>
                      <a:pt y="131" x="230"/>
                    </a:lnTo>
                    <a:lnTo>
                      <a:pt y="136" x="228"/>
                    </a:lnTo>
                    <a:lnTo>
                      <a:pt y="141" x="226"/>
                    </a:lnTo>
                    <a:lnTo>
                      <a:pt y="147" x="224"/>
                    </a:lnTo>
                    <a:lnTo>
                      <a:pt y="152" x="219"/>
                    </a:lnTo>
                    <a:lnTo>
                      <a:pt y="161" x="208"/>
                    </a:lnTo>
                    <a:lnTo>
                      <a:pt y="171" x="192"/>
                    </a:lnTo>
                    <a:lnTo>
                      <a:pt y="180" x="176"/>
                    </a:lnTo>
                    <a:lnTo>
                      <a:pt y="188" x="159"/>
                    </a:lnTo>
                    <a:lnTo>
                      <a:pt y="203" x="122"/>
                    </a:lnTo>
                    <a:lnTo>
                      <a:pt y="215" x="88"/>
                    </a:lnTo>
                    <a:lnTo>
                      <a:pt y="205" x="84"/>
                    </a:lnTo>
                    <a:lnTo>
                      <a:pt y="198" x="81"/>
                    </a:lnTo>
                    <a:lnTo>
                      <a:pt y="195" x="76"/>
                    </a:lnTo>
                    <a:lnTo>
                      <a:pt y="193" x="69"/>
                    </a:lnTo>
                    <a:lnTo>
                      <a:pt y="195" x="62"/>
                    </a:lnTo>
                    <a:lnTo>
                      <a:pt y="198" x="52"/>
                    </a:lnTo>
                    <a:lnTo>
                      <a:pt y="203" x="44"/>
                    </a:lnTo>
                    <a:lnTo>
                      <a:pt y="210" x="34"/>
                    </a:lnTo>
                    <a:lnTo>
                      <a:pt y="201" x="25"/>
                    </a:lnTo>
                    <a:lnTo>
                      <a:pt y="191" x="17"/>
                    </a:lnTo>
                    <a:lnTo>
                      <a:pt y="181" x="12"/>
                    </a:lnTo>
                    <a:lnTo>
                      <a:pt y="171" x="7"/>
                    </a:lnTo>
                    <a:lnTo>
                      <a:pt y="158" x="3"/>
                    </a:lnTo>
                    <a:lnTo>
                      <a:pt y="146" x="0"/>
                    </a:lnTo>
                    <a:lnTo>
                      <a:pt y="132" x="0"/>
                    </a:lnTo>
                    <a:lnTo>
                      <a:pt y="119" x="0"/>
                    </a:lnTo>
                    <a:lnTo>
                      <a:pt y="103" x="2"/>
                    </a:lnTo>
                    <a:lnTo>
                      <a:pt y="90" x="3"/>
                    </a:lnTo>
                    <a:lnTo>
                      <a:pt y="75" x="8"/>
                    </a:lnTo>
                    <a:lnTo>
                      <a:pt y="60" x="13"/>
                    </a:lnTo>
                    <a:lnTo>
                      <a:pt y="44" x="20"/>
                    </a:lnTo>
                    <a:lnTo>
                      <a:pt y="29" x="29"/>
                    </a:lnTo>
                    <a:lnTo>
                      <a:pt y="16" x="39"/>
                    </a:lnTo>
                    <a:lnTo>
                      <a:pt y="0" x="51"/>
                    </a:lnTo>
                    <a:lnTo>
                      <a:pt y="7" x="61"/>
                    </a:lnTo>
                    <a:lnTo>
                      <a:pt y="12" x="71"/>
                    </a:lnTo>
                    <a:lnTo>
                      <a:pt y="27" x="73"/>
                    </a:lnTo>
                    <a:lnTo>
                      <a:pt y="41" x="78"/>
                    </a:lnTo>
                    <a:lnTo>
                      <a:pt y="51" x="84"/>
                    </a:lnTo>
                    <a:lnTo>
                      <a:pt y="56" x="91"/>
                    </a:lnTo>
                    <a:lnTo>
                      <a:pt y="58" x="94"/>
                    </a:lnTo>
                    <a:lnTo>
                      <a:pt y="58" x="98"/>
                    </a:lnTo>
                    <a:lnTo>
                      <a:pt y="58" x="101"/>
                    </a:lnTo>
                    <a:lnTo>
                      <a:pt y="56" x="103"/>
                    </a:lnTo>
                    <a:lnTo>
                      <a:pt y="53" x="106"/>
                    </a:lnTo>
                    <a:lnTo>
                      <a:pt y="48" x="108"/>
                    </a:lnTo>
                    <a:lnTo>
                      <a:pt y="41" x="108"/>
                    </a:lnTo>
                    <a:lnTo>
                      <a:pt y="33" x="108"/>
                    </a:lnTo>
                    <a:lnTo>
                      <a:pt y="48" x="137"/>
                    </a:lnTo>
                    <a:lnTo>
                      <a:pt y="66" x="169"/>
                    </a:lnTo>
                    <a:lnTo>
                      <a:pt y="76" x="184"/>
                    </a:lnTo>
                    <a:lnTo>
                      <a:pt y="88" x="199"/>
                    </a:lnTo>
                    <a:lnTo>
                      <a:pt y="98" x="211"/>
                    </a:lnTo>
                    <a:lnTo>
                      <a:pt y="109" x="22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34" name="Shape 1834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35" name="Shape 1835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36" name="Shape 1836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37" name="Shape 1837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38" name="Shape 1838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39" name="Shape 1839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40" name="Shape 1840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41" name="Shape 1841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1842" name="Shape 1842"/>
              <p:cNvCxnSpPr/>
              <p:nvPr/>
            </p:nvCxnSpPr>
            <p:spPr>
              <a:xfrm rot="10800000" flipH="1">
                <a:off y="2408237" x="5770562"/>
                <a:ext cy="363536" cx="6111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1843" name="Shape 1843"/>
              <p:cNvSpPr/>
              <p:nvPr/>
            </p:nvSpPr>
            <p:spPr>
              <a:xfrm>
                <a:off y="3692525" x="5689600"/>
                <a:ext cy="92075" cx="1665286"/>
              </a:xfrm>
              <a:custGeom>
                <a:pathLst>
                  <a:path w="1049" extrusionOk="0" h="58">
                    <a:moveTo>
                      <a:pt y="34" x="1049"/>
                    </a:moveTo>
                    <a:lnTo>
                      <a:pt y="36" x="1039"/>
                    </a:lnTo>
                    <a:lnTo>
                      <a:pt y="36" x="1030"/>
                    </a:lnTo>
                    <a:lnTo>
                      <a:pt y="34" x="1022"/>
                    </a:lnTo>
                    <a:lnTo>
                      <a:pt y="30" x="1010"/>
                    </a:lnTo>
                    <a:lnTo>
                      <a:pt y="37" x="970"/>
                    </a:lnTo>
                    <a:lnTo>
                      <a:pt y="44" x="926"/>
                    </a:lnTo>
                    <a:lnTo>
                      <a:pt y="49" x="882"/>
                    </a:lnTo>
                    <a:lnTo>
                      <a:pt y="52" x="835"/>
                    </a:lnTo>
                    <a:lnTo>
                      <a:pt y="56" x="787"/>
                    </a:lnTo>
                    <a:lnTo>
                      <a:pt y="58" x="740"/>
                    </a:lnTo>
                    <a:lnTo>
                      <a:pt y="58" x="691"/>
                    </a:lnTo>
                    <a:lnTo>
                      <a:pt y="58" x="640"/>
                    </a:lnTo>
                    <a:lnTo>
                      <a:pt y="54" x="537"/>
                    </a:lnTo>
                    <a:lnTo>
                      <a:pt y="49" x="431"/>
                    </a:lnTo>
                    <a:lnTo>
                      <a:pt y="39" x="325"/>
                    </a:lnTo>
                    <a:lnTo>
                      <a:pt y="29" x="215"/>
                    </a:lnTo>
                    <a:lnTo>
                      <a:pt y="22" x="213"/>
                    </a:lnTo>
                    <a:lnTo>
                      <a:pt y="19" x="210"/>
                    </a:lnTo>
                    <a:lnTo>
                      <a:pt y="12" x="144"/>
                    </a:lnTo>
                    <a:lnTo>
                      <a:pt y="12" x="139"/>
                    </a:lnTo>
                    <a:lnTo>
                      <a:pt y="14" x="134"/>
                    </a:lnTo>
                    <a:lnTo>
                      <a:pt y="15" x="130"/>
                    </a:lnTo>
                    <a:lnTo>
                      <a:pt y="17" x="129"/>
                    </a:lnTo>
                    <a:lnTo>
                      <a:pt y="14" x="97"/>
                    </a:lnTo>
                    <a:lnTo>
                      <a:pt y="9" x="65"/>
                    </a:lnTo>
                    <a:lnTo>
                      <a:pt y="5" x="33"/>
                    </a:lnTo>
                    <a:lnTo>
                      <a:pt y="0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44" name="Shape 1844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45" name="Shape 1845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46" name="Shape 1846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47" name="Shape 1847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48" name="Shape 1848"/>
              <p:cNvSpPr/>
              <p:nvPr/>
            </p:nvSpPr>
            <p:spPr>
              <a:xfrm>
                <a:off y="4392612" x="5087937"/>
                <a:ext cy="185736" cx="506412"/>
              </a:xfrm>
              <a:custGeom>
                <a:pathLst>
                  <a:path w="319" extrusionOk="0" h="117">
                    <a:moveTo>
                      <a:pt y="0" x="0"/>
                    </a:moveTo>
                    <a:lnTo>
                      <a:pt y="4" x="1"/>
                    </a:lnTo>
                    <a:lnTo>
                      <a:pt y="7" x="3"/>
                    </a:lnTo>
                    <a:lnTo>
                      <a:pt y="25" x="43"/>
                    </a:lnTo>
                    <a:lnTo>
                      <a:pt y="46" x="84"/>
                    </a:lnTo>
                    <a:lnTo>
                      <a:pt y="64" x="126"/>
                    </a:lnTo>
                    <a:lnTo>
                      <a:pt y="81" x="167"/>
                    </a:lnTo>
                    <a:lnTo>
                      <a:pt y="96" x="207"/>
                    </a:lnTo>
                    <a:lnTo>
                      <a:pt y="108" x="248"/>
                    </a:lnTo>
                    <a:lnTo>
                      <a:pt y="113" x="266"/>
                    </a:lnTo>
                    <a:lnTo>
                      <a:pt y="115" x="285"/>
                    </a:lnTo>
                    <a:lnTo>
                      <a:pt y="117" x="302"/>
                    </a:lnTo>
                    <a:lnTo>
                      <a:pt y="117" x="319"/>
                    </a:lnTo>
                    <a:lnTo>
                      <a:pt y="113" x="315"/>
                    </a:lnTo>
                    <a:lnTo>
                      <a:pt y="108" x="309"/>
                    </a:lnTo>
                    <a:lnTo>
                      <a:pt y="102" x="298"/>
                    </a:lnTo>
                    <a:lnTo>
                      <a:pt y="95" x="285"/>
                    </a:lnTo>
                    <a:lnTo>
                      <a:pt y="83" x="253"/>
                    </a:lnTo>
                    <a:lnTo>
                      <a:pt y="74" x="219"/>
                    </a:lnTo>
                    <a:lnTo>
                      <a:pt y="64" x="177"/>
                    </a:lnTo>
                    <a:lnTo>
                      <a:pt y="53" x="136"/>
                    </a:lnTo>
                    <a:lnTo>
                      <a:pt y="39" x="99"/>
                    </a:lnTo>
                    <a:lnTo>
                      <a:pt y="27" x="65"/>
                    </a:lnTo>
                    <a:lnTo>
                      <a:pt y="9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49" name="Shape 1849"/>
              <p:cNvSpPr/>
              <p:nvPr/>
            </p:nvSpPr>
            <p:spPr>
              <a:xfrm>
                <a:off y="4398962" x="5087937"/>
                <a:ext cy="179387" cx="457200"/>
              </a:xfrm>
              <a:custGeom>
                <a:pathLst>
                  <a:path w="288" extrusionOk="0" h="113">
                    <a:moveTo>
                      <a:pt y="0" x="0"/>
                    </a:moveTo>
                    <a:lnTo>
                      <a:pt y="23" x="38"/>
                    </a:lnTo>
                    <a:lnTo>
                      <a:pt y="43" x="76"/>
                    </a:lnTo>
                    <a:lnTo>
                      <a:pt y="62" x="113"/>
                    </a:lnTo>
                    <a:lnTo>
                      <a:pt y="77" x="150"/>
                    </a:lnTo>
                    <a:lnTo>
                      <a:pt y="91" x="185"/>
                    </a:lnTo>
                    <a:lnTo>
                      <a:pt y="101" x="221"/>
                    </a:lnTo>
                    <a:lnTo>
                      <a:pt y="108" x="255"/>
                    </a:lnTo>
                    <a:lnTo>
                      <a:pt y="113" x="288"/>
                    </a:lnTo>
                    <a:lnTo>
                      <a:pt y="109" x="287"/>
                    </a:lnTo>
                    <a:lnTo>
                      <a:pt y="104" x="282"/>
                    </a:lnTo>
                    <a:lnTo>
                      <a:pt y="98" x="275"/>
                    </a:lnTo>
                    <a:lnTo>
                      <a:pt y="92" x="266"/>
                    </a:lnTo>
                    <a:lnTo>
                      <a:pt y="87" x="258"/>
                    </a:lnTo>
                    <a:lnTo>
                      <a:pt y="82" x="246"/>
                    </a:lnTo>
                    <a:lnTo>
                      <a:pt y="77" x="233"/>
                    </a:lnTo>
                    <a:lnTo>
                      <a:pt y="72" x="219"/>
                    </a:lnTo>
                    <a:lnTo>
                      <a:pt y="49" x="138"/>
                    </a:lnTo>
                    <a:lnTo>
                      <a:pt y="25" x="65"/>
                    </a:lnTo>
                    <a:lnTo>
                      <a:pt y="6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50" name="Shape 1850"/>
              <p:cNvSpPr/>
              <p:nvPr/>
            </p:nvSpPr>
            <p:spPr>
              <a:xfrm>
                <a:off y="4371975" x="5100637"/>
                <a:ext cy="136525" cx="522286"/>
              </a:xfrm>
              <a:custGeom>
                <a:pathLst>
                  <a:path w="329" extrusionOk="0" h="86">
                    <a:moveTo>
                      <a:pt y="0" x="0"/>
                    </a:moveTo>
                    <a:lnTo>
                      <a:pt y="6" x="8"/>
                    </a:lnTo>
                    <a:lnTo>
                      <a:pt y="20" x="39"/>
                    </a:lnTo>
                    <a:lnTo>
                      <a:pt y="37" x="86"/>
                    </a:lnTo>
                    <a:lnTo>
                      <a:pt y="55" x="140"/>
                    </a:lnTo>
                    <a:lnTo>
                      <a:pt y="64" x="169"/>
                    </a:lnTo>
                    <a:lnTo>
                      <a:pt y="72" x="198"/>
                    </a:lnTo>
                    <a:lnTo>
                      <a:pt y="77" x="226"/>
                    </a:lnTo>
                    <a:lnTo>
                      <a:pt y="82" x="253"/>
                    </a:lnTo>
                    <a:lnTo>
                      <a:pt y="86" x="277"/>
                    </a:lnTo>
                    <a:lnTo>
                      <a:pt y="86" x="299"/>
                    </a:lnTo>
                    <a:lnTo>
                      <a:pt y="86" x="307"/>
                    </a:lnTo>
                    <a:lnTo>
                      <a:pt y="84" x="316"/>
                    </a:lnTo>
                    <a:lnTo>
                      <a:pt y="81" x="324"/>
                    </a:lnTo>
                    <a:lnTo>
                      <a:pt y="77" x="329"/>
                    </a:lnTo>
                    <a:lnTo>
                      <a:pt y="66" x="317"/>
                    </a:lnTo>
                    <a:lnTo>
                      <a:pt y="55" x="306"/>
                    </a:lnTo>
                    <a:lnTo>
                      <a:pt y="45" x="290"/>
                    </a:lnTo>
                    <a:lnTo>
                      <a:pt y="37" x="275"/>
                    </a:lnTo>
                    <a:lnTo>
                      <a:pt y="28" x="258"/>
                    </a:lnTo>
                    <a:lnTo>
                      <a:pt y="23" x="240"/>
                    </a:lnTo>
                    <a:lnTo>
                      <a:pt y="17" x="220"/>
                    </a:lnTo>
                    <a:lnTo>
                      <a:pt y="11" x="199"/>
                    </a:lnTo>
                    <a:lnTo>
                      <a:pt y="5" x="154"/>
                    </a:lnTo>
                    <a:lnTo>
                      <a:pt y="1" x="106"/>
                    </a:lnTo>
                    <a:lnTo>
                      <a:pt y="0" x="54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51" name="Shape 1851"/>
              <p:cNvSpPr/>
              <p:nvPr/>
            </p:nvSpPr>
            <p:spPr>
              <a:xfrm>
                <a:off y="4373562" x="5095875"/>
                <a:ext cy="155575" cx="546100"/>
              </a:xfrm>
              <a:custGeom>
                <a:pathLst>
                  <a:path w="344" extrusionOk="0" h="98">
                    <a:moveTo>
                      <a:pt y="0" x="3"/>
                    </a:moveTo>
                    <a:lnTo>
                      <a:pt y="7" x="15"/>
                    </a:lnTo>
                    <a:lnTo>
                      <a:pt y="21" x="49"/>
                    </a:lnTo>
                    <a:lnTo>
                      <a:pt y="39" x="96"/>
                    </a:lnTo>
                    <a:lnTo>
                      <a:pt y="58" x="150"/>
                    </a:lnTo>
                    <a:lnTo>
                      <a:pt y="68" x="179"/>
                    </a:lnTo>
                    <a:lnTo>
                      <a:pt y="76" x="207"/>
                    </a:lnTo>
                    <a:lnTo>
                      <a:pt y="83" x="236"/>
                    </a:lnTo>
                    <a:lnTo>
                      <a:pt y="88" x="261"/>
                    </a:lnTo>
                    <a:lnTo>
                      <a:pt y="90" x="285"/>
                    </a:lnTo>
                    <a:lnTo>
                      <a:pt y="92" x="307"/>
                    </a:lnTo>
                    <a:lnTo>
                      <a:pt y="90" x="315"/>
                    </a:lnTo>
                    <a:lnTo>
                      <a:pt y="88" x="324"/>
                    </a:lnTo>
                    <a:lnTo>
                      <a:pt y="86" x="331"/>
                    </a:lnTo>
                    <a:lnTo>
                      <a:pt y="83" x="337"/>
                    </a:lnTo>
                    <a:lnTo>
                      <a:pt y="88" x="341"/>
                    </a:lnTo>
                    <a:lnTo>
                      <a:pt y="92" x="344"/>
                    </a:lnTo>
                    <a:lnTo>
                      <a:pt y="95" x="337"/>
                    </a:lnTo>
                    <a:lnTo>
                      <a:pt y="98" x="326"/>
                    </a:lnTo>
                    <a:lnTo>
                      <a:pt y="98" x="310"/>
                    </a:lnTo>
                    <a:lnTo>
                      <a:pt y="97" x="293"/>
                    </a:lnTo>
                    <a:lnTo>
                      <a:pt y="95" x="273"/>
                    </a:lnTo>
                    <a:lnTo>
                      <a:pt y="92" x="251"/>
                    </a:lnTo>
                    <a:lnTo>
                      <a:pt y="86" x="226"/>
                    </a:lnTo>
                    <a:lnTo>
                      <a:pt y="80" x="201"/>
                    </a:lnTo>
                    <a:lnTo>
                      <a:pt y="65" x="147"/>
                    </a:lnTo>
                    <a:lnTo>
                      <a:pt y="46" x="94"/>
                    </a:lnTo>
                    <a:lnTo>
                      <a:pt y="36" x="67"/>
                    </a:lnTo>
                    <a:lnTo>
                      <a:pt y="24" x="44"/>
                    </a:lnTo>
                    <a:lnTo>
                      <a:pt y="14" x="20"/>
                    </a:lnTo>
                    <a:lnTo>
                      <a:pt y="2" x="0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52" name="Shape 1852"/>
              <p:cNvSpPr/>
              <p:nvPr/>
            </p:nvSpPr>
            <p:spPr>
              <a:xfrm>
                <a:off y="4371975" x="5097462"/>
                <a:ext cy="149225" cx="536575"/>
              </a:xfrm>
              <a:custGeom>
                <a:pathLst>
                  <a:path w="338" extrusionOk="0" h="94">
                    <a:moveTo>
                      <a:pt y="0" x="2"/>
                    </a:moveTo>
                    <a:lnTo>
                      <a:pt y="6" x="10"/>
                    </a:lnTo>
                    <a:lnTo>
                      <a:pt y="20" x="41"/>
                    </a:lnTo>
                    <a:lnTo>
                      <a:pt y="37" x="88"/>
                    </a:lnTo>
                    <a:lnTo>
                      <a:pt y="55" x="142"/>
                    </a:lnTo>
                    <a:lnTo>
                      <a:pt y="64" x="171"/>
                    </a:lnTo>
                    <a:lnTo>
                      <a:pt y="72" x="200"/>
                    </a:lnTo>
                    <a:lnTo>
                      <a:pt y="77" x="228"/>
                    </a:lnTo>
                    <a:lnTo>
                      <a:pt y="82" x="255"/>
                    </a:lnTo>
                    <a:lnTo>
                      <a:pt y="86" x="279"/>
                    </a:lnTo>
                    <a:lnTo>
                      <a:pt y="86" x="301"/>
                    </a:lnTo>
                    <a:lnTo>
                      <a:pt y="86" x="309"/>
                    </a:lnTo>
                    <a:lnTo>
                      <a:pt y="84" x="318"/>
                    </a:lnTo>
                    <a:lnTo>
                      <a:pt y="81" x="326"/>
                    </a:lnTo>
                    <a:lnTo>
                      <a:pt y="77" x="331"/>
                    </a:lnTo>
                    <a:lnTo>
                      <a:pt y="82" x="335"/>
                    </a:lnTo>
                    <a:lnTo>
                      <a:pt y="87" x="338"/>
                    </a:lnTo>
                    <a:lnTo>
                      <a:pt y="91" x="331"/>
                    </a:lnTo>
                    <a:lnTo>
                      <a:pt y="93" x="321"/>
                    </a:lnTo>
                    <a:lnTo>
                      <a:pt y="94" x="306"/>
                    </a:lnTo>
                    <a:lnTo>
                      <a:pt y="93" x="289"/>
                    </a:lnTo>
                    <a:lnTo>
                      <a:pt y="91" x="269"/>
                    </a:lnTo>
                    <a:lnTo>
                      <a:pt y="87" x="247"/>
                    </a:lnTo>
                    <a:lnTo>
                      <a:pt y="82" x="223"/>
                    </a:lnTo>
                    <a:lnTo>
                      <a:pt y="77" x="198"/>
                    </a:lnTo>
                    <a:lnTo>
                      <a:pt y="62" x="146"/>
                    </a:lnTo>
                    <a:lnTo>
                      <a:pt y="44" x="93"/>
                    </a:lnTo>
                    <a:lnTo>
                      <a:pt y="35" x="68"/>
                    </a:lnTo>
                    <a:lnTo>
                      <a:pt y="23" x="44"/>
                    </a:lnTo>
                    <a:lnTo>
                      <a:pt y="13" x="22"/>
                    </a:lnTo>
                    <a:lnTo>
                      <a:pt y="1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53" name="Shape 1853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54" name="Shape 1854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55" name="Shape 1855"/>
              <p:cNvSpPr/>
              <p:nvPr/>
            </p:nvSpPr>
            <p:spPr>
              <a:xfrm>
                <a:off y="2686050" x="5400675"/>
                <a:ext cy="33336" cx="185736"/>
              </a:xfrm>
              <a:custGeom>
                <a:pathLst>
                  <a:path w="117" extrusionOk="0" h="21">
                    <a:moveTo>
                      <a:pt y="21" x="117"/>
                    </a:moveTo>
                    <a:lnTo>
                      <a:pt y="0" x="0"/>
                    </a:lnTo>
                    <a:lnTo>
                      <a:pt y="4" x="29"/>
                    </a:lnTo>
                    <a:lnTo>
                      <a:pt y="9" x="58"/>
                    </a:lnTo>
                    <a:lnTo>
                      <a:pt y="14" x="88"/>
                    </a:lnTo>
                    <a:lnTo>
                      <a:pt y="21" x="11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56" name="Shape 1856"/>
              <p:cNvSpPr/>
              <p:nvPr/>
            </p:nvSpPr>
            <p:spPr>
              <a:xfrm>
                <a:off y="2678111" x="5346700"/>
                <a:ext cy="50800" cx="287336"/>
              </a:xfrm>
              <a:custGeom>
                <a:pathLst>
                  <a:path w="181" extrusionOk="0" h="32">
                    <a:moveTo>
                      <a:pt y="32" x="181"/>
                    </a:moveTo>
                    <a:lnTo>
                      <a:pt y="0" x="0"/>
                    </a:lnTo>
                    <a:lnTo>
                      <a:pt y="7" x="46"/>
                    </a:lnTo>
                    <a:lnTo>
                      <a:pt y="14" x="92"/>
                    </a:lnTo>
                    <a:lnTo>
                      <a:pt y="22" x="137"/>
                    </a:lnTo>
                    <a:lnTo>
                      <a:pt y="32" x="181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57" name="Shape 1857"/>
              <p:cNvSpPr/>
              <p:nvPr/>
            </p:nvSpPr>
            <p:spPr>
              <a:xfrm>
                <a:off y="2676525" x="5307012"/>
                <a:ext cy="63500" cx="361950"/>
              </a:xfrm>
              <a:custGeom>
                <a:pathLst>
                  <a:path w="228" extrusionOk="0" h="40">
                    <a:moveTo>
                      <a:pt y="6" x="59"/>
                    </a:moveTo>
                    <a:lnTo>
                      <a:pt y="27" x="176"/>
                    </a:lnTo>
                    <a:lnTo>
                      <a:pt y="30" x="189"/>
                    </a:lnTo>
                    <a:lnTo>
                      <a:pt y="33" x="203"/>
                    </a:lnTo>
                    <a:lnTo>
                      <a:pt y="37" x="214"/>
                    </a:lnTo>
                    <a:lnTo>
                      <a:pt y="40" x="228"/>
                    </a:lnTo>
                    <a:lnTo>
                      <a:pt y="0" x="0"/>
                    </a:lnTo>
                    <a:lnTo>
                      <a:pt y="1" x="14"/>
                    </a:lnTo>
                    <a:lnTo>
                      <a:pt y="3" x="29"/>
                    </a:lnTo>
                    <a:lnTo>
                      <a:pt y="5" x="44"/>
                    </a:lnTo>
                    <a:lnTo>
                      <a:pt y="6" x="59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58" name="Shape 1858"/>
              <p:cNvSpPr/>
              <p:nvPr/>
            </p:nvSpPr>
            <p:spPr>
              <a:xfrm>
                <a:off y="2673350" x="5272087"/>
                <a:ext cy="74611" cx="427037"/>
              </a:xfrm>
              <a:custGeom>
                <a:pathLst>
                  <a:path w="269" extrusionOk="0" h="47">
                    <a:moveTo>
                      <a:pt y="3" x="47"/>
                    </a:moveTo>
                    <a:lnTo>
                      <a:pt y="35" x="228"/>
                    </a:lnTo>
                    <a:lnTo>
                      <a:pt y="42" x="248"/>
                    </a:lnTo>
                    <a:lnTo>
                      <a:pt y="47" x="269"/>
                    </a:lnTo>
                    <a:lnTo>
                      <a:pt y="0" x="0"/>
                    </a:lnTo>
                    <a:lnTo>
                      <a:pt y="2" x="24"/>
                    </a:lnTo>
                    <a:lnTo>
                      <a:pt y="3" x="4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59" name="Shape 1859"/>
              <p:cNvSpPr/>
              <p:nvPr/>
            </p:nvSpPr>
            <p:spPr>
              <a:xfrm>
                <a:off y="2673350" x="5243512"/>
                <a:ext cy="82550" cx="479425"/>
              </a:xfrm>
              <a:custGeom>
                <a:pathLst>
                  <a:path w="302" extrusionOk="0" h="52">
                    <a:moveTo>
                      <a:pt y="2" x="40"/>
                    </a:moveTo>
                    <a:lnTo>
                      <a:pt y="42" x="268"/>
                    </a:lnTo>
                    <a:lnTo>
                      <a:pt y="47" x="285"/>
                    </a:lnTo>
                    <a:lnTo>
                      <a:pt y="52" x="302"/>
                    </a:lnTo>
                    <a:lnTo>
                      <a:pt y="0" x="0"/>
                    </a:lnTo>
                    <a:lnTo>
                      <a:pt y="0" x="20"/>
                    </a:lnTo>
                    <a:lnTo>
                      <a:pt y="2" x="40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60" name="Shape 1860"/>
              <p:cNvSpPr/>
              <p:nvPr/>
            </p:nvSpPr>
            <p:spPr>
              <a:xfrm>
                <a:off y="2670175" x="5216525"/>
                <a:ext cy="93661" cx="530225"/>
              </a:xfrm>
              <a:custGeom>
                <a:pathLst>
                  <a:path w="334" extrusionOk="0" h="59">
                    <a:moveTo>
                      <a:pt y="2" x="35"/>
                    </a:moveTo>
                    <a:lnTo>
                      <a:pt y="49" x="304"/>
                    </a:lnTo>
                    <a:lnTo>
                      <a:pt y="54" x="319"/>
                    </a:lnTo>
                    <a:lnTo>
                      <a:pt y="59" x="334"/>
                    </a:lnTo>
                    <a:lnTo>
                      <a:pt y="0" x="0"/>
                    </a:lnTo>
                    <a:lnTo>
                      <a:pt y="2" x="18"/>
                    </a:lnTo>
                    <a:lnTo>
                      <a:pt y="2" x="35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61" name="Shape 1861"/>
              <p:cNvSpPr/>
              <p:nvPr/>
            </p:nvSpPr>
            <p:spPr>
              <a:xfrm>
                <a:off y="2670175" x="5191125"/>
                <a:ext cy="101600" cx="574675"/>
              </a:xfrm>
              <a:custGeom>
                <a:pathLst>
                  <a:path w="362" extrusionOk="0" h="64">
                    <a:moveTo>
                      <a:pt y="2" x="33"/>
                    </a:moveTo>
                    <a:lnTo>
                      <a:pt y="54" x="335"/>
                    </a:lnTo>
                    <a:lnTo>
                      <a:pt y="59" x="348"/>
                    </a:lnTo>
                    <a:lnTo>
                      <a:pt y="64" x="362"/>
                    </a:lnTo>
                    <a:lnTo>
                      <a:pt y="0" x="0"/>
                    </a:lnTo>
                    <a:lnTo>
                      <a:pt y="0" x="17"/>
                    </a:lnTo>
                    <a:lnTo>
                      <a:pt y="2" x="33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62" name="Shape 1862"/>
              <p:cNvSpPr/>
              <p:nvPr/>
            </p:nvSpPr>
            <p:spPr>
              <a:xfrm>
                <a:off y="2670175" x="5170487"/>
                <a:ext cy="107950" cx="614361"/>
              </a:xfrm>
              <a:custGeom>
                <a:pathLst>
                  <a:path w="387" extrusionOk="0" h="68">
                    <a:moveTo>
                      <a:pt y="0" x="29"/>
                    </a:moveTo>
                    <a:lnTo>
                      <a:pt y="59" x="363"/>
                    </a:lnTo>
                    <a:lnTo>
                      <a:pt y="64" x="375"/>
                    </a:lnTo>
                    <a:lnTo>
                      <a:pt y="68" x="38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9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63" name="Shape 1863"/>
              <p:cNvSpPr/>
              <p:nvPr/>
            </p:nvSpPr>
            <p:spPr>
              <a:xfrm>
                <a:off y="2670175" x="5146675"/>
                <a:ext cy="115886" cx="654050"/>
              </a:xfrm>
              <a:custGeom>
                <a:pathLst>
                  <a:path w="412" extrusionOk="0" h="73">
                    <a:moveTo>
                      <a:pt y="0" x="28"/>
                    </a:moveTo>
                    <a:lnTo>
                      <a:pt y="64" x="390"/>
                    </a:lnTo>
                    <a:lnTo>
                      <a:pt y="68" x="402"/>
                    </a:lnTo>
                    <a:lnTo>
                      <a:pt y="73" x="412"/>
                    </a:lnTo>
                    <a:lnTo>
                      <a:pt y="0" x="0"/>
                    </a:lnTo>
                    <a:lnTo>
                      <a:pt y="0" x="15"/>
                    </a:lnTo>
                    <a:lnTo>
                      <a:pt y="0" x="28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64" name="Shape 1864"/>
              <p:cNvSpPr/>
              <p:nvPr/>
            </p:nvSpPr>
            <p:spPr>
              <a:xfrm>
                <a:off y="2670175" x="5127625"/>
                <a:ext cy="120650" cx="692150"/>
              </a:xfrm>
              <a:custGeom>
                <a:pathLst>
                  <a:path w="436" extrusionOk="0" h="76">
                    <a:moveTo>
                      <a:pt y="0" x="27"/>
                    </a:moveTo>
                    <a:lnTo>
                      <a:pt y="68" x="414"/>
                    </a:lnTo>
                    <a:lnTo>
                      <a:pt y="73" x="424"/>
                    </a:lnTo>
                    <a:lnTo>
                      <a:pt y="76" x="436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65" name="Shape 1865"/>
              <p:cNvSpPr/>
              <p:nvPr/>
            </p:nvSpPr>
            <p:spPr>
              <a:xfrm>
                <a:off y="2670175" x="5105400"/>
                <a:ext cy="127000" cx="727075"/>
              </a:xfrm>
              <a:custGeom>
                <a:pathLst>
                  <a:path w="458" extrusionOk="0" h="80">
                    <a:moveTo>
                      <a:pt y="0" x="26"/>
                    </a:moveTo>
                    <a:lnTo>
                      <a:pt y="73" x="438"/>
                    </a:lnTo>
                    <a:lnTo>
                      <a:pt y="76" x="448"/>
                    </a:lnTo>
                    <a:lnTo>
                      <a:pt y="80" x="45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66" name="Shape 1866"/>
              <p:cNvSpPr/>
              <p:nvPr/>
            </p:nvSpPr>
            <p:spPr>
              <a:xfrm>
                <a:off y="2670175" x="5087937"/>
                <a:ext cy="134936" cx="760411"/>
              </a:xfrm>
              <a:custGeom>
                <a:pathLst>
                  <a:path w="479" extrusionOk="0" h="85">
                    <a:moveTo>
                      <a:pt y="0" x="25"/>
                    </a:moveTo>
                    <a:lnTo>
                      <a:pt y="76" x="461"/>
                    </a:lnTo>
                    <a:lnTo>
                      <a:pt y="80" x="469"/>
                    </a:lnTo>
                    <a:lnTo>
                      <a:pt y="85" x="479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67" name="Shape 1867"/>
              <p:cNvSpPr/>
              <p:nvPr/>
            </p:nvSpPr>
            <p:spPr>
              <a:xfrm>
                <a:off y="2670175" x="5068887"/>
                <a:ext cy="139700" cx="793750"/>
              </a:xfrm>
              <a:custGeom>
                <a:pathLst>
                  <a:path w="500" extrusionOk="0" h="88">
                    <a:moveTo>
                      <a:pt y="0" x="23"/>
                    </a:moveTo>
                    <a:lnTo>
                      <a:pt y="80" x="481"/>
                    </a:lnTo>
                    <a:lnTo>
                      <a:pt y="83" x="489"/>
                    </a:lnTo>
                    <a:lnTo>
                      <a:pt y="88" x="500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3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68" name="Shape 1868"/>
              <p:cNvSpPr/>
              <p:nvPr/>
            </p:nvSpPr>
            <p:spPr>
              <a:xfrm>
                <a:off y="2670175" x="5053012"/>
                <a:ext cy="144461" cx="822325"/>
              </a:xfrm>
              <a:custGeom>
                <a:pathLst>
                  <a:path w="518" extrusionOk="0" h="91">
                    <a:moveTo>
                      <a:pt y="0" x="22"/>
                    </a:moveTo>
                    <a:lnTo>
                      <a:pt y="85" x="501"/>
                    </a:lnTo>
                    <a:lnTo>
                      <a:pt y="88" x="510"/>
                    </a:lnTo>
                    <a:lnTo>
                      <a:pt y="91" x="518"/>
                    </a:lnTo>
                    <a:lnTo>
                      <a:pt y="0" x="0"/>
                    </a:lnTo>
                    <a:lnTo>
                      <a:pt y="0" x="11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69" name="Shape 1869"/>
              <p:cNvSpPr/>
              <p:nvPr/>
            </p:nvSpPr>
            <p:spPr>
              <a:xfrm>
                <a:off y="2670175" x="5033962"/>
                <a:ext cy="150812" cx="852486"/>
              </a:xfrm>
              <a:custGeom>
                <a:pathLst>
                  <a:path w="537" extrusionOk="0" h="95">
                    <a:moveTo>
                      <a:pt y="0" x="22"/>
                    </a:moveTo>
                    <a:lnTo>
                      <a:pt y="88" x="522"/>
                    </a:lnTo>
                    <a:lnTo>
                      <a:pt y="91" x="528"/>
                    </a:lnTo>
                    <a:lnTo>
                      <a:pt y="95" x="537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70" name="Shape 1870"/>
              <p:cNvSpPr/>
              <p:nvPr/>
            </p:nvSpPr>
            <p:spPr>
              <a:xfrm>
                <a:off y="2670175" x="5018087"/>
                <a:ext cy="155575" cx="881062"/>
              </a:xfrm>
              <a:custGeom>
                <a:pathLst>
                  <a:path w="555" extrusionOk="0" h="98">
                    <a:moveTo>
                      <a:pt y="0" x="22"/>
                    </a:moveTo>
                    <a:lnTo>
                      <a:pt y="91" x="540"/>
                    </a:lnTo>
                    <a:lnTo>
                      <a:pt y="95" x="547"/>
                    </a:lnTo>
                    <a:lnTo>
                      <a:pt y="98" x="555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71" name="Shape 1871"/>
              <p:cNvSpPr/>
              <p:nvPr/>
            </p:nvSpPr>
            <p:spPr>
              <a:xfrm>
                <a:off y="2670175" x="5002212"/>
                <a:ext cy="161925" cx="908050"/>
              </a:xfrm>
              <a:custGeom>
                <a:pathLst>
                  <a:path w="572" extrusionOk="0" h="102">
                    <a:moveTo>
                      <a:pt y="0" x="20"/>
                    </a:moveTo>
                    <a:lnTo>
                      <a:pt y="95" x="557"/>
                    </a:lnTo>
                    <a:lnTo>
                      <a:pt y="98" x="565"/>
                    </a:lnTo>
                    <a:lnTo>
                      <a:pt y="102" x="572"/>
                    </a:lnTo>
                    <a:lnTo>
                      <a:pt y="0" x="0"/>
                    </a:lnTo>
                    <a:lnTo>
                      <a:pt y="0" x="10"/>
                    </a:lnTo>
                    <a:lnTo>
                      <a:pt y="0" x="20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72" name="Shape 1872"/>
              <p:cNvSpPr/>
              <p:nvPr/>
            </p:nvSpPr>
            <p:spPr>
              <a:xfrm>
                <a:off y="2670175" x="4984750"/>
                <a:ext cy="166686" cx="936625"/>
              </a:xfrm>
              <a:custGeom>
                <a:pathLst>
                  <a:path w="590" extrusionOk="0" h="105">
                    <a:moveTo>
                      <a:pt y="0" x="21"/>
                    </a:moveTo>
                    <a:lnTo>
                      <a:pt y="98" x="576"/>
                    </a:lnTo>
                    <a:lnTo>
                      <a:pt y="102" x="583"/>
                    </a:lnTo>
                    <a:lnTo>
                      <a:pt y="105" x="590"/>
                    </a:lnTo>
                    <a:lnTo>
                      <a:pt y="2" x="0"/>
                    </a:lnTo>
                    <a:lnTo>
                      <a:pt y="0" x="11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73" name="Shape 1873"/>
              <p:cNvSpPr/>
              <p:nvPr/>
            </p:nvSpPr>
            <p:spPr>
              <a:xfrm>
                <a:off y="2670175" x="4975225"/>
                <a:ext cy="171450" cx="955675"/>
              </a:xfrm>
              <a:custGeom>
                <a:pathLst>
                  <a:path w="602" extrusionOk="0" h="108">
                    <a:moveTo>
                      <a:pt y="0" x="17"/>
                    </a:moveTo>
                    <a:lnTo>
                      <a:pt y="102" x="589"/>
                    </a:lnTo>
                    <a:lnTo>
                      <a:pt y="105" x="596"/>
                    </a:lnTo>
                    <a:lnTo>
                      <a:pt y="108" x="602"/>
                    </a:lnTo>
                    <a:lnTo>
                      <a:pt y="2" x="0"/>
                    </a:lnTo>
                    <a:lnTo>
                      <a:pt y="2" x="5"/>
                    </a:lnTo>
                    <a:lnTo>
                      <a:pt y="2" x="6"/>
                    </a:lnTo>
                    <a:lnTo>
                      <a:pt y="2" x="11"/>
                    </a:lnTo>
                    <a:lnTo>
                      <a:pt y="0" x="17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74" name="Shape 1874"/>
              <p:cNvSpPr/>
              <p:nvPr/>
            </p:nvSpPr>
            <p:spPr>
              <a:xfrm>
                <a:off y="2673350" x="4960937"/>
                <a:ext cy="174625" cx="981075"/>
              </a:xfrm>
              <a:custGeom>
                <a:pathLst>
                  <a:path w="618" extrusionOk="0" h="110">
                    <a:moveTo>
                      <a:pt y="0" x="15"/>
                    </a:moveTo>
                    <a:lnTo>
                      <a:pt y="103" x="605"/>
                    </a:lnTo>
                    <a:lnTo>
                      <a:pt y="106" x="611"/>
                    </a:lnTo>
                    <a:lnTo>
                      <a:pt y="110" x="618"/>
                    </a:lnTo>
                    <a:lnTo>
                      <a:pt y="2" x="0"/>
                    </a:lnTo>
                    <a:lnTo>
                      <a:pt y="0" x="10"/>
                    </a:lnTo>
                    <a:lnTo>
                      <a:pt y="0" x="15"/>
                    </a:lnTo>
                    <a:lnTo>
                      <a:pt y="0" x="15"/>
                    </a:lnTo>
                    <a:lnTo>
                      <a:pt y="0" x="15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75" name="Shape 1875"/>
              <p:cNvSpPr/>
              <p:nvPr/>
            </p:nvSpPr>
            <p:spPr>
              <a:xfrm>
                <a:off y="2673350" x="4941887"/>
                <a:ext cy="179387" cx="1011237"/>
              </a:xfrm>
              <a:custGeom>
                <a:pathLst>
                  <a:path w="637" extrusionOk="0" h="113">
                    <a:moveTo>
                      <a:pt y="0" x="21"/>
                    </a:moveTo>
                    <a:lnTo>
                      <a:pt y="106" x="623"/>
                    </a:lnTo>
                    <a:lnTo>
                      <a:pt y="110" x="630"/>
                    </a:lnTo>
                    <a:lnTo>
                      <a:pt y="113" x="637"/>
                    </a:lnTo>
                    <a:lnTo>
                      <a:pt y="2" x="0"/>
                    </a:lnTo>
                    <a:lnTo>
                      <a:pt y="2" x="14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76" name="Shape 1876"/>
              <p:cNvSpPr/>
              <p:nvPr/>
            </p:nvSpPr>
            <p:spPr>
              <a:xfrm>
                <a:off y="2676525" x="4926012"/>
                <a:ext cy="182561" cx="1038225"/>
              </a:xfrm>
              <a:custGeom>
                <a:pathLst>
                  <a:path w="654" extrusionOk="0" h="115">
                    <a:moveTo>
                      <a:pt y="0" x="22"/>
                    </a:moveTo>
                    <a:lnTo>
                      <a:pt y="108" x="640"/>
                    </a:lnTo>
                    <a:lnTo>
                      <a:pt y="111" x="647"/>
                    </a:lnTo>
                    <a:lnTo>
                      <a:pt y="115" x="65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77" name="Shape 1877"/>
              <p:cNvSpPr/>
              <p:nvPr/>
            </p:nvSpPr>
            <p:spPr>
              <a:xfrm>
                <a:off y="2676525" x="4906962"/>
                <a:ext cy="187325" cx="1066800"/>
              </a:xfrm>
              <a:custGeom>
                <a:pathLst>
                  <a:path w="672" extrusionOk="0" h="118">
                    <a:moveTo>
                      <a:pt y="0" x="22"/>
                    </a:moveTo>
                    <a:lnTo>
                      <a:pt y="111" x="659"/>
                    </a:lnTo>
                    <a:lnTo>
                      <a:pt y="115" x="666"/>
                    </a:lnTo>
                    <a:lnTo>
                      <a:pt y="118" x="672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5D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78" name="Shape 1878"/>
              <p:cNvSpPr/>
              <p:nvPr/>
            </p:nvSpPr>
            <p:spPr>
              <a:xfrm>
                <a:off y="2676525" x="4886325"/>
                <a:ext cy="192087" cx="1096961"/>
              </a:xfrm>
              <a:custGeom>
                <a:pathLst>
                  <a:path w="691" extrusionOk="0" h="121">
                    <a:moveTo>
                      <a:pt y="0" x="25"/>
                    </a:moveTo>
                    <a:lnTo>
                      <a:pt y="115" x="679"/>
                    </a:lnTo>
                    <a:lnTo>
                      <a:pt y="118" x="684"/>
                    </a:lnTo>
                    <a:lnTo>
                      <a:pt y="121" x="691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79" name="Shape 1879"/>
              <p:cNvSpPr/>
              <p:nvPr/>
            </p:nvSpPr>
            <p:spPr>
              <a:xfrm>
                <a:off y="2676525" x="4867275"/>
                <a:ext cy="198436" cx="1123950"/>
              </a:xfrm>
              <a:custGeom>
                <a:pathLst>
                  <a:path w="708" extrusionOk="0" h="125">
                    <a:moveTo>
                      <a:pt y="0" x="25"/>
                    </a:moveTo>
                    <a:lnTo>
                      <a:pt y="118" x="697"/>
                    </a:lnTo>
                    <a:lnTo>
                      <a:pt y="121" x="703"/>
                    </a:lnTo>
                    <a:lnTo>
                      <a:pt y="125" x="70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80" name="Shape 1880"/>
              <p:cNvSpPr/>
              <p:nvPr/>
            </p:nvSpPr>
            <p:spPr>
              <a:xfrm>
                <a:off y="2676525" x="4846637"/>
                <a:ext cy="203200" cx="1154112"/>
              </a:xfrm>
              <a:custGeom>
                <a:pathLst>
                  <a:path w="727" extrusionOk="0" h="128">
                    <a:moveTo>
                      <a:pt y="0" x="25"/>
                    </a:moveTo>
                    <a:lnTo>
                      <a:pt y="121" x="716"/>
                    </a:lnTo>
                    <a:lnTo>
                      <a:pt y="125" x="721"/>
                    </a:lnTo>
                    <a:lnTo>
                      <a:pt y="128" x="72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81" name="Shape 1881"/>
              <p:cNvSpPr/>
              <p:nvPr/>
            </p:nvSpPr>
            <p:spPr>
              <a:xfrm>
                <a:off y="2676525" x="4827587"/>
                <a:ext cy="207962" cx="1181100"/>
              </a:xfrm>
              <a:custGeom>
                <a:pathLst>
                  <a:path w="744" extrusionOk="0" h="131">
                    <a:moveTo>
                      <a:pt y="0" x="25"/>
                    </a:moveTo>
                    <a:lnTo>
                      <a:pt y="125" x="733"/>
                    </a:lnTo>
                    <a:lnTo>
                      <a:pt y="128" x="739"/>
                    </a:lnTo>
                    <a:lnTo>
                      <a:pt y="131" x="74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82" name="Shape 1882"/>
              <p:cNvSpPr/>
              <p:nvPr/>
            </p:nvSpPr>
            <p:spPr>
              <a:xfrm>
                <a:off y="2676525" x="4805362"/>
                <a:ext cy="214311" cx="1211261"/>
              </a:xfrm>
              <a:custGeom>
                <a:pathLst>
                  <a:path w="763" extrusionOk="0" h="135">
                    <a:moveTo>
                      <a:pt y="0" x="26"/>
                    </a:moveTo>
                    <a:lnTo>
                      <a:pt y="128" x="753"/>
                    </a:lnTo>
                    <a:lnTo>
                      <a:pt y="131" x="758"/>
                    </a:lnTo>
                    <a:lnTo>
                      <a:pt y="135" x="763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83" name="Shape 1883"/>
              <p:cNvSpPr/>
              <p:nvPr/>
            </p:nvSpPr>
            <p:spPr>
              <a:xfrm>
                <a:off y="2676525" x="4784725"/>
                <a:ext cy="219075" cx="1241425"/>
              </a:xfrm>
              <a:custGeom>
                <a:pathLst>
                  <a:path w="782" extrusionOk="0" h="138">
                    <a:moveTo>
                      <a:pt y="0" x="27"/>
                    </a:moveTo>
                    <a:lnTo>
                      <a:pt y="131" x="771"/>
                    </a:lnTo>
                    <a:lnTo>
                      <a:pt y="135" x="776"/>
                    </a:lnTo>
                    <a:lnTo>
                      <a:pt y="138" x="782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84" name="Shape 1884"/>
              <p:cNvSpPr/>
              <p:nvPr/>
            </p:nvSpPr>
            <p:spPr>
              <a:xfrm>
                <a:off y="2676525" x="4762500"/>
                <a:ext cy="222250" cx="1271586"/>
              </a:xfrm>
              <a:custGeom>
                <a:pathLst>
                  <a:path w="801" extrusionOk="0" h="140">
                    <a:moveTo>
                      <a:pt y="0" x="27"/>
                    </a:moveTo>
                    <a:lnTo>
                      <a:pt y="135" x="790"/>
                    </a:lnTo>
                    <a:lnTo>
                      <a:pt y="138" x="796"/>
                    </a:lnTo>
                    <a:lnTo>
                      <a:pt y="140" x="801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85" name="Shape 1885"/>
              <p:cNvSpPr/>
              <p:nvPr/>
            </p:nvSpPr>
            <p:spPr>
              <a:xfrm>
                <a:off y="2676525" x="4741862"/>
                <a:ext cy="227011" cx="1301750"/>
              </a:xfrm>
              <a:custGeom>
                <a:pathLst>
                  <a:path w="820" extrusionOk="0" h="143">
                    <a:moveTo>
                      <a:pt y="0" x="27"/>
                    </a:moveTo>
                    <a:lnTo>
                      <a:pt y="138" x="809"/>
                    </a:lnTo>
                    <a:lnTo>
                      <a:pt y="140" x="815"/>
                    </a:lnTo>
                    <a:lnTo>
                      <a:pt y="143" x="820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sp>
          <p:nvSpPr>
            <p:cNvPr id="1886" name="Shape 1886"/>
            <p:cNvSpPr/>
            <p:nvPr/>
          </p:nvSpPr>
          <p:spPr>
            <a:xfrm>
              <a:off y="2676525" x="4719637"/>
              <a:ext cy="233361" cx="1330325"/>
            </a:xfrm>
            <a:custGeom>
              <a:pathLst>
                <a:path w="838" extrusionOk="0" h="147">
                  <a:moveTo>
                    <a:pt y="0" x="27"/>
                  </a:moveTo>
                  <a:lnTo>
                    <a:pt y="140" x="828"/>
                  </a:lnTo>
                  <a:lnTo>
                    <a:pt y="143" x="833"/>
                  </a:lnTo>
                  <a:lnTo>
                    <a:pt y="147" x="838"/>
                  </a:lnTo>
                  <a:lnTo>
                    <a:pt y="0" x="0"/>
                  </a:lnTo>
                  <a:lnTo>
                    <a:pt y="0" x="14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87" name="Shape 1887"/>
            <p:cNvSpPr/>
            <p:nvPr/>
          </p:nvSpPr>
          <p:spPr>
            <a:xfrm>
              <a:off y="2673350" x="4699000"/>
              <a:ext cy="241300" cx="1358900"/>
            </a:xfrm>
            <a:custGeom>
              <a:pathLst>
                <a:path w="856" extrusionOk="0" h="152">
                  <a:moveTo>
                    <a:pt y="2" x="27"/>
                  </a:moveTo>
                  <a:lnTo>
                    <a:pt y="145" x="847"/>
                  </a:lnTo>
                  <a:lnTo>
                    <a:pt y="149" x="851"/>
                  </a:lnTo>
                  <a:lnTo>
                    <a:pt y="152" x="856"/>
                  </a:lnTo>
                  <a:lnTo>
                    <a:pt y="0" x="0"/>
                  </a:lnTo>
                  <a:lnTo>
                    <a:pt y="2" x="13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88" name="Shape 1888"/>
            <p:cNvSpPr/>
            <p:nvPr/>
          </p:nvSpPr>
          <p:spPr>
            <a:xfrm>
              <a:off y="2673350" x="4676775"/>
              <a:ext cy="246061" cx="1389061"/>
            </a:xfrm>
            <a:custGeom>
              <a:pathLst>
                <a:path w="875" extrusionOk="0" h="155">
                  <a:moveTo>
                    <a:pt y="2" x="27"/>
                  </a:moveTo>
                  <a:lnTo>
                    <a:pt y="149" x="865"/>
                  </a:lnTo>
                  <a:lnTo>
                    <a:pt y="152" x="870"/>
                  </a:lnTo>
                  <a:lnTo>
                    <a:pt y="155" x="875"/>
                  </a:lnTo>
                  <a:lnTo>
                    <a:pt y="0" x="0"/>
                  </a:lnTo>
                  <a:lnTo>
                    <a:pt y="0" x="14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89" name="Shape 1889"/>
            <p:cNvSpPr/>
            <p:nvPr/>
          </p:nvSpPr>
          <p:spPr>
            <a:xfrm>
              <a:off y="2673350" x="4656137"/>
              <a:ext cy="252411" cx="1417636"/>
            </a:xfrm>
            <a:custGeom>
              <a:pathLst>
                <a:path w="893" extrusionOk="0" h="159">
                  <a:moveTo>
                    <a:pt y="0" x="27"/>
                  </a:moveTo>
                  <a:lnTo>
                    <a:pt y="152" x="883"/>
                  </a:lnTo>
                  <a:lnTo>
                    <a:pt y="155" x="888"/>
                  </a:lnTo>
                  <a:lnTo>
                    <a:pt y="159" x="893"/>
                  </a:lnTo>
                  <a:lnTo>
                    <a:pt y="0" x="0"/>
                  </a:lnTo>
                  <a:lnTo>
                    <a:pt y="0" x="13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90" name="Shape 1890"/>
            <p:cNvSpPr/>
            <p:nvPr/>
          </p:nvSpPr>
          <p:spPr>
            <a:xfrm>
              <a:off y="2673350" x="4632325"/>
              <a:ext cy="254000" cx="1449386"/>
            </a:xfrm>
            <a:custGeom>
              <a:pathLst>
                <a:path w="913" extrusionOk="0" h="160">
                  <a:moveTo>
                    <a:pt y="0" x="28"/>
                  </a:moveTo>
                  <a:lnTo>
                    <a:pt y="155" x="903"/>
                  </a:lnTo>
                  <a:lnTo>
                    <a:pt y="159" x="908"/>
                  </a:lnTo>
                  <a:lnTo>
                    <a:pt y="160" x="913"/>
                  </a:lnTo>
                  <a:lnTo>
                    <a:pt y="0" x="0"/>
                  </a:lnTo>
                  <a:lnTo>
                    <a:pt y="0" x="15"/>
                  </a:lnTo>
                  <a:lnTo>
                    <a:pt y="0" x="28"/>
                  </a:lnTo>
                  <a:close/>
                </a:path>
              </a:pathLst>
            </a:custGeom>
            <a:solidFill>
              <a:srgbClr val="CBDF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91" name="Shape 1891"/>
            <p:cNvSpPr/>
            <p:nvPr/>
          </p:nvSpPr>
          <p:spPr>
            <a:xfrm>
              <a:off y="2673350" x="4629150"/>
              <a:ext cy="260350" cx="1457325"/>
            </a:xfrm>
            <a:custGeom>
              <a:pathLst>
                <a:path w="918" extrusionOk="0" h="164">
                  <a:moveTo>
                    <a:pt y="0" x="17"/>
                  </a:moveTo>
                  <a:lnTo>
                    <a:pt y="159" x="910"/>
                  </a:lnTo>
                  <a:lnTo>
                    <a:pt y="160" x="915"/>
                  </a:lnTo>
                  <a:lnTo>
                    <a:pt y="164" x="918"/>
                  </a:lnTo>
                  <a:lnTo>
                    <a:pt y="2" x="0"/>
                  </a:lnTo>
                  <a:lnTo>
                    <a:pt y="2" x="0"/>
                  </a:lnTo>
                  <a:lnTo>
                    <a:pt y="0" x="0"/>
                  </a:lnTo>
                  <a:lnTo>
                    <a:pt y="0" x="8"/>
                  </a:lnTo>
                  <a:lnTo>
                    <a:pt y="0" x="17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92" name="Shape 1892"/>
            <p:cNvSpPr/>
            <p:nvPr/>
          </p:nvSpPr>
          <p:spPr>
            <a:xfrm>
              <a:off y="2673350" x="4625975"/>
              <a:ext cy="265112" cx="1468436"/>
            </a:xfrm>
            <a:custGeom>
              <a:pathLst>
                <a:path w="925" extrusionOk="0" h="167">
                  <a:moveTo>
                    <a:pt y="0" x="4"/>
                  </a:moveTo>
                  <a:lnTo>
                    <a:pt y="160" x="917"/>
                  </a:lnTo>
                  <a:lnTo>
                    <a:pt y="164" x="920"/>
                  </a:lnTo>
                  <a:lnTo>
                    <a:pt y="167" x="925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2"/>
                  </a:lnTo>
                  <a:lnTo>
                    <a:pt y="0" x="4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93" name="Shape 1893"/>
            <p:cNvSpPr/>
            <p:nvPr/>
          </p:nvSpPr>
          <p:spPr>
            <a:xfrm>
              <a:off y="2676525" x="4622800"/>
              <a:ext cy="268287" cx="1479550"/>
            </a:xfrm>
            <a:custGeom>
              <a:pathLst>
                <a:path w="932" extrusionOk="0" h="169">
                  <a:moveTo>
                    <a:pt y="0" x="4"/>
                  </a:moveTo>
                  <a:lnTo>
                    <a:pt y="162" x="922"/>
                  </a:lnTo>
                  <a:lnTo>
                    <a:pt y="165" x="927"/>
                  </a:lnTo>
                  <a:lnTo>
                    <a:pt y="169" x="932"/>
                  </a:lnTo>
                  <a:lnTo>
                    <a:pt y="3" x="0"/>
                  </a:lnTo>
                  <a:lnTo>
                    <a:pt y="1" x="2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94" name="Shape 1894"/>
            <p:cNvSpPr/>
            <p:nvPr/>
          </p:nvSpPr>
          <p:spPr>
            <a:xfrm>
              <a:off y="2678111" x="4622800"/>
              <a:ext cy="268287" cx="1485900"/>
            </a:xfrm>
            <a:custGeom>
              <a:pathLst>
                <a:path w="936" extrusionOk="0" h="169">
                  <a:moveTo>
                    <a:pt y="0" x="2"/>
                  </a:moveTo>
                  <a:lnTo>
                    <a:pt y="164" x="927"/>
                  </a:lnTo>
                  <a:lnTo>
                    <a:pt y="168" x="932"/>
                  </a:lnTo>
                  <a:lnTo>
                    <a:pt y="169" x="936"/>
                  </a:lnTo>
                  <a:lnTo>
                    <a:pt y="5" x="0"/>
                  </a:lnTo>
                  <a:lnTo>
                    <a:pt y="2" x="0"/>
                  </a:lnTo>
                  <a:lnTo>
                    <a:pt y="0" x="2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95" name="Shape 1895"/>
            <p:cNvSpPr/>
            <p:nvPr/>
          </p:nvSpPr>
          <p:spPr>
            <a:xfrm>
              <a:off y="2681286" x="4621212"/>
              <a:ext cy="271461" cx="1495425"/>
            </a:xfrm>
            <a:custGeom>
              <a:pathLst>
                <a:path w="942" extrusionOk="0" h="171">
                  <a:moveTo>
                    <a:pt y="0" x="1"/>
                  </a:moveTo>
                  <a:lnTo>
                    <a:pt y="166" x="933"/>
                  </a:lnTo>
                  <a:lnTo>
                    <a:pt y="167" x="937"/>
                  </a:lnTo>
                  <a:lnTo>
                    <a:pt y="171" x="942"/>
                  </a:lnTo>
                  <a:lnTo>
                    <a:pt y="5" x="0"/>
                  </a:lnTo>
                  <a:lnTo>
                    <a:pt y="3" x="1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96" name="Shape 1896"/>
            <p:cNvSpPr/>
            <p:nvPr/>
          </p:nvSpPr>
          <p:spPr>
            <a:xfrm>
              <a:off y="2686050" x="4621212"/>
              <a:ext cy="271461" cx="1500186"/>
            </a:xfrm>
            <a:custGeom>
              <a:pathLst>
                <a:path w="945" extrusionOk="0" h="171">
                  <a:moveTo>
                    <a:pt y="0" x="1"/>
                  </a:moveTo>
                  <a:lnTo>
                    <a:pt y="164" x="937"/>
                  </a:lnTo>
                  <a:lnTo>
                    <a:pt y="168" x="942"/>
                  </a:lnTo>
                  <a:lnTo>
                    <a:pt y="171" x="945"/>
                  </a:lnTo>
                  <a:lnTo>
                    <a:pt y="4" x="0"/>
                  </a:lnTo>
                  <a:lnTo>
                    <a:pt y="2" x="0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97" name="Shape 1897"/>
            <p:cNvSpPr/>
            <p:nvPr/>
          </p:nvSpPr>
          <p:spPr>
            <a:xfrm>
              <a:off y="2689225" x="4621212"/>
              <a:ext cy="273050" cx="1508125"/>
            </a:xfrm>
            <a:custGeom>
              <a:pathLst>
                <a:path w="950" extrusionOk="0" h="172">
                  <a:moveTo>
                    <a:pt y="0" x="0"/>
                  </a:moveTo>
                  <a:lnTo>
                    <a:pt y="166" x="942"/>
                  </a:lnTo>
                  <a:lnTo>
                    <a:pt y="169" x="945"/>
                  </a:lnTo>
                  <a:lnTo>
                    <a:pt y="172" x="950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98" name="Shape 1898"/>
            <p:cNvSpPr/>
            <p:nvPr/>
          </p:nvSpPr>
          <p:spPr>
            <a:xfrm>
              <a:off y="2692400" x="4621212"/>
              <a:ext cy="273050" cx="1514475"/>
            </a:xfrm>
            <a:custGeom>
              <a:pathLst>
                <a:path w="954" extrusionOk="0" h="172">
                  <a:moveTo>
                    <a:pt y="0" x="0"/>
                  </a:moveTo>
                  <a:lnTo>
                    <a:pt y="167" x="945"/>
                  </a:lnTo>
                  <a:lnTo>
                    <a:pt y="170" x="950"/>
                  </a:lnTo>
                  <a:lnTo>
                    <a:pt y="172" x="954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99" name="Shape 1899"/>
            <p:cNvSpPr/>
            <p:nvPr/>
          </p:nvSpPr>
          <p:spPr>
            <a:xfrm>
              <a:off y="2693986" x="4621212"/>
              <a:ext cy="276225" cx="1519237"/>
            </a:xfrm>
            <a:custGeom>
              <a:pathLst>
                <a:path w="957" extrusionOk="0" h="174">
                  <a:moveTo>
                    <a:pt y="0" x="0"/>
                  </a:moveTo>
                  <a:lnTo>
                    <a:pt y="169" x="950"/>
                  </a:lnTo>
                  <a:lnTo>
                    <a:pt y="171" x="954"/>
                  </a:lnTo>
                  <a:lnTo>
                    <a:pt y="174" x="957"/>
                  </a:lnTo>
                  <a:lnTo>
                    <a:pt y="6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00" name="Shape 1900"/>
            <p:cNvSpPr/>
            <p:nvPr/>
          </p:nvSpPr>
          <p:spPr>
            <a:xfrm>
              <a:off y="2700336" x="4621212"/>
              <a:ext cy="276225" cx="1527175"/>
            </a:xfrm>
            <a:custGeom>
              <a:pathLst>
                <a:path w="962" extrusionOk="0" h="174">
                  <a:moveTo>
                    <a:pt y="0" x="0"/>
                  </a:moveTo>
                  <a:lnTo>
                    <a:pt y="167" x="954"/>
                  </a:lnTo>
                  <a:lnTo>
                    <a:pt y="170" x="957"/>
                  </a:lnTo>
                  <a:lnTo>
                    <a:pt y="174" x="962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01" name="Shape 1901"/>
            <p:cNvSpPr/>
            <p:nvPr/>
          </p:nvSpPr>
          <p:spPr>
            <a:xfrm>
              <a:off y="2703511" x="4621212"/>
              <a:ext cy="277811" cx="1533525"/>
            </a:xfrm>
            <a:custGeom>
              <a:pathLst>
                <a:path w="966" extrusionOk="0" h="175">
                  <a:moveTo>
                    <a:pt y="0" x="0"/>
                  </a:moveTo>
                  <a:lnTo>
                    <a:pt y="168" x="957"/>
                  </a:lnTo>
                  <a:lnTo>
                    <a:pt y="172" x="962"/>
                  </a:lnTo>
                  <a:lnTo>
                    <a:pt y="175" x="966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02" name="Shape 1902"/>
            <p:cNvSpPr/>
            <p:nvPr/>
          </p:nvSpPr>
          <p:spPr>
            <a:xfrm>
              <a:off y="2705100" x="4621212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1" x="962"/>
                  </a:lnTo>
                  <a:lnTo>
                    <a:pt y="174" x="966"/>
                  </a:lnTo>
                  <a:lnTo>
                    <a:pt y="176" x="969"/>
                  </a:lnTo>
                  <a:lnTo>
                    <a:pt y="5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03" name="Shape 1903"/>
            <p:cNvSpPr/>
            <p:nvPr/>
          </p:nvSpPr>
          <p:spPr>
            <a:xfrm>
              <a:off y="2711450" x="4621212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66"/>
                  </a:lnTo>
                  <a:lnTo>
                    <a:pt y="172" x="969"/>
                  </a:lnTo>
                  <a:lnTo>
                    <a:pt y="175" x="972"/>
                  </a:lnTo>
                  <a:lnTo>
                    <a:pt y="3" x="1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04" name="Shape 1904"/>
            <p:cNvSpPr/>
            <p:nvPr/>
          </p:nvSpPr>
          <p:spPr>
            <a:xfrm>
              <a:off y="2713036" x="4621212"/>
              <a:ext cy="282575" cx="1550987"/>
            </a:xfrm>
            <a:custGeom>
              <a:pathLst>
                <a:path w="977" extrusionOk="0" h="178">
                  <a:moveTo>
                    <a:pt y="0" x="0"/>
                  </a:moveTo>
                  <a:lnTo>
                    <a:pt y="171" x="969"/>
                  </a:lnTo>
                  <a:lnTo>
                    <a:pt y="174" x="972"/>
                  </a:lnTo>
                  <a:lnTo>
                    <a:pt y="178" x="977"/>
                  </a:lnTo>
                  <a:lnTo>
                    <a:pt y="5" x="1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05" name="Shape 1905"/>
            <p:cNvSpPr/>
            <p:nvPr/>
          </p:nvSpPr>
          <p:spPr>
            <a:xfrm>
              <a:off y="2716211" x="4622800"/>
              <a:ext cy="280986" cx="1555750"/>
            </a:xfrm>
            <a:custGeom>
              <a:pathLst>
                <a:path w="980" extrusionOk="0" h="177">
                  <a:moveTo>
                    <a:pt y="0" x="0"/>
                  </a:moveTo>
                  <a:lnTo>
                    <a:pt y="172" x="971"/>
                  </a:lnTo>
                  <a:lnTo>
                    <a:pt y="176" x="976"/>
                  </a:lnTo>
                  <a:lnTo>
                    <a:pt y="177" x="980"/>
                  </a:lnTo>
                  <a:lnTo>
                    <a:pt y="5" x="2"/>
                  </a:lnTo>
                  <a:lnTo>
                    <a:pt y="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06" name="Shape 1906"/>
            <p:cNvSpPr/>
            <p:nvPr/>
          </p:nvSpPr>
          <p:spPr>
            <a:xfrm>
              <a:off y="2720975" x="4622800"/>
              <a:ext cy="282575" cx="1560512"/>
            </a:xfrm>
            <a:custGeom>
              <a:pathLst>
                <a:path w="983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80"/>
                  </a:lnTo>
                  <a:lnTo>
                    <a:pt y="178" x="983"/>
                  </a:lnTo>
                  <a:lnTo>
                    <a:pt y="5" x="4"/>
                  </a:lnTo>
                  <a:lnTo>
                    <a:pt y="5" x="4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0E2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07" name="Shape 1907"/>
            <p:cNvSpPr/>
            <p:nvPr/>
          </p:nvSpPr>
          <p:spPr>
            <a:xfrm>
              <a:off y="2724150" x="4625975"/>
              <a:ext cy="284162" cx="1563687"/>
            </a:xfrm>
            <a:custGeom>
              <a:pathLst>
                <a:path w="985" extrusionOk="0" h="179">
                  <a:moveTo>
                    <a:pt y="0" x="0"/>
                  </a:moveTo>
                  <a:lnTo>
                    <a:pt y="172" x="978"/>
                  </a:lnTo>
                  <a:lnTo>
                    <a:pt y="176" x="981"/>
                  </a:lnTo>
                  <a:lnTo>
                    <a:pt y="179" x="985"/>
                  </a:lnTo>
                  <a:lnTo>
                    <a:pt y="5" x="4"/>
                  </a:lnTo>
                  <a:lnTo>
                    <a:pt y="3" x="4"/>
                  </a:lnTo>
                  <a:lnTo>
                    <a:pt y="3" x="2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08" name="Shape 1908"/>
            <p:cNvSpPr/>
            <p:nvPr/>
          </p:nvSpPr>
          <p:spPr>
            <a:xfrm>
              <a:off y="2728911" x="4629150"/>
              <a:ext cy="282575" cx="1565275"/>
            </a:xfrm>
            <a:custGeom>
              <a:pathLst>
                <a:path w="986" extrusionOk="0" h="178">
                  <a:moveTo>
                    <a:pt y="0" x="0"/>
                  </a:moveTo>
                  <a:lnTo>
                    <a:pt y="173" x="979"/>
                  </a:lnTo>
                  <a:lnTo>
                    <a:pt y="176" x="983"/>
                  </a:lnTo>
                  <a:lnTo>
                    <a:pt y="178" x="986"/>
                  </a:lnTo>
                  <a:lnTo>
                    <a:pt y="5" x="3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09" name="Shape 1909"/>
            <p:cNvSpPr/>
            <p:nvPr/>
          </p:nvSpPr>
          <p:spPr>
            <a:xfrm>
              <a:off y="2732086" x="4632325"/>
              <a:ext cy="284162" cx="1566862"/>
            </a:xfrm>
            <a:custGeom>
              <a:pathLst>
                <a:path w="987" extrusionOk="0" h="179">
                  <a:moveTo>
                    <a:pt y="0" x="0"/>
                  </a:moveTo>
                  <a:lnTo>
                    <a:pt y="174" x="981"/>
                  </a:lnTo>
                  <a:lnTo>
                    <a:pt y="176" x="984"/>
                  </a:lnTo>
                  <a:lnTo>
                    <a:pt y="179" x="987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10" name="Shape 1910"/>
            <p:cNvSpPr/>
            <p:nvPr/>
          </p:nvSpPr>
          <p:spPr>
            <a:xfrm>
              <a:off y="2736850" x="4633912"/>
              <a:ext cy="285750" cx="1571625"/>
            </a:xfrm>
            <a:custGeom>
              <a:pathLst>
                <a:path w="990" extrusionOk="0" h="180">
                  <a:moveTo>
                    <a:pt y="0" x="0"/>
                  </a:moveTo>
                  <a:lnTo>
                    <a:pt y="173" x="983"/>
                  </a:lnTo>
                  <a:lnTo>
                    <a:pt y="176" x="986"/>
                  </a:lnTo>
                  <a:lnTo>
                    <a:pt y="180" x="990"/>
                  </a:lnTo>
                  <a:lnTo>
                    <a:pt y="6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11" name="Shape 1911"/>
            <p:cNvSpPr/>
            <p:nvPr/>
          </p:nvSpPr>
          <p:spPr>
            <a:xfrm>
              <a:off y="2740025" x="4637087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4"/>
                  </a:lnTo>
                  <a:lnTo>
                    <a:pt y="178" x="988"/>
                  </a:lnTo>
                  <a:lnTo>
                    <a:pt y="179" x="991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12" name="Shape 1912"/>
            <p:cNvSpPr/>
            <p:nvPr/>
          </p:nvSpPr>
          <p:spPr>
            <a:xfrm>
              <a:off y="2746375" x="464185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5"/>
                  </a:lnTo>
                  <a:lnTo>
                    <a:pt y="175" x="988"/>
                  </a:lnTo>
                  <a:lnTo>
                    <a:pt y="179" x="991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13" name="Shape 1913"/>
            <p:cNvSpPr/>
            <p:nvPr/>
          </p:nvSpPr>
          <p:spPr>
            <a:xfrm>
              <a:off y="2747961" x="4645025"/>
              <a:ext cy="287336" cx="1576387"/>
            </a:xfrm>
            <a:custGeom>
              <a:pathLst>
                <a:path w="993" extrusionOk="0" h="181">
                  <a:moveTo>
                    <a:pt y="0" x="0"/>
                  </a:moveTo>
                  <a:lnTo>
                    <a:pt y="174" x="986"/>
                  </a:lnTo>
                  <a:lnTo>
                    <a:pt y="178" x="989"/>
                  </a:lnTo>
                  <a:lnTo>
                    <a:pt y="181" x="993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14" name="Shape 1914"/>
            <p:cNvSpPr/>
            <p:nvPr/>
          </p:nvSpPr>
          <p:spPr>
            <a:xfrm>
              <a:off y="2754311" x="4648200"/>
              <a:ext cy="284162" cx="1577975"/>
            </a:xfrm>
            <a:custGeom>
              <a:pathLst>
                <a:path w="994" extrusionOk="0" h="179">
                  <a:moveTo>
                    <a:pt y="0" x="0"/>
                  </a:moveTo>
                  <a:lnTo>
                    <a:pt y="174" x="987"/>
                  </a:lnTo>
                  <a:lnTo>
                    <a:pt y="177" x="991"/>
                  </a:lnTo>
                  <a:lnTo>
                    <a:pt y="179" x="994"/>
                  </a:lnTo>
                  <a:lnTo>
                    <a:pt y="5" x="3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15" name="Shape 1915"/>
            <p:cNvSpPr/>
            <p:nvPr/>
          </p:nvSpPr>
          <p:spPr>
            <a:xfrm>
              <a:off y="2755900" x="4649787"/>
              <a:ext cy="287336" cx="1582737"/>
            </a:xfrm>
            <a:custGeom>
              <a:pathLst>
                <a:path w="997" extrusionOk="0" h="181">
                  <a:moveTo>
                    <a:pt y="0" x="0"/>
                  </a:moveTo>
                  <a:lnTo>
                    <a:pt y="176" x="990"/>
                  </a:lnTo>
                  <a:lnTo>
                    <a:pt y="178" x="993"/>
                  </a:lnTo>
                  <a:lnTo>
                    <a:pt y="181" x="997"/>
                  </a:lnTo>
                  <a:lnTo>
                    <a:pt y="5" x="4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16" name="Shape 1916"/>
            <p:cNvSpPr/>
            <p:nvPr/>
          </p:nvSpPr>
          <p:spPr>
            <a:xfrm>
              <a:off y="2762250" x="4652962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4" x="991"/>
                  </a:lnTo>
                  <a:lnTo>
                    <a:pt y="177" x="995"/>
                  </a:lnTo>
                  <a:lnTo>
                    <a:pt y="181" x="998"/>
                  </a:lnTo>
                  <a:lnTo>
                    <a:pt y="5" x="3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17" name="Shape 1917"/>
            <p:cNvSpPr/>
            <p:nvPr/>
          </p:nvSpPr>
          <p:spPr>
            <a:xfrm>
              <a:off y="2763836" x="4656137"/>
              <a:ext cy="287336" cx="1585912"/>
            </a:xfrm>
            <a:custGeom>
              <a:pathLst>
                <a:path w="999" extrusionOk="0" h="181">
                  <a:moveTo>
                    <a:pt y="0" x="0"/>
                  </a:moveTo>
                  <a:lnTo>
                    <a:pt y="176" x="993"/>
                  </a:lnTo>
                  <a:lnTo>
                    <a:pt y="180" x="996"/>
                  </a:lnTo>
                  <a:lnTo>
                    <a:pt y="181" x="999"/>
                  </a:lnTo>
                  <a:lnTo>
                    <a:pt y="5" x="5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18" name="Shape 1918"/>
            <p:cNvSpPr/>
            <p:nvPr/>
          </p:nvSpPr>
          <p:spPr>
            <a:xfrm>
              <a:off y="2770186" x="4657725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5"/>
                  </a:lnTo>
                  <a:lnTo>
                    <a:pt y="177" x="998"/>
                  </a:lnTo>
                  <a:lnTo>
                    <a:pt y="181" x="1002"/>
                  </a:lnTo>
                  <a:lnTo>
                    <a:pt y="5" x="6"/>
                  </a:lnTo>
                  <a:lnTo>
                    <a:pt y="1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19" name="Shape 1919"/>
            <p:cNvSpPr/>
            <p:nvPr/>
          </p:nvSpPr>
          <p:spPr>
            <a:xfrm>
              <a:off y="2771775" x="4664075"/>
              <a:ext cy="290511" cx="1589087"/>
            </a:xfrm>
            <a:custGeom>
              <a:pathLst>
                <a:path w="1001" extrusionOk="0" h="183">
                  <a:moveTo>
                    <a:pt y="0" x="0"/>
                  </a:moveTo>
                  <a:lnTo>
                    <a:pt y="176" x="994"/>
                  </a:lnTo>
                  <a:lnTo>
                    <a:pt y="180" x="998"/>
                  </a:lnTo>
                  <a:lnTo>
                    <a:pt y="183" x="1001"/>
                  </a:lnTo>
                  <a:lnTo>
                    <a:pt y="6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20" name="Shape 1920"/>
            <p:cNvSpPr/>
            <p:nvPr/>
          </p:nvSpPr>
          <p:spPr>
            <a:xfrm>
              <a:off y="2778125" x="4667250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6"/>
                  </a:lnTo>
                  <a:lnTo>
                    <a:pt y="179" x="999"/>
                  </a:lnTo>
                  <a:lnTo>
                    <a:pt y="181" x="1002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21" name="Shape 1921"/>
            <p:cNvSpPr/>
            <p:nvPr/>
          </p:nvSpPr>
          <p:spPr>
            <a:xfrm>
              <a:off y="2781300" x="4668837"/>
              <a:ext cy="288925" cx="1595437"/>
            </a:xfrm>
            <a:custGeom>
              <a:pathLst>
                <a:path w="1005" extrusionOk="0" h="182">
                  <a:moveTo>
                    <a:pt y="0" x="0"/>
                  </a:moveTo>
                  <a:lnTo>
                    <a:pt y="177" x="998"/>
                  </a:lnTo>
                  <a:lnTo>
                    <a:pt y="179" x="1000"/>
                  </a:lnTo>
                  <a:lnTo>
                    <a:pt y="180" x="1003"/>
                  </a:lnTo>
                  <a:lnTo>
                    <a:pt y="182" x="1003"/>
                  </a:lnTo>
                  <a:lnTo>
                    <a:pt y="182" x="1005"/>
                  </a:lnTo>
                  <a:lnTo>
                    <a:pt y="6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22" name="Shape 1922"/>
            <p:cNvSpPr/>
            <p:nvPr/>
          </p:nvSpPr>
          <p:spPr>
            <a:xfrm>
              <a:off y="2786061" x="4672012"/>
              <a:ext cy="288925" cx="1608137"/>
            </a:xfrm>
            <a:custGeom>
              <a:pathLst>
                <a:path w="1013" extrusionOk="0" h="182">
                  <a:moveTo>
                    <a:pt y="0" x="0"/>
                  </a:moveTo>
                  <a:lnTo>
                    <a:pt y="176" x="999"/>
                  </a:lnTo>
                  <a:lnTo>
                    <a:pt y="177" x="999"/>
                  </a:lnTo>
                  <a:lnTo>
                    <a:pt y="177" x="1001"/>
                  </a:lnTo>
                  <a:lnTo>
                    <a:pt y="181" x="1006"/>
                  </a:lnTo>
                  <a:lnTo>
                    <a:pt y="182" x="101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23" name="Shape 1923"/>
            <p:cNvSpPr/>
            <p:nvPr/>
          </p:nvSpPr>
          <p:spPr>
            <a:xfrm>
              <a:off y="2790825" x="4675187"/>
              <a:ext cy="290511" cx="1609725"/>
            </a:xfrm>
            <a:custGeom>
              <a:pathLst>
                <a:path w="1014" extrusionOk="0" h="183">
                  <a:moveTo>
                    <a:pt y="0" x="0"/>
                  </a:moveTo>
                  <a:lnTo>
                    <a:pt y="176" x="1001"/>
                  </a:lnTo>
                  <a:lnTo>
                    <a:pt y="178" x="1006"/>
                  </a:lnTo>
                  <a:lnTo>
                    <a:pt y="181" x="1014"/>
                  </a:lnTo>
                  <a:lnTo>
                    <a:pt y="181" x="1013"/>
                  </a:lnTo>
                  <a:lnTo>
                    <a:pt y="183" x="1013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24" name="Shape 1924"/>
            <p:cNvSpPr/>
            <p:nvPr/>
          </p:nvSpPr>
          <p:spPr>
            <a:xfrm>
              <a:off y="2794000" x="4679950"/>
              <a:ext cy="288925" cx="1604962"/>
            </a:xfrm>
            <a:custGeom>
              <a:pathLst>
                <a:path w="1011" extrusionOk="0" h="182">
                  <a:moveTo>
                    <a:pt y="0" x="0"/>
                  </a:moveTo>
                  <a:lnTo>
                    <a:pt y="177" x="1008"/>
                  </a:lnTo>
                  <a:lnTo>
                    <a:pt y="179" x="1010"/>
                  </a:lnTo>
                  <a:lnTo>
                    <a:pt y="179" x="1011"/>
                  </a:lnTo>
                  <a:lnTo>
                    <a:pt y="181" x="1010"/>
                  </a:lnTo>
                  <a:lnTo>
                    <a:pt y="182" x="1008"/>
                  </a:lnTo>
                  <a:lnTo>
                    <a:pt y="5" x="3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25" name="Shape 1925"/>
            <p:cNvSpPr/>
            <p:nvPr/>
          </p:nvSpPr>
          <p:spPr>
            <a:xfrm>
              <a:off y="2798761" x="4683125"/>
              <a:ext cy="287336" cx="1600200"/>
            </a:xfrm>
            <a:custGeom>
              <a:pathLst>
                <a:path w="1008" extrusionOk="0" h="181">
                  <a:moveTo>
                    <a:pt y="0" x="0"/>
                  </a:moveTo>
                  <a:lnTo>
                    <a:pt y="178" x="1008"/>
                  </a:lnTo>
                  <a:lnTo>
                    <a:pt y="179" x="1006"/>
                  </a:lnTo>
                  <a:lnTo>
                    <a:pt y="181" x="1004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26" name="Shape 1926"/>
            <p:cNvSpPr/>
            <p:nvPr/>
          </p:nvSpPr>
          <p:spPr>
            <a:xfrm>
              <a:off y="2801936" x="4684712"/>
              <a:ext cy="287336" cx="1595437"/>
            </a:xfrm>
            <a:custGeom>
              <a:pathLst>
                <a:path w="1005" extrusionOk="0" h="181">
                  <a:moveTo>
                    <a:pt y="0" x="0"/>
                  </a:moveTo>
                  <a:lnTo>
                    <a:pt y="177" x="1005"/>
                  </a:lnTo>
                  <a:lnTo>
                    <a:pt y="179" x="1003"/>
                  </a:lnTo>
                  <a:lnTo>
                    <a:pt y="181" x="100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27" name="Shape 1927"/>
            <p:cNvSpPr/>
            <p:nvPr/>
          </p:nvSpPr>
          <p:spPr>
            <a:xfrm>
              <a:off y="2806700" x="4687887"/>
              <a:ext cy="285750" cx="1589087"/>
            </a:xfrm>
            <a:custGeom>
              <a:pathLst>
                <a:path w="1001" extrusionOk="0" h="180">
                  <a:moveTo>
                    <a:pt y="0" x="0"/>
                  </a:moveTo>
                  <a:lnTo>
                    <a:pt y="176" x="1001"/>
                  </a:lnTo>
                  <a:lnTo>
                    <a:pt y="178" x="1001"/>
                  </a:lnTo>
                  <a:lnTo>
                    <a:pt y="180" x="1000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28" name="Shape 1928"/>
            <p:cNvSpPr/>
            <p:nvPr/>
          </p:nvSpPr>
          <p:spPr>
            <a:xfrm>
              <a:off y="2809875" x="4692650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6" x="998"/>
                  </a:lnTo>
                  <a:lnTo>
                    <a:pt y="178" x="997"/>
                  </a:lnTo>
                  <a:lnTo>
                    <a:pt y="181" x="995"/>
                  </a:lnTo>
                  <a:lnTo>
                    <a:pt y="5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29" name="Shape 1929"/>
            <p:cNvSpPr/>
            <p:nvPr/>
          </p:nvSpPr>
          <p:spPr>
            <a:xfrm>
              <a:off y="2814636" x="4695825"/>
              <a:ext cy="285750" cx="1579562"/>
            </a:xfrm>
            <a:custGeom>
              <a:pathLst>
                <a:path w="995" extrusionOk="0" h="180">
                  <a:moveTo>
                    <a:pt y="0" x="0"/>
                  </a:moveTo>
                  <a:lnTo>
                    <a:pt y="175" x="995"/>
                  </a:lnTo>
                  <a:lnTo>
                    <a:pt y="178" x="993"/>
                  </a:lnTo>
                  <a:lnTo>
                    <a:pt y="180" x="99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30" name="Shape 1930"/>
            <p:cNvSpPr/>
            <p:nvPr/>
          </p:nvSpPr>
          <p:spPr>
            <a:xfrm>
              <a:off y="2817811" x="469900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6" x="991"/>
                  </a:lnTo>
                  <a:lnTo>
                    <a:pt y="178" x="989"/>
                  </a:lnTo>
                  <a:lnTo>
                    <a:pt y="179" x="987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31" name="Shape 1931"/>
            <p:cNvSpPr/>
            <p:nvPr/>
          </p:nvSpPr>
          <p:spPr>
            <a:xfrm>
              <a:off y="2824161" x="4703762"/>
              <a:ext cy="280986" cx="1565275"/>
            </a:xfrm>
            <a:custGeom>
              <a:pathLst>
                <a:path w="986" extrusionOk="0" h="177">
                  <a:moveTo>
                    <a:pt y="0" x="0"/>
                  </a:moveTo>
                  <a:lnTo>
                    <a:pt y="174" x="986"/>
                  </a:lnTo>
                  <a:lnTo>
                    <a:pt y="175" x="984"/>
                  </a:lnTo>
                  <a:lnTo>
                    <a:pt y="177" x="983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32" name="Shape 1932"/>
            <p:cNvSpPr/>
            <p:nvPr/>
          </p:nvSpPr>
          <p:spPr>
            <a:xfrm>
              <a:off y="2825750" x="4706937"/>
              <a:ext cy="282575" cx="1558925"/>
            </a:xfrm>
            <a:custGeom>
              <a:pathLst>
                <a:path w="982" extrusionOk="0" h="178">
                  <a:moveTo>
                    <a:pt y="0" x="0"/>
                  </a:moveTo>
                  <a:lnTo>
                    <a:pt y="174" x="982"/>
                  </a:lnTo>
                  <a:lnTo>
                    <a:pt y="176" x="981"/>
                  </a:lnTo>
                  <a:lnTo>
                    <a:pt y="178" x="981"/>
                  </a:lnTo>
                  <a:lnTo>
                    <a:pt y="5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33" name="Shape 1933"/>
            <p:cNvSpPr/>
            <p:nvPr/>
          </p:nvSpPr>
          <p:spPr>
            <a:xfrm>
              <a:off y="2832100" x="4710112"/>
              <a:ext cy="277811" cx="1554162"/>
            </a:xfrm>
            <a:custGeom>
              <a:pathLst>
                <a:path w="979" extrusionOk="0" h="175">
                  <a:moveTo>
                    <a:pt y="0" x="0"/>
                  </a:moveTo>
                  <a:lnTo>
                    <a:pt y="172" x="979"/>
                  </a:lnTo>
                  <a:lnTo>
                    <a:pt y="174" x="979"/>
                  </a:lnTo>
                  <a:lnTo>
                    <a:pt y="175" x="977"/>
                  </a:lnTo>
                  <a:lnTo>
                    <a:pt y="5" x="5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34" name="Shape 1934"/>
            <p:cNvSpPr/>
            <p:nvPr/>
          </p:nvSpPr>
          <p:spPr>
            <a:xfrm>
              <a:off y="2833686" x="4714875"/>
              <a:ext cy="282575" cx="1549400"/>
            </a:xfrm>
            <a:custGeom>
              <a:pathLst>
                <a:path w="976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74"/>
                  </a:lnTo>
                  <a:lnTo>
                    <a:pt y="178" x="972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35" name="Shape 1935"/>
            <p:cNvSpPr/>
            <p:nvPr/>
          </p:nvSpPr>
          <p:spPr>
            <a:xfrm>
              <a:off y="2840036" x="4718050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72"/>
                  </a:lnTo>
                  <a:lnTo>
                    <a:pt y="174" x="970"/>
                  </a:lnTo>
                  <a:lnTo>
                    <a:pt y="175" x="969"/>
                  </a:lnTo>
                  <a:lnTo>
                    <a:pt y="5" x="5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36" name="Shape 1936"/>
            <p:cNvSpPr/>
            <p:nvPr/>
          </p:nvSpPr>
          <p:spPr>
            <a:xfrm>
              <a:off y="2841625" x="4719637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3" x="969"/>
                  </a:lnTo>
                  <a:lnTo>
                    <a:pt y="174" x="968"/>
                  </a:lnTo>
                  <a:lnTo>
                    <a:pt y="176" x="966"/>
                  </a:lnTo>
                  <a:lnTo>
                    <a:pt y="7" x="5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37" name="Shape 1937"/>
            <p:cNvSpPr/>
            <p:nvPr/>
          </p:nvSpPr>
          <p:spPr>
            <a:xfrm>
              <a:off y="2847975" x="4725987"/>
              <a:ext cy="276225" cx="1530350"/>
            </a:xfrm>
            <a:custGeom>
              <a:pathLst>
                <a:path w="964" extrusionOk="0" h="174">
                  <a:moveTo>
                    <a:pt y="0" x="0"/>
                  </a:moveTo>
                  <a:lnTo>
                    <a:pt y="170" x="964"/>
                  </a:lnTo>
                  <a:lnTo>
                    <a:pt y="172" x="962"/>
                  </a:lnTo>
                  <a:lnTo>
                    <a:pt y="174" x="960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38" name="Shape 1938"/>
            <p:cNvSpPr/>
            <p:nvPr/>
          </p:nvSpPr>
          <p:spPr>
            <a:xfrm>
              <a:off y="2852736" x="4727575"/>
              <a:ext cy="274637" cx="1525587"/>
            </a:xfrm>
            <a:custGeom>
              <a:pathLst>
                <a:path w="961" extrusionOk="0" h="173">
                  <a:moveTo>
                    <a:pt y="0" x="0"/>
                  </a:moveTo>
                  <a:lnTo>
                    <a:pt y="169" x="961"/>
                  </a:lnTo>
                  <a:lnTo>
                    <a:pt y="171" x="959"/>
                  </a:lnTo>
                  <a:lnTo>
                    <a:pt y="173" x="958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39" name="Shape 1939"/>
            <p:cNvSpPr/>
            <p:nvPr/>
          </p:nvSpPr>
          <p:spPr>
            <a:xfrm>
              <a:off y="2855911" x="4730750"/>
              <a:ext cy="273050" cx="1519237"/>
            </a:xfrm>
            <a:custGeom>
              <a:pathLst>
                <a:path w="957" extrusionOk="0" h="172">
                  <a:moveTo>
                    <a:pt y="0" x="0"/>
                  </a:moveTo>
                  <a:lnTo>
                    <a:pt y="169" x="957"/>
                  </a:lnTo>
                  <a:lnTo>
                    <a:pt y="171" x="956"/>
                  </a:lnTo>
                  <a:lnTo>
                    <a:pt y="172" x="95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40" name="Shape 1940"/>
            <p:cNvSpPr/>
            <p:nvPr/>
          </p:nvSpPr>
          <p:spPr>
            <a:xfrm>
              <a:off y="2860675" x="4735512"/>
              <a:ext cy="271461" cx="1512886"/>
            </a:xfrm>
            <a:custGeom>
              <a:pathLst>
                <a:path w="953" extrusionOk="0" h="171">
                  <a:moveTo>
                    <a:pt y="0" x="0"/>
                  </a:moveTo>
                  <a:lnTo>
                    <a:pt y="168" x="953"/>
                  </a:lnTo>
                  <a:lnTo>
                    <a:pt y="169" x="951"/>
                  </a:lnTo>
                  <a:lnTo>
                    <a:pt y="171" x="94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41" name="Shape 1941"/>
            <p:cNvSpPr/>
            <p:nvPr/>
          </p:nvSpPr>
          <p:spPr>
            <a:xfrm>
              <a:off y="2863850" x="4738687"/>
              <a:ext cy="271461" cx="1506536"/>
            </a:xfrm>
            <a:custGeom>
              <a:pathLst>
                <a:path w="949" extrusionOk="0" h="171">
                  <a:moveTo>
                    <a:pt y="0" x="0"/>
                  </a:moveTo>
                  <a:lnTo>
                    <a:pt y="167" x="949"/>
                  </a:lnTo>
                  <a:lnTo>
                    <a:pt y="169" x="947"/>
                  </a:lnTo>
                  <a:lnTo>
                    <a:pt y="171" x="94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42" name="Shape 1942"/>
            <p:cNvSpPr/>
            <p:nvPr/>
          </p:nvSpPr>
          <p:spPr>
            <a:xfrm>
              <a:off y="2868611" x="4743450"/>
              <a:ext cy="271461" cx="1498600"/>
            </a:xfrm>
            <a:custGeom>
              <a:pathLst>
                <a:path w="944" extrusionOk="0" h="171">
                  <a:moveTo>
                    <a:pt y="0" x="0"/>
                  </a:moveTo>
                  <a:lnTo>
                    <a:pt y="166" x="944"/>
                  </a:lnTo>
                  <a:lnTo>
                    <a:pt y="168" x="941"/>
                  </a:lnTo>
                  <a:lnTo>
                    <a:pt y="171" x="939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43" name="Shape 1943"/>
            <p:cNvSpPr/>
            <p:nvPr/>
          </p:nvSpPr>
          <p:spPr>
            <a:xfrm>
              <a:off y="2871786" x="4746625"/>
              <a:ext cy="271461" cx="1490661"/>
            </a:xfrm>
            <a:custGeom>
              <a:pathLst>
                <a:path w="939" extrusionOk="0" h="171">
                  <a:moveTo>
                    <a:pt y="0" x="0"/>
                  </a:moveTo>
                  <a:lnTo>
                    <a:pt y="166" x="939"/>
                  </a:lnTo>
                  <a:lnTo>
                    <a:pt y="169" x="937"/>
                  </a:lnTo>
                  <a:lnTo>
                    <a:pt y="171" x="936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44" name="Shape 1944"/>
            <p:cNvSpPr/>
            <p:nvPr/>
          </p:nvSpPr>
          <p:spPr>
            <a:xfrm>
              <a:off y="2876550" x="4749800"/>
              <a:ext cy="268287" cx="1484311"/>
            </a:xfrm>
            <a:custGeom>
              <a:pathLst>
                <a:path w="935" extrusionOk="0" h="169">
                  <a:moveTo>
                    <a:pt y="0" x="0"/>
                  </a:moveTo>
                  <a:lnTo>
                    <a:pt y="166" x="935"/>
                  </a:lnTo>
                  <a:lnTo>
                    <a:pt y="168" x="934"/>
                  </a:lnTo>
                  <a:lnTo>
                    <a:pt y="169" x="932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45" name="Shape 1945"/>
            <p:cNvSpPr/>
            <p:nvPr/>
          </p:nvSpPr>
          <p:spPr>
            <a:xfrm>
              <a:off y="2879725" x="4754562"/>
              <a:ext cy="268287" cx="1477961"/>
            </a:xfrm>
            <a:custGeom>
              <a:pathLst>
                <a:path w="931" extrusionOk="0" h="169">
                  <a:moveTo>
                    <a:pt y="0" x="0"/>
                  </a:moveTo>
                  <a:lnTo>
                    <a:pt y="166" x="931"/>
                  </a:lnTo>
                  <a:lnTo>
                    <a:pt y="167" x="929"/>
                  </a:lnTo>
                  <a:lnTo>
                    <a:pt y="169" x="927"/>
                  </a:lnTo>
                  <a:lnTo>
                    <a:pt y="7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46" name="Shape 1946"/>
            <p:cNvSpPr/>
            <p:nvPr/>
          </p:nvSpPr>
          <p:spPr>
            <a:xfrm>
              <a:off y="2884486" x="4757737"/>
              <a:ext cy="266700" cx="1471611"/>
            </a:xfrm>
            <a:custGeom>
              <a:pathLst>
                <a:path w="927" extrusionOk="0" h="168">
                  <a:moveTo>
                    <a:pt y="0" x="0"/>
                  </a:moveTo>
                  <a:lnTo>
                    <a:pt y="164" x="927"/>
                  </a:lnTo>
                  <a:lnTo>
                    <a:pt y="166" x="925"/>
                  </a:lnTo>
                  <a:lnTo>
                    <a:pt y="168" x="923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47" name="Shape 1947"/>
            <p:cNvSpPr/>
            <p:nvPr/>
          </p:nvSpPr>
          <p:spPr>
            <a:xfrm>
              <a:off y="2890836" x="4762500"/>
              <a:ext cy="261936" cx="1463675"/>
            </a:xfrm>
            <a:custGeom>
              <a:pathLst>
                <a:path w="922" extrusionOk="0" h="165">
                  <a:moveTo>
                    <a:pt y="0" x="0"/>
                  </a:moveTo>
                  <a:lnTo>
                    <a:pt y="162" x="922"/>
                  </a:lnTo>
                  <a:lnTo>
                    <a:pt y="164" x="920"/>
                  </a:lnTo>
                  <a:lnTo>
                    <a:pt y="165" x="917"/>
                  </a:lnTo>
                  <a:lnTo>
                    <a:pt y="5" x="5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48" name="Shape 1948"/>
            <p:cNvSpPr/>
            <p:nvPr/>
          </p:nvSpPr>
          <p:spPr>
            <a:xfrm>
              <a:off y="2892425" x="4765675"/>
              <a:ext cy="263525" cx="1457325"/>
            </a:xfrm>
            <a:custGeom>
              <a:pathLst>
                <a:path w="918" extrusionOk="0" h="166">
                  <a:moveTo>
                    <a:pt y="0" x="0"/>
                  </a:moveTo>
                  <a:lnTo>
                    <a:pt y="163" x="918"/>
                  </a:lnTo>
                  <a:lnTo>
                    <a:pt y="164" x="915"/>
                  </a:lnTo>
                  <a:lnTo>
                    <a:pt y="166" x="913"/>
                  </a:lnTo>
                  <a:lnTo>
                    <a:pt y="6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AF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49" name="Shape 1949"/>
            <p:cNvSpPr/>
            <p:nvPr/>
          </p:nvSpPr>
          <p:spPr>
            <a:xfrm>
              <a:off y="2898775" x="4770437"/>
              <a:ext cy="260350" cx="1447800"/>
            </a:xfrm>
            <a:custGeom>
              <a:pathLst>
                <a:path w="912" extrusionOk="0" h="164">
                  <a:moveTo>
                    <a:pt y="0" x="0"/>
                  </a:moveTo>
                  <a:lnTo>
                    <a:pt y="160" x="912"/>
                  </a:lnTo>
                  <a:lnTo>
                    <a:pt y="162" x="910"/>
                  </a:lnTo>
                  <a:lnTo>
                    <a:pt y="164" x="90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50" name="Shape 1950"/>
            <p:cNvSpPr/>
            <p:nvPr/>
          </p:nvSpPr>
          <p:spPr>
            <a:xfrm>
              <a:off y="2901950" x="4773612"/>
              <a:ext cy="258762" cx="1441450"/>
            </a:xfrm>
            <a:custGeom>
              <a:pathLst>
                <a:path w="908" extrusionOk="0" h="163">
                  <a:moveTo>
                    <a:pt y="0" x="0"/>
                  </a:moveTo>
                  <a:lnTo>
                    <a:pt y="160" x="908"/>
                  </a:lnTo>
                  <a:lnTo>
                    <a:pt y="162" x="907"/>
                  </a:lnTo>
                  <a:lnTo>
                    <a:pt y="163" x="905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51" name="Shape 1951"/>
            <p:cNvSpPr/>
            <p:nvPr/>
          </p:nvSpPr>
          <p:spPr>
            <a:xfrm>
              <a:off y="2906711" x="4778375"/>
              <a:ext cy="257175" cx="1435100"/>
            </a:xfrm>
            <a:custGeom>
              <a:pathLst>
                <a:path w="904" extrusionOk="0" h="162">
                  <a:moveTo>
                    <a:pt y="0" x="0"/>
                  </a:moveTo>
                  <a:lnTo>
                    <a:pt y="159" x="904"/>
                  </a:lnTo>
                  <a:lnTo>
                    <a:pt y="160" x="902"/>
                  </a:lnTo>
                  <a:lnTo>
                    <a:pt y="162" x="899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52" name="Shape 1952"/>
            <p:cNvSpPr/>
            <p:nvPr/>
          </p:nvSpPr>
          <p:spPr>
            <a:xfrm>
              <a:off y="2909886" x="4781550"/>
              <a:ext cy="257175" cx="1428750"/>
            </a:xfrm>
            <a:custGeom>
              <a:pathLst>
                <a:path w="900" extrusionOk="0" h="162">
                  <a:moveTo>
                    <a:pt y="0" x="0"/>
                  </a:moveTo>
                  <a:lnTo>
                    <a:pt y="158" x="900"/>
                  </a:lnTo>
                  <a:lnTo>
                    <a:pt y="160" x="897"/>
                  </a:lnTo>
                  <a:lnTo>
                    <a:pt y="162" x="895"/>
                  </a:lnTo>
                  <a:lnTo>
                    <a:pt y="6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53" name="Shape 1953"/>
            <p:cNvSpPr/>
            <p:nvPr/>
          </p:nvSpPr>
          <p:spPr>
            <a:xfrm>
              <a:off y="2914650" x="4786312"/>
              <a:ext cy="257175" cx="1419225"/>
            </a:xfrm>
            <a:custGeom>
              <a:pathLst>
                <a:path w="894" extrusionOk="0" h="162">
                  <a:moveTo>
                    <a:pt y="0" x="0"/>
                  </a:moveTo>
                  <a:lnTo>
                    <a:pt y="157" x="894"/>
                  </a:lnTo>
                  <a:lnTo>
                    <a:pt y="159" x="892"/>
                  </a:lnTo>
                  <a:lnTo>
                    <a:pt y="162" x="889"/>
                  </a:lnTo>
                  <a:lnTo>
                    <a:pt y="5" x="6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54" name="Shape 1954"/>
            <p:cNvSpPr/>
            <p:nvPr/>
          </p:nvSpPr>
          <p:spPr>
            <a:xfrm>
              <a:off y="2919411" x="4789487"/>
              <a:ext cy="255586" cx="1412875"/>
            </a:xfrm>
            <a:custGeom>
              <a:pathLst>
                <a:path w="890" extrusionOk="0" h="161">
                  <a:moveTo>
                    <a:pt y="0" x="0"/>
                  </a:moveTo>
                  <a:lnTo>
                    <a:pt y="156" x="890"/>
                  </a:lnTo>
                  <a:lnTo>
                    <a:pt y="159" x="887"/>
                  </a:lnTo>
                  <a:lnTo>
                    <a:pt y="161" x="885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55" name="Shape 1955"/>
            <p:cNvSpPr/>
            <p:nvPr/>
          </p:nvSpPr>
          <p:spPr>
            <a:xfrm>
              <a:off y="2922586" x="4795837"/>
              <a:ext cy="255586" cx="1401761"/>
            </a:xfrm>
            <a:custGeom>
              <a:pathLst>
                <a:path w="883" extrusionOk="0" h="161">
                  <a:moveTo>
                    <a:pt y="0" x="0"/>
                  </a:moveTo>
                  <a:lnTo>
                    <a:pt y="157" x="883"/>
                  </a:lnTo>
                  <a:lnTo>
                    <a:pt y="159" x="881"/>
                  </a:lnTo>
                  <a:lnTo>
                    <a:pt y="161" x="878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56" name="Shape 1956"/>
            <p:cNvSpPr/>
            <p:nvPr/>
          </p:nvSpPr>
          <p:spPr>
            <a:xfrm>
              <a:off y="2927350" x="4797425"/>
              <a:ext cy="252411" cx="1397000"/>
            </a:xfrm>
            <a:custGeom>
              <a:pathLst>
                <a:path w="880" extrusionOk="0" h="159">
                  <a:moveTo>
                    <a:pt y="0" x="0"/>
                  </a:moveTo>
                  <a:lnTo>
                    <a:pt y="156" x="880"/>
                  </a:lnTo>
                  <a:lnTo>
                    <a:pt y="158" x="877"/>
                  </a:lnTo>
                  <a:lnTo>
                    <a:pt y="159" x="875"/>
                  </a:lnTo>
                  <a:lnTo>
                    <a:pt y="6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57" name="Shape 1957"/>
            <p:cNvSpPr/>
            <p:nvPr/>
          </p:nvSpPr>
          <p:spPr>
            <a:xfrm>
              <a:off y="2930525" x="4803775"/>
              <a:ext cy="252411" cx="1385887"/>
            </a:xfrm>
            <a:custGeom>
              <a:pathLst>
                <a:path w="873" extrusionOk="0" h="159">
                  <a:moveTo>
                    <a:pt y="0" x="0"/>
                  </a:moveTo>
                  <a:lnTo>
                    <a:pt y="156" x="873"/>
                  </a:lnTo>
                  <a:lnTo>
                    <a:pt y="157" x="871"/>
                  </a:lnTo>
                  <a:lnTo>
                    <a:pt y="159" x="867"/>
                  </a:lnTo>
                  <a:lnTo>
                    <a:pt y="7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58" name="Shape 1958"/>
            <p:cNvSpPr/>
            <p:nvPr/>
          </p:nvSpPr>
          <p:spPr>
            <a:xfrm>
              <a:off y="2936875" x="4808537"/>
              <a:ext cy="249237" cx="1377950"/>
            </a:xfrm>
            <a:custGeom>
              <a:pathLst>
                <a:path w="868" extrusionOk="0" h="157">
                  <a:moveTo>
                    <a:pt y="0" x="0"/>
                  </a:moveTo>
                  <a:lnTo>
                    <a:pt y="153" x="868"/>
                  </a:lnTo>
                  <a:lnTo>
                    <a:pt y="155" x="864"/>
                  </a:lnTo>
                  <a:lnTo>
                    <a:pt y="157" x="86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59" name="Shape 1959"/>
            <p:cNvSpPr/>
            <p:nvPr/>
          </p:nvSpPr>
          <p:spPr>
            <a:xfrm>
              <a:off y="2941636" x="4811712"/>
              <a:ext cy="246061" cx="1368425"/>
            </a:xfrm>
            <a:custGeom>
              <a:pathLst>
                <a:path w="862" extrusionOk="0" h="155">
                  <a:moveTo>
                    <a:pt y="0" x="0"/>
                  </a:moveTo>
                  <a:lnTo>
                    <a:pt y="152" x="862"/>
                  </a:lnTo>
                  <a:lnTo>
                    <a:pt y="154" x="861"/>
                  </a:lnTo>
                  <a:lnTo>
                    <a:pt y="155" x="857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60" name="Shape 1960"/>
            <p:cNvSpPr/>
            <p:nvPr/>
          </p:nvSpPr>
          <p:spPr>
            <a:xfrm>
              <a:off y="2944811" x="4816475"/>
              <a:ext cy="246061" cx="1362075"/>
            </a:xfrm>
            <a:custGeom>
              <a:pathLst>
                <a:path w="858" extrusionOk="0" h="155">
                  <a:moveTo>
                    <a:pt y="0" x="0"/>
                  </a:moveTo>
                  <a:lnTo>
                    <a:pt y="152" x="858"/>
                  </a:lnTo>
                  <a:lnTo>
                    <a:pt y="153" x="854"/>
                  </a:lnTo>
                  <a:lnTo>
                    <a:pt y="155" x="851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61" name="Shape 1961"/>
            <p:cNvSpPr/>
            <p:nvPr/>
          </p:nvSpPr>
          <p:spPr>
            <a:xfrm>
              <a:off y="2949575" x="4821237"/>
              <a:ext cy="244475" cx="1350962"/>
            </a:xfrm>
            <a:custGeom>
              <a:pathLst>
                <a:path w="851" extrusionOk="0" h="154">
                  <a:moveTo>
                    <a:pt y="0" x="0"/>
                  </a:moveTo>
                  <a:lnTo>
                    <a:pt y="150" x="851"/>
                  </a:lnTo>
                  <a:lnTo>
                    <a:pt y="152" x="848"/>
                  </a:lnTo>
                  <a:lnTo>
                    <a:pt y="154" x="846"/>
                  </a:lnTo>
                  <a:lnTo>
                    <a:pt y="5" x="6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2ED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62" name="Shape 1962"/>
            <p:cNvSpPr/>
            <p:nvPr/>
          </p:nvSpPr>
          <p:spPr>
            <a:xfrm>
              <a:off y="2952750" x="4824412"/>
              <a:ext cy="242887" cx="1343025"/>
            </a:xfrm>
            <a:custGeom>
              <a:pathLst>
                <a:path w="846" extrusionOk="0" h="153">
                  <a:moveTo>
                    <a:pt y="0" x="0"/>
                  </a:moveTo>
                  <a:lnTo>
                    <a:pt y="150" x="846"/>
                  </a:lnTo>
                  <a:lnTo>
                    <a:pt y="152" x="844"/>
                  </a:lnTo>
                  <a:lnTo>
                    <a:pt y="153" x="841"/>
                  </a:lnTo>
                  <a:lnTo>
                    <a:pt y="6" x="5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63" name="Shape 1963"/>
            <p:cNvSpPr/>
            <p:nvPr/>
          </p:nvSpPr>
          <p:spPr>
            <a:xfrm>
              <a:off y="2957511" x="4830762"/>
              <a:ext cy="241300" cx="1333500"/>
            </a:xfrm>
            <a:custGeom>
              <a:pathLst>
                <a:path w="840" extrusionOk="0" h="152">
                  <a:moveTo>
                    <a:pt y="0" x="0"/>
                  </a:moveTo>
                  <a:lnTo>
                    <a:pt y="149" x="840"/>
                  </a:lnTo>
                  <a:lnTo>
                    <a:pt y="150" x="837"/>
                  </a:lnTo>
                  <a:lnTo>
                    <a:pt y="152" x="834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64" name="Shape 1964"/>
            <p:cNvSpPr/>
            <p:nvPr/>
          </p:nvSpPr>
          <p:spPr>
            <a:xfrm>
              <a:off y="2962275" x="4832350"/>
              <a:ext cy="239711" cx="1327150"/>
            </a:xfrm>
            <a:custGeom>
              <a:pathLst>
                <a:path w="836" extrusionOk="0" h="151">
                  <a:moveTo>
                    <a:pt y="0" x="0"/>
                  </a:moveTo>
                  <a:lnTo>
                    <a:pt y="147" x="836"/>
                  </a:lnTo>
                  <a:lnTo>
                    <a:pt y="149" x="833"/>
                  </a:lnTo>
                  <a:lnTo>
                    <a:pt y="151" x="829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65" name="Shape 1965"/>
            <p:cNvSpPr/>
            <p:nvPr/>
          </p:nvSpPr>
          <p:spPr>
            <a:xfrm>
              <a:off y="2965450" x="4838700"/>
              <a:ext cy="239711" cx="1316037"/>
            </a:xfrm>
            <a:custGeom>
              <a:pathLst>
                <a:path w="829" extrusionOk="0" h="151">
                  <a:moveTo>
                    <a:pt y="0" x="0"/>
                  </a:moveTo>
                  <a:lnTo>
                    <a:pt y="147" x="829"/>
                  </a:lnTo>
                  <a:lnTo>
                    <a:pt y="149" x="825"/>
                  </a:lnTo>
                  <a:lnTo>
                    <a:pt y="151" x="823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66" name="Shape 1966"/>
            <p:cNvSpPr/>
            <p:nvPr/>
          </p:nvSpPr>
          <p:spPr>
            <a:xfrm>
              <a:off y="2970211" x="4843462"/>
              <a:ext cy="236537" cx="1304925"/>
            </a:xfrm>
            <a:custGeom>
              <a:pathLst>
                <a:path w="822" extrusionOk="0" h="149">
                  <a:moveTo>
                    <a:pt y="0" x="0"/>
                  </a:moveTo>
                  <a:lnTo>
                    <a:pt y="146" x="822"/>
                  </a:lnTo>
                  <a:lnTo>
                    <a:pt y="148" x="819"/>
                  </a:lnTo>
                  <a:lnTo>
                    <a:pt y="149" x="817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67" name="Shape 1967"/>
            <p:cNvSpPr/>
            <p:nvPr/>
          </p:nvSpPr>
          <p:spPr>
            <a:xfrm>
              <a:off y="2973386" x="4848225"/>
              <a:ext cy="236537" cx="1296987"/>
            </a:xfrm>
            <a:custGeom>
              <a:pathLst>
                <a:path w="817" extrusionOk="0" h="149">
                  <a:moveTo>
                    <a:pt y="0" x="0"/>
                  </a:moveTo>
                  <a:lnTo>
                    <a:pt y="146" x="817"/>
                  </a:lnTo>
                  <a:lnTo>
                    <a:pt y="147" x="814"/>
                  </a:lnTo>
                  <a:lnTo>
                    <a:pt y="149" x="811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68" name="Shape 1968"/>
            <p:cNvSpPr/>
            <p:nvPr/>
          </p:nvSpPr>
          <p:spPr>
            <a:xfrm>
              <a:off y="2979736" x="4851400"/>
              <a:ext cy="233361" cx="1289050"/>
            </a:xfrm>
            <a:custGeom>
              <a:pathLst>
                <a:path w="812" extrusionOk="0" h="147">
                  <a:moveTo>
                    <a:pt y="0" x="0"/>
                  </a:moveTo>
                  <a:lnTo>
                    <a:pt y="143" x="812"/>
                  </a:lnTo>
                  <a:lnTo>
                    <a:pt y="145" x="809"/>
                  </a:lnTo>
                  <a:lnTo>
                    <a:pt y="147" x="80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69" name="Shape 1969"/>
            <p:cNvSpPr/>
            <p:nvPr/>
          </p:nvSpPr>
          <p:spPr>
            <a:xfrm>
              <a:off y="2984500" x="4856162"/>
              <a:ext cy="230187" cx="1279525"/>
            </a:xfrm>
            <a:custGeom>
              <a:pathLst>
                <a:path w="806" extrusionOk="0" h="145">
                  <a:moveTo>
                    <a:pt y="0" x="0"/>
                  </a:moveTo>
                  <a:lnTo>
                    <a:pt y="142" x="806"/>
                  </a:lnTo>
                  <a:lnTo>
                    <a:pt y="144" x="802"/>
                  </a:lnTo>
                  <a:lnTo>
                    <a:pt y="145" x="797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70" name="Shape 1970"/>
            <p:cNvSpPr/>
            <p:nvPr/>
          </p:nvSpPr>
          <p:spPr>
            <a:xfrm>
              <a:off y="2987675" x="4862512"/>
              <a:ext cy="227011" cx="1266825"/>
            </a:xfrm>
            <a:custGeom>
              <a:pathLst>
                <a:path w="798" extrusionOk="0" h="143">
                  <a:moveTo>
                    <a:pt y="0" x="0"/>
                  </a:moveTo>
                  <a:lnTo>
                    <a:pt y="142" x="798"/>
                  </a:lnTo>
                  <a:lnTo>
                    <a:pt y="143" x="793"/>
                  </a:lnTo>
                  <a:lnTo>
                    <a:pt y="143" x="790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71" name="Shape 1971"/>
            <p:cNvSpPr/>
            <p:nvPr/>
          </p:nvSpPr>
          <p:spPr>
            <a:xfrm>
              <a:off y="2992436" x="4864100"/>
              <a:ext cy="225425" cx="1257300"/>
            </a:xfrm>
            <a:custGeom>
              <a:pathLst>
                <a:path w="792" extrusionOk="0" h="142">
                  <a:moveTo>
                    <a:pt y="0" x="0"/>
                  </a:moveTo>
                  <a:lnTo>
                    <a:pt y="140" x="792"/>
                  </a:lnTo>
                  <a:lnTo>
                    <a:pt y="140" x="789"/>
                  </a:lnTo>
                  <a:lnTo>
                    <a:pt y="142" x="786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72" name="Shape 1972"/>
            <p:cNvSpPr/>
            <p:nvPr/>
          </p:nvSpPr>
          <p:spPr>
            <a:xfrm>
              <a:off y="2995611" x="4870450"/>
              <a:ext cy="225425" cx="1246186"/>
            </a:xfrm>
            <a:custGeom>
              <a:pathLst>
                <a:path w="785" extrusionOk="0" h="142">
                  <a:moveTo>
                    <a:pt y="0" x="0"/>
                  </a:moveTo>
                  <a:lnTo>
                    <a:pt y="138" x="785"/>
                  </a:lnTo>
                  <a:lnTo>
                    <a:pt y="140" x="782"/>
                  </a:lnTo>
                  <a:lnTo>
                    <a:pt y="142" x="778"/>
                  </a:lnTo>
                  <a:lnTo>
                    <a:pt y="6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73" name="Shape 1973"/>
            <p:cNvSpPr/>
            <p:nvPr/>
          </p:nvSpPr>
          <p:spPr>
            <a:xfrm>
              <a:off y="3000375" x="4875212"/>
              <a:ext cy="222250" cx="1236661"/>
            </a:xfrm>
            <a:custGeom>
              <a:pathLst>
                <a:path w="779" extrusionOk="0" h="140">
                  <a:moveTo>
                    <a:pt y="0" x="0"/>
                  </a:moveTo>
                  <a:lnTo>
                    <a:pt y="137" x="779"/>
                  </a:lnTo>
                  <a:lnTo>
                    <a:pt y="139" x="775"/>
                  </a:lnTo>
                  <a:lnTo>
                    <a:pt y="140" x="770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74" name="Shape 1974"/>
            <p:cNvSpPr/>
            <p:nvPr/>
          </p:nvSpPr>
          <p:spPr>
            <a:xfrm>
              <a:off y="3005136" x="4881562"/>
              <a:ext cy="220661" cx="1223961"/>
            </a:xfrm>
            <a:custGeom>
              <a:pathLst>
                <a:path w="771" extrusionOk="0" h="139">
                  <a:moveTo>
                    <a:pt y="0" x="0"/>
                  </a:moveTo>
                  <a:lnTo>
                    <a:pt y="136" x="771"/>
                  </a:lnTo>
                  <a:lnTo>
                    <a:pt y="137" x="766"/>
                  </a:lnTo>
                  <a:lnTo>
                    <a:pt y="139" x="763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75" name="Shape 1975"/>
            <p:cNvSpPr/>
            <p:nvPr/>
          </p:nvSpPr>
          <p:spPr>
            <a:xfrm>
              <a:off y="3008311" x="4886325"/>
              <a:ext cy="220661" cx="1211261"/>
            </a:xfrm>
            <a:custGeom>
              <a:pathLst>
                <a:path w="763" extrusionOk="0" h="139">
                  <a:moveTo>
                    <a:pt y="0" x="0"/>
                  </a:moveTo>
                  <a:lnTo>
                    <a:pt y="135" x="763"/>
                  </a:lnTo>
                  <a:lnTo>
                    <a:pt y="137" x="760"/>
                  </a:lnTo>
                  <a:lnTo>
                    <a:pt y="139" x="756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76" name="Shape 1976"/>
            <p:cNvSpPr/>
            <p:nvPr/>
          </p:nvSpPr>
          <p:spPr>
            <a:xfrm>
              <a:off y="3014661" x="4889500"/>
              <a:ext cy="215900" cx="1203325"/>
            </a:xfrm>
            <a:custGeom>
              <a:pathLst>
                <a:path w="758" extrusionOk="0" h="136">
                  <a:moveTo>
                    <a:pt y="0" x="0"/>
                  </a:moveTo>
                  <a:lnTo>
                    <a:pt y="133" x="758"/>
                  </a:lnTo>
                  <a:lnTo>
                    <a:pt y="135" x="753"/>
                  </a:lnTo>
                  <a:lnTo>
                    <a:pt y="136" x="749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77" name="Shape 1977"/>
            <p:cNvSpPr/>
            <p:nvPr/>
          </p:nvSpPr>
          <p:spPr>
            <a:xfrm>
              <a:off y="3019425" x="4894262"/>
              <a:ext cy="214311" cx="1192211"/>
            </a:xfrm>
            <a:custGeom>
              <a:pathLst>
                <a:path w="751" extrusionOk="0" h="135">
                  <a:moveTo>
                    <a:pt y="0" x="0"/>
                  </a:moveTo>
                  <a:lnTo>
                    <a:pt y="132" x="751"/>
                  </a:lnTo>
                  <a:lnTo>
                    <a:pt y="133" x="746"/>
                  </a:lnTo>
                  <a:lnTo>
                    <a:pt y="135" x="741"/>
                  </a:lnTo>
                  <a:lnTo>
                    <a:pt y="5" x="7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78" name="Shape 1978"/>
            <p:cNvSpPr/>
            <p:nvPr/>
          </p:nvSpPr>
          <p:spPr>
            <a:xfrm>
              <a:off y="3022600" x="4899025"/>
              <a:ext cy="211137" cx="1179512"/>
            </a:xfrm>
            <a:custGeom>
              <a:pathLst>
                <a:path w="743" extrusionOk="0" h="133">
                  <a:moveTo>
                    <a:pt y="0" x="0"/>
                  </a:moveTo>
                  <a:lnTo>
                    <a:pt y="131" x="743"/>
                  </a:lnTo>
                  <a:lnTo>
                    <a:pt y="133" x="738"/>
                  </a:lnTo>
                  <a:lnTo>
                    <a:pt y="133" x="735"/>
                  </a:lnTo>
                  <a:lnTo>
                    <a:pt y="6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79" name="Shape 1979"/>
            <p:cNvSpPr/>
            <p:nvPr/>
          </p:nvSpPr>
          <p:spPr>
            <a:xfrm>
              <a:off y="3027361" x="4905375"/>
              <a:ext cy="209550" cx="1165225"/>
            </a:xfrm>
            <a:custGeom>
              <a:pathLst>
                <a:path w="734" extrusionOk="0" h="132">
                  <a:moveTo>
                    <a:pt y="0" x="0"/>
                  </a:moveTo>
                  <a:lnTo>
                    <a:pt y="130" x="734"/>
                  </a:lnTo>
                  <a:lnTo>
                    <a:pt y="130" x="729"/>
                  </a:lnTo>
                  <a:lnTo>
                    <a:pt y="132" x="726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80" name="Shape 1980"/>
            <p:cNvSpPr/>
            <p:nvPr/>
          </p:nvSpPr>
          <p:spPr>
            <a:xfrm>
              <a:off y="3032125" x="4910137"/>
              <a:ext cy="206375" cx="1155700"/>
            </a:xfrm>
            <a:custGeom>
              <a:pathLst>
                <a:path w="728" extrusionOk="0" h="130">
                  <a:moveTo>
                    <a:pt y="0" x="0"/>
                  </a:moveTo>
                  <a:lnTo>
                    <a:pt y="127" x="728"/>
                  </a:lnTo>
                  <a:lnTo>
                    <a:pt y="129" x="723"/>
                  </a:lnTo>
                  <a:lnTo>
                    <a:pt y="130" x="718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81" name="Shape 1981"/>
            <p:cNvSpPr/>
            <p:nvPr/>
          </p:nvSpPr>
          <p:spPr>
            <a:xfrm>
              <a:off y="3035300" x="4916487"/>
              <a:ext cy="206375" cx="1141412"/>
            </a:xfrm>
            <a:custGeom>
              <a:pathLst>
                <a:path w="719" extrusionOk="0" h="130">
                  <a:moveTo>
                    <a:pt y="0" x="0"/>
                  </a:moveTo>
                  <a:lnTo>
                    <a:pt y="127" x="719"/>
                  </a:lnTo>
                  <a:lnTo>
                    <a:pt y="128" x="714"/>
                  </a:lnTo>
                  <a:lnTo>
                    <a:pt y="130" x="709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82" name="Shape 1982"/>
            <p:cNvSpPr/>
            <p:nvPr/>
          </p:nvSpPr>
          <p:spPr>
            <a:xfrm>
              <a:off y="3040061" x="4921250"/>
              <a:ext cy="204786" cx="1128712"/>
            </a:xfrm>
            <a:custGeom>
              <a:pathLst>
                <a:path w="711" extrusionOk="0" h="129">
                  <a:moveTo>
                    <a:pt y="0" x="0"/>
                  </a:moveTo>
                  <a:lnTo>
                    <a:pt y="125" x="711"/>
                  </a:lnTo>
                  <a:lnTo>
                    <a:pt y="127" x="706"/>
                  </a:lnTo>
                  <a:lnTo>
                    <a:pt y="129" x="70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83" name="Shape 1983"/>
            <p:cNvSpPr/>
            <p:nvPr/>
          </p:nvSpPr>
          <p:spPr>
            <a:xfrm>
              <a:off y="3043236" x="4924425"/>
              <a:ext cy="201612" cx="1117600"/>
            </a:xfrm>
            <a:custGeom>
              <a:pathLst>
                <a:path w="704" extrusionOk="0" h="127">
                  <a:moveTo>
                    <a:pt y="0" x="0"/>
                  </a:moveTo>
                  <a:lnTo>
                    <a:pt y="125" x="704"/>
                  </a:lnTo>
                  <a:lnTo>
                    <a:pt y="127" x="697"/>
                  </a:lnTo>
                  <a:lnTo>
                    <a:pt y="127" x="692"/>
                  </a:lnTo>
                  <a:lnTo>
                    <a:pt y="7" x="6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84" name="Shape 1984"/>
            <p:cNvSpPr/>
            <p:nvPr/>
          </p:nvSpPr>
          <p:spPr>
            <a:xfrm>
              <a:off y="3049586" x="4929187"/>
              <a:ext cy="198436" cx="1104900"/>
            </a:xfrm>
            <a:custGeom>
              <a:pathLst>
                <a:path w="696" extrusionOk="0" h="125">
                  <a:moveTo>
                    <a:pt y="0" x="0"/>
                  </a:moveTo>
                  <a:lnTo>
                    <a:pt y="123" x="696"/>
                  </a:lnTo>
                  <a:lnTo>
                    <a:pt y="123" x="689"/>
                  </a:lnTo>
                  <a:lnTo>
                    <a:pt y="125" x="684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85" name="Shape 1985"/>
            <p:cNvSpPr/>
            <p:nvPr/>
          </p:nvSpPr>
          <p:spPr>
            <a:xfrm>
              <a:off y="3054350" x="4933950"/>
              <a:ext cy="195261" cx="1089025"/>
            </a:xfrm>
            <a:custGeom>
              <a:pathLst>
                <a:path w="686" extrusionOk="0" h="123">
                  <a:moveTo>
                    <a:pt y="0" x="0"/>
                  </a:moveTo>
                  <a:lnTo>
                    <a:pt y="120" x="686"/>
                  </a:lnTo>
                  <a:lnTo>
                    <a:pt y="122" x="681"/>
                  </a:lnTo>
                  <a:lnTo>
                    <a:pt y="123" x="674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86" name="Shape 1986"/>
            <p:cNvSpPr/>
            <p:nvPr/>
          </p:nvSpPr>
          <p:spPr>
            <a:xfrm>
              <a:off y="3057525" x="4940300"/>
              <a:ext cy="192087" cx="1074736"/>
            </a:xfrm>
            <a:custGeom>
              <a:pathLst>
                <a:path w="677" extrusionOk="0" h="121">
                  <a:moveTo>
                    <a:pt y="0" x="0"/>
                  </a:moveTo>
                  <a:lnTo>
                    <a:pt y="120" x="677"/>
                  </a:lnTo>
                  <a:lnTo>
                    <a:pt y="121" x="670"/>
                  </a:lnTo>
                  <a:lnTo>
                    <a:pt y="121" x="665"/>
                  </a:lnTo>
                  <a:lnTo>
                    <a:pt y="6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87" name="Shape 1987"/>
            <p:cNvSpPr/>
            <p:nvPr/>
          </p:nvSpPr>
          <p:spPr>
            <a:xfrm>
              <a:off y="3062286" x="4945062"/>
              <a:ext cy="190500" cx="1058861"/>
            </a:xfrm>
            <a:custGeom>
              <a:pathLst>
                <a:path w="667" extrusionOk="0" h="120">
                  <a:moveTo>
                    <a:pt y="0" x="0"/>
                  </a:moveTo>
                  <a:lnTo>
                    <a:pt y="118" x="667"/>
                  </a:lnTo>
                  <a:lnTo>
                    <a:pt y="118" x="660"/>
                  </a:lnTo>
                  <a:lnTo>
                    <a:pt y="120" x="65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88" name="Shape 1988"/>
            <p:cNvSpPr/>
            <p:nvPr/>
          </p:nvSpPr>
          <p:spPr>
            <a:xfrm>
              <a:off y="3067050" x="4949825"/>
              <a:ext cy="188912" cx="1046161"/>
            </a:xfrm>
            <a:custGeom>
              <a:pathLst>
                <a:path w="659" extrusionOk="0" h="119">
                  <a:moveTo>
                    <a:pt y="0" x="0"/>
                  </a:moveTo>
                  <a:lnTo>
                    <a:pt y="115" x="659"/>
                  </a:lnTo>
                  <a:lnTo>
                    <a:pt y="117" x="652"/>
                  </a:lnTo>
                  <a:lnTo>
                    <a:pt y="119" x="645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89" name="Shape 1989"/>
            <p:cNvSpPr/>
            <p:nvPr/>
          </p:nvSpPr>
          <p:spPr>
            <a:xfrm>
              <a:off y="3070225" x="4956175"/>
              <a:ext cy="185736" cx="1028700"/>
            </a:xfrm>
            <a:custGeom>
              <a:pathLst>
                <a:path w="648" extrusionOk="0" h="117">
                  <a:moveTo>
                    <a:pt y="0" x="0"/>
                  </a:moveTo>
                  <a:lnTo>
                    <a:pt y="115" x="648"/>
                  </a:lnTo>
                  <a:lnTo>
                    <a:pt y="117" x="641"/>
                  </a:lnTo>
                  <a:lnTo>
                    <a:pt y="117" x="633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90" name="Shape 1990"/>
            <p:cNvSpPr/>
            <p:nvPr/>
          </p:nvSpPr>
          <p:spPr>
            <a:xfrm>
              <a:off y="3074986" x="4960937"/>
              <a:ext cy="182561" cx="1012825"/>
            </a:xfrm>
            <a:custGeom>
              <a:pathLst>
                <a:path w="638" extrusionOk="0" h="115">
                  <a:moveTo>
                    <a:pt y="0" x="0"/>
                  </a:moveTo>
                  <a:lnTo>
                    <a:pt y="114" x="638"/>
                  </a:lnTo>
                  <a:lnTo>
                    <a:pt y="114" x="630"/>
                  </a:lnTo>
                  <a:lnTo>
                    <a:pt y="115" x="623"/>
                  </a:lnTo>
                  <a:lnTo>
                    <a:pt y="5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2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91" name="Shape 1991"/>
            <p:cNvSpPr/>
            <p:nvPr/>
          </p:nvSpPr>
          <p:spPr>
            <a:xfrm>
              <a:off y="3081336" x="4967287"/>
              <a:ext cy="176212" cx="993775"/>
            </a:xfrm>
            <a:custGeom>
              <a:pathLst>
                <a:path w="626" extrusionOk="0" h="111">
                  <a:moveTo>
                    <a:pt y="0" x="0"/>
                  </a:moveTo>
                  <a:lnTo>
                    <a:pt y="110" x="626"/>
                  </a:lnTo>
                  <a:lnTo>
                    <a:pt y="111" x="619"/>
                  </a:lnTo>
                  <a:lnTo>
                    <a:pt y="111" x="611"/>
                  </a:lnTo>
                  <a:lnTo>
                    <a:pt y="5" x="6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92" name="Shape 1992"/>
            <p:cNvSpPr/>
            <p:nvPr/>
          </p:nvSpPr>
          <p:spPr>
            <a:xfrm>
              <a:off y="3082925" x="4972050"/>
              <a:ext cy="177800" cx="977900"/>
            </a:xfrm>
            <a:custGeom>
              <a:pathLst>
                <a:path w="616" extrusionOk="0" h="112">
                  <a:moveTo>
                    <a:pt y="0" x="0"/>
                  </a:moveTo>
                  <a:lnTo>
                    <a:pt y="110" x="616"/>
                  </a:lnTo>
                  <a:lnTo>
                    <a:pt y="110" x="608"/>
                  </a:lnTo>
                  <a:lnTo>
                    <a:pt y="112" x="599"/>
                  </a:lnTo>
                  <a:lnTo>
                    <a:pt y="7" x="7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93" name="Shape 1993"/>
            <p:cNvSpPr/>
            <p:nvPr/>
          </p:nvSpPr>
          <p:spPr>
            <a:xfrm>
              <a:off y="3089275" x="4976812"/>
              <a:ext cy="171450" cx="960436"/>
            </a:xfrm>
            <a:custGeom>
              <a:pathLst>
                <a:path w="605" extrusionOk="0" h="108">
                  <a:moveTo>
                    <a:pt y="0" x="0"/>
                  </a:moveTo>
                  <a:lnTo>
                    <a:pt y="106" x="605"/>
                  </a:lnTo>
                  <a:lnTo>
                    <a:pt y="108" x="596"/>
                  </a:lnTo>
                  <a:lnTo>
                    <a:pt y="108" x="588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94" name="Shape 1994"/>
            <p:cNvSpPr/>
            <p:nvPr/>
          </p:nvSpPr>
          <p:spPr>
            <a:xfrm>
              <a:off y="3094036" x="4983162"/>
              <a:ext cy="166686" cx="939800"/>
            </a:xfrm>
            <a:custGeom>
              <a:pathLst>
                <a:path w="592" extrusionOk="0" h="105">
                  <a:moveTo>
                    <a:pt y="0" x="0"/>
                  </a:moveTo>
                  <a:lnTo>
                    <a:pt y="105" x="592"/>
                  </a:lnTo>
                  <a:lnTo>
                    <a:pt y="105" x="582"/>
                  </a:lnTo>
                  <a:lnTo>
                    <a:pt y="105" x="574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95" name="Shape 1995"/>
            <p:cNvSpPr/>
            <p:nvPr/>
          </p:nvSpPr>
          <p:spPr>
            <a:xfrm>
              <a:off y="3097211" x="4987925"/>
              <a:ext cy="163511" cx="922337"/>
            </a:xfrm>
            <a:custGeom>
              <a:pathLst>
                <a:path w="581" extrusionOk="0" h="103">
                  <a:moveTo>
                    <a:pt y="0" x="0"/>
                  </a:moveTo>
                  <a:lnTo>
                    <a:pt y="103" x="581"/>
                  </a:lnTo>
                  <a:lnTo>
                    <a:pt y="103" x="571"/>
                  </a:lnTo>
                  <a:lnTo>
                    <a:pt y="103" x="559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96" name="Shape 1996"/>
            <p:cNvSpPr/>
            <p:nvPr/>
          </p:nvSpPr>
          <p:spPr>
            <a:xfrm>
              <a:off y="3101975" x="4992687"/>
              <a:ext cy="158750" cx="901700"/>
            </a:xfrm>
            <a:custGeom>
              <a:pathLst>
                <a:path w="568" extrusionOk="0" h="100">
                  <a:moveTo>
                    <a:pt y="0" x="0"/>
                  </a:moveTo>
                  <a:lnTo>
                    <a:pt y="100" x="568"/>
                  </a:lnTo>
                  <a:lnTo>
                    <a:pt y="100" x="556"/>
                  </a:lnTo>
                  <a:lnTo>
                    <a:pt y="100" x="544"/>
                  </a:lnTo>
                  <a:lnTo>
                    <a:pt y="5" x="7"/>
                  </a:lnTo>
                  <a:lnTo>
                    <a:pt y="5" x="7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97" name="Shape 1997"/>
            <p:cNvSpPr/>
            <p:nvPr/>
          </p:nvSpPr>
          <p:spPr>
            <a:xfrm>
              <a:off y="3108325" x="4999037"/>
              <a:ext cy="152400" cx="876300"/>
            </a:xfrm>
            <a:custGeom>
              <a:pathLst>
                <a:path w="552" extrusionOk="0" h="96">
                  <a:moveTo>
                    <a:pt y="0" x="0"/>
                  </a:moveTo>
                  <a:lnTo>
                    <a:pt y="96" x="552"/>
                  </a:lnTo>
                  <a:lnTo>
                    <a:pt y="96" x="540"/>
                  </a:lnTo>
                  <a:lnTo>
                    <a:pt y="96" x="528"/>
                  </a:lnTo>
                  <a:lnTo>
                    <a:pt y="5" x="7"/>
                  </a:lnTo>
                  <a:lnTo>
                    <a:pt y="3" x="5"/>
                  </a:lnTo>
                  <a:lnTo>
                    <a:pt y="1" x="3"/>
                  </a:lnTo>
                  <a:lnTo>
                    <a:pt y="0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98" name="Shape 1998"/>
            <p:cNvSpPr/>
            <p:nvPr/>
          </p:nvSpPr>
          <p:spPr>
            <a:xfrm>
              <a:off y="3109911" x="5003800"/>
              <a:ext cy="150812" cx="852486"/>
            </a:xfrm>
            <a:custGeom>
              <a:pathLst>
                <a:path w="537" extrusionOk="0" h="95">
                  <a:moveTo>
                    <a:pt y="0" x="0"/>
                  </a:moveTo>
                  <a:lnTo>
                    <a:pt y="95" x="537"/>
                  </a:lnTo>
                  <a:lnTo>
                    <a:pt y="95" x="524"/>
                  </a:lnTo>
                  <a:lnTo>
                    <a:pt y="95" x="510"/>
                  </a:lnTo>
                  <a:lnTo>
                    <a:pt y="7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99" name="Shape 1999"/>
            <p:cNvSpPr/>
            <p:nvPr/>
          </p:nvSpPr>
          <p:spPr>
            <a:xfrm>
              <a:off y="3116261" x="5010150"/>
              <a:ext cy="144461" cx="827087"/>
            </a:xfrm>
            <a:custGeom>
              <a:pathLst>
                <a:path w="521" extrusionOk="0" h="91">
                  <a:moveTo>
                    <a:pt y="0" x="0"/>
                  </a:moveTo>
                  <a:lnTo>
                    <a:pt y="91" x="521"/>
                  </a:lnTo>
                  <a:lnTo>
                    <a:pt y="91" x="508"/>
                  </a:lnTo>
                  <a:lnTo>
                    <a:pt y="91" x="496"/>
                  </a:lnTo>
                  <a:lnTo>
                    <a:pt y="83" x="449"/>
                  </a:lnTo>
                  <a:lnTo>
                    <a:pt y="7" x="8"/>
                  </a:lnTo>
                  <a:lnTo>
                    <a:pt y="3" x="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00" name="Shape 2000"/>
            <p:cNvSpPr/>
            <p:nvPr/>
          </p:nvSpPr>
          <p:spPr>
            <a:xfrm>
              <a:off y="3121025" x="5014912"/>
              <a:ext cy="139700" cx="798512"/>
            </a:xfrm>
            <a:custGeom>
              <a:pathLst>
                <a:path w="503" extrusionOk="0" h="88">
                  <a:moveTo>
                    <a:pt y="0" x="0"/>
                  </a:moveTo>
                  <a:lnTo>
                    <a:pt y="88" x="503"/>
                  </a:lnTo>
                  <a:lnTo>
                    <a:pt y="88" x="498"/>
                  </a:lnTo>
                  <a:lnTo>
                    <a:pt y="88" x="493"/>
                  </a:lnTo>
                  <a:lnTo>
                    <a:pt y="58" x="304"/>
                  </a:lnTo>
                  <a:lnTo>
                    <a:pt y="7" x="12"/>
                  </a:lnTo>
                  <a:lnTo>
                    <a:pt y="4" x="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01" name="Shape 2001"/>
            <p:cNvSpPr/>
            <p:nvPr/>
          </p:nvSpPr>
          <p:spPr>
            <a:xfrm>
              <a:off y="3127375" x="5022850"/>
              <a:ext cy="120650" cx="700086"/>
            </a:xfrm>
            <a:custGeom>
              <a:pathLst>
                <a:path w="441" extrusionOk="0" h="76">
                  <a:moveTo>
                    <a:pt y="0" x="0"/>
                  </a:moveTo>
                  <a:lnTo>
                    <a:pt y="76" x="441"/>
                  </a:lnTo>
                  <a:lnTo>
                    <a:pt y="32" x="159"/>
                  </a:lnTo>
                  <a:lnTo>
                    <a:pt y="6" x="19"/>
                  </a:lnTo>
                  <a:lnTo>
                    <a:pt y="3" x="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02" name="Shape 2002"/>
            <p:cNvSpPr/>
            <p:nvPr/>
          </p:nvSpPr>
          <p:spPr>
            <a:xfrm>
              <a:off y="3132136" x="5033962"/>
              <a:ext cy="80961" cx="463550"/>
            </a:xfrm>
            <a:custGeom>
              <a:pathLst>
                <a:path w="292" extrusionOk="0" h="51">
                  <a:moveTo>
                    <a:pt y="0" x="0"/>
                  </a:moveTo>
                  <a:lnTo>
                    <a:pt y="51" x="292"/>
                  </a:lnTo>
                  <a:lnTo>
                    <a:pt y="10" x="35"/>
                  </a:lnTo>
                  <a:lnTo>
                    <a:pt y="5" x="1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03" name="Shape 2003"/>
            <p:cNvSpPr/>
            <p:nvPr/>
          </p:nvSpPr>
          <p:spPr>
            <a:xfrm>
              <a:off y="3136900" x="5053012"/>
              <a:ext cy="41275" cx="222250"/>
            </a:xfrm>
            <a:custGeom>
              <a:pathLst>
                <a:path w="140" extrusionOk="0" h="26">
                  <a:moveTo>
                    <a:pt y="0" x="0"/>
                  </a:moveTo>
                  <a:lnTo>
                    <a:pt y="26" x="140"/>
                  </a:lnTo>
                  <a:lnTo>
                    <a:pt y="7" x="23"/>
                  </a:lnTo>
                  <a:lnTo>
                    <a:pt y="4" x="1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04" name="Shape 2004"/>
            <p:cNvSpPr/>
            <p:nvPr/>
          </p:nvSpPr>
          <p:spPr>
            <a:xfrm>
              <a:off y="2670175" x="4621212"/>
              <a:ext cy="590550" cx="1663700"/>
            </a:xfrm>
            <a:custGeom>
              <a:pathLst>
                <a:path w="1048" extrusionOk="0" h="372">
                  <a:moveTo>
                    <a:pt y="2" x="5"/>
                  </a:moveTo>
                  <a:lnTo>
                    <a:pt y="10" x="1"/>
                  </a:lnTo>
                  <a:lnTo>
                    <a:pt y="21" x="0"/>
                  </a:lnTo>
                  <a:lnTo>
                    <a:pt y="29" x="1"/>
                  </a:lnTo>
                  <a:lnTo>
                    <a:pt y="37" x="5"/>
                  </a:lnTo>
                  <a:lnTo>
                    <a:pt y="70" x="30"/>
                  </a:lnTo>
                  <a:lnTo>
                    <a:pt y="102" x="56"/>
                  </a:lnTo>
                  <a:lnTo>
                    <a:pt y="132" x="84"/>
                  </a:lnTo>
                  <a:lnTo>
                    <a:pt y="162" x="113"/>
                  </a:lnTo>
                  <a:lnTo>
                    <a:pt y="193" x="143"/>
                  </a:lnTo>
                  <a:lnTo>
                    <a:pt y="222" x="174"/>
                  </a:lnTo>
                  <a:lnTo>
                    <a:pt y="249" x="207"/>
                  </a:lnTo>
                  <a:lnTo>
                    <a:pt y="277" x="241"/>
                  </a:lnTo>
                  <a:lnTo>
                    <a:pt y="286" x="251"/>
                  </a:lnTo>
                  <a:lnTo>
                    <a:pt y="293" x="265"/>
                  </a:lnTo>
                  <a:lnTo>
                    <a:pt y="296" x="280"/>
                  </a:lnTo>
                  <a:lnTo>
                    <a:pt y="301" x="295"/>
                  </a:lnTo>
                  <a:lnTo>
                    <a:pt y="372" x="741"/>
                  </a:lnTo>
                  <a:lnTo>
                    <a:pt y="372" x="770"/>
                  </a:lnTo>
                  <a:lnTo>
                    <a:pt y="372" x="795"/>
                  </a:lnTo>
                  <a:lnTo>
                    <a:pt y="370" x="822"/>
                  </a:lnTo>
                  <a:lnTo>
                    <a:pt y="369" x="846"/>
                  </a:lnTo>
                  <a:lnTo>
                    <a:pt y="365" x="869"/>
                  </a:lnTo>
                  <a:lnTo>
                    <a:pt y="360" x="891"/>
                  </a:lnTo>
                  <a:lnTo>
                    <a:pt y="355" x="913"/>
                  </a:lnTo>
                  <a:lnTo>
                    <a:pt y="348" x="932"/>
                  </a:lnTo>
                  <a:lnTo>
                    <a:pt y="340" x="950"/>
                  </a:lnTo>
                  <a:lnTo>
                    <a:pt y="331" x="969"/>
                  </a:lnTo>
                  <a:lnTo>
                    <a:pt y="321" x="984"/>
                  </a:lnTo>
                  <a:lnTo>
                    <a:pt y="311" x="999"/>
                  </a:lnTo>
                  <a:lnTo>
                    <a:pt y="299" x="1013"/>
                  </a:lnTo>
                  <a:lnTo>
                    <a:pt y="286" x="1026"/>
                  </a:lnTo>
                  <a:lnTo>
                    <a:pt y="272" x="1036"/>
                  </a:lnTo>
                  <a:lnTo>
                    <a:pt y="257" x="1048"/>
                  </a:lnTo>
                  <a:lnTo>
                    <a:pt y="254" x="1038"/>
                  </a:lnTo>
                  <a:lnTo>
                    <a:pt y="250" x="1033"/>
                  </a:lnTo>
                  <a:lnTo>
                    <a:pt y="213" x="988"/>
                  </a:lnTo>
                  <a:lnTo>
                    <a:pt y="179" x="944"/>
                  </a:lnTo>
                  <a:lnTo>
                    <a:pt y="149" x="896"/>
                  </a:lnTo>
                  <a:lnTo>
                    <a:pt y="122" x="851"/>
                  </a:lnTo>
                  <a:lnTo>
                    <a:pt y="97" x="802"/>
                  </a:lnTo>
                  <a:lnTo>
                    <a:pt y="76" x="753"/>
                  </a:lnTo>
                  <a:lnTo>
                    <a:pt y="58" x="704"/>
                  </a:lnTo>
                  <a:lnTo>
                    <a:pt y="42" x="653"/>
                  </a:lnTo>
                  <a:lnTo>
                    <a:pt y="29" x="603"/>
                  </a:lnTo>
                  <a:lnTo>
                    <a:pt y="19" x="550"/>
                  </a:lnTo>
                  <a:lnTo>
                    <a:pt y="10" x="498"/>
                  </a:lnTo>
                  <a:lnTo>
                    <a:pt y="5" x="446"/>
                  </a:lnTo>
                  <a:lnTo>
                    <a:pt y="2" x="392"/>
                  </a:lnTo>
                  <a:lnTo>
                    <a:pt y="0" x="337"/>
                  </a:lnTo>
                  <a:lnTo>
                    <a:pt y="0" x="283"/>
                  </a:lnTo>
                  <a:lnTo>
                    <a:pt y="2" x="229"/>
                  </a:lnTo>
                  <a:lnTo>
                    <a:pt y="4" x="213"/>
                  </a:lnTo>
                  <a:lnTo>
                    <a:pt y="4" x="167"/>
                  </a:lnTo>
                  <a:lnTo>
                    <a:pt y="4" x="96"/>
                  </a:lnTo>
                  <a:lnTo>
                    <a:pt y="2" x="5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05" name="Shape 2005"/>
            <p:cNvSpPr/>
            <p:nvPr/>
          </p:nvSpPr>
          <p:spPr>
            <a:xfrm>
              <a:off y="2697161" x="4660900"/>
              <a:ext cy="395287" cx="1584325"/>
            </a:xfrm>
            <a:custGeom>
              <a:pathLst>
                <a:path w="998" extrusionOk="0" h="249">
                  <a:moveTo>
                    <a:pt y="25" x="14"/>
                  </a:moveTo>
                  <a:lnTo>
                    <a:pt y="29" x="186"/>
                  </a:lnTo>
                  <a:lnTo>
                    <a:pt y="32" x="328"/>
                  </a:lnTo>
                  <a:lnTo>
                    <a:pt y="34" x="390"/>
                  </a:lnTo>
                  <a:lnTo>
                    <a:pt y="36" x="448"/>
                  </a:lnTo>
                  <a:lnTo>
                    <a:pt y="41" x="502"/>
                  </a:lnTo>
                  <a:lnTo>
                    <a:pt y="47" x="552"/>
                  </a:lnTo>
                  <a:lnTo>
                    <a:pt y="51" x="578"/>
                  </a:lnTo>
                  <a:lnTo>
                    <a:pt y="56" x="603"/>
                  </a:lnTo>
                  <a:lnTo>
                    <a:pt y="63" x="628"/>
                  </a:lnTo>
                  <a:lnTo>
                    <a:pt y="69" x="654"/>
                  </a:lnTo>
                  <a:lnTo>
                    <a:pt y="76" x="679"/>
                  </a:lnTo>
                  <a:lnTo>
                    <a:pt y="86" x="704"/>
                  </a:lnTo>
                  <a:lnTo>
                    <a:pt y="96" x="730"/>
                  </a:lnTo>
                  <a:lnTo>
                    <a:pt y="107" x="755"/>
                  </a:lnTo>
                  <a:lnTo>
                    <a:pt y="134" x="811"/>
                  </a:lnTo>
                  <a:lnTo>
                    <a:pt y="166" x="868"/>
                  </a:lnTo>
                  <a:lnTo>
                    <a:pt y="203" x="930"/>
                  </a:lnTo>
                  <a:lnTo>
                    <a:pt y="249" x="998"/>
                  </a:lnTo>
                  <a:lnTo>
                    <a:pt y="223" x="969"/>
                  </a:lnTo>
                  <a:lnTo>
                    <a:pt y="200" x="941"/>
                  </a:lnTo>
                  <a:lnTo>
                    <a:pt y="179" x="912"/>
                  </a:lnTo>
                  <a:lnTo>
                    <a:pt y="159" x="883"/>
                  </a:lnTo>
                  <a:lnTo>
                    <a:pt y="140" x="853"/>
                  </a:lnTo>
                  <a:lnTo>
                    <a:pt y="123" x="824"/>
                  </a:lnTo>
                  <a:lnTo>
                    <a:pt y="108" x="795"/>
                  </a:lnTo>
                  <a:lnTo>
                    <a:pt y="95" x="765"/>
                  </a:lnTo>
                  <a:lnTo>
                    <a:pt y="81" x="736"/>
                  </a:lnTo>
                  <a:lnTo>
                    <a:pt y="69" x="706"/>
                  </a:lnTo>
                  <a:lnTo>
                    <a:pt y="59" x="675"/>
                  </a:lnTo>
                  <a:lnTo>
                    <a:pt y="51" x="645"/>
                  </a:lnTo>
                  <a:lnTo>
                    <a:pt y="42" x="615"/>
                  </a:lnTo>
                  <a:lnTo>
                    <a:pt y="34" x="584"/>
                  </a:lnTo>
                  <a:lnTo>
                    <a:pt y="29" x="554"/>
                  </a:lnTo>
                  <a:lnTo>
                    <a:pt y="24" x="524"/>
                  </a:lnTo>
                  <a:lnTo>
                    <a:pt y="15" x="461"/>
                  </a:lnTo>
                  <a:lnTo>
                    <a:pt y="9" x="399"/>
                  </a:lnTo>
                  <a:lnTo>
                    <a:pt y="5" x="334"/>
                  </a:lnTo>
                  <a:lnTo>
                    <a:pt y="4" x="270"/>
                  </a:lnTo>
                  <a:lnTo>
                    <a:pt y="2" x="139"/>
                  </a:lnTo>
                  <a:lnTo>
                    <a:pt y="0" x="2"/>
                  </a:lnTo>
                  <a:lnTo>
                    <a:pt y="2" x="0"/>
                  </a:lnTo>
                  <a:lnTo>
                    <a:pt y="4" x="0"/>
                  </a:lnTo>
                  <a:lnTo>
                    <a:pt y="9" x="4"/>
                  </a:lnTo>
                  <a:lnTo>
                    <a:pt y="12" x="9"/>
                  </a:lnTo>
                  <a:lnTo>
                    <a:pt y="17" x="12"/>
                  </a:lnTo>
                  <a:lnTo>
                    <a:pt y="22" x="15"/>
                  </a:lnTo>
                  <a:lnTo>
                    <a:pt y="22" x="15"/>
                  </a:lnTo>
                  <a:lnTo>
                    <a:pt y="24" x="17"/>
                  </a:lnTo>
                  <a:lnTo>
                    <a:pt y="25" x="15"/>
                  </a:lnTo>
                  <a:lnTo>
                    <a:pt y="25" x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06" name="Shape 2006"/>
            <p:cNvSpPr/>
            <p:nvPr/>
          </p:nvSpPr>
          <p:spPr>
            <a:xfrm>
              <a:off y="3351212" x="4310062"/>
              <a:ext cy="244475" cx="1557337"/>
            </a:xfrm>
            <a:custGeom>
              <a:pathLst>
                <a:path w="981" extrusionOk="0" h="154">
                  <a:moveTo>
                    <a:pt y="154" x="981"/>
                  </a:moveTo>
                  <a:lnTo>
                    <a:pt y="146" x="971"/>
                  </a:lnTo>
                  <a:lnTo>
                    <a:pt y="139" x="959"/>
                  </a:lnTo>
                  <a:lnTo>
                    <a:pt y="132" x="945"/>
                  </a:lnTo>
                  <a:lnTo>
                    <a:pt y="124" x="930"/>
                  </a:lnTo>
                  <a:lnTo>
                    <a:pt y="112" x="896"/>
                  </a:lnTo>
                  <a:lnTo>
                    <a:pt y="98" x="858"/>
                  </a:lnTo>
                  <a:lnTo>
                    <a:pt y="87" x="814"/>
                  </a:lnTo>
                  <a:lnTo>
                    <a:pt y="77" x="765"/>
                  </a:lnTo>
                  <a:lnTo>
                    <a:pt y="66" x="711"/>
                  </a:lnTo>
                  <a:lnTo>
                    <a:pt y="56" x="652"/>
                  </a:lnTo>
                  <a:lnTo>
                    <a:pt y="48" x="588"/>
                  </a:lnTo>
                  <a:lnTo>
                    <a:pt y="39" x="520"/>
                  </a:lnTo>
                  <a:lnTo>
                    <a:pt y="31" x="447"/>
                  </a:lnTo>
                  <a:lnTo>
                    <a:pt y="24" x="371"/>
                  </a:lnTo>
                  <a:lnTo>
                    <a:pt y="12" x="206"/>
                  </a:lnTo>
                  <a:lnTo>
                    <a:pt y="0" x="27"/>
                  </a:lnTo>
                  <a:lnTo>
                    <a:pt y="19" x="0"/>
                  </a:lnTo>
                  <a:lnTo>
                    <a:pt y="26" x="142"/>
                  </a:lnTo>
                  <a:lnTo>
                    <a:pt y="34" x="285"/>
                  </a:lnTo>
                  <a:lnTo>
                    <a:pt y="44" x="429"/>
                  </a:lnTo>
                  <a:lnTo>
                    <a:pt y="58" x="566"/>
                  </a:lnTo>
                  <a:lnTo>
                    <a:pt y="65" x="630"/>
                  </a:lnTo>
                  <a:lnTo>
                    <a:pt y="73" x="692"/>
                  </a:lnTo>
                  <a:lnTo>
                    <a:pt y="83" x="751"/>
                  </a:lnTo>
                  <a:lnTo>
                    <a:pt y="95" x="807"/>
                  </a:lnTo>
                  <a:lnTo>
                    <a:pt y="107" x="858"/>
                  </a:lnTo>
                  <a:lnTo>
                    <a:pt y="120" x="903"/>
                  </a:lnTo>
                  <a:lnTo>
                    <a:pt y="129" x="925"/>
                  </a:lnTo>
                  <a:lnTo>
                    <a:pt y="137" x="945"/>
                  </a:lnTo>
                  <a:lnTo>
                    <a:pt y="146" x="964"/>
                  </a:lnTo>
                  <a:lnTo>
                    <a:pt y="154" x="98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07" name="Shape 2007"/>
            <p:cNvSpPr/>
            <p:nvPr/>
          </p:nvSpPr>
          <p:spPr>
            <a:xfrm>
              <a:off y="2789236" x="2101850"/>
              <a:ext cy="93661" cx="552450"/>
            </a:xfrm>
            <a:custGeom>
              <a:pathLst>
                <a:path w="348" extrusionOk="0" h="59">
                  <a:moveTo>
                    <a:pt y="59" x="348"/>
                  </a:moveTo>
                  <a:lnTo>
                    <a:pt y="52" x="344"/>
                  </a:lnTo>
                  <a:lnTo>
                    <a:pt y="47" x="339"/>
                  </a:lnTo>
                  <a:lnTo>
                    <a:pt y="42" x="329"/>
                  </a:lnTo>
                  <a:lnTo>
                    <a:pt y="37" x="317"/>
                  </a:lnTo>
                  <a:lnTo>
                    <a:pt y="27" x="285"/>
                  </a:lnTo>
                  <a:lnTo>
                    <a:pt y="18" x="245"/>
                  </a:lnTo>
                  <a:lnTo>
                    <a:pt y="11" x="196"/>
                  </a:lnTo>
                  <a:lnTo>
                    <a:pt y="6" x="140"/>
                  </a:lnTo>
                  <a:lnTo>
                    <a:pt y="1" x="81"/>
                  </a:lnTo>
                  <a:lnTo>
                    <a:pt y="0" x="18"/>
                  </a:lnTo>
                  <a:lnTo>
                    <a:pt y="3" x="0"/>
                  </a:lnTo>
                  <a:lnTo>
                    <a:pt y="8" x="45"/>
                  </a:lnTo>
                  <a:lnTo>
                    <a:pt y="13" x="98"/>
                  </a:lnTo>
                  <a:lnTo>
                    <a:pt y="18" x="152"/>
                  </a:lnTo>
                  <a:lnTo>
                    <a:pt y="23" x="204"/>
                  </a:lnTo>
                  <a:lnTo>
                    <a:pt y="30" x="253"/>
                  </a:lnTo>
                  <a:lnTo>
                    <a:pt y="38" x="295"/>
                  </a:lnTo>
                  <a:lnTo>
                    <a:pt y="42" x="314"/>
                  </a:lnTo>
                  <a:lnTo>
                    <a:pt y="47" x="327"/>
                  </a:lnTo>
                  <a:lnTo>
                    <a:pt y="54" x="339"/>
                  </a:lnTo>
                  <a:lnTo>
                    <a:pt y="59" x="3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08" name="Shape 2008"/>
            <p:cNvSpPr/>
            <p:nvPr/>
          </p:nvSpPr>
          <p:spPr>
            <a:xfrm>
              <a:off y="3381375" x="4165600"/>
              <a:ext cy="220661" cx="1704975"/>
            </a:xfrm>
            <a:custGeom>
              <a:pathLst>
                <a:path w="1074" extrusionOk="0" h="139">
                  <a:moveTo>
                    <a:pt y="139" x="1070"/>
                  </a:moveTo>
                  <a:lnTo>
                    <a:pt y="137" x="1072"/>
                  </a:lnTo>
                  <a:lnTo>
                    <a:pt y="137" x="1074"/>
                  </a:lnTo>
                  <a:lnTo>
                    <a:pt y="128" x="1062"/>
                  </a:lnTo>
                  <a:lnTo>
                    <a:pt y="122" x="1050"/>
                  </a:lnTo>
                  <a:lnTo>
                    <a:pt y="113" x="1035"/>
                  </a:lnTo>
                  <a:lnTo>
                    <a:pt y="107" x="1020"/>
                  </a:lnTo>
                  <a:lnTo>
                    <a:pt y="95" x="984"/>
                  </a:lnTo>
                  <a:lnTo>
                    <a:pt y="83" x="942"/>
                  </a:lnTo>
                  <a:lnTo>
                    <a:pt y="71" x="895"/>
                  </a:lnTo>
                  <a:lnTo>
                    <a:pt y="61" x="842"/>
                  </a:lnTo>
                  <a:lnTo>
                    <a:pt y="52" x="787"/>
                  </a:lnTo>
                  <a:lnTo>
                    <a:pt y="44" x="724"/>
                  </a:lnTo>
                  <a:lnTo>
                    <a:pt y="37" x="658"/>
                  </a:lnTo>
                  <a:lnTo>
                    <a:pt y="30" x="587"/>
                  </a:lnTo>
                  <a:lnTo>
                    <a:pt y="24" x="513"/>
                  </a:lnTo>
                  <a:lnTo>
                    <a:pt y="19" x="435"/>
                  </a:lnTo>
                  <a:lnTo>
                    <a:pt y="8" x="270"/>
                  </a:lnTo>
                  <a:lnTo>
                    <a:pt y="0" x="91"/>
                  </a:lnTo>
                  <a:lnTo>
                    <a:pt y="63" x="0"/>
                  </a:lnTo>
                  <a:lnTo>
                    <a:pt y="56" x="121"/>
                  </a:lnTo>
                  <a:lnTo>
                    <a:pt y="52" x="263"/>
                  </a:lnTo>
                  <a:lnTo>
                    <a:pt y="51" x="341"/>
                  </a:lnTo>
                  <a:lnTo>
                    <a:pt y="51" x="420"/>
                  </a:lnTo>
                  <a:lnTo>
                    <a:pt y="51" x="500"/>
                  </a:lnTo>
                  <a:lnTo>
                    <a:pt y="54" x="579"/>
                  </a:lnTo>
                  <a:lnTo>
                    <a:pt y="58" x="658"/>
                  </a:lnTo>
                  <a:lnTo>
                    <a:pt y="63" x="734"/>
                  </a:lnTo>
                  <a:lnTo>
                    <a:pt y="69" x="805"/>
                  </a:lnTo>
                  <a:lnTo>
                    <a:pt y="79" x="873"/>
                  </a:lnTo>
                  <a:lnTo>
                    <a:pt y="85" x="905"/>
                  </a:lnTo>
                  <a:lnTo>
                    <a:pt y="90" x="933"/>
                  </a:lnTo>
                  <a:lnTo>
                    <a:pt y="96" x="962"/>
                  </a:lnTo>
                  <a:lnTo>
                    <a:pt y="103" x="987"/>
                  </a:lnTo>
                  <a:lnTo>
                    <a:pt y="112" x="1013"/>
                  </a:lnTo>
                  <a:lnTo>
                    <a:pt y="120" x="1035"/>
                  </a:lnTo>
                  <a:lnTo>
                    <a:pt y="130" x="1053"/>
                  </a:lnTo>
                  <a:lnTo>
                    <a:pt y="139" x="1070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09" name="Shape 2009"/>
            <p:cNvSpPr/>
            <p:nvPr/>
          </p:nvSpPr>
          <p:spPr>
            <a:xfrm>
              <a:off y="2794000" x="1974850"/>
              <a:ext cy="90486" cx="679450"/>
            </a:xfrm>
            <a:custGeom>
              <a:pathLst>
                <a:path w="428" extrusionOk="0" h="57">
                  <a:moveTo>
                    <a:pt y="57" x="426"/>
                  </a:moveTo>
                  <a:lnTo>
                    <a:pt y="56" x="426"/>
                  </a:lnTo>
                  <a:lnTo>
                    <a:pt y="56" x="428"/>
                  </a:lnTo>
                  <a:lnTo>
                    <a:pt y="51" x="422"/>
                  </a:lnTo>
                  <a:lnTo>
                    <a:pt y="44" x="416"/>
                  </a:lnTo>
                  <a:lnTo>
                    <a:pt y="39" x="404"/>
                  </a:lnTo>
                  <a:lnTo>
                    <a:pt y="34" x="389"/>
                  </a:lnTo>
                  <a:lnTo>
                    <a:pt y="25" x="352"/>
                  </a:lnTo>
                  <a:lnTo>
                    <a:pt y="17" x="306"/>
                  </a:lnTo>
                  <a:lnTo>
                    <a:pt y="10" x="252"/>
                  </a:lnTo>
                  <a:lnTo>
                    <a:pt y="5" x="195"/>
                  </a:lnTo>
                  <a:lnTo>
                    <a:pt y="2" x="135"/>
                  </a:lnTo>
                  <a:lnTo>
                    <a:pt y="0" x="76"/>
                  </a:lnTo>
                  <a:lnTo>
                    <a:pt y="15" x="0"/>
                  </a:lnTo>
                  <a:lnTo>
                    <a:pt y="12" x="44"/>
                  </a:lnTo>
                  <a:lnTo>
                    <a:pt y="12" x="103"/>
                  </a:lnTo>
                  <a:lnTo>
                    <a:pt y="13" x="171"/>
                  </a:lnTo>
                  <a:lnTo>
                    <a:pt y="17" x="240"/>
                  </a:lnTo>
                  <a:lnTo>
                    <a:pt y="19" x="274"/>
                  </a:lnTo>
                  <a:lnTo>
                    <a:pt y="22" x="306"/>
                  </a:lnTo>
                  <a:lnTo>
                    <a:pt y="27" x="336"/>
                  </a:lnTo>
                  <a:lnTo>
                    <a:pt y="30" x="363"/>
                  </a:lnTo>
                  <a:lnTo>
                    <a:pt y="37" x="385"/>
                  </a:lnTo>
                  <a:lnTo>
                    <a:pt y="42" x="404"/>
                  </a:lnTo>
                  <a:lnTo>
                    <a:pt y="46" x="412"/>
                  </a:lnTo>
                  <a:lnTo>
                    <a:pt y="49" x="417"/>
                  </a:lnTo>
                  <a:lnTo>
                    <a:pt y="52" x="422"/>
                  </a:lnTo>
                  <a:lnTo>
                    <a:pt y="57" x="426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10" name="Shape 2010"/>
            <p:cNvSpPr/>
            <p:nvPr/>
          </p:nvSpPr>
          <p:spPr>
            <a:xfrm>
              <a:off y="3478212" x="3948112"/>
              <a:ext cy="147637" cx="1900237"/>
            </a:xfrm>
            <a:custGeom>
              <a:pathLst>
                <a:path w="1197" extrusionOk="0" h="93">
                  <a:moveTo>
                    <a:pt y="91" x="1180"/>
                  </a:moveTo>
                  <a:lnTo>
                    <a:pt y="83" x="1197"/>
                  </a:lnTo>
                  <a:lnTo>
                    <a:pt y="73" x="1177"/>
                  </a:lnTo>
                  <a:lnTo>
                    <a:pt y="62" x="1155"/>
                  </a:lnTo>
                  <a:lnTo>
                    <a:pt y="54" x="1131"/>
                  </a:lnTo>
                  <a:lnTo>
                    <a:pt y="46" x="1106"/>
                  </a:lnTo>
                  <a:lnTo>
                    <a:pt y="39" x="1079"/>
                  </a:lnTo>
                  <a:lnTo>
                    <a:pt y="32" x="1049"/>
                  </a:lnTo>
                  <a:lnTo>
                    <a:pt y="27" x="1018"/>
                  </a:lnTo>
                  <a:lnTo>
                    <a:pt y="22" x="986"/>
                  </a:lnTo>
                  <a:lnTo>
                    <a:pt y="13" x="917"/>
                  </a:lnTo>
                  <a:lnTo>
                    <a:pt y="7" x="844"/>
                  </a:lnTo>
                  <a:lnTo>
                    <a:pt y="3" x="768"/>
                  </a:lnTo>
                  <a:lnTo>
                    <a:pt y="0" x="691"/>
                  </a:lnTo>
                  <a:lnTo>
                    <a:pt y="0" x="611"/>
                  </a:lnTo>
                  <a:lnTo>
                    <a:pt y="0" x="532"/>
                  </a:lnTo>
                  <a:lnTo>
                    <a:pt y="2" x="453"/>
                  </a:lnTo>
                  <a:lnTo>
                    <a:pt y="5" x="377"/>
                  </a:lnTo>
                  <a:lnTo>
                    <a:pt y="12" x="235"/>
                  </a:lnTo>
                  <a:lnTo>
                    <a:pt y="17" x="111"/>
                  </a:lnTo>
                  <a:lnTo>
                    <a:pt y="93" x="0"/>
                  </a:lnTo>
                  <a:lnTo>
                    <a:pt y="84" x="56"/>
                  </a:lnTo>
                  <a:lnTo>
                    <a:pt y="74" x="120"/>
                  </a:lnTo>
                  <a:lnTo>
                    <a:pt y="66" x="193"/>
                  </a:lnTo>
                  <a:lnTo>
                    <a:pt y="57" x="270"/>
                  </a:lnTo>
                  <a:lnTo>
                    <a:pt y="49" x="355"/>
                  </a:lnTo>
                  <a:lnTo>
                    <a:pt y="42" x="442"/>
                  </a:lnTo>
                  <a:lnTo>
                    <a:pt y="37" x="532"/>
                  </a:lnTo>
                  <a:lnTo>
                    <a:pt y="32" x="621"/>
                  </a:lnTo>
                  <a:lnTo>
                    <a:pt y="30" x="709"/>
                  </a:lnTo>
                  <a:lnTo>
                    <a:pt y="30" x="797"/>
                  </a:lnTo>
                  <a:lnTo>
                    <a:pt y="32" x="878"/>
                  </a:lnTo>
                  <a:lnTo>
                    <a:pt y="37" x="956"/>
                  </a:lnTo>
                  <a:lnTo>
                    <a:pt y="40" x="993"/>
                  </a:lnTo>
                  <a:lnTo>
                    <a:pt y="46" x="1027"/>
                  </a:lnTo>
                  <a:lnTo>
                    <a:pt y="51" x="1059"/>
                  </a:lnTo>
                  <a:lnTo>
                    <a:pt y="57" x="1087"/>
                  </a:lnTo>
                  <a:lnTo>
                    <a:pt y="64" x="1116"/>
                  </a:lnTo>
                  <a:lnTo>
                    <a:pt y="73" x="1140"/>
                  </a:lnTo>
                  <a:lnTo>
                    <a:pt y="81" x="1162"/>
                  </a:lnTo>
                  <a:lnTo>
                    <a:pt y="91" x="1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11" name="Shape 2011"/>
            <p:cNvSpPr/>
            <p:nvPr/>
          </p:nvSpPr>
          <p:spPr>
            <a:xfrm>
              <a:off y="2824161" x="1830386"/>
              <a:ext cy="66675" cx="812800"/>
            </a:xfrm>
            <a:custGeom>
              <a:pathLst>
                <a:path w="512" extrusionOk="0" h="42">
                  <a:moveTo>
                    <a:pt y="42" x="505"/>
                  </a:moveTo>
                  <a:lnTo>
                    <a:pt y="38" x="512"/>
                  </a:lnTo>
                  <a:lnTo>
                    <a:pt y="35" x="508"/>
                  </a:lnTo>
                  <a:lnTo>
                    <a:pt y="32" x="503"/>
                  </a:lnTo>
                  <a:lnTo>
                    <a:pt y="28" x="497"/>
                  </a:lnTo>
                  <a:lnTo>
                    <a:pt y="25" x="488"/>
                  </a:lnTo>
                  <a:lnTo>
                    <a:pt y="18" x="468"/>
                  </a:lnTo>
                  <a:lnTo>
                    <a:pt y="13" x="443"/>
                  </a:lnTo>
                  <a:lnTo>
                    <a:pt y="10" x="414"/>
                  </a:lnTo>
                  <a:lnTo>
                    <a:pt y="6" x="382"/>
                  </a:lnTo>
                  <a:lnTo>
                    <a:pt y="3" x="348"/>
                  </a:lnTo>
                  <a:lnTo>
                    <a:pt y="1" x="313"/>
                  </a:lnTo>
                  <a:lnTo>
                    <a:pt y="0" x="240"/>
                  </a:lnTo>
                  <a:lnTo>
                    <a:pt y="0" x="171"/>
                  </a:lnTo>
                  <a:lnTo>
                    <a:pt y="0" x="110"/>
                  </a:lnTo>
                  <a:lnTo>
                    <a:pt y="3" x="64"/>
                  </a:lnTo>
                  <a:lnTo>
                    <a:pt y="30" x="0"/>
                  </a:lnTo>
                  <a:lnTo>
                    <a:pt y="25" x="47"/>
                  </a:lnTo>
                  <a:lnTo>
                    <a:pt y="20" x="115"/>
                  </a:lnTo>
                  <a:lnTo>
                    <a:pt y="16" x="194"/>
                  </a:lnTo>
                  <a:lnTo>
                    <a:pt y="13" x="277"/>
                  </a:lnTo>
                  <a:lnTo>
                    <a:pt y="13" x="319"/>
                  </a:lnTo>
                  <a:lnTo>
                    <a:pt y="15" x="358"/>
                  </a:lnTo>
                  <a:lnTo>
                    <a:pt y="16" x="395"/>
                  </a:lnTo>
                  <a:lnTo>
                    <a:pt y="18" x="427"/>
                  </a:lnTo>
                  <a:lnTo>
                    <a:pt y="22" x="456"/>
                  </a:lnTo>
                  <a:lnTo>
                    <a:pt y="27" x="480"/>
                  </a:lnTo>
                  <a:lnTo>
                    <a:pt y="30" x="488"/>
                  </a:lnTo>
                  <a:lnTo>
                    <a:pt y="33" x="497"/>
                  </a:lnTo>
                  <a:lnTo>
                    <a:pt y="37" x="502"/>
                  </a:lnTo>
                  <a:lnTo>
                    <a:pt y="42" x="505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12" name="Shape 2012"/>
            <p:cNvSpPr/>
            <p:nvPr/>
          </p:nvSpPr>
          <p:spPr>
            <a:xfrm>
              <a:off y="3598862" x="2833686"/>
              <a:ext cy="1263650" cx="2967036"/>
            </a:xfrm>
            <a:custGeom>
              <a:pathLst>
                <a:path w="1869" extrusionOk="0" h="796">
                  <a:moveTo>
                    <a:pt y="776" x="376"/>
                  </a:moveTo>
                  <a:lnTo>
                    <a:pt y="782" x="363"/>
                  </a:lnTo>
                  <a:lnTo>
                    <a:pt y="787" x="347"/>
                  </a:lnTo>
                  <a:lnTo>
                    <a:pt y="792" x="332"/>
                  </a:lnTo>
                  <a:lnTo>
                    <a:pt y="794" x="317"/>
                  </a:lnTo>
                  <a:lnTo>
                    <a:pt y="796" x="302"/>
                  </a:lnTo>
                  <a:lnTo>
                    <a:pt y="796" x="285"/>
                  </a:lnTo>
                  <a:lnTo>
                    <a:pt y="796" x="268"/>
                  </a:lnTo>
                  <a:lnTo>
                    <a:pt y="794" x="248"/>
                  </a:lnTo>
                  <a:lnTo>
                    <a:pt y="782" x="189"/>
                  </a:lnTo>
                  <a:lnTo>
                    <a:pt y="771" x="123"/>
                  </a:lnTo>
                  <a:lnTo>
                    <a:pt y="757" x="59"/>
                  </a:lnTo>
                  <a:lnTo>
                    <a:pt y="743" x="0"/>
                  </a:lnTo>
                  <a:lnTo>
                    <a:pt y="732" x="3"/>
                  </a:lnTo>
                  <a:lnTo>
                    <a:pt y="720" x="11"/>
                  </a:lnTo>
                  <a:lnTo>
                    <a:pt y="708" x="23"/>
                  </a:lnTo>
                  <a:lnTo>
                    <a:pt y="694" x="42"/>
                  </a:lnTo>
                  <a:lnTo>
                    <a:pt y="671" x="140"/>
                  </a:lnTo>
                  <a:lnTo>
                    <a:pt y="644" x="241"/>
                  </a:lnTo>
                  <a:lnTo>
                    <a:pt y="613" x="346"/>
                  </a:lnTo>
                  <a:lnTo>
                    <a:pt y="578" x="454"/>
                  </a:lnTo>
                  <a:lnTo>
                    <a:pt y="542" x="565"/>
                  </a:lnTo>
                  <a:lnTo>
                    <a:pt y="502" x="678"/>
                  </a:lnTo>
                  <a:lnTo>
                    <a:pt y="460" x="792"/>
                  </a:lnTo>
                  <a:lnTo>
                    <a:pt y="416" x="908"/>
                  </a:lnTo>
                  <a:lnTo>
                    <a:pt y="368" x="1023"/>
                  </a:lnTo>
                  <a:lnTo>
                    <a:pt y="319" x="1139"/>
                  </a:lnTo>
                  <a:lnTo>
                    <a:pt y="269" x="1258"/>
                  </a:lnTo>
                  <a:lnTo>
                    <a:pt y="218" x="1372"/>
                  </a:lnTo>
                  <a:lnTo>
                    <a:pt y="164" x="1489"/>
                  </a:lnTo>
                  <a:lnTo>
                    <a:pt y="110" x="1602"/>
                  </a:lnTo>
                  <a:lnTo>
                    <a:pt y="56" x="1713"/>
                  </a:lnTo>
                  <a:lnTo>
                    <a:pt y="0" x="1825"/>
                  </a:lnTo>
                  <a:lnTo>
                    <a:pt y="5" x="1838"/>
                  </a:lnTo>
                  <a:lnTo>
                    <a:pt y="10" x="1850"/>
                  </a:lnTo>
                  <a:lnTo>
                    <a:pt y="17" x="1862"/>
                  </a:lnTo>
                  <a:lnTo>
                    <a:pt y="24" x="1869"/>
                  </a:lnTo>
                  <a:lnTo>
                    <a:pt y="776" x="376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13" name="Shape 2013"/>
            <p:cNvSpPr/>
            <p:nvPr/>
          </p:nvSpPr>
          <p:spPr>
            <a:xfrm>
              <a:off y="2879725" x="1393825"/>
              <a:ext cy="322261" cx="1227136"/>
            </a:xfrm>
            <a:custGeom>
              <a:pathLst>
                <a:path w="773" extrusionOk="0" h="203">
                  <a:moveTo>
                    <a:pt y="194" x="194"/>
                  </a:moveTo>
                  <a:lnTo>
                    <a:pt y="198" x="174"/>
                  </a:lnTo>
                  <a:lnTo>
                    <a:pt y="201" x="145"/>
                  </a:lnTo>
                  <a:lnTo>
                    <a:pt y="203" x="115"/>
                  </a:lnTo>
                  <a:lnTo>
                    <a:pt y="203" x="96"/>
                  </a:lnTo>
                  <a:lnTo>
                    <a:pt y="201" x="73"/>
                  </a:lnTo>
                  <a:lnTo>
                    <a:pt y="199" x="46"/>
                  </a:lnTo>
                  <a:lnTo>
                    <a:pt y="196" x="20"/>
                  </a:lnTo>
                  <a:lnTo>
                    <a:pt y="193" x="0"/>
                  </a:lnTo>
                  <a:lnTo>
                    <a:pt y="191" x="0"/>
                  </a:lnTo>
                  <a:lnTo>
                    <a:pt y="189" x="0"/>
                  </a:lnTo>
                  <a:lnTo>
                    <a:pt y="186" x="3"/>
                  </a:lnTo>
                  <a:lnTo>
                    <a:pt y="183" x="10"/>
                  </a:lnTo>
                  <a:lnTo>
                    <a:pt y="171" x="86"/>
                  </a:lnTo>
                  <a:lnTo>
                    <a:pt y="156" x="172"/>
                  </a:lnTo>
                  <a:lnTo>
                    <a:pt y="135" x="265"/>
                  </a:lnTo>
                  <a:lnTo>
                    <a:pt y="112" x="365"/>
                  </a:lnTo>
                  <a:lnTo>
                    <a:pt y="86" x="466"/>
                  </a:lnTo>
                  <a:lnTo>
                    <a:pt y="59" x="567"/>
                  </a:lnTo>
                  <a:lnTo>
                    <a:pt y="30" x="669"/>
                  </a:lnTo>
                  <a:lnTo>
                    <a:pt y="0" x="765"/>
                  </a:lnTo>
                  <a:lnTo>
                    <a:pt y="3" x="772"/>
                  </a:lnTo>
                  <a:lnTo>
                    <a:pt y="8" x="773"/>
                  </a:lnTo>
                  <a:lnTo>
                    <a:pt y="194" x="19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14" name="Shape 2014"/>
            <p:cNvSpPr/>
            <p:nvPr/>
          </p:nvSpPr>
          <p:spPr>
            <a:xfrm>
              <a:off y="3595687" x="2771775"/>
              <a:ext cy="1182687" cx="2959100"/>
            </a:xfrm>
            <a:custGeom>
              <a:pathLst>
                <a:path w="1864" extrusionOk="0" h="745">
                  <a:moveTo>
                    <a:pt y="685" x="39"/>
                  </a:moveTo>
                  <a:lnTo>
                    <a:pt y="690" x="29"/>
                  </a:lnTo>
                  <a:lnTo>
                    <a:pt y="695" x="20"/>
                  </a:lnTo>
                  <a:lnTo>
                    <a:pt y="702" x="13"/>
                  </a:lnTo>
                  <a:lnTo>
                    <a:pt y="710" x="10"/>
                  </a:lnTo>
                  <a:lnTo>
                    <a:pt y="724" x="3"/>
                  </a:lnTo>
                  <a:lnTo>
                    <a:pt y="737" x="0"/>
                  </a:lnTo>
                  <a:lnTo>
                    <a:pt y="745" x="39"/>
                  </a:lnTo>
                  <a:lnTo>
                    <a:pt y="734" x="42"/>
                  </a:lnTo>
                  <a:lnTo>
                    <a:pt y="722" x="50"/>
                  </a:lnTo>
                  <a:lnTo>
                    <a:pt y="710" x="62"/>
                  </a:lnTo>
                  <a:lnTo>
                    <a:pt y="696" x="81"/>
                  </a:lnTo>
                  <a:lnTo>
                    <a:pt y="673" x="179"/>
                  </a:lnTo>
                  <a:lnTo>
                    <a:pt y="646" x="280"/>
                  </a:lnTo>
                  <a:lnTo>
                    <a:pt y="615" x="385"/>
                  </a:lnTo>
                  <a:lnTo>
                    <a:pt y="580" x="493"/>
                  </a:lnTo>
                  <a:lnTo>
                    <a:pt y="544" x="604"/>
                  </a:lnTo>
                  <a:lnTo>
                    <a:pt y="504" x="717"/>
                  </a:lnTo>
                  <a:lnTo>
                    <a:pt y="462" x="831"/>
                  </a:lnTo>
                  <a:lnTo>
                    <a:pt y="418" x="947"/>
                  </a:lnTo>
                  <a:lnTo>
                    <a:pt y="370" x="1062"/>
                  </a:lnTo>
                  <a:lnTo>
                    <a:pt y="321" x="1178"/>
                  </a:lnTo>
                  <a:lnTo>
                    <a:pt y="271" x="1297"/>
                  </a:lnTo>
                  <a:lnTo>
                    <a:pt y="220" x="1411"/>
                  </a:lnTo>
                  <a:lnTo>
                    <a:pt y="166" x="1528"/>
                  </a:lnTo>
                  <a:lnTo>
                    <a:pt y="112" x="1641"/>
                  </a:lnTo>
                  <a:lnTo>
                    <a:pt y="58" x="1752"/>
                  </a:lnTo>
                  <a:lnTo>
                    <a:pt y="2" x="1864"/>
                  </a:lnTo>
                  <a:lnTo>
                    <a:pt y="0" x="1854"/>
                  </a:lnTo>
                  <a:lnTo>
                    <a:pt y="58" x="1727"/>
                  </a:lnTo>
                  <a:lnTo>
                    <a:pt y="115" x="1602"/>
                  </a:lnTo>
                  <a:lnTo>
                    <a:pt y="171" x="1479"/>
                  </a:lnTo>
                  <a:lnTo>
                    <a:pt y="227" x="1356"/>
                  </a:lnTo>
                  <a:lnTo>
                    <a:pt y="279" x="1234"/>
                  </a:lnTo>
                  <a:lnTo>
                    <a:pt y="330" x="1116"/>
                  </a:lnTo>
                  <a:lnTo>
                    <a:pt y="379" x="998"/>
                  </a:lnTo>
                  <a:lnTo>
                    <a:pt y="424" x="881"/>
                  </a:lnTo>
                  <a:lnTo>
                    <a:pt y="468" x="768"/>
                  </a:lnTo>
                  <a:lnTo>
                    <a:pt y="509" x="657"/>
                  </a:lnTo>
                  <a:lnTo>
                    <a:pt y="546" x="547"/>
                  </a:lnTo>
                  <a:lnTo>
                    <a:pt y="582" x="439"/>
                  </a:lnTo>
                  <a:lnTo>
                    <a:pt y="612" x="334"/>
                  </a:lnTo>
                  <a:lnTo>
                    <a:pt y="641" x="233"/>
                  </a:lnTo>
                  <a:lnTo>
                    <a:pt y="664" x="135"/>
                  </a:lnTo>
                  <a:lnTo>
                    <a:pt y="685" x="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15" name="Shape 2015"/>
            <p:cNvSpPr/>
            <p:nvPr/>
          </p:nvSpPr>
          <p:spPr>
            <a:xfrm>
              <a:off y="2879725" x="1371600"/>
              <a:ext cy="306387" cx="1236661"/>
            </a:xfrm>
            <a:custGeom>
              <a:pathLst>
                <a:path w="779" extrusionOk="0" h="193">
                  <a:moveTo>
                    <a:pt y="179" x="17"/>
                  </a:moveTo>
                  <a:lnTo>
                    <a:pt y="181" x="9"/>
                  </a:lnTo>
                  <a:lnTo>
                    <a:pt y="184" x="4"/>
                  </a:lnTo>
                  <a:lnTo>
                    <a:pt y="188" x="2"/>
                  </a:lnTo>
                  <a:lnTo>
                    <a:pt y="191" x="0"/>
                  </a:lnTo>
                  <a:lnTo>
                    <a:pt y="193" x="14"/>
                  </a:lnTo>
                  <a:lnTo>
                    <a:pt y="191" x="14"/>
                  </a:lnTo>
                  <a:lnTo>
                    <a:pt y="189" x="14"/>
                  </a:lnTo>
                  <a:lnTo>
                    <a:pt y="186" x="17"/>
                  </a:lnTo>
                  <a:lnTo>
                    <a:pt y="183" x="24"/>
                  </a:lnTo>
                  <a:lnTo>
                    <a:pt y="171" x="100"/>
                  </a:lnTo>
                  <a:lnTo>
                    <a:pt y="156" x="186"/>
                  </a:lnTo>
                  <a:lnTo>
                    <a:pt y="135" x="279"/>
                  </a:lnTo>
                  <a:lnTo>
                    <a:pt y="112" x="379"/>
                  </a:lnTo>
                  <a:lnTo>
                    <a:pt y="86" x="480"/>
                  </a:lnTo>
                  <a:lnTo>
                    <a:pt y="59" x="581"/>
                  </a:lnTo>
                  <a:lnTo>
                    <a:pt y="30" x="683"/>
                  </a:lnTo>
                  <a:lnTo>
                    <a:pt y="0" x="779"/>
                  </a:lnTo>
                  <a:lnTo>
                    <a:pt y="0" x="777"/>
                  </a:lnTo>
                  <a:lnTo>
                    <a:pt y="30" x="669"/>
                  </a:lnTo>
                  <a:lnTo>
                    <a:pt y="59" x="563"/>
                  </a:lnTo>
                  <a:lnTo>
                    <a:pt y="88" x="458"/>
                  </a:lnTo>
                  <a:lnTo>
                    <a:pt y="113" x="357"/>
                  </a:lnTo>
                  <a:lnTo>
                    <a:pt y="135" x="261"/>
                  </a:lnTo>
                  <a:lnTo>
                    <a:pt y="154" x="171"/>
                  </a:lnTo>
                  <a:lnTo>
                    <a:pt y="169" x="90"/>
                  </a:lnTo>
                  <a:lnTo>
                    <a:pt y="179" x="1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16" name="Shape 2016"/>
            <p:cNvSpPr/>
            <p:nvPr/>
          </p:nvSpPr>
          <p:spPr>
            <a:xfrm>
              <a:off y="3590925" x="2428875"/>
              <a:ext cy="1154112" cx="3189286"/>
            </a:xfrm>
            <a:custGeom>
              <a:pathLst>
                <a:path w="2009" extrusionOk="0" h="727">
                  <a:moveTo>
                    <a:pt y="544" x="180"/>
                  </a:moveTo>
                  <a:lnTo>
                    <a:pt y="664" x="3"/>
                  </a:lnTo>
                  <a:lnTo>
                    <a:pt y="666" x="0"/>
                  </a:lnTo>
                  <a:lnTo>
                    <a:pt y="669" x="0"/>
                  </a:lnTo>
                  <a:lnTo>
                    <a:pt y="672" x="0"/>
                  </a:lnTo>
                  <a:lnTo>
                    <a:pt y="674" x="0"/>
                  </a:lnTo>
                  <a:lnTo>
                    <a:pt y="679" x="3"/>
                  </a:lnTo>
                  <a:lnTo>
                    <a:pt y="681" x="6"/>
                  </a:lnTo>
                  <a:lnTo>
                    <a:pt y="683" x="8"/>
                  </a:lnTo>
                  <a:lnTo>
                    <a:pt y="708" x="94"/>
                  </a:lnTo>
                  <a:lnTo>
                    <a:pt y="727" x="167"/>
                  </a:lnTo>
                  <a:lnTo>
                    <a:pt y="715" x="172"/>
                  </a:lnTo>
                  <a:lnTo>
                    <a:pt y="699" x="174"/>
                  </a:lnTo>
                  <a:lnTo>
                    <a:pt y="693" x="174"/>
                  </a:lnTo>
                  <a:lnTo>
                    <a:pt y="686" x="175"/>
                  </a:lnTo>
                  <a:lnTo>
                    <a:pt y="676" x="177"/>
                  </a:lnTo>
                  <a:lnTo>
                    <a:pt y="666" x="184"/>
                  </a:lnTo>
                  <a:lnTo>
                    <a:pt y="642" x="282"/>
                  </a:lnTo>
                  <a:lnTo>
                    <a:pt y="615" x="385"/>
                  </a:lnTo>
                  <a:lnTo>
                    <a:pt y="586" x="493"/>
                  </a:lnTo>
                  <a:lnTo>
                    <a:pt y="554" x="602"/>
                  </a:lnTo>
                  <a:lnTo>
                    <a:pt y="519" x="717"/>
                  </a:lnTo>
                  <a:lnTo>
                    <a:pt y="481" x="834"/>
                  </a:lnTo>
                  <a:lnTo>
                    <a:pt y="443" x="952"/>
                  </a:lnTo>
                  <a:lnTo>
                    <a:pt y="400" x="1072"/>
                  </a:lnTo>
                  <a:lnTo>
                    <a:pt y="356" x="1192"/>
                  </a:lnTo>
                  <a:lnTo>
                    <a:pt y="311" x="1313"/>
                  </a:lnTo>
                  <a:lnTo>
                    <a:pt y="263" x="1433"/>
                  </a:lnTo>
                  <a:lnTo>
                    <a:pt y="214" x="1553"/>
                  </a:lnTo>
                  <a:lnTo>
                    <a:pt y="164" x="1670"/>
                  </a:lnTo>
                  <a:lnTo>
                    <a:pt y="111" x="1786"/>
                  </a:lnTo>
                  <a:lnTo>
                    <a:pt y="57" x="1899"/>
                  </a:lnTo>
                  <a:lnTo>
                    <a:pt y="3" x="2009"/>
                  </a:lnTo>
                  <a:lnTo>
                    <a:pt y="0" x="1999"/>
                  </a:lnTo>
                  <a:lnTo>
                    <a:pt y="57" x="1872"/>
                  </a:lnTo>
                  <a:lnTo>
                    <a:pt y="110" x="1747"/>
                  </a:lnTo>
                  <a:lnTo>
                    <a:pt y="159" x="1624"/>
                  </a:lnTo>
                  <a:lnTo>
                    <a:pt y="204" x="1501"/>
                  </a:lnTo>
                  <a:lnTo>
                    <a:pt y="247" x="1379"/>
                  </a:lnTo>
                  <a:lnTo>
                    <a:pt y="285" x="1259"/>
                  </a:lnTo>
                  <a:lnTo>
                    <a:pt y="321" x="1141"/>
                  </a:lnTo>
                  <a:lnTo>
                    <a:pt y="355" x="1026"/>
                  </a:lnTo>
                  <a:lnTo>
                    <a:pt y="385" x="911"/>
                  </a:lnTo>
                  <a:lnTo>
                    <a:pt y="412" x="800"/>
                  </a:lnTo>
                  <a:lnTo>
                    <a:pt y="439" x="690"/>
                  </a:lnTo>
                  <a:lnTo>
                    <a:pt y="463" x="582"/>
                  </a:lnTo>
                  <a:lnTo>
                    <a:pt y="485" x="478"/>
                  </a:lnTo>
                  <a:lnTo>
                    <a:pt y="505" x="376"/>
                  </a:lnTo>
                  <a:lnTo>
                    <a:pt y="525" x="277"/>
                  </a:lnTo>
                  <a:lnTo>
                    <a:pt y="544" x="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17" name="Shape 2017"/>
            <p:cNvSpPr/>
            <p:nvPr/>
          </p:nvSpPr>
          <p:spPr>
            <a:xfrm>
              <a:off y="2876550" x="1203325"/>
              <a:ext cy="295275" cx="1373187"/>
            </a:xfrm>
            <a:custGeom>
              <a:pathLst>
                <a:path w="865" extrusionOk="0" h="186">
                  <a:moveTo>
                    <a:pt y="132" x="83"/>
                  </a:moveTo>
                  <a:lnTo>
                    <a:pt y="166" x="4"/>
                  </a:lnTo>
                  <a:lnTo>
                    <a:pt y="169" x="0"/>
                  </a:lnTo>
                  <a:lnTo>
                    <a:pt y="171" x="0"/>
                  </a:lnTo>
                  <a:lnTo>
                    <a:pt y="171" x="0"/>
                  </a:lnTo>
                  <a:lnTo>
                    <a:pt y="176" x="19"/>
                  </a:lnTo>
                  <a:lnTo>
                    <a:pt y="179" x="37"/>
                  </a:lnTo>
                  <a:lnTo>
                    <a:pt y="183" x="54"/>
                  </a:lnTo>
                  <a:lnTo>
                    <a:pt y="186" x="73"/>
                  </a:lnTo>
                  <a:lnTo>
                    <a:pt y="185" x="73"/>
                  </a:lnTo>
                  <a:lnTo>
                    <a:pt y="181" x="73"/>
                  </a:lnTo>
                  <a:lnTo>
                    <a:pt y="178" x="74"/>
                  </a:lnTo>
                  <a:lnTo>
                    <a:pt y="176" x="76"/>
                  </a:lnTo>
                  <a:lnTo>
                    <a:pt y="171" x="88"/>
                  </a:lnTo>
                  <a:lnTo>
                    <a:pt y="163" x="103"/>
                  </a:lnTo>
                  <a:lnTo>
                    <a:pt y="152" x="181"/>
                  </a:lnTo>
                  <a:lnTo>
                    <a:pt y="137" x="267"/>
                  </a:lnTo>
                  <a:lnTo>
                    <a:pt y="120" x="361"/>
                  </a:lnTo>
                  <a:lnTo>
                    <a:pt y="102" x="461"/>
                  </a:lnTo>
                  <a:lnTo>
                    <a:pt y="80" x="562"/>
                  </a:lnTo>
                  <a:lnTo>
                    <a:pt y="54" x="665"/>
                  </a:lnTo>
                  <a:lnTo>
                    <a:pt y="29" x="767"/>
                  </a:lnTo>
                  <a:lnTo>
                    <a:pt y="0" x="865"/>
                  </a:lnTo>
                  <a:lnTo>
                    <a:pt y="0" x="861"/>
                  </a:lnTo>
                  <a:lnTo>
                    <a:pt y="14" x="807"/>
                  </a:lnTo>
                  <a:lnTo>
                    <a:pt y="27" x="753"/>
                  </a:lnTo>
                  <a:lnTo>
                    <a:pt y="41" x="699"/>
                  </a:lnTo>
                  <a:lnTo>
                    <a:pt y="53" x="645"/>
                  </a:lnTo>
                  <a:lnTo>
                    <a:pt y="73" x="537"/>
                  </a:lnTo>
                  <a:lnTo>
                    <a:pt y="90" x="432"/>
                  </a:lnTo>
                  <a:lnTo>
                    <a:pt y="103" x="333"/>
                  </a:lnTo>
                  <a:lnTo>
                    <a:pt y="115" x="240"/>
                  </a:lnTo>
                  <a:lnTo>
                    <a:pt y="124" x="155"/>
                  </a:lnTo>
                  <a:lnTo>
                    <a:pt y="132" x="83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18" name="Shape 2018"/>
            <p:cNvSpPr/>
            <p:nvPr/>
          </p:nvSpPr>
          <p:spPr>
            <a:xfrm>
              <a:off y="3594100" x="2714625"/>
              <a:ext cy="860425" cx="2884486"/>
            </a:xfrm>
            <a:custGeom>
              <a:pathLst>
                <a:path w="1817" extrusionOk="0" h="542">
                  <a:moveTo>
                    <a:pt y="542" x="0"/>
                  </a:moveTo>
                  <a:lnTo>
                    <a:pt y="505" x="54"/>
                  </a:lnTo>
                  <a:lnTo>
                    <a:pt y="503" x="80"/>
                  </a:lnTo>
                  <a:lnTo>
                    <a:pt y="496" x="125"/>
                  </a:lnTo>
                  <a:lnTo>
                    <a:pt y="486" x="188"/>
                  </a:lnTo>
                  <a:lnTo>
                    <a:pt y="471" x="265"/>
                  </a:lnTo>
                  <a:lnTo>
                    <a:pt y="452" x="358"/>
                  </a:lnTo>
                  <a:lnTo>
                    <a:pt y="430" x="465"/>
                  </a:lnTo>
                  <a:lnTo>
                    <a:pt y="403" x="579"/>
                  </a:lnTo>
                  <a:lnTo>
                    <a:pt y="373" x="706"/>
                  </a:lnTo>
                  <a:lnTo>
                    <a:pt y="339" x="838"/>
                  </a:lnTo>
                  <a:lnTo>
                    <a:pt y="302" x="975"/>
                  </a:lnTo>
                  <a:lnTo>
                    <a:pt y="261" x="1116"/>
                  </a:lnTo>
                  <a:lnTo>
                    <a:pt y="216" x="1260"/>
                  </a:lnTo>
                  <a:lnTo>
                    <a:pt y="192" x="1333"/>
                  </a:lnTo>
                  <a:lnTo>
                    <a:pt y="167" x="1403"/>
                  </a:lnTo>
                  <a:lnTo>
                    <a:pt y="141" x="1474"/>
                  </a:lnTo>
                  <a:lnTo>
                    <a:pt y="114" x="1545"/>
                  </a:lnTo>
                  <a:lnTo>
                    <a:pt y="87" x="1614"/>
                  </a:lnTo>
                  <a:lnTo>
                    <a:pt y="59" x="1684"/>
                  </a:lnTo>
                  <a:lnTo>
                    <a:pt y="30" x="1751"/>
                  </a:lnTo>
                  <a:lnTo>
                    <a:pt y="0" x="1817"/>
                  </a:lnTo>
                  <a:lnTo>
                    <a:pt y="0" x="1817"/>
                  </a:lnTo>
                  <a:lnTo>
                    <a:pt y="55" x="1692"/>
                  </a:lnTo>
                  <a:lnTo>
                    <a:pt y="109" x="1567"/>
                  </a:lnTo>
                  <a:lnTo>
                    <a:pt y="158" x="1442"/>
                  </a:lnTo>
                  <a:lnTo>
                    <a:pt y="202" x="1321"/>
                  </a:lnTo>
                  <a:lnTo>
                    <a:pt y="245" x="1199"/>
                  </a:lnTo>
                  <a:lnTo>
                    <a:pt y="283" x="1079"/>
                  </a:lnTo>
                  <a:lnTo>
                    <a:pt y="319" x="961"/>
                  </a:lnTo>
                  <a:lnTo>
                    <a:pt y="353" x="845"/>
                  </a:lnTo>
                  <a:lnTo>
                    <a:pt y="383" x="731"/>
                  </a:lnTo>
                  <a:lnTo>
                    <a:pt y="410" x="620"/>
                  </a:lnTo>
                  <a:lnTo>
                    <a:pt y="437" x="510"/>
                  </a:lnTo>
                  <a:lnTo>
                    <a:pt y="461" x="402"/>
                  </a:lnTo>
                  <a:lnTo>
                    <a:pt y="483" x="298"/>
                  </a:lnTo>
                  <a:lnTo>
                    <a:pt y="503" x="196"/>
                  </a:lnTo>
                  <a:lnTo>
                    <a:pt y="523" x="97"/>
                  </a:lnTo>
                  <a:lnTo>
                    <a:pt y="54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19" name="Shape 2019"/>
            <p:cNvSpPr/>
            <p:nvPr/>
          </p:nvSpPr>
          <p:spPr>
            <a:xfrm>
              <a:off y="2876550" x="1335087"/>
              <a:ext cy="209550" cx="1235075"/>
            </a:xfrm>
            <a:custGeom>
              <a:pathLst>
                <a:path w="778" extrusionOk="0" h="132">
                  <a:moveTo>
                    <a:pt y="132" x="0"/>
                  </a:moveTo>
                  <a:lnTo>
                    <a:pt y="122" x="23"/>
                  </a:lnTo>
                  <a:lnTo>
                    <a:pt y="120" x="52"/>
                  </a:lnTo>
                  <a:lnTo>
                    <a:pt y="115" x="111"/>
                  </a:lnTo>
                  <a:lnTo>
                    <a:pt y="105" x="196"/>
                  </a:lnTo>
                  <a:lnTo>
                    <a:pt y="93" x="300"/>
                  </a:lnTo>
                  <a:lnTo>
                    <a:pt y="76" x="417"/>
                  </a:lnTo>
                  <a:lnTo>
                    <a:pt y="54" x="538"/>
                  </a:lnTo>
                  <a:lnTo>
                    <a:pt y="43" x="601"/>
                  </a:lnTo>
                  <a:lnTo>
                    <a:pt y="29" x="662"/>
                  </a:lnTo>
                  <a:lnTo>
                    <a:pt y="16" x="721"/>
                  </a:lnTo>
                  <a:lnTo>
                    <a:pt y="0" x="778"/>
                  </a:lnTo>
                  <a:lnTo>
                    <a:pt y="0" x="778"/>
                  </a:lnTo>
                  <a:lnTo>
                    <a:pt y="14" x="724"/>
                  </a:lnTo>
                  <a:lnTo>
                    <a:pt y="29" x="670"/>
                  </a:lnTo>
                  <a:lnTo>
                    <a:pt y="41" x="616"/>
                  </a:lnTo>
                  <a:lnTo>
                    <a:pt y="53" x="560"/>
                  </a:lnTo>
                  <a:lnTo>
                    <a:pt y="73" x="454"/>
                  </a:lnTo>
                  <a:lnTo>
                    <a:pt y="90" x="349"/>
                  </a:lnTo>
                  <a:lnTo>
                    <a:pt y="103" x="250"/>
                  </a:lnTo>
                  <a:lnTo>
                    <a:pt y="115" x="157"/>
                  </a:lnTo>
                  <a:lnTo>
                    <a:pt y="124" x="72"/>
                  </a:lnTo>
                  <a:lnTo>
                    <a:pt y="13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20" name="Shape 2020"/>
            <p:cNvSpPr/>
            <p:nvPr/>
          </p:nvSpPr>
          <p:spPr>
            <a:xfrm>
              <a:off y="3568700" x="3263900"/>
              <a:ext cy="896937" cx="2339975"/>
            </a:xfrm>
            <a:custGeom>
              <a:pathLst>
                <a:path w="1474" extrusionOk="0" h="565">
                  <a:moveTo>
                    <a:pt y="240" x="274"/>
                  </a:moveTo>
                  <a:lnTo>
                    <a:pt y="262" x="269"/>
                  </a:lnTo>
                  <a:lnTo>
                    <a:pt y="284" x="261"/>
                  </a:lnTo>
                  <a:lnTo>
                    <a:pt y="308" x="249"/>
                  </a:lnTo>
                  <a:lnTo>
                    <a:pt y="332" x="233"/>
                  </a:lnTo>
                  <a:lnTo>
                    <a:pt y="355" x="218"/>
                  </a:lnTo>
                  <a:lnTo>
                    <a:pt y="379" x="200"/>
                  </a:lnTo>
                  <a:lnTo>
                    <a:pt y="401" x="181"/>
                  </a:lnTo>
                  <a:lnTo>
                    <a:pt y="424" x="159"/>
                  </a:lnTo>
                  <a:lnTo>
                    <a:pt y="467" x="117"/>
                  </a:lnTo>
                  <a:lnTo>
                    <a:pt y="506" x="75"/>
                  </a:lnTo>
                  <a:lnTo>
                    <a:pt y="539" x="34"/>
                  </a:lnTo>
                  <a:lnTo>
                    <a:pt y="565" x="0"/>
                  </a:lnTo>
                  <a:lnTo>
                    <a:pt y="539" x="83"/>
                  </a:lnTo>
                  <a:lnTo>
                    <a:pt y="512" x="171"/>
                  </a:lnTo>
                  <a:lnTo>
                    <a:pt y="484" x="262"/>
                  </a:lnTo>
                  <a:lnTo>
                    <a:pt y="452" x="355"/>
                  </a:lnTo>
                  <a:lnTo>
                    <a:pt y="419" x="450"/>
                  </a:lnTo>
                  <a:lnTo>
                    <a:pt y="384" x="546"/>
                  </a:lnTo>
                  <a:lnTo>
                    <a:pt y="348" x="644"/>
                  </a:lnTo>
                  <a:lnTo>
                    <a:pt y="313" x="742"/>
                  </a:lnTo>
                  <a:lnTo>
                    <a:pt y="276" x="840"/>
                  </a:lnTo>
                  <a:lnTo>
                    <a:pt y="237" x="938"/>
                  </a:lnTo>
                  <a:lnTo>
                    <a:pt y="198" x="1032"/>
                  </a:lnTo>
                  <a:lnTo>
                    <a:pt y="159" x="1127"/>
                  </a:lnTo>
                  <a:lnTo>
                    <a:pt y="120" x="1219"/>
                  </a:lnTo>
                  <a:lnTo>
                    <a:pt y="81" x="1307"/>
                  </a:lnTo>
                  <a:lnTo>
                    <a:pt y="43" x="1393"/>
                  </a:lnTo>
                  <a:lnTo>
                    <a:pt y="4" x="1474"/>
                  </a:lnTo>
                  <a:lnTo>
                    <a:pt y="0" x="1454"/>
                  </a:lnTo>
                  <a:lnTo>
                    <a:pt y="27" x="1378"/>
                  </a:lnTo>
                  <a:lnTo>
                    <a:pt y="53" x="1301"/>
                  </a:lnTo>
                  <a:lnTo>
                    <a:pt y="78" x="1223"/>
                  </a:lnTo>
                  <a:lnTo>
                    <a:pt y="102" x="1144"/>
                  </a:lnTo>
                  <a:lnTo>
                    <a:pt y="124" x="1064"/>
                  </a:lnTo>
                  <a:lnTo>
                    <a:pt y="144" x="983"/>
                  </a:lnTo>
                  <a:lnTo>
                    <a:pt y="163" x="904"/>
                  </a:lnTo>
                  <a:lnTo>
                    <a:pt y="179" x="826"/>
                  </a:lnTo>
                  <a:lnTo>
                    <a:pt y="195" x="748"/>
                  </a:lnTo>
                  <a:lnTo>
                    <a:pt y="208" x="672"/>
                  </a:lnTo>
                  <a:lnTo>
                    <a:pt y="218" x="598"/>
                  </a:lnTo>
                  <a:lnTo>
                    <a:pt y="228" x="527"/>
                  </a:lnTo>
                  <a:lnTo>
                    <a:pt y="234" x="458"/>
                  </a:lnTo>
                  <a:lnTo>
                    <a:pt y="239" x="394"/>
                  </a:lnTo>
                  <a:lnTo>
                    <a:pt y="240" x="331"/>
                  </a:lnTo>
                  <a:lnTo>
                    <a:pt y="240" x="274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21" name="Shape 2021"/>
            <p:cNvSpPr/>
            <p:nvPr/>
          </p:nvSpPr>
          <p:spPr>
            <a:xfrm>
              <a:off y="2868611" x="1631950"/>
              <a:ext cy="214311" cx="944561"/>
            </a:xfrm>
            <a:custGeom>
              <a:pathLst>
                <a:path w="595" extrusionOk="0" h="135">
                  <a:moveTo>
                    <a:pt y="49" x="156"/>
                  </a:moveTo>
                  <a:lnTo>
                    <a:pt y="63" x="140"/>
                  </a:lnTo>
                  <a:lnTo>
                    <a:pt y="76" x="122"/>
                  </a:lnTo>
                  <a:lnTo>
                    <a:pt y="88" x="102"/>
                  </a:lnTo>
                  <a:lnTo>
                    <a:pt y="100" x="80"/>
                  </a:lnTo>
                  <a:lnTo>
                    <a:pt y="120" x="36"/>
                  </a:lnTo>
                  <a:lnTo>
                    <a:pt y="135" x="0"/>
                  </a:lnTo>
                  <a:lnTo>
                    <a:pt y="124" x="66"/>
                  </a:lnTo>
                  <a:lnTo>
                    <a:pt y="110" x="139"/>
                  </a:lnTo>
                  <a:lnTo>
                    <a:pt y="95" x="215"/>
                  </a:lnTo>
                  <a:lnTo>
                    <a:pt y="78" x="292"/>
                  </a:lnTo>
                  <a:lnTo>
                    <a:pt y="59" x="372"/>
                  </a:lnTo>
                  <a:lnTo>
                    <a:pt y="41" x="449"/>
                  </a:lnTo>
                  <a:lnTo>
                    <a:pt y="22" x="524"/>
                  </a:lnTo>
                  <a:lnTo>
                    <a:pt y="2" x="595"/>
                  </a:lnTo>
                  <a:lnTo>
                    <a:pt y="0" x="590"/>
                  </a:lnTo>
                  <a:lnTo>
                    <a:pt y="14" x="529"/>
                  </a:lnTo>
                  <a:lnTo>
                    <a:pt y="24" x="466"/>
                  </a:lnTo>
                  <a:lnTo>
                    <a:pt y="34" x="405"/>
                  </a:lnTo>
                  <a:lnTo>
                    <a:pt y="43" x="346"/>
                  </a:lnTo>
                  <a:lnTo>
                    <a:pt y="48" x="289"/>
                  </a:lnTo>
                  <a:lnTo>
                    <a:pt y="51" x="238"/>
                  </a:lnTo>
                  <a:lnTo>
                    <a:pt y="53" x="193"/>
                  </a:lnTo>
                  <a:lnTo>
                    <a:pt y="49" x="156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22" name="Shape 2022"/>
            <p:cNvSpPr/>
            <p:nvPr/>
          </p:nvSpPr>
          <p:spPr>
            <a:xfrm>
              <a:off y="3575050" x="3302000"/>
              <a:ext cy="930275" cx="2335211"/>
            </a:xfrm>
            <a:custGeom>
              <a:pathLst>
                <a:path w="1471" extrusionOk="0" h="586">
                  <a:moveTo>
                    <a:pt y="262" x="275"/>
                  </a:moveTo>
                  <a:lnTo>
                    <a:pt y="284" x="269"/>
                  </a:lnTo>
                  <a:lnTo>
                    <a:pt y="306" x="260"/>
                  </a:lnTo>
                  <a:lnTo>
                    <a:pt y="329" x="248"/>
                  </a:lnTo>
                  <a:lnTo>
                    <a:pt y="353" x="235"/>
                  </a:lnTo>
                  <a:lnTo>
                    <a:pt y="377" x="218"/>
                  </a:lnTo>
                  <a:lnTo>
                    <a:pt y="400" x="199"/>
                  </a:lnTo>
                  <a:lnTo>
                    <a:pt y="422" x="181"/>
                  </a:lnTo>
                  <a:lnTo>
                    <a:pt y="446" x="161"/>
                  </a:lnTo>
                  <a:lnTo>
                    <a:pt y="488" x="117"/>
                  </a:lnTo>
                  <a:lnTo>
                    <a:pt y="527" x="74"/>
                  </a:lnTo>
                  <a:lnTo>
                    <a:pt y="561" x="34"/>
                  </a:lnTo>
                  <a:lnTo>
                    <a:pt y="586" x="0"/>
                  </a:lnTo>
                  <a:lnTo>
                    <a:pt y="561" x="85"/>
                  </a:lnTo>
                  <a:lnTo>
                    <a:pt y="534" x="171"/>
                  </a:lnTo>
                  <a:lnTo>
                    <a:pt y="503" x="262"/>
                  </a:lnTo>
                  <a:lnTo>
                    <a:pt y="470" x="355"/>
                  </a:lnTo>
                  <a:lnTo>
                    <a:pt y="436" x="449"/>
                  </a:lnTo>
                  <a:lnTo>
                    <a:pt y="400" x="545"/>
                  </a:lnTo>
                  <a:lnTo>
                    <a:pt y="361" x="642"/>
                  </a:lnTo>
                  <a:lnTo>
                    <a:pt y="324" x="740"/>
                  </a:lnTo>
                  <a:lnTo>
                    <a:pt y="284" x="836"/>
                  </a:lnTo>
                  <a:lnTo>
                    <a:pt y="245" x="934"/>
                  </a:lnTo>
                  <a:lnTo>
                    <a:pt y="204" x="1028"/>
                  </a:lnTo>
                  <a:lnTo>
                    <a:pt y="164" x="1123"/>
                  </a:lnTo>
                  <a:lnTo>
                    <a:pt y="123" x="1214"/>
                  </a:lnTo>
                  <a:lnTo>
                    <a:pt y="83" x="1304"/>
                  </a:lnTo>
                  <a:lnTo>
                    <a:pt y="44" x="1388"/>
                  </a:lnTo>
                  <a:lnTo>
                    <a:pt y="5" x="1471"/>
                  </a:lnTo>
                  <a:lnTo>
                    <a:pt y="0" x="1449"/>
                  </a:lnTo>
                  <a:lnTo>
                    <a:pt y="27" x="1373"/>
                  </a:lnTo>
                  <a:lnTo>
                    <a:pt y="54" x="1297"/>
                  </a:lnTo>
                  <a:lnTo>
                    <a:pt y="81" x="1217"/>
                  </a:lnTo>
                  <a:lnTo>
                    <a:pt y="104" x="1140"/>
                  </a:lnTo>
                  <a:lnTo>
                    <a:pt y="128" x="1059"/>
                  </a:lnTo>
                  <a:lnTo>
                    <a:pt y="150" x="979"/>
                  </a:lnTo>
                  <a:lnTo>
                    <a:pt y="172" x="902"/>
                  </a:lnTo>
                  <a:lnTo>
                    <a:pt y="191" x="822"/>
                  </a:lnTo>
                  <a:lnTo>
                    <a:pt y="208" x="746"/>
                  </a:lnTo>
                  <a:lnTo>
                    <a:pt y="223" x="670"/>
                  </a:lnTo>
                  <a:lnTo>
                    <a:pt y="235" x="598"/>
                  </a:lnTo>
                  <a:lnTo>
                    <a:pt y="246" x="527"/>
                  </a:lnTo>
                  <a:lnTo>
                    <a:pt y="253" x="458"/>
                  </a:lnTo>
                  <a:lnTo>
                    <a:pt y="260" x="394"/>
                  </a:lnTo>
                  <a:lnTo>
                    <a:pt y="262" x="333"/>
                  </a:lnTo>
                  <a:lnTo>
                    <a:pt y="262" x="27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23" name="Shape 2023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5" x="32"/>
                  </a:lnTo>
                  <a:lnTo>
                    <a:pt y="12" x="67"/>
                  </a:lnTo>
                  <a:lnTo>
                    <a:pt y="18" x="106"/>
                  </a:lnTo>
                  <a:lnTo>
                    <a:pt y="27" x="153"/>
                  </a:lnTo>
                  <a:lnTo>
                    <a:pt y="35" x="206"/>
                  </a:lnTo>
                  <a:lnTo>
                    <a:pt y="44" x="268"/>
                  </a:lnTo>
                  <a:lnTo>
                    <a:pt y="54" x="339"/>
                  </a:lnTo>
                  <a:lnTo>
                    <a:pt y="62" x="420"/>
                  </a:lnTo>
                  <a:lnTo>
                    <a:pt y="64" x="439"/>
                  </a:lnTo>
                  <a:lnTo>
                    <a:pt y="64" x="459"/>
                  </a:lnTo>
                  <a:lnTo>
                    <a:pt y="64" x="476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24" name="Shape 2024"/>
            <p:cNvSpPr/>
            <p:nvPr/>
          </p:nvSpPr>
          <p:spPr>
            <a:xfrm>
              <a:off y="2871786" x="1646236"/>
              <a:ext cy="228600" cx="938211"/>
            </a:xfrm>
            <a:custGeom>
              <a:pathLst>
                <a:path w="591" extrusionOk="0" h="144">
                  <a:moveTo>
                    <a:pt y="54" x="153"/>
                  </a:moveTo>
                  <a:lnTo>
                    <a:pt y="68" x="138"/>
                  </a:lnTo>
                  <a:lnTo>
                    <a:pt y="79" x="120"/>
                  </a:lnTo>
                  <a:lnTo>
                    <a:pt y="93" x="99"/>
                  </a:lnTo>
                  <a:lnTo>
                    <a:pt y="106" x="79"/>
                  </a:lnTo>
                  <a:lnTo>
                    <a:pt y="128" x="35"/>
                  </a:lnTo>
                  <a:lnTo>
                    <a:pt y="144" x="0"/>
                  </a:lnTo>
                  <a:lnTo>
                    <a:pt y="132" x="66"/>
                  </a:lnTo>
                  <a:lnTo>
                    <a:pt y="117" x="136"/>
                  </a:lnTo>
                  <a:lnTo>
                    <a:pt y="100" x="212"/>
                  </a:lnTo>
                  <a:lnTo>
                    <a:pt y="81" x="290"/>
                  </a:lnTo>
                  <a:lnTo>
                    <a:pt y="62" x="368"/>
                  </a:lnTo>
                  <a:lnTo>
                    <a:pt y="42" x="445"/>
                  </a:lnTo>
                  <a:lnTo>
                    <a:pt y="22" x="520"/>
                  </a:lnTo>
                  <a:lnTo>
                    <a:pt y="2" x="591"/>
                  </a:lnTo>
                  <a:lnTo>
                    <a:pt y="0" x="586"/>
                  </a:lnTo>
                  <a:lnTo>
                    <a:pt y="13" x="525"/>
                  </a:lnTo>
                  <a:lnTo>
                    <a:pt y="25" x="462"/>
                  </a:lnTo>
                  <a:lnTo>
                    <a:pt y="35" x="402"/>
                  </a:lnTo>
                  <a:lnTo>
                    <a:pt y="44" x="342"/>
                  </a:lnTo>
                  <a:lnTo>
                    <a:pt y="51" x="287"/>
                  </a:lnTo>
                  <a:lnTo>
                    <a:pt y="54" x="236"/>
                  </a:lnTo>
                  <a:lnTo>
                    <a:pt y="56" x="190"/>
                  </a:lnTo>
                  <a:lnTo>
                    <a:pt y="54" x="15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25" name="Shape 2025"/>
            <p:cNvSpPr/>
            <p:nvPr/>
          </p:nvSpPr>
          <p:spPr>
            <a:xfrm>
              <a:off y="3579812" x="3328987"/>
              <a:ext cy="949325" cx="2327275"/>
            </a:xfrm>
            <a:custGeom>
              <a:pathLst>
                <a:path w="1466" extrusionOk="0" h="598">
                  <a:moveTo>
                    <a:pt y="272" x="275"/>
                  </a:moveTo>
                  <a:lnTo>
                    <a:pt y="294" x="270"/>
                  </a:lnTo>
                  <a:lnTo>
                    <a:pt y="318" x="260"/>
                  </a:lnTo>
                  <a:lnTo>
                    <a:pt y="340" x="248"/>
                  </a:lnTo>
                  <a:lnTo>
                    <a:pt y="363" x="235"/>
                  </a:lnTo>
                  <a:lnTo>
                    <a:pt y="387" x="218"/>
                  </a:lnTo>
                  <a:lnTo>
                    <a:pt y="411" x="201"/>
                  </a:lnTo>
                  <a:lnTo>
                    <a:pt y="434" x="181"/>
                  </a:lnTo>
                  <a:lnTo>
                    <a:pt y="456" x="160"/>
                  </a:lnTo>
                  <a:lnTo>
                    <a:pt y="500" x="118"/>
                  </a:lnTo>
                  <a:lnTo>
                    <a:pt y="539" x="74"/>
                  </a:lnTo>
                  <a:lnTo>
                    <a:pt y="571" x="35"/>
                  </a:lnTo>
                  <a:lnTo>
                    <a:pt y="598" x="0"/>
                  </a:lnTo>
                  <a:lnTo>
                    <a:pt y="573" x="84"/>
                  </a:lnTo>
                  <a:lnTo>
                    <a:pt y="544" x="171"/>
                  </a:lnTo>
                  <a:lnTo>
                    <a:pt y="512" x="262"/>
                  </a:lnTo>
                  <a:lnTo>
                    <a:pt y="480" x="355"/>
                  </a:lnTo>
                  <a:lnTo>
                    <a:pt y="445" x="447"/>
                  </a:lnTo>
                  <a:lnTo>
                    <a:pt y="407" x="544"/>
                  </a:lnTo>
                  <a:lnTo>
                    <a:pt y="368" x="640"/>
                  </a:lnTo>
                  <a:lnTo>
                    <a:pt y="330" x="738"/>
                  </a:lnTo>
                  <a:lnTo>
                    <a:pt y="289" x="834"/>
                  </a:lnTo>
                  <a:lnTo>
                    <a:pt y="247" x="930"/>
                  </a:lnTo>
                  <a:lnTo>
                    <a:pt y="206" x="1025"/>
                  </a:lnTo>
                  <a:lnTo>
                    <a:pt y="164" x="1119"/>
                  </a:lnTo>
                  <a:lnTo>
                    <a:pt y="123" x="1211"/>
                  </a:lnTo>
                  <a:lnTo>
                    <a:pt y="83" x="1298"/>
                  </a:lnTo>
                  <a:lnTo>
                    <a:pt y="42" x="1384"/>
                  </a:lnTo>
                  <a:lnTo>
                    <a:pt y="3" x="1466"/>
                  </a:lnTo>
                  <a:lnTo>
                    <a:pt y="0" x="1444"/>
                  </a:lnTo>
                  <a:lnTo>
                    <a:pt y="27" x="1369"/>
                  </a:lnTo>
                  <a:lnTo>
                    <a:pt y="54" x="1292"/>
                  </a:lnTo>
                  <a:lnTo>
                    <a:pt y="81" x="1214"/>
                  </a:lnTo>
                  <a:lnTo>
                    <a:pt y="107" x="1135"/>
                  </a:lnTo>
                  <a:lnTo>
                    <a:pt y="130" x="1057"/>
                  </a:lnTo>
                  <a:lnTo>
                    <a:pt y="154" x="978"/>
                  </a:lnTo>
                  <a:lnTo>
                    <a:pt y="176" x="898"/>
                  </a:lnTo>
                  <a:lnTo>
                    <a:pt y="196" x="821"/>
                  </a:lnTo>
                  <a:lnTo>
                    <a:pt y="215" x="745"/>
                  </a:lnTo>
                  <a:lnTo>
                    <a:pt y="230" x="670"/>
                  </a:lnTo>
                  <a:lnTo>
                    <a:pt y="243" x="596"/>
                  </a:lnTo>
                  <a:lnTo>
                    <a:pt y="255" x="527"/>
                  </a:lnTo>
                  <a:lnTo>
                    <a:pt y="264" x="458"/>
                  </a:lnTo>
                  <a:lnTo>
                    <a:pt y="270" x="393"/>
                  </a:lnTo>
                  <a:lnTo>
                    <a:pt y="272" x="333"/>
                  </a:lnTo>
                  <a:lnTo>
                    <a:pt y="272" x="27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26" name="Shape 2026"/>
            <p:cNvSpPr/>
            <p:nvPr/>
          </p:nvSpPr>
          <p:spPr>
            <a:xfrm>
              <a:off y="2871786" x="1635125"/>
              <a:ext cy="244475" cx="954086"/>
            </a:xfrm>
            <a:custGeom>
              <a:pathLst>
                <a:path w="601" extrusionOk="0" h="154">
                  <a:moveTo>
                    <a:pt y="61" x="165"/>
                  </a:moveTo>
                  <a:lnTo>
                    <a:pt y="74" x="150"/>
                  </a:lnTo>
                  <a:lnTo>
                    <a:pt y="88" x="130"/>
                  </a:lnTo>
                  <a:lnTo>
                    <a:pt y="101" x="108"/>
                  </a:lnTo>
                  <a:lnTo>
                    <a:pt y="113" x="84"/>
                  </a:lnTo>
                  <a:lnTo>
                    <a:pt y="137" x="39"/>
                  </a:lnTo>
                  <a:lnTo>
                    <a:pt y="154" x="0"/>
                  </a:lnTo>
                  <a:lnTo>
                    <a:pt y="140" x="67"/>
                  </a:lnTo>
                  <a:lnTo>
                    <a:pt y="125" x="140"/>
                  </a:lnTo>
                  <a:lnTo>
                    <a:pt y="106" x="216"/>
                  </a:lnTo>
                  <a:lnTo>
                    <a:pt y="86" x="295"/>
                  </a:lnTo>
                  <a:lnTo>
                    <a:pt y="66" x="375"/>
                  </a:lnTo>
                  <a:lnTo>
                    <a:pt y="44" x="454"/>
                  </a:lnTo>
                  <a:lnTo>
                    <a:pt y="22" x="530"/>
                  </a:lnTo>
                  <a:lnTo>
                    <a:pt y="2" x="601"/>
                  </a:lnTo>
                  <a:lnTo>
                    <a:pt y="0" x="596"/>
                  </a:lnTo>
                  <a:lnTo>
                    <a:pt y="13" x="535"/>
                  </a:lnTo>
                  <a:lnTo>
                    <a:pt y="27" x="473"/>
                  </a:lnTo>
                  <a:lnTo>
                    <a:pt y="39" x="412"/>
                  </a:lnTo>
                  <a:lnTo>
                    <a:pt y="47" x="353"/>
                  </a:lnTo>
                  <a:lnTo>
                    <a:pt y="56" x="299"/>
                  </a:lnTo>
                  <a:lnTo>
                    <a:pt y="61" x="246"/>
                  </a:lnTo>
                  <a:lnTo>
                    <a:pt y="62" x="203"/>
                  </a:lnTo>
                  <a:lnTo>
                    <a:pt y="61" x="16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27" name="Shape 2027"/>
            <p:cNvSpPr/>
            <p:nvPr/>
          </p:nvSpPr>
          <p:spPr>
            <a:xfrm>
              <a:off y="3625850" x="2706686"/>
              <a:ext cy="1128712" cx="1517650"/>
            </a:xfrm>
            <a:custGeom>
              <a:pathLst>
                <a:path w="956" extrusionOk="0" h="711">
                  <a:moveTo>
                    <a:pt y="711" x="9"/>
                  </a:moveTo>
                  <a:lnTo>
                    <a:pt y="701" x="5"/>
                  </a:lnTo>
                  <a:lnTo>
                    <a:pt y="689" x="2"/>
                  </a:lnTo>
                  <a:lnTo>
                    <a:pt y="679" x="0"/>
                  </a:lnTo>
                  <a:lnTo>
                    <a:pt y="669" x="0"/>
                  </a:lnTo>
                  <a:lnTo>
                    <a:pt y="657" x="2"/>
                  </a:lnTo>
                  <a:lnTo>
                    <a:pt y="647" x="7"/>
                  </a:lnTo>
                  <a:lnTo>
                    <a:pt y="637" x="14"/>
                  </a:lnTo>
                  <a:lnTo>
                    <a:pt y="628" x="24"/>
                  </a:lnTo>
                  <a:lnTo>
                    <a:pt y="12" x="956"/>
                  </a:lnTo>
                  <a:lnTo>
                    <a:pt y="0" x="782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28" name="Shape 2028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29" name="Shape 2029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30" name="Shape 2030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31" name="Shape 2031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32" name="Shape 2032"/>
            <p:cNvSpPr/>
            <p:nvPr/>
          </p:nvSpPr>
          <p:spPr>
            <a:xfrm>
              <a:off y="2786061" x="1319212"/>
              <a:ext cy="388937" cx="896937"/>
            </a:xfrm>
            <a:custGeom>
              <a:pathLst>
                <a:path w="565" extrusionOk="0" h="245">
                  <a:moveTo>
                    <a:pt y="0" x="565"/>
                  </a:moveTo>
                  <a:lnTo>
                    <a:pt y="231" x="6"/>
                  </a:lnTo>
                  <a:lnTo>
                    <a:pt y="235" x="3"/>
                  </a:lnTo>
                  <a:lnTo>
                    <a:pt y="238" x="1"/>
                  </a:lnTo>
                  <a:lnTo>
                    <a:pt y="242" x="0"/>
                  </a:lnTo>
                  <a:lnTo>
                    <a:pt y="245" x="1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33" name="Shape 2033"/>
            <p:cNvSpPr/>
            <p:nvPr/>
          </p:nvSpPr>
          <p:spPr>
            <a:xfrm>
              <a:off y="2174875" x="1908175"/>
              <a:ext cy="385761" cx="228600"/>
            </a:xfrm>
            <a:custGeom>
              <a:pathLst>
                <a:path w="144" extrusionOk="0" h="243">
                  <a:moveTo>
                    <a:pt y="0" x="0"/>
                  </a:moveTo>
                  <a:lnTo>
                    <a:pt y="211" x="4"/>
                  </a:lnTo>
                  <a:lnTo>
                    <a:pt y="243" x="140"/>
                  </a:lnTo>
                  <a:lnTo>
                    <a:pt y="180" x="144"/>
                  </a:lnTo>
                  <a:lnTo>
                    <a:pt y="103" x="127"/>
                  </a:lnTo>
                  <a:lnTo>
                    <a:pt y="37" x="101"/>
                  </a:lnTo>
                  <a:lnTo>
                    <a:pt y="28" x="95"/>
                  </a:lnTo>
                  <a:lnTo>
                    <a:pt y="20" x="73"/>
                  </a:lnTo>
                  <a:lnTo>
                    <a:pt y="11" x="49"/>
                  </a:lnTo>
                  <a:lnTo>
                    <a:pt y="5" x="2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34" name="Shape 2034"/>
            <p:cNvSpPr/>
            <p:nvPr/>
          </p:nvSpPr>
          <p:spPr>
            <a:xfrm>
              <a:off y="2136775" x="2000250"/>
              <a:ext cy="1512886" cx="5308600"/>
            </a:xfrm>
            <a:custGeom>
              <a:pathLst>
                <a:path w="3344" extrusionOk="0" h="953">
                  <a:moveTo>
                    <a:pt y="953" x="3344"/>
                  </a:moveTo>
                  <a:lnTo>
                    <a:pt y="946" x="3343"/>
                  </a:lnTo>
                  <a:lnTo>
                    <a:pt y="943" x="3304"/>
                  </a:lnTo>
                  <a:lnTo>
                    <a:pt y="945" x="3272"/>
                  </a:lnTo>
                  <a:lnTo>
                    <a:pt y="941" x="3228"/>
                  </a:lnTo>
                  <a:lnTo>
                    <a:pt y="936" x="3175"/>
                  </a:lnTo>
                  <a:lnTo>
                    <a:pt y="929" x="3115"/>
                  </a:lnTo>
                  <a:lnTo>
                    <a:pt y="923" x="3050"/>
                  </a:lnTo>
                  <a:lnTo>
                    <a:pt y="912" x="2985"/>
                  </a:lnTo>
                  <a:lnTo>
                    <a:pt y="904" x="2919"/>
                  </a:lnTo>
                  <a:lnTo>
                    <a:pt y="896" x="2856"/>
                  </a:lnTo>
                  <a:lnTo>
                    <a:pt y="863" x="2698"/>
                  </a:lnTo>
                  <a:lnTo>
                    <a:pt y="833" x="2542"/>
                  </a:lnTo>
                  <a:lnTo>
                    <a:pt y="801" x="2389"/>
                  </a:lnTo>
                  <a:lnTo>
                    <a:pt y="769" x="2237"/>
                  </a:lnTo>
                  <a:lnTo>
                    <a:pt y="737" x="2086"/>
                  </a:lnTo>
                  <a:lnTo>
                    <a:pt y="703" x="1938"/>
                  </a:lnTo>
                  <a:lnTo>
                    <a:pt y="671" x="1791"/>
                  </a:lnTo>
                  <a:lnTo>
                    <a:pt y="639" x="1644"/>
                  </a:lnTo>
                  <a:lnTo>
                    <a:pt y="605" x="1499"/>
                  </a:lnTo>
                  <a:lnTo>
                    <a:pt y="573" x="1354"/>
                  </a:lnTo>
                  <a:lnTo>
                    <a:pt y="539" x="1210"/>
                  </a:lnTo>
                  <a:lnTo>
                    <a:pt y="505" x="1067"/>
                  </a:lnTo>
                  <a:lnTo>
                    <a:pt y="471" x="923"/>
                  </a:lnTo>
                  <a:lnTo>
                    <a:pt y="439" x="778"/>
                  </a:lnTo>
                  <a:lnTo>
                    <a:pt y="406" x="634"/>
                  </a:lnTo>
                  <a:lnTo>
                    <a:pt y="372" x="489"/>
                  </a:lnTo>
                  <a:lnTo>
                    <a:pt y="367" x="467"/>
                  </a:lnTo>
                  <a:lnTo>
                    <a:pt y="360" x="447"/>
                  </a:lnTo>
                  <a:lnTo>
                    <a:pt y="353" x="427"/>
                  </a:lnTo>
                  <a:lnTo>
                    <a:pt y="346" x="408"/>
                  </a:lnTo>
                  <a:lnTo>
                    <a:pt y="336" x="391"/>
                  </a:lnTo>
                  <a:lnTo>
                    <a:pt y="328" x="374"/>
                  </a:lnTo>
                  <a:lnTo>
                    <a:pt y="318" x="359"/>
                  </a:lnTo>
                  <a:lnTo>
                    <a:pt y="306" x="344"/>
                  </a:lnTo>
                  <a:lnTo>
                    <a:pt y="282" x="315"/>
                  </a:lnTo>
                  <a:lnTo>
                    <a:pt y="257" x="290"/>
                  </a:lnTo>
                  <a:lnTo>
                    <a:pt y="230" x="265"/>
                  </a:lnTo>
                  <a:lnTo>
                    <a:pt y="201" x="241"/>
                  </a:lnTo>
                  <a:lnTo>
                    <a:pt y="172" x="217"/>
                  </a:lnTo>
                  <a:lnTo>
                    <a:pt y="144" x="194"/>
                  </a:lnTo>
                  <a:lnTo>
                    <a:pt y="115" x="168"/>
                  </a:lnTo>
                  <a:lnTo>
                    <a:pt y="88" x="141"/>
                  </a:lnTo>
                  <a:lnTo>
                    <a:pt y="76" x="126"/>
                  </a:lnTo>
                  <a:lnTo>
                    <a:pt y="62" x="111"/>
                  </a:lnTo>
                  <a:lnTo>
                    <a:pt y="51" x="96"/>
                  </a:lnTo>
                  <a:lnTo>
                    <a:pt y="39" x="79"/>
                  </a:lnTo>
                  <a:lnTo>
                    <a:pt y="29" x="60"/>
                  </a:lnTo>
                  <a:lnTo>
                    <a:pt y="19" x="42"/>
                  </a:lnTo>
                  <a:lnTo>
                    <a:pt y="8" x="22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59"/>
                  </a:lnTo>
                  <a:lnTo>
                    <a:pt y="142" x="65"/>
                  </a:lnTo>
                  <a:lnTo>
                    <a:pt y="164" x="70"/>
                  </a:lnTo>
                  <a:lnTo>
                    <a:pt y="184" x="74"/>
                  </a:lnTo>
                  <a:lnTo>
                    <a:pt y="203" x="77"/>
                  </a:lnTo>
                  <a:lnTo>
                    <a:pt y="221" x="77"/>
                  </a:lnTo>
                  <a:lnTo>
                    <a:pt y="240" x="79"/>
                  </a:lnTo>
                  <a:lnTo>
                    <a:pt y="257" x="77"/>
                  </a:lnTo>
                  <a:lnTo>
                    <a:pt y="289" x="74"/>
                  </a:lnTo>
                  <a:lnTo>
                    <a:pt y="316" x="69"/>
                  </a:lnTo>
                  <a:lnTo>
                    <a:pt y="355" x="243"/>
                  </a:lnTo>
                  <a:lnTo>
                    <a:pt y="392" x="420"/>
                  </a:lnTo>
                  <a:lnTo>
                    <a:pt y="431" x="597"/>
                  </a:lnTo>
                  <a:lnTo>
                    <a:pt y="470" x="775"/>
                  </a:lnTo>
                  <a:lnTo>
                    <a:pt y="509" x="954"/>
                  </a:lnTo>
                  <a:lnTo>
                    <a:pt y="546" x="1132"/>
                  </a:lnTo>
                  <a:lnTo>
                    <a:pt y="585" x="1311"/>
                  </a:lnTo>
                  <a:lnTo>
                    <a:pt y="622" x="1489"/>
                  </a:lnTo>
                  <a:lnTo>
                    <a:pt y="659" x="1664"/>
                  </a:lnTo>
                  <a:lnTo>
                    <a:pt y="696" x="1840"/>
                  </a:lnTo>
                  <a:lnTo>
                    <a:pt y="732" x="2012"/>
                  </a:lnTo>
                  <a:lnTo>
                    <a:pt y="765" x="2183"/>
                  </a:lnTo>
                  <a:lnTo>
                    <a:pt y="799" x="2350"/>
                  </a:lnTo>
                  <a:lnTo>
                    <a:pt y="833" x="2514"/>
                  </a:lnTo>
                  <a:lnTo>
                    <a:pt y="865" x="2674"/>
                  </a:lnTo>
                  <a:lnTo>
                    <a:pt y="896" x="2831"/>
                  </a:lnTo>
                  <a:lnTo>
                    <a:pt y="904" x="2899"/>
                  </a:lnTo>
                  <a:lnTo>
                    <a:pt y="914" x="2968"/>
                  </a:lnTo>
                  <a:lnTo>
                    <a:pt y="924" x="3034"/>
                  </a:lnTo>
                  <a:lnTo>
                    <a:pt y="933" x="3099"/>
                  </a:lnTo>
                  <a:lnTo>
                    <a:pt y="941" x="3162"/>
                  </a:lnTo>
                  <a:lnTo>
                    <a:pt y="948" x="3219"/>
                  </a:lnTo>
                  <a:lnTo>
                    <a:pt y="953" x="3270"/>
                  </a:lnTo>
                  <a:lnTo>
                    <a:pt y="953" x="3314"/>
                  </a:lnTo>
                  <a:lnTo>
                    <a:pt y="953" x="334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35" name="Shape 2035"/>
            <p:cNvSpPr/>
            <p:nvPr/>
          </p:nvSpPr>
          <p:spPr>
            <a:xfrm>
              <a:off y="2619375" x="1916111"/>
              <a:ext cy="1084261" cx="5400675"/>
            </a:xfrm>
            <a:custGeom>
              <a:pathLst>
                <a:path w="3402" extrusionOk="0" h="683">
                  <a:moveTo>
                    <a:pt y="676" x="3402"/>
                  </a:moveTo>
                  <a:lnTo>
                    <a:pt y="668" x="3399"/>
                  </a:lnTo>
                  <a:lnTo>
                    <a:pt y="673" x="3338"/>
                  </a:lnTo>
                  <a:lnTo>
                    <a:pt y="673" x="3325"/>
                  </a:lnTo>
                  <a:lnTo>
                    <a:pt y="673" x="3309"/>
                  </a:lnTo>
                  <a:lnTo>
                    <a:pt y="671" x="3291"/>
                  </a:lnTo>
                  <a:lnTo>
                    <a:pt y="668" x="3271"/>
                  </a:lnTo>
                  <a:lnTo>
                    <a:pt y="661" x="3225"/>
                  </a:lnTo>
                  <a:lnTo>
                    <a:pt y="649" x="3174"/>
                  </a:lnTo>
                  <a:lnTo>
                    <a:pt y="637" x="3119"/>
                  </a:lnTo>
                  <a:lnTo>
                    <a:pt y="625" x="3060"/>
                  </a:lnTo>
                  <a:lnTo>
                    <a:pt y="614" x="2999"/>
                  </a:lnTo>
                  <a:lnTo>
                    <a:pt y="605" x="2938"/>
                  </a:lnTo>
                  <a:lnTo>
                    <a:pt y="570" x="2762"/>
                  </a:lnTo>
                  <a:lnTo>
                    <a:pt y="536" x="2582"/>
                  </a:lnTo>
                  <a:lnTo>
                    <a:pt y="499" x="2401"/>
                  </a:lnTo>
                  <a:lnTo>
                    <a:pt y="463" x="2215"/>
                  </a:lnTo>
                  <a:lnTo>
                    <a:pt y="426" x="2030"/>
                  </a:lnTo>
                  <a:lnTo>
                    <a:pt y="389" x="1842"/>
                  </a:lnTo>
                  <a:lnTo>
                    <a:pt y="352" x="1655"/>
                  </a:lnTo>
                  <a:lnTo>
                    <a:pt y="313" x="1467"/>
                  </a:lnTo>
                  <a:lnTo>
                    <a:pt y="274" x="1278"/>
                  </a:lnTo>
                  <a:lnTo>
                    <a:pt y="235" x="1091"/>
                  </a:lnTo>
                  <a:lnTo>
                    <a:pt y="196" x="904"/>
                  </a:lnTo>
                  <a:lnTo>
                    <a:pt y="157" x="718"/>
                  </a:lnTo>
                  <a:lnTo>
                    <a:pt y="118" x="535"/>
                  </a:lnTo>
                  <a:lnTo>
                    <a:pt y="80" x="353"/>
                  </a:lnTo>
                  <a:lnTo>
                    <a:pt y="39" x="176"/>
                  </a:lnTo>
                  <a:lnTo>
                    <a:pt y="0" x="0"/>
                  </a:lnTo>
                  <a:lnTo>
                    <a:pt y="34" x="0"/>
                  </a:lnTo>
                  <a:lnTo>
                    <a:pt y="71" x="178"/>
                  </a:lnTo>
                  <a:lnTo>
                    <a:pt y="110" x="362"/>
                  </a:lnTo>
                  <a:lnTo>
                    <a:pt y="149" x="551"/>
                  </a:lnTo>
                  <a:lnTo>
                    <a:pt y="188" x="745"/>
                  </a:lnTo>
                  <a:lnTo>
                    <a:pt y="228" x="941"/>
                  </a:lnTo>
                  <a:lnTo>
                    <a:pt y="267" x="1140"/>
                  </a:lnTo>
                  <a:lnTo>
                    <a:pt y="306" x="1339"/>
                  </a:lnTo>
                  <a:lnTo>
                    <a:pt y="345" x="1538"/>
                  </a:lnTo>
                  <a:lnTo>
                    <a:pt y="382" x="1736"/>
                  </a:lnTo>
                  <a:lnTo>
                    <a:pt y="421" x="1932"/>
                  </a:lnTo>
                  <a:lnTo>
                    <a:pt y="456" x="2124"/>
                  </a:lnTo>
                  <a:lnTo>
                    <a:pt y="492" x="2312"/>
                  </a:lnTo>
                  <a:lnTo>
                    <a:pt y="527" x="2496"/>
                  </a:lnTo>
                  <a:lnTo>
                    <a:pt y="561" x="2671"/>
                  </a:lnTo>
                  <a:lnTo>
                    <a:pt y="592" x="2838"/>
                  </a:lnTo>
                  <a:lnTo>
                    <a:pt y="622" x="2999"/>
                  </a:lnTo>
                  <a:lnTo>
                    <a:pt y="636" x="3056"/>
                  </a:lnTo>
                  <a:lnTo>
                    <a:pt y="646" x="3103"/>
                  </a:lnTo>
                  <a:lnTo>
                    <a:pt y="656" x="3146"/>
                  </a:lnTo>
                  <a:lnTo>
                    <a:pt y="666" x="3183"/>
                  </a:lnTo>
                  <a:lnTo>
                    <a:pt y="673" x="3218"/>
                  </a:lnTo>
                  <a:lnTo>
                    <a:pt y="678" x="3252"/>
                  </a:lnTo>
                  <a:lnTo>
                    <a:pt y="681" x="3286"/>
                  </a:lnTo>
                  <a:lnTo>
                    <a:pt y="683" x="3325"/>
                  </a:lnTo>
                  <a:lnTo>
                    <a:pt y="676" x="3402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36" name="Shape 2036"/>
            <p:cNvSpPr/>
            <p:nvPr/>
          </p:nvSpPr>
          <p:spPr>
            <a:xfrm>
              <a:off y="2109786" x="2008186"/>
              <a:ext cy="1531937" cx="5300661"/>
            </a:xfrm>
            <a:custGeom>
              <a:pathLst>
                <a:path w="3339" extrusionOk="0" h="965">
                  <a:moveTo>
                    <a:pt y="965" x="3339"/>
                  </a:moveTo>
                  <a:lnTo>
                    <a:pt y="957" x="3338"/>
                  </a:lnTo>
                  <a:lnTo>
                    <a:pt y="953" x="3297"/>
                  </a:lnTo>
                  <a:lnTo>
                    <a:pt y="955" x="3267"/>
                  </a:lnTo>
                  <a:lnTo>
                    <a:pt y="953" x="3224"/>
                  </a:lnTo>
                  <a:lnTo>
                    <a:pt y="948" x="3175"/>
                  </a:lnTo>
                  <a:lnTo>
                    <a:pt y="941" x="3118"/>
                  </a:lnTo>
                  <a:lnTo>
                    <a:pt y="933" x="3059"/>
                  </a:lnTo>
                  <a:lnTo>
                    <a:pt y="924" x="2995"/>
                  </a:lnTo>
                  <a:lnTo>
                    <a:pt y="916" x="2931"/>
                  </a:lnTo>
                  <a:lnTo>
                    <a:pt y="908" x="2870"/>
                  </a:lnTo>
                  <a:lnTo>
                    <a:pt y="877" x="2711"/>
                  </a:lnTo>
                  <a:lnTo>
                    <a:pt y="845" x="2554"/>
                  </a:lnTo>
                  <a:lnTo>
                    <a:pt y="813" x="2401"/>
                  </a:lnTo>
                  <a:lnTo>
                    <a:pt y="779" x="2249"/>
                  </a:lnTo>
                  <a:lnTo>
                    <a:pt y="747" x="2098"/>
                  </a:lnTo>
                  <a:lnTo>
                    <a:pt y="713" x="1950"/>
                  </a:lnTo>
                  <a:lnTo>
                    <a:pt y="679" x="1803"/>
                  </a:lnTo>
                  <a:lnTo>
                    <a:pt y="647" x="1656"/>
                  </a:lnTo>
                  <a:lnTo>
                    <a:pt y="613" x="1511"/>
                  </a:lnTo>
                  <a:lnTo>
                    <a:pt y="580" x="1366"/>
                  </a:lnTo>
                  <a:lnTo>
                    <a:pt y="546" x="1222"/>
                  </a:lnTo>
                  <a:lnTo>
                    <a:pt y="512" x="1079"/>
                  </a:lnTo>
                  <a:lnTo>
                    <a:pt y="478" x="935"/>
                  </a:lnTo>
                  <a:lnTo>
                    <a:pt y="443" x="790"/>
                  </a:lnTo>
                  <a:lnTo>
                    <a:pt y="409" x="646"/>
                  </a:lnTo>
                  <a:lnTo>
                    <a:pt y="375" x="501"/>
                  </a:lnTo>
                  <a:lnTo>
                    <a:pt y="372" x="479"/>
                  </a:lnTo>
                  <a:lnTo>
                    <a:pt y="365" x="459"/>
                  </a:lnTo>
                  <a:lnTo>
                    <a:pt y="358" x="439"/>
                  </a:lnTo>
                  <a:lnTo>
                    <a:pt y="350" x="420"/>
                  </a:lnTo>
                  <a:lnTo>
                    <a:pt y="341" x="401"/>
                  </a:lnTo>
                  <a:lnTo>
                    <a:pt y="331" x="385"/>
                  </a:lnTo>
                  <a:lnTo>
                    <a:pt y="321" x="369"/>
                  </a:lnTo>
                  <a:lnTo>
                    <a:pt y="309" x="354"/>
                  </a:lnTo>
                  <a:lnTo>
                    <a:pt y="286" x="324"/>
                  </a:lnTo>
                  <a:lnTo>
                    <a:pt y="260" x="298"/>
                  </a:lnTo>
                  <a:lnTo>
                    <a:pt y="232" x="271"/>
                  </a:lnTo>
                  <a:lnTo>
                    <a:pt y="205" x="248"/>
                  </a:lnTo>
                  <a:lnTo>
                    <a:pt y="174" x="223"/>
                  </a:lnTo>
                  <a:lnTo>
                    <a:pt y="145" x="197"/>
                  </a:lnTo>
                  <a:lnTo>
                    <a:pt y="117" x="170"/>
                  </a:lnTo>
                  <a:lnTo>
                    <a:pt y="90" x="141"/>
                  </a:lnTo>
                  <a:lnTo>
                    <a:pt y="76" x="126"/>
                  </a:lnTo>
                  <a:lnTo>
                    <a:pt y="64" x="111"/>
                  </a:lnTo>
                  <a:lnTo>
                    <a:pt y="52" x="94"/>
                  </a:lnTo>
                  <a:lnTo>
                    <a:pt y="41" x="77"/>
                  </a:lnTo>
                  <a:lnTo>
                    <a:pt y="29" x="59"/>
                  </a:lnTo>
                  <a:lnTo>
                    <a:pt y="19" x="40"/>
                  </a:lnTo>
                  <a:lnTo>
                    <a:pt y="10" x="20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60"/>
                  </a:lnTo>
                  <a:lnTo>
                    <a:pt y="142" x="67"/>
                  </a:lnTo>
                  <a:lnTo>
                    <a:pt y="162" x="74"/>
                  </a:lnTo>
                  <a:lnTo>
                    <a:pt y="183" x="79"/>
                  </a:lnTo>
                  <a:lnTo>
                    <a:pt y="221" x="87"/>
                  </a:lnTo>
                  <a:lnTo>
                    <a:pt y="257" x="91"/>
                  </a:lnTo>
                  <a:lnTo>
                    <a:pt y="291" x="91"/>
                  </a:lnTo>
                  <a:lnTo>
                    <a:pt y="323" x="89"/>
                  </a:lnTo>
                  <a:lnTo>
                    <a:pt y="362" x="265"/>
                  </a:lnTo>
                  <a:lnTo>
                    <a:pt y="399" x="440"/>
                  </a:lnTo>
                  <a:lnTo>
                    <a:pt y="438" x="616"/>
                  </a:lnTo>
                  <a:lnTo>
                    <a:pt y="477" x="793"/>
                  </a:lnTo>
                  <a:lnTo>
                    <a:pt y="515" x="969"/>
                  </a:lnTo>
                  <a:lnTo>
                    <a:pt y="554" x="1146"/>
                  </a:lnTo>
                  <a:lnTo>
                    <a:pt y="593" x="1322"/>
                  </a:lnTo>
                  <a:lnTo>
                    <a:pt y="632" x="1497"/>
                  </a:lnTo>
                  <a:lnTo>
                    <a:pt y="669" x="1671"/>
                  </a:lnTo>
                  <a:lnTo>
                    <a:pt y="706" x="1843"/>
                  </a:lnTo>
                  <a:lnTo>
                    <a:pt y="744" x="2014"/>
                  </a:lnTo>
                  <a:lnTo>
                    <a:pt y="779" x="2183"/>
                  </a:lnTo>
                  <a:lnTo>
                    <a:pt y="813" x="2348"/>
                  </a:lnTo>
                  <a:lnTo>
                    <a:pt y="847" x="2512"/>
                  </a:lnTo>
                  <a:lnTo>
                    <a:pt y="879" x="2671"/>
                  </a:lnTo>
                  <a:lnTo>
                    <a:pt y="908" x="2828"/>
                  </a:lnTo>
                  <a:lnTo>
                    <a:pt y="918" x="2895"/>
                  </a:lnTo>
                  <a:lnTo>
                    <a:pt y="928" x="2963"/>
                  </a:lnTo>
                  <a:lnTo>
                    <a:pt y="936" x="3030"/>
                  </a:lnTo>
                  <a:lnTo>
                    <a:pt y="946" x="3094"/>
                  </a:lnTo>
                  <a:lnTo>
                    <a:pt y="953" x="3157"/>
                  </a:lnTo>
                  <a:lnTo>
                    <a:pt y="960" x="3214"/>
                  </a:lnTo>
                  <a:lnTo>
                    <a:pt y="963" x="3265"/>
                  </a:lnTo>
                  <a:lnTo>
                    <a:pt y="965" x="3309"/>
                  </a:lnTo>
                  <a:lnTo>
                    <a:pt y="965" x="3339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37" name="Shape 2037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3" x="50"/>
                  </a:lnTo>
                  <a:lnTo>
                    <a:pt y="3" x="103"/>
                  </a:lnTo>
                  <a:lnTo>
                    <a:pt y="5" x="153"/>
                  </a:lnTo>
                  <a:lnTo>
                    <a:pt y="5" x="204"/>
                  </a:lnTo>
                  <a:lnTo>
                    <a:pt y="5" x="253"/>
                  </a:lnTo>
                  <a:lnTo>
                    <a:pt y="3" x="303"/>
                  </a:lnTo>
                  <a:lnTo>
                    <a:pt y="3" x="354"/>
                  </a:lnTo>
                  <a:lnTo>
                    <a:pt y="0" x="403"/>
                  </a:lnTo>
                  <a:lnTo>
                    <a:pt y="7" x="418"/>
                  </a:lnTo>
                  <a:lnTo>
                    <a:pt y="12" x="430"/>
                  </a:lnTo>
                  <a:lnTo>
                    <a:pt y="18" x="444"/>
                  </a:lnTo>
                  <a:lnTo>
                    <a:pt y="27" x="454"/>
                  </a:lnTo>
                  <a:lnTo>
                    <a:pt y="42" x="474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</a:path>
              </a:pathLst>
            </a:custGeom>
            <a:noFill/>
            <a:ln w="9525" cap="rnd">
              <a:solidFill>
                <a:srgbClr val="969595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38" name="Shape 2038"/>
            <p:cNvSpPr/>
            <p:nvPr/>
          </p:nvSpPr>
          <p:spPr>
            <a:xfrm>
              <a:off y="2020886" x="2103436"/>
              <a:ext cy="760411" cx="120650"/>
            </a:xfrm>
            <a:custGeom>
              <a:pathLst>
                <a:path w="76" extrusionOk="0" h="479">
                  <a:moveTo>
                    <a:pt y="0" x="7"/>
                  </a:moveTo>
                  <a:lnTo>
                    <a:pt y="2" x="4"/>
                  </a:lnTo>
                  <a:lnTo>
                    <a:pt y="5" x="2"/>
                  </a:lnTo>
                  <a:lnTo>
                    <a:pt y="9" x="0"/>
                  </a:lnTo>
                  <a:lnTo>
                    <a:pt y="12" x="0"/>
                  </a:lnTo>
                  <a:lnTo>
                    <a:pt y="479" x="76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39" name="Shape 2039"/>
            <p:cNvSpPr/>
            <p:nvPr/>
          </p:nvSpPr>
          <p:spPr>
            <a:xfrm>
              <a:off y="2455861" x="3032125"/>
              <a:ext cy="163511" cx="230187"/>
            </a:xfrm>
            <a:custGeom>
              <a:pathLst>
                <a:path w="145" extrusionOk="0" h="103">
                  <a:moveTo>
                    <a:pt y="0" x="64"/>
                  </a:moveTo>
                  <a:lnTo>
                    <a:pt y="7" x="65"/>
                  </a:lnTo>
                  <a:lnTo>
                    <a:pt y="14" x="67"/>
                  </a:lnTo>
                  <a:lnTo>
                    <a:pt y="19" x="67"/>
                  </a:lnTo>
                  <a:lnTo>
                    <a:pt y="25" x="67"/>
                  </a:lnTo>
                  <a:lnTo>
                    <a:pt y="39" x="62"/>
                  </a:lnTo>
                  <a:lnTo>
                    <a:pt y="51" x="54"/>
                  </a:lnTo>
                  <a:lnTo>
                    <a:pt y="63" x="44"/>
                  </a:lnTo>
                  <a:lnTo>
                    <a:pt y="76" x="30"/>
                  </a:lnTo>
                  <a:lnTo>
                    <a:pt y="88" x="15"/>
                  </a:lnTo>
                  <a:lnTo>
                    <a:pt y="101" x="0"/>
                  </a:lnTo>
                  <a:lnTo>
                    <a:pt y="101" x="20"/>
                  </a:lnTo>
                  <a:lnTo>
                    <a:pt y="103" x="40"/>
                  </a:lnTo>
                  <a:lnTo>
                    <a:pt y="44" x="138"/>
                  </a:lnTo>
                  <a:lnTo>
                    <a:pt y="39" x="141"/>
                  </a:lnTo>
                  <a:lnTo>
                    <a:pt y="36" x="145"/>
                  </a:lnTo>
                  <a:lnTo>
                    <a:pt y="32" x="145"/>
                  </a:lnTo>
                  <a:lnTo>
                    <a:pt y="29" x="145"/>
                  </a:lnTo>
                  <a:lnTo>
                    <a:pt y="25" x="145"/>
                  </a:lnTo>
                  <a:lnTo>
                    <a:pt y="24" x="141"/>
                  </a:lnTo>
                  <a:lnTo>
                    <a:pt y="20" x="138"/>
                  </a:lnTo>
                  <a:lnTo>
                    <a:pt y="19" x="133"/>
                  </a:lnTo>
                  <a:lnTo>
                    <a:pt y="14" x="116"/>
                  </a:lnTo>
                  <a:lnTo>
                    <a:pt y="8" x="99"/>
                  </a:lnTo>
                  <a:lnTo>
                    <a:pt y="3" x="81"/>
                  </a:lnTo>
                  <a:lnTo>
                    <a:pt y="0" x="6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40" name="Shape 2040"/>
            <p:cNvSpPr/>
            <p:nvPr/>
          </p:nvSpPr>
          <p:spPr>
            <a:xfrm>
              <a:off y="2413000" x="6296025"/>
              <a:ext cy="681037" cx="579437"/>
            </a:xfrm>
            <a:custGeom>
              <a:pathLst>
                <a:path w="365" extrusionOk="0" h="429">
                  <a:moveTo>
                    <a:pt y="0" x="138"/>
                  </a:moveTo>
                  <a:lnTo>
                    <a:pt y="25" x="142"/>
                  </a:lnTo>
                  <a:lnTo>
                    <a:pt y="51" x="144"/>
                  </a:lnTo>
                  <a:lnTo>
                    <a:pt y="78" x="142"/>
                  </a:lnTo>
                  <a:lnTo>
                    <a:pt y="103" x="140"/>
                  </a:lnTo>
                  <a:lnTo>
                    <a:pt y="130" x="135"/>
                  </a:lnTo>
                  <a:lnTo>
                    <a:pt y="157" x="128"/>
                  </a:lnTo>
                  <a:lnTo>
                    <a:pt y="183" x="120"/>
                  </a:lnTo>
                  <a:lnTo>
                    <a:pt y="210" x="111"/>
                  </a:lnTo>
                  <a:lnTo>
                    <a:pt y="237" x="101"/>
                  </a:lnTo>
                  <a:lnTo>
                    <a:pt y="264" x="88"/>
                  </a:lnTo>
                  <a:lnTo>
                    <a:pt y="291" x="76"/>
                  </a:lnTo>
                  <a:lnTo>
                    <a:pt y="316" x="63"/>
                  </a:lnTo>
                  <a:lnTo>
                    <a:pt y="368" x="32"/>
                  </a:lnTo>
                  <a:lnTo>
                    <a:pt y="421" x="0"/>
                  </a:lnTo>
                  <a:lnTo>
                    <a:pt y="424" x="22"/>
                  </a:lnTo>
                  <a:lnTo>
                    <a:pt y="429" x="51"/>
                  </a:lnTo>
                  <a:lnTo>
                    <a:pt y="68" x="358"/>
                  </a:lnTo>
                  <a:lnTo>
                    <a:pt y="61" x="363"/>
                  </a:lnTo>
                  <a:lnTo>
                    <a:pt y="54" x="365"/>
                  </a:lnTo>
                  <a:lnTo>
                    <a:pt y="49" x="365"/>
                  </a:lnTo>
                  <a:lnTo>
                    <a:pt y="44" x="361"/>
                  </a:lnTo>
                  <a:lnTo>
                    <a:pt y="41" x="358"/>
                  </a:lnTo>
                  <a:lnTo>
                    <a:pt y="37" x="355"/>
                  </a:lnTo>
                  <a:lnTo>
                    <a:pt y="35" x="350"/>
                  </a:lnTo>
                  <a:lnTo>
                    <a:pt y="32" x="344"/>
                  </a:lnTo>
                  <a:lnTo>
                    <a:pt y="24" x="317"/>
                  </a:lnTo>
                  <a:lnTo>
                    <a:pt y="15" x="287"/>
                  </a:lnTo>
                  <a:lnTo>
                    <a:pt y="10" x="257"/>
                  </a:lnTo>
                  <a:lnTo>
                    <a:pt y="7" x="226"/>
                  </a:lnTo>
                  <a:lnTo>
                    <a:pt y="2" x="172"/>
                  </a:lnTo>
                  <a:lnTo>
                    <a:pt y="0" x="138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41" name="Shape 2041"/>
            <p:cNvSpPr/>
            <p:nvPr/>
          </p:nvSpPr>
          <p:spPr>
            <a:xfrm>
              <a:off y="2451100" x="3021011"/>
              <a:ext cy="165100" cx="120650"/>
            </a:xfrm>
            <a:custGeom>
              <a:pathLst>
                <a:path w="76" extrusionOk="0" h="104">
                  <a:moveTo>
                    <a:pt y="3" x="71"/>
                  </a:moveTo>
                  <a:lnTo>
                    <a:pt y="10" x="72"/>
                  </a:lnTo>
                  <a:lnTo>
                    <a:pt y="17" x="74"/>
                  </a:lnTo>
                  <a:lnTo>
                    <a:pt y="22" x="74"/>
                  </a:lnTo>
                  <a:lnTo>
                    <a:pt y="28" x="74"/>
                  </a:lnTo>
                  <a:lnTo>
                    <a:pt y="42" x="69"/>
                  </a:lnTo>
                  <a:lnTo>
                    <a:pt y="54" x="61"/>
                  </a:lnTo>
                  <a:lnTo>
                    <a:pt y="66" x="51"/>
                  </a:lnTo>
                  <a:lnTo>
                    <a:pt y="79" x="37"/>
                  </a:lnTo>
                  <a:lnTo>
                    <a:pt y="91" x="22"/>
                  </a:lnTo>
                  <a:lnTo>
                    <a:pt y="104" x="7"/>
                  </a:lnTo>
                  <a:lnTo>
                    <a:pt y="104" x="10"/>
                  </a:lnTo>
                  <a:lnTo>
                    <a:pt y="103" x="5"/>
                  </a:lnTo>
                  <a:lnTo>
                    <a:pt y="103" x="0"/>
                  </a:lnTo>
                  <a:lnTo>
                    <a:pt y="103" x="2"/>
                  </a:lnTo>
                  <a:lnTo>
                    <a:pt y="91" x="18"/>
                  </a:lnTo>
                  <a:lnTo>
                    <a:pt y="77" x="34"/>
                  </a:lnTo>
                  <a:lnTo>
                    <a:pt y="64" x="47"/>
                  </a:lnTo>
                  <a:lnTo>
                    <a:pt y="50" x="57"/>
                  </a:lnTo>
                  <a:lnTo>
                    <a:pt y="37" x="66"/>
                  </a:lnTo>
                  <a:lnTo>
                    <a:pt y="25" x="71"/>
                  </a:lnTo>
                  <a:lnTo>
                    <a:pt y="18" x="71"/>
                  </a:lnTo>
                  <a:lnTo>
                    <a:pt y="13" x="71"/>
                  </a:lnTo>
                  <a:lnTo>
                    <a:pt y="8" x="69"/>
                  </a:lnTo>
                  <a:lnTo>
                    <a:pt y="3" x="66"/>
                  </a:lnTo>
                  <a:lnTo>
                    <a:pt y="1" x="59"/>
                  </a:lnTo>
                  <a:lnTo>
                    <a:pt y="0" x="59"/>
                  </a:lnTo>
                  <a:lnTo>
                    <a:pt y="0" x="62"/>
                  </a:lnTo>
                  <a:lnTo>
                    <a:pt y="1" x="67"/>
                  </a:lnTo>
                  <a:lnTo>
                    <a:pt y="3" x="72"/>
                  </a:lnTo>
                  <a:lnTo>
                    <a:pt y="5" x="76"/>
                  </a:lnTo>
                  <a:lnTo>
                    <a:pt y="5" x="76"/>
                  </a:lnTo>
                  <a:lnTo>
                    <a:pt y="3" x="7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42" name="Shape 2042"/>
            <p:cNvSpPr/>
            <p:nvPr/>
          </p:nvSpPr>
          <p:spPr>
            <a:xfrm>
              <a:off y="2413000" x="6288087"/>
              <a:ext cy="665161" cx="236537"/>
            </a:xfrm>
            <a:custGeom>
              <a:pathLst>
                <a:path w="149" extrusionOk="0" h="419">
                  <a:moveTo>
                    <a:pt y="0" x="143"/>
                  </a:moveTo>
                  <a:lnTo>
                    <a:pt y="25" x="147"/>
                  </a:lnTo>
                  <a:lnTo>
                    <a:pt y="51" x="149"/>
                  </a:lnTo>
                  <a:lnTo>
                    <a:pt y="78" x="149"/>
                  </a:lnTo>
                  <a:lnTo>
                    <a:pt y="103" x="145"/>
                  </a:lnTo>
                  <a:lnTo>
                    <a:pt y="130" x="140"/>
                  </a:lnTo>
                  <a:lnTo>
                    <a:pt y="157" x="133"/>
                  </a:lnTo>
                  <a:lnTo>
                    <a:pt y="183" x="127"/>
                  </a:lnTo>
                  <a:lnTo>
                    <a:pt y="210" x="116"/>
                  </a:lnTo>
                  <a:lnTo>
                    <a:pt y="237" x="106"/>
                  </a:lnTo>
                  <a:lnTo>
                    <a:pt y="264" x="95"/>
                  </a:lnTo>
                  <a:lnTo>
                    <a:pt y="291" x="81"/>
                  </a:lnTo>
                  <a:lnTo>
                    <a:pt y="316" x="68"/>
                  </a:lnTo>
                  <a:lnTo>
                    <a:pt y="368" x="37"/>
                  </a:lnTo>
                  <a:lnTo>
                    <a:pt y="419" x="7"/>
                  </a:lnTo>
                  <a:lnTo>
                    <a:pt y="419" x="0"/>
                  </a:lnTo>
                  <a:lnTo>
                    <a:pt y="395" x="17"/>
                  </a:lnTo>
                  <a:lnTo>
                    <a:pt y="368" x="32"/>
                  </a:lnTo>
                  <a:lnTo>
                    <a:pt y="343" x="49"/>
                  </a:lnTo>
                  <a:lnTo>
                    <a:pt y="314" x="62"/>
                  </a:lnTo>
                  <a:lnTo>
                    <a:pt y="287" x="78"/>
                  </a:lnTo>
                  <a:lnTo>
                    <a:pt y="259" x="89"/>
                  </a:lnTo>
                  <a:lnTo>
                    <a:pt y="230" x="101"/>
                  </a:lnTo>
                  <a:lnTo>
                    <a:pt y="201" x="113"/>
                  </a:lnTo>
                  <a:lnTo>
                    <a:pt y="172" x="122"/>
                  </a:lnTo>
                  <a:lnTo>
                    <a:pt y="144" x="130"/>
                  </a:lnTo>
                  <a:lnTo>
                    <a:pt y="117" x="135"/>
                  </a:lnTo>
                  <a:lnTo>
                    <a:pt y="90" x="138"/>
                  </a:lnTo>
                  <a:lnTo>
                    <a:pt y="64" x="140"/>
                  </a:lnTo>
                  <a:lnTo>
                    <a:pt y="41" x="140"/>
                  </a:lnTo>
                  <a:lnTo>
                    <a:pt y="19" x="138"/>
                  </a:lnTo>
                  <a:lnTo>
                    <a:pt y="0" x="132"/>
                  </a:lnTo>
                  <a:lnTo>
                    <a:pt y="0" x="14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43" name="Shape 2043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44" name="Shape 2044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048" name="Shape 20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2049" name="Shape 2049"/>
          <p:cNvGrpSpPr/>
          <p:nvPr/>
        </p:nvGrpSpPr>
        <p:grpSpPr>
          <a:xfrm>
            <a:off y="1393824" x="2847975"/>
            <a:ext cy="2476500" cx="3506786"/>
            <a:chOff y="1393824" x="2847975"/>
            <a:chExt cy="2476500" cx="3506786"/>
          </a:xfrm>
        </p:grpSpPr>
        <p:grpSp>
          <p:nvGrpSpPr>
            <p:cNvPr id="2050" name="Shape 2050"/>
            <p:cNvGrpSpPr/>
            <p:nvPr/>
          </p:nvGrpSpPr>
          <p:grpSpPr>
            <a:xfrm>
              <a:off y="3479800" x="2847975"/>
              <a:ext cy="390524" cx="1749425"/>
              <a:chOff y="3429000" x="2060575"/>
              <a:chExt cy="390524" cx="1749425"/>
            </a:xfrm>
          </p:grpSpPr>
          <p:cxnSp>
            <p:nvCxnSpPr>
              <p:cNvPr id="2051" name="Shape 2051"/>
              <p:cNvCxnSpPr/>
              <p:nvPr/>
            </p:nvCxnSpPr>
            <p:spPr>
              <a:xfrm>
                <a:off y="3819525" x="2060575"/>
                <a:ext cy="0" cx="1322386"/>
              </a:xfrm>
              <a:prstGeom prst="straightConnector1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2052" name="Shape 2052"/>
              <p:cNvCxnSpPr/>
              <p:nvPr/>
            </p:nvCxnSpPr>
            <p:spPr>
              <a:xfrm rot="10800000" flipH="1">
                <a:off y="3429000" x="3352800"/>
                <a:ext cy="390524" cx="457200"/>
              </a:xfrm>
              <a:prstGeom prst="straightConnector1">
                <a:avLst/>
              </a:prstGeom>
              <a:solidFill>
                <a:srgbClr val="FFFFFF"/>
              </a:solidFill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grpSp>
          <p:nvGrpSpPr>
            <p:cNvPr id="2053" name="Shape 2053"/>
            <p:cNvGrpSpPr/>
            <p:nvPr/>
          </p:nvGrpSpPr>
          <p:grpSpPr>
            <a:xfrm>
              <a:off y="3463925" x="4613274"/>
              <a:ext cy="393699" cx="1741486"/>
              <a:chOff y="3451225" x="5337174"/>
              <a:chExt cy="393699" cx="1741486"/>
            </a:xfrm>
          </p:grpSpPr>
          <p:cxnSp>
            <p:nvCxnSpPr>
              <p:cNvPr id="2054" name="Shape 2054"/>
              <p:cNvCxnSpPr/>
              <p:nvPr/>
            </p:nvCxnSpPr>
            <p:spPr>
              <a:xfrm rot="10800000">
                <a:off y="3451225" x="5337174"/>
                <a:ext cy="390524" cx="457200"/>
              </a:xfrm>
              <a:prstGeom prst="straightConnector1">
                <a:avLst/>
              </a:prstGeom>
              <a:solidFill>
                <a:srgbClr val="FFFFFF"/>
              </a:solidFill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2055" name="Shape 2055"/>
              <p:cNvCxnSpPr/>
              <p:nvPr/>
            </p:nvCxnSpPr>
            <p:spPr>
              <a:xfrm>
                <a:off y="3844925" x="5756275"/>
                <a:ext cy="0" cx="1322386"/>
              </a:xfrm>
              <a:prstGeom prst="straightConnector1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cxnSp>
          <p:nvCxnSpPr>
            <p:cNvPr id="2056" name="Shape 2056"/>
            <p:cNvCxnSpPr/>
            <p:nvPr/>
          </p:nvCxnSpPr>
          <p:spPr>
            <a:xfrm rot="-5400000">
              <a:off y="2701925" x="3824287"/>
              <a:ext cy="14287" cx="1598611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057" name="Shape 2057"/>
            <p:cNvCxnSpPr/>
            <p:nvPr/>
          </p:nvCxnSpPr>
          <p:spPr>
            <a:xfrm rot="10800000" flipH="1">
              <a:off y="1393824" x="4633912"/>
              <a:ext cy="1058862" cx="1050924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058" name="Shape 2058"/>
            <p:cNvCxnSpPr/>
            <p:nvPr/>
          </p:nvCxnSpPr>
          <p:spPr>
            <a:xfrm rot="10800000" flipH="1">
              <a:off y="2452686" x="4089400"/>
              <a:ext cy="19049" cx="1162049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059" name="Shape 2059"/>
            <p:cNvCxnSpPr/>
            <p:nvPr/>
          </p:nvCxnSpPr>
          <p:spPr>
            <a:xfrm rot="10800000">
              <a:off y="1401762" x="3563937"/>
              <a:ext cy="1062037" cx="1054100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060" name="Shape 2060"/>
            <p:cNvCxnSpPr/>
            <p:nvPr/>
          </p:nvCxnSpPr>
          <p:spPr>
            <a:xfrm rot="-5400000">
              <a:off y="2679700" x="3824287"/>
              <a:ext cy="17461" cx="1570036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061" name="Shape 2061"/>
            <p:cNvGrpSpPr/>
            <p:nvPr/>
          </p:nvGrpSpPr>
          <p:grpSpPr>
            <a:xfrm rot="-10799947">
              <a:off y="2168525" x="4673600"/>
              <a:ext cy="446086" cx="358774"/>
              <a:chOff y="5095875" x="1905000"/>
              <a:chExt cy="4762499" cx="4405312"/>
            </a:xfrm>
          </p:grpSpPr>
          <p:cxnSp>
            <p:nvCxnSpPr>
              <p:cNvPr id="2062" name="Shape 2062"/>
              <p:cNvCxnSpPr/>
              <p:nvPr/>
            </p:nvCxnSpPr>
            <p:spPr>
              <a:xfrm>
                <a:off y="5095875" x="1905000"/>
                <a:ext cy="3786186" cx="4048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2063" name="Shape 2063"/>
              <p:cNvSpPr/>
              <p:nvPr/>
            </p:nvSpPr>
            <p:spPr>
              <a:xfrm rot="10800000">
                <a:off y="8882062" x="5476875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</p:grpSp>
      <p:sp>
        <p:nvSpPr>
          <p:cNvPr id="2064" name="Shape 2064"/>
          <p:cNvSpPr/>
          <p:nvPr/>
        </p:nvSpPr>
        <p:spPr>
          <a:xfrm>
            <a:off y="163511" x="1581150"/>
            <a:ext cy="323850" cx="756285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P-13.01: Half Clover Leaf with horizontal roll</a:t>
            </a:r>
            <a:r>
              <a:rPr strike="noStrike" u="none" b="0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2065" name="Shape 2065"/>
          <p:cNvSpPr/>
          <p:nvPr/>
        </p:nvSpPr>
        <p:spPr>
          <a:xfrm>
            <a:off y="3756025" x="7685086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066" name="Shape 2066"/>
          <p:cNvSpPr/>
          <p:nvPr/>
        </p:nvSpPr>
        <p:spPr>
          <a:xfrm>
            <a:off y="3725862" x="2000250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067" name="Shape 2067"/>
          <p:cNvGrpSpPr/>
          <p:nvPr/>
        </p:nvGrpSpPr>
        <p:grpSpPr>
          <a:xfrm rot="270">
            <a:off y="3631666" x="1336675"/>
            <a:ext cy="311683" cx="490537"/>
            <a:chOff y="415147" x="4476750"/>
            <a:chExt cy="2309002" cx="666750"/>
          </a:xfrm>
        </p:grpSpPr>
        <p:cxnSp>
          <p:nvCxnSpPr>
            <p:cNvPr id="2068" name="Shape 206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069" name="Shape 206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070" name="Shape 207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071" name="Shape 207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072" name="Shape 207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073" name="Shape 207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074" name="Shape 207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075" name="Shape 207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076" name="Shape 207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077" name="Shape 207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078" name="Shape 207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079" name="Shape 207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080" name="Shape 2080"/>
          <p:cNvGrpSpPr/>
          <p:nvPr/>
        </p:nvGrpSpPr>
        <p:grpSpPr>
          <a:xfrm rot="270">
            <a:off y="3693578" x="6770687"/>
            <a:ext cy="311683" cx="490537"/>
            <a:chOff y="415147" x="4476750"/>
            <a:chExt cy="2309002" cx="666750"/>
          </a:xfrm>
        </p:grpSpPr>
        <p:cxnSp>
          <p:nvCxnSpPr>
            <p:cNvPr id="2081" name="Shape 208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082" name="Shape 208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083" name="Shape 208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084" name="Shape 208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085" name="Shape 208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086" name="Shape 208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087" name="Shape 208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088" name="Shape 208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089" name="Shape 208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090" name="Shape 209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091" name="Shape 209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092" name="Shape 209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093" name="Shape 2093"/>
          <p:cNvGrpSpPr/>
          <p:nvPr/>
        </p:nvGrpSpPr>
        <p:grpSpPr>
          <a:xfrm rot="10799906">
            <a:off y="2279650" x="5016500"/>
            <a:ext cy="311683" cx="490537"/>
            <a:chOff y="415147" x="4476750"/>
            <a:chExt cy="2309002" cx="666750"/>
          </a:xfrm>
        </p:grpSpPr>
        <p:cxnSp>
          <p:nvCxnSpPr>
            <p:cNvPr id="2094" name="Shape 209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095" name="Shape 209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096" name="Shape 209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097" name="Shape 209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098" name="Shape 209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099" name="Shape 209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100" name="Shape 210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101" name="Shape 210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102" name="Shape 210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103" name="Shape 210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104" name="Shape 210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105" name="Shape 210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106" name="Shape 2106"/>
          <p:cNvGrpSpPr/>
          <p:nvPr/>
        </p:nvGrpSpPr>
        <p:grpSpPr>
          <a:xfrm rot="10799996">
            <a:off y="2760661" x="4446587"/>
            <a:ext cy="491378" cx="311150"/>
            <a:chOff y="415147" x="4476750"/>
            <a:chExt cy="2309002" cx="666750"/>
          </a:xfrm>
        </p:grpSpPr>
        <p:cxnSp>
          <p:nvCxnSpPr>
            <p:cNvPr id="2107" name="Shape 210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108" name="Shape 210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109" name="Shape 210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110" name="Shape 211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111" name="Shape 211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112" name="Shape 211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113" name="Shape 211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114" name="Shape 211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115" name="Shape 211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116" name="Shape 211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117" name="Shape 211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118" name="Shape 211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119" name="Shape 2119"/>
          <p:cNvGrpSpPr/>
          <p:nvPr/>
        </p:nvGrpSpPr>
        <p:grpSpPr>
          <a:xfrm rot="-3">
            <a:off y="1718420" x="5487987"/>
            <a:ext cy="491378" cx="311150"/>
            <a:chOff y="415147" x="4476750"/>
            <a:chExt cy="2309002" cx="666750"/>
          </a:xfrm>
        </p:grpSpPr>
        <p:cxnSp>
          <p:nvCxnSpPr>
            <p:cNvPr id="2120" name="Shape 212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121" name="Shape 212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122" name="Shape 212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123" name="Shape 212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124" name="Shape 212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125" name="Shape 212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126" name="Shape 212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127" name="Shape 212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128" name="Shape 212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129" name="Shape 212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130" name="Shape 213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131" name="Shape 213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132" name="Shape 2132"/>
          <p:cNvGrpSpPr/>
          <p:nvPr/>
        </p:nvGrpSpPr>
        <p:grpSpPr>
          <a:xfrm rot="10799727">
            <a:off y="1263650" x="4838699"/>
            <a:ext cy="311683" cx="490537"/>
            <a:chOff y="415147" x="4476750"/>
            <a:chExt cy="2309002" cx="666750"/>
          </a:xfrm>
        </p:grpSpPr>
        <p:cxnSp>
          <p:nvCxnSpPr>
            <p:cNvPr id="2133" name="Shape 213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134" name="Shape 213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135" name="Shape 213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136" name="Shape 213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137" name="Shape 213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138" name="Shape 213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139" name="Shape 213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140" name="Shape 214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141" name="Shape 214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142" name="Shape 214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143" name="Shape 214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144" name="Shape 214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145" name="Shape 2145"/>
          <p:cNvSpPr/>
          <p:nvPr/>
        </p:nvSpPr>
        <p:spPr>
          <a:xfrm>
            <a:off y="2286000" x="5651500"/>
            <a:ext cy="336549" cx="10921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full roll</a:t>
            </a:r>
          </a:p>
        </p:txBody>
      </p:sp>
      <p:grpSp>
        <p:nvGrpSpPr>
          <p:cNvPr id="2146" name="Shape 2146"/>
          <p:cNvGrpSpPr/>
          <p:nvPr/>
        </p:nvGrpSpPr>
        <p:grpSpPr>
          <a:xfrm rot="10799906">
            <a:off y="2305050" x="3911600"/>
            <a:ext cy="311683" cx="490537"/>
            <a:chOff y="415147" x="4476750"/>
            <a:chExt cy="2309002" cx="666750"/>
          </a:xfrm>
        </p:grpSpPr>
        <p:cxnSp>
          <p:nvCxnSpPr>
            <p:cNvPr id="2147" name="Shape 214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148" name="Shape 214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149" name="Shape 214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150" name="Shape 215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151" name="Shape 215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152" name="Shape 215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153" name="Shape 215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154" name="Shape 215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155" name="Shape 215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156" name="Shape 215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157" name="Shape 215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158" name="Shape 215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159" name="Shape 2159"/>
          <p:cNvSpPr/>
          <p:nvPr/>
        </p:nvSpPr>
        <p:spPr>
          <a:xfrm rot="-2939999">
            <a:off y="1554955" x="4648992"/>
            <a:ext cy="139700" cx="22066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160" name="Shape 2160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P-13.01.01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164" name="Shape 21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2165" name="Shape 2165"/>
          <p:cNvGrpSpPr/>
          <p:nvPr/>
        </p:nvGrpSpPr>
        <p:grpSpPr>
          <a:xfrm>
            <a:off y="1393824" x="2847975"/>
            <a:ext cy="2476500" cx="3506786"/>
            <a:chOff y="1393824" x="2847975"/>
            <a:chExt cy="2476500" cx="3506786"/>
          </a:xfrm>
        </p:grpSpPr>
        <p:grpSp>
          <p:nvGrpSpPr>
            <p:cNvPr id="2166" name="Shape 2166"/>
            <p:cNvGrpSpPr/>
            <p:nvPr/>
          </p:nvGrpSpPr>
          <p:grpSpPr>
            <a:xfrm>
              <a:off y="3479800" x="2847975"/>
              <a:ext cy="390524" cx="1749425"/>
              <a:chOff y="3429000" x="2060575"/>
              <a:chExt cy="390524" cx="1749425"/>
            </a:xfrm>
          </p:grpSpPr>
          <p:cxnSp>
            <p:nvCxnSpPr>
              <p:cNvPr id="2167" name="Shape 2167"/>
              <p:cNvCxnSpPr/>
              <p:nvPr/>
            </p:nvCxnSpPr>
            <p:spPr>
              <a:xfrm>
                <a:off y="3819525" x="2060575"/>
                <a:ext cy="0" cx="1322386"/>
              </a:xfrm>
              <a:prstGeom prst="straightConnector1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2168" name="Shape 2168"/>
              <p:cNvCxnSpPr/>
              <p:nvPr/>
            </p:nvCxnSpPr>
            <p:spPr>
              <a:xfrm rot="10800000" flipH="1">
                <a:off y="3429000" x="3352800"/>
                <a:ext cy="390524" cx="457200"/>
              </a:xfrm>
              <a:prstGeom prst="straightConnector1">
                <a:avLst/>
              </a:prstGeom>
              <a:solidFill>
                <a:srgbClr val="FFFFFF"/>
              </a:solidFill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grpSp>
          <p:nvGrpSpPr>
            <p:cNvPr id="2169" name="Shape 2169"/>
            <p:cNvGrpSpPr/>
            <p:nvPr/>
          </p:nvGrpSpPr>
          <p:grpSpPr>
            <a:xfrm>
              <a:off y="3463925" x="4613274"/>
              <a:ext cy="393699" cx="1741486"/>
              <a:chOff y="3451225" x="5337174"/>
              <a:chExt cy="393699" cx="1741486"/>
            </a:xfrm>
          </p:grpSpPr>
          <p:cxnSp>
            <p:nvCxnSpPr>
              <p:cNvPr id="2170" name="Shape 2170"/>
              <p:cNvCxnSpPr/>
              <p:nvPr/>
            </p:nvCxnSpPr>
            <p:spPr>
              <a:xfrm rot="10800000">
                <a:off y="3451225" x="5337174"/>
                <a:ext cy="390524" cx="457200"/>
              </a:xfrm>
              <a:prstGeom prst="straightConnector1">
                <a:avLst/>
              </a:prstGeom>
              <a:solidFill>
                <a:srgbClr val="FFFFFF"/>
              </a:solidFill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2171" name="Shape 2171"/>
              <p:cNvCxnSpPr/>
              <p:nvPr/>
            </p:nvCxnSpPr>
            <p:spPr>
              <a:xfrm>
                <a:off y="3844925" x="5756275"/>
                <a:ext cy="0" cx="1322386"/>
              </a:xfrm>
              <a:prstGeom prst="straightConnector1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cxnSp>
          <p:nvCxnSpPr>
            <p:cNvPr id="2172" name="Shape 2172"/>
            <p:cNvCxnSpPr/>
            <p:nvPr/>
          </p:nvCxnSpPr>
          <p:spPr>
            <a:xfrm rot="-5400000">
              <a:off y="2701925" x="3824287"/>
              <a:ext cy="14287" cx="1598611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173" name="Shape 2173"/>
            <p:cNvCxnSpPr/>
            <p:nvPr/>
          </p:nvCxnSpPr>
          <p:spPr>
            <a:xfrm rot="10800000" flipH="1">
              <a:off y="1393824" x="4633912"/>
              <a:ext cy="1058862" cx="1050924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174" name="Shape 2174"/>
            <p:cNvCxnSpPr/>
            <p:nvPr/>
          </p:nvCxnSpPr>
          <p:spPr>
            <a:xfrm rot="10800000" flipH="1">
              <a:off y="2452686" x="4089400"/>
              <a:ext cy="19049" cx="1162049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175" name="Shape 2175"/>
            <p:cNvCxnSpPr/>
            <p:nvPr/>
          </p:nvCxnSpPr>
          <p:spPr>
            <a:xfrm rot="10800000">
              <a:off y="1401762" x="3563937"/>
              <a:ext cy="1062037" cx="1054100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176" name="Shape 2176"/>
            <p:cNvCxnSpPr/>
            <p:nvPr/>
          </p:nvCxnSpPr>
          <p:spPr>
            <a:xfrm rot="-5400000">
              <a:off y="2679700" x="3824287"/>
              <a:ext cy="17461" cx="1570036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177" name="Shape 2177"/>
            <p:cNvGrpSpPr/>
            <p:nvPr/>
          </p:nvGrpSpPr>
          <p:grpSpPr>
            <a:xfrm rot="-10799947">
              <a:off y="2168525" x="4673600"/>
              <a:ext cy="446086" cx="358774"/>
              <a:chOff y="5095875" x="1905000"/>
              <a:chExt cy="4762499" cx="4405312"/>
            </a:xfrm>
          </p:grpSpPr>
          <p:cxnSp>
            <p:nvCxnSpPr>
              <p:cNvPr id="2178" name="Shape 2178"/>
              <p:cNvCxnSpPr/>
              <p:nvPr/>
            </p:nvCxnSpPr>
            <p:spPr>
              <a:xfrm>
                <a:off y="5095875" x="1905000"/>
                <a:ext cy="3786186" cx="4048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2179" name="Shape 2179"/>
              <p:cNvSpPr/>
              <p:nvPr/>
            </p:nvSpPr>
            <p:spPr>
              <a:xfrm rot="10800000">
                <a:off y="8882062" x="5476875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</p:grpSp>
      <p:sp>
        <p:nvSpPr>
          <p:cNvPr id="2180" name="Shape 2180"/>
          <p:cNvSpPr/>
          <p:nvPr/>
        </p:nvSpPr>
        <p:spPr>
          <a:xfrm>
            <a:off y="163511" x="1581150"/>
            <a:ext cy="323850" cx="756285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P-13.01: Half Clover Leaf with horizontal roll</a:t>
            </a:r>
            <a:r>
              <a:rPr strike="noStrike" u="none" b="0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2181" name="Shape 2181"/>
          <p:cNvSpPr/>
          <p:nvPr/>
        </p:nvSpPr>
        <p:spPr>
          <a:xfrm>
            <a:off y="3756025" x="7685086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182" name="Shape 2182"/>
          <p:cNvGrpSpPr/>
          <p:nvPr/>
        </p:nvGrpSpPr>
        <p:grpSpPr>
          <a:xfrm rot="270">
            <a:off y="3693578" x="6770687"/>
            <a:ext cy="311683" cx="490537"/>
            <a:chOff y="415147" x="4476750"/>
            <a:chExt cy="2309002" cx="666750"/>
          </a:xfrm>
        </p:grpSpPr>
        <p:cxnSp>
          <p:nvCxnSpPr>
            <p:cNvPr id="2183" name="Shape 218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184" name="Shape 218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185" name="Shape 218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186" name="Shape 218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187" name="Shape 218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188" name="Shape 218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189" name="Shape 218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190" name="Shape 219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191" name="Shape 219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192" name="Shape 219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193" name="Shape 219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194" name="Shape 219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195" name="Shape 2195"/>
          <p:cNvGrpSpPr/>
          <p:nvPr/>
        </p:nvGrpSpPr>
        <p:grpSpPr>
          <a:xfrm rot="10799906">
            <a:off y="2279650" x="5016500"/>
            <a:ext cy="311683" cx="490537"/>
            <a:chOff y="415147" x="4476750"/>
            <a:chExt cy="2309002" cx="666750"/>
          </a:xfrm>
        </p:grpSpPr>
        <p:cxnSp>
          <p:nvCxnSpPr>
            <p:cNvPr id="2196" name="Shape 219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197" name="Shape 219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198" name="Shape 219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199" name="Shape 219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200" name="Shape 220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201" name="Shape 220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202" name="Shape 220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203" name="Shape 220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204" name="Shape 220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205" name="Shape 220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206" name="Shape 220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207" name="Shape 220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208" name="Shape 2208"/>
          <p:cNvGrpSpPr/>
          <p:nvPr/>
        </p:nvGrpSpPr>
        <p:grpSpPr>
          <a:xfrm rot="10799906">
            <a:off y="2305050" x="3911600"/>
            <a:ext cy="311683" cx="490537"/>
            <a:chOff y="415147" x="4476750"/>
            <a:chExt cy="2309002" cx="666750"/>
          </a:xfrm>
        </p:grpSpPr>
        <p:cxnSp>
          <p:nvCxnSpPr>
            <p:cNvPr id="2209" name="Shape 220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210" name="Shape 221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211" name="Shape 221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212" name="Shape 221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213" name="Shape 221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214" name="Shape 221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215" name="Shape 221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216" name="Shape 2216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217" name="Shape 221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218" name="Shape 221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219" name="Shape 221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220" name="Shape 222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221" name="Shape 2221"/>
          <p:cNvGrpSpPr/>
          <p:nvPr/>
        </p:nvGrpSpPr>
        <p:grpSpPr>
          <a:xfrm rot="10800000">
            <a:off y="1643061" x="3443287"/>
            <a:ext cy="491378" cx="311150"/>
            <a:chOff y="415147" x="4476750"/>
            <a:chExt cy="2309002" cx="666750"/>
          </a:xfrm>
        </p:grpSpPr>
        <p:cxnSp>
          <p:nvCxnSpPr>
            <p:cNvPr id="2222" name="Shape 2222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223" name="Shape 2223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224" name="Shape 2224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225" name="Shape 2225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226" name="Shape 2226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227" name="Shape 2227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228" name="Shape 2228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229" name="Shape 2229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230" name="Shape 2230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231" name="Shape 2231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232" name="Shape 2232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233" name="Shape 2233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234" name="Shape 2234"/>
          <p:cNvGrpSpPr/>
          <p:nvPr/>
        </p:nvGrpSpPr>
        <p:grpSpPr>
          <a:xfrm rot="270">
            <a:off y="1293278" x="3836987"/>
            <a:ext cy="311683" cx="490537"/>
            <a:chOff y="415147" x="4476750"/>
            <a:chExt cy="2309002" cx="666750"/>
          </a:xfrm>
        </p:grpSpPr>
        <p:cxnSp>
          <p:nvCxnSpPr>
            <p:cNvPr id="2235" name="Shape 223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236" name="Shape 223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237" name="Shape 223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238" name="Shape 223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239" name="Shape 223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240" name="Shape 224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241" name="Shape 224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242" name="Shape 2242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243" name="Shape 224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244" name="Shape 224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245" name="Shape 224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246" name="Shape 224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247" name="Shape 2247"/>
          <p:cNvGrpSpPr/>
          <p:nvPr/>
        </p:nvGrpSpPr>
        <p:grpSpPr>
          <a:xfrm>
            <a:off y="2815383" x="4460875"/>
            <a:ext cy="491378" cx="311150"/>
            <a:chOff y="415147" x="4476750"/>
            <a:chExt cy="2309002" cx="666750"/>
          </a:xfrm>
        </p:grpSpPr>
        <p:cxnSp>
          <p:nvCxnSpPr>
            <p:cNvPr id="2248" name="Shape 224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249" name="Shape 224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250" name="Shape 225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251" name="Shape 225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252" name="Shape 225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253" name="Shape 225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254" name="Shape 225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255" name="Shape 225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256" name="Shape 225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257" name="Shape 225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258" name="Shape 225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259" name="Shape 225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260" name="Shape 2260"/>
          <p:cNvGrpSpPr/>
          <p:nvPr/>
        </p:nvGrpSpPr>
        <p:grpSpPr>
          <a:xfrm rot="270">
            <a:off y="3693578" x="5399087"/>
            <a:ext cy="311683" cx="490537"/>
            <a:chOff y="415147" x="4476750"/>
            <a:chExt cy="2309002" cx="666750"/>
          </a:xfrm>
        </p:grpSpPr>
        <p:cxnSp>
          <p:nvCxnSpPr>
            <p:cNvPr id="2261" name="Shape 226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262" name="Shape 226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263" name="Shape 226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264" name="Shape 226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265" name="Shape 226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266" name="Shape 226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267" name="Shape 226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268" name="Shape 226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269" name="Shape 226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270" name="Shape 227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271" name="Shape 227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272" name="Shape 227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273" name="Shape 2273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P-13.01.02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277" name="Shape 22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2278" name="Shape 2278"/>
          <p:cNvGrpSpPr/>
          <p:nvPr/>
        </p:nvGrpSpPr>
        <p:grpSpPr>
          <a:xfrm>
            <a:off y="1368424" x="2835275"/>
            <a:ext cy="2476500" cx="3506786"/>
            <a:chOff y="1368424" x="2822575"/>
            <a:chExt cy="2476500" cx="3506786"/>
          </a:xfrm>
        </p:grpSpPr>
        <p:grpSp>
          <p:nvGrpSpPr>
            <p:cNvPr id="2279" name="Shape 2279"/>
            <p:cNvGrpSpPr/>
            <p:nvPr/>
          </p:nvGrpSpPr>
          <p:grpSpPr>
            <a:xfrm>
              <a:off y="3454400" x="2822575"/>
              <a:ext cy="390524" cx="1749425"/>
              <a:chOff y="3429000" x="2060575"/>
              <a:chExt cy="390524" cx="1749425"/>
            </a:xfrm>
          </p:grpSpPr>
          <p:cxnSp>
            <p:nvCxnSpPr>
              <p:cNvPr id="2280" name="Shape 2280"/>
              <p:cNvCxnSpPr/>
              <p:nvPr/>
            </p:nvCxnSpPr>
            <p:spPr>
              <a:xfrm>
                <a:off y="3819525" x="2060575"/>
                <a:ext cy="0" cx="1322386"/>
              </a:xfrm>
              <a:prstGeom prst="straightConnector1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2281" name="Shape 2281"/>
              <p:cNvCxnSpPr/>
              <p:nvPr/>
            </p:nvCxnSpPr>
            <p:spPr>
              <a:xfrm rot="10800000" flipH="1">
                <a:off y="3429000" x="3352800"/>
                <a:ext cy="390524" cx="457200"/>
              </a:xfrm>
              <a:prstGeom prst="straightConnector1">
                <a:avLst/>
              </a:prstGeom>
              <a:solidFill>
                <a:srgbClr val="FFFFFF"/>
              </a:solidFill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grpSp>
          <p:nvGrpSpPr>
            <p:cNvPr id="2282" name="Shape 2282"/>
            <p:cNvGrpSpPr/>
            <p:nvPr/>
          </p:nvGrpSpPr>
          <p:grpSpPr>
            <a:xfrm>
              <a:off y="3438525" x="4587874"/>
              <a:ext cy="393699" cx="1741486"/>
              <a:chOff y="3451225" x="5337174"/>
              <a:chExt cy="393699" cx="1741486"/>
            </a:xfrm>
          </p:grpSpPr>
          <p:cxnSp>
            <p:nvCxnSpPr>
              <p:cNvPr id="2283" name="Shape 2283"/>
              <p:cNvCxnSpPr/>
              <p:nvPr/>
            </p:nvCxnSpPr>
            <p:spPr>
              <a:xfrm rot="10800000">
                <a:off y="3451225" x="5337174"/>
                <a:ext cy="390524" cx="457200"/>
              </a:xfrm>
              <a:prstGeom prst="straightConnector1">
                <a:avLst/>
              </a:prstGeom>
              <a:solidFill>
                <a:srgbClr val="FFFFFF"/>
              </a:solidFill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2284" name="Shape 2284"/>
              <p:cNvCxnSpPr/>
              <p:nvPr/>
            </p:nvCxnSpPr>
            <p:spPr>
              <a:xfrm>
                <a:off y="3844925" x="5756275"/>
                <a:ext cy="0" cx="1322386"/>
              </a:xfrm>
              <a:prstGeom prst="straightConnector1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cxnSp>
          <p:nvCxnSpPr>
            <p:cNvPr id="2285" name="Shape 2285"/>
            <p:cNvCxnSpPr/>
            <p:nvPr/>
          </p:nvCxnSpPr>
          <p:spPr>
            <a:xfrm rot="-5400000">
              <a:off y="2676525" x="3798887"/>
              <a:ext cy="14287" cx="1598611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286" name="Shape 2286"/>
            <p:cNvCxnSpPr/>
            <p:nvPr/>
          </p:nvCxnSpPr>
          <p:spPr>
            <a:xfrm rot="10800000" flipH="1">
              <a:off y="1368424" x="4608512"/>
              <a:ext cy="1058862" cx="1050924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287" name="Shape 2287"/>
            <p:cNvCxnSpPr/>
            <p:nvPr/>
          </p:nvCxnSpPr>
          <p:spPr>
            <a:xfrm rot="10800000" flipH="1">
              <a:off y="2427286" x="4064000"/>
              <a:ext cy="19049" cx="1162049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288" name="Shape 2288"/>
            <p:cNvCxnSpPr/>
            <p:nvPr/>
          </p:nvCxnSpPr>
          <p:spPr>
            <a:xfrm rot="10800000">
              <a:off y="1376362" x="3538537"/>
              <a:ext cy="1062037" cx="1054100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289" name="Shape 2289"/>
            <p:cNvCxnSpPr/>
            <p:nvPr/>
          </p:nvCxnSpPr>
          <p:spPr>
            <a:xfrm rot="-5400000">
              <a:off y="2654300" x="3798887"/>
              <a:ext cy="17461" cx="1570036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2290" name="Shape 2290"/>
          <p:cNvGrpSpPr/>
          <p:nvPr/>
        </p:nvGrpSpPr>
        <p:grpSpPr>
          <a:xfrm rot="-10799947">
            <a:off y="2206625" x="4648200"/>
            <a:ext cy="446086" cx="358774"/>
            <a:chOff y="5095875" x="1905000"/>
            <a:chExt cy="4762499" cx="4405312"/>
          </a:xfrm>
        </p:grpSpPr>
        <p:cxnSp>
          <p:nvCxnSpPr>
            <p:cNvPr id="2291" name="Shape 2291"/>
            <p:cNvCxnSpPr/>
            <p:nvPr/>
          </p:nvCxnSpPr>
          <p:spPr>
            <a:xfrm>
              <a:off y="5095875" x="1905000"/>
              <a:ext cy="3786186" cx="4048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292" name="Shape 2292"/>
            <p:cNvSpPr/>
            <p:nvPr/>
          </p:nvSpPr>
          <p:spPr>
            <a:xfrm rot="10800000">
              <a:off y="8882062" x="5476875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2293" name="Shape 2293"/>
          <p:cNvSpPr/>
          <p:nvPr/>
        </p:nvSpPr>
        <p:spPr>
          <a:xfrm>
            <a:off y="163511" x="1581150"/>
            <a:ext cy="323850" cx="756285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P-13.01: Half Clover Leaf with horizontal roll</a:t>
            </a:r>
            <a:r>
              <a:rPr strike="noStrike" u="none" b="0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2294" name="Shape 2294"/>
          <p:cNvSpPr/>
          <p:nvPr/>
        </p:nvSpPr>
        <p:spPr>
          <a:xfrm>
            <a:off y="2354261" x="5905500"/>
            <a:ext cy="336549" cx="28066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Roll on middle of the line.</a:t>
            </a:r>
          </a:p>
        </p:txBody>
      </p:sp>
      <p:sp>
        <p:nvSpPr>
          <p:cNvPr id="2295" name="Shape 2295"/>
          <p:cNvSpPr/>
          <p:nvPr/>
        </p:nvSpPr>
        <p:spPr>
          <a:xfrm>
            <a:off y="2794000" x="3556000"/>
            <a:ext cy="1041400" cx="1041400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296" name="Shape 2296"/>
          <p:cNvSpPr/>
          <p:nvPr/>
        </p:nvSpPr>
        <p:spPr>
          <a:xfrm>
            <a:off y="1384300" x="3556000"/>
            <a:ext cy="1041400" cx="1041400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297" name="Shape 2297"/>
          <p:cNvSpPr/>
          <p:nvPr/>
        </p:nvSpPr>
        <p:spPr>
          <a:xfrm>
            <a:off y="1371600" x="4622800"/>
            <a:ext cy="1041400" cx="1041400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298" name="Shape 2298"/>
          <p:cNvSpPr/>
          <p:nvPr/>
        </p:nvSpPr>
        <p:spPr>
          <a:xfrm>
            <a:off y="2794000" x="4597400"/>
            <a:ext cy="1041400" cx="1041400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299" name="Shape 2299"/>
          <p:cNvSpPr/>
          <p:nvPr/>
        </p:nvSpPr>
        <p:spPr>
          <a:xfrm>
            <a:off y="3756025" x="7685086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300" name="Shape 2300"/>
          <p:cNvGrpSpPr/>
          <p:nvPr/>
        </p:nvGrpSpPr>
        <p:grpSpPr>
          <a:xfrm rot="270">
            <a:off y="3693578" x="6770687"/>
            <a:ext cy="311683" cx="490537"/>
            <a:chOff y="415147" x="4476750"/>
            <a:chExt cy="2309002" cx="666750"/>
          </a:xfrm>
        </p:grpSpPr>
        <p:cxnSp>
          <p:nvCxnSpPr>
            <p:cNvPr id="2301" name="Shape 230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302" name="Shape 230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303" name="Shape 230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304" name="Shape 230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305" name="Shape 230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306" name="Shape 230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307" name="Shape 230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308" name="Shape 230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309" name="Shape 230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310" name="Shape 231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311" name="Shape 231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312" name="Shape 231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313" name="Shape 2313"/>
          <p:cNvSpPr/>
          <p:nvPr/>
        </p:nvSpPr>
        <p:spPr>
          <a:xfrm>
            <a:off y="3725862" x="2000250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314" name="Shape 2314"/>
          <p:cNvGrpSpPr/>
          <p:nvPr/>
        </p:nvGrpSpPr>
        <p:grpSpPr>
          <a:xfrm rot="270">
            <a:off y="3631666" x="1336675"/>
            <a:ext cy="311683" cx="490537"/>
            <a:chOff y="415147" x="4476750"/>
            <a:chExt cy="2309002" cx="666750"/>
          </a:xfrm>
        </p:grpSpPr>
        <p:cxnSp>
          <p:nvCxnSpPr>
            <p:cNvPr id="2315" name="Shape 231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316" name="Shape 231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317" name="Shape 231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318" name="Shape 231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319" name="Shape 231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320" name="Shape 232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321" name="Shape 232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322" name="Shape 2322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323" name="Shape 232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324" name="Shape 232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325" name="Shape 232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326" name="Shape 232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327" name="Shape 2327"/>
          <p:cNvSpPr/>
          <p:nvPr/>
        </p:nvSpPr>
        <p:spPr>
          <a:xfrm>
            <a:off y="3759200" x="38608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328" name="Shape 2328"/>
          <p:cNvSpPr/>
          <p:nvPr/>
        </p:nvSpPr>
        <p:spPr>
          <a:xfrm>
            <a:off y="3263900" x="45085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329" name="Shape 2329"/>
          <p:cNvSpPr/>
          <p:nvPr/>
        </p:nvSpPr>
        <p:spPr>
          <a:xfrm>
            <a:off y="1816100" x="45212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330" name="Shape 2330"/>
          <p:cNvSpPr/>
          <p:nvPr/>
        </p:nvSpPr>
        <p:spPr>
          <a:xfrm>
            <a:off y="3746500" x="52324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331" name="Shape 2331"/>
          <p:cNvSpPr/>
          <p:nvPr/>
        </p:nvSpPr>
        <p:spPr>
          <a:xfrm>
            <a:off y="2349500" x="45212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332" name="Shape 2332"/>
          <p:cNvSpPr/>
          <p:nvPr/>
        </p:nvSpPr>
        <p:spPr>
          <a:xfrm>
            <a:off y="2792411" x="417512"/>
            <a:ext cy="374649" cx="2414586"/>
          </a:xfrm>
          <a:prstGeom prst="rect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All radii are equal.</a:t>
            </a:r>
          </a:p>
        </p:txBody>
      </p:sp>
      <p:sp>
        <p:nvSpPr>
          <p:cNvPr id="2333" name="Shape 2333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P-13.01.03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337" name="Shape 23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2338" name="Shape 2338"/>
          <p:cNvGrpSpPr/>
          <p:nvPr/>
        </p:nvGrpSpPr>
        <p:grpSpPr>
          <a:xfrm>
            <a:off y="1166812" x="5446711"/>
            <a:ext cy="2663825" cx="2568586"/>
            <a:chOff y="1166812" x="5446711"/>
            <a:chExt cy="2663825" cx="2568586"/>
          </a:xfrm>
        </p:grpSpPr>
        <p:cxnSp>
          <p:nvCxnSpPr>
            <p:cNvPr id="2339" name="Shape 2339"/>
            <p:cNvCxnSpPr/>
            <p:nvPr/>
          </p:nvCxnSpPr>
          <p:spPr>
            <a:xfrm>
              <a:off y="1166812" x="7656511"/>
              <a:ext cy="1989136" cx="9524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340" name="Shape 2340"/>
            <p:cNvCxnSpPr/>
            <p:nvPr/>
          </p:nvCxnSpPr>
          <p:spPr>
            <a:xfrm rot="10800000" flipH="1">
              <a:off y="3146424" x="7005636"/>
              <a:ext cy="682625" cx="663574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341" name="Shape 2341"/>
            <p:cNvCxnSpPr/>
            <p:nvPr/>
          </p:nvCxnSpPr>
          <p:spPr>
            <a:xfrm rot="10800000">
              <a:off y="3830637" x="6056311"/>
              <a:ext cy="0" cx="949324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342" name="Shape 2342"/>
            <p:cNvGrpSpPr/>
            <p:nvPr/>
          </p:nvGrpSpPr>
          <p:grpSpPr>
            <a:xfrm rot="325">
              <a:off y="2235200" x="7175499"/>
              <a:ext cy="246061" cx="839787"/>
              <a:chOff y="11488736" x="7739061"/>
              <a:chExt cy="2989261" cx="6715125"/>
            </a:xfrm>
          </p:grpSpPr>
          <p:cxnSp>
            <p:nvCxnSpPr>
              <p:cNvPr id="2343" name="Shape 2343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2344" name="Shape 2344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cxnSp>
          <p:nvCxnSpPr>
            <p:cNvPr id="2345" name="Shape 2345"/>
            <p:cNvCxnSpPr/>
            <p:nvPr/>
          </p:nvCxnSpPr>
          <p:spPr>
            <a:xfrm>
              <a:off y="1727200" x="7340600"/>
              <a:ext cy="1244599" cx="12699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346" name="Shape 2346"/>
            <p:cNvCxnSpPr/>
            <p:nvPr/>
          </p:nvCxnSpPr>
          <p:spPr>
            <a:xfrm rot="10800000" flipH="1">
              <a:off y="2917824" x="6700836"/>
              <a:ext cy="682625" cx="650874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347" name="Shape 2347"/>
            <p:cNvGrpSpPr/>
            <p:nvPr/>
          </p:nvGrpSpPr>
          <p:grpSpPr>
            <a:xfrm rot="-10799699">
              <a:off y="1658937" x="7162800"/>
              <a:ext cy="614361" cx="242887"/>
              <a:chOff y="11488736" x="7739061"/>
              <a:chExt cy="2989261" cx="6715125"/>
            </a:xfrm>
          </p:grpSpPr>
          <p:cxnSp>
            <p:nvCxnSpPr>
              <p:cNvPr id="2348" name="Shape 2348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2349" name="Shape 2349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cxnSp>
          <p:nvCxnSpPr>
            <p:cNvPr id="2350" name="Shape 2350"/>
            <p:cNvCxnSpPr/>
            <p:nvPr/>
          </p:nvCxnSpPr>
          <p:spPr>
            <a:xfrm rot="10800000">
              <a:off y="3602037" x="5446711"/>
              <a:ext cy="0" cx="1241425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2351" name="Shape 2351"/>
          <p:cNvSpPr/>
          <p:nvPr/>
        </p:nvSpPr>
        <p:spPr>
          <a:xfrm>
            <a:off y="114300" x="2103436"/>
            <a:ext cy="323850" cx="6340475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P-13.02: Stall Turn with ¼  roll up, ¼  roll down</a:t>
            </a:r>
          </a:p>
        </p:txBody>
      </p:sp>
      <p:sp>
        <p:nvSpPr>
          <p:cNvPr id="2352" name="Shape 2352"/>
          <p:cNvSpPr/>
          <p:nvPr/>
        </p:nvSpPr>
        <p:spPr>
          <a:xfrm>
            <a:off y="1971675" x="5753100"/>
            <a:ext cy="336549" cx="1017587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¼  roll</a:t>
            </a:r>
          </a:p>
        </p:txBody>
      </p:sp>
      <p:grpSp>
        <p:nvGrpSpPr>
          <p:cNvPr id="2353" name="Shape 2353"/>
          <p:cNvGrpSpPr/>
          <p:nvPr/>
        </p:nvGrpSpPr>
        <p:grpSpPr>
          <a:xfrm rot="270">
            <a:off y="3745966" x="4959350"/>
            <a:ext cy="311683" cx="490537"/>
            <a:chOff y="415147" x="4476750"/>
            <a:chExt cy="2309002" cx="666750"/>
          </a:xfrm>
        </p:grpSpPr>
        <p:cxnSp>
          <p:nvCxnSpPr>
            <p:cNvPr id="2354" name="Shape 235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355" name="Shape 235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356" name="Shape 235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357" name="Shape 235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358" name="Shape 235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359" name="Shape 235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360" name="Shape 236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361" name="Shape 236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362" name="Shape 236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363" name="Shape 236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364" name="Shape 236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365" name="Shape 236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366" name="Shape 2366"/>
          <p:cNvGrpSpPr/>
          <p:nvPr/>
        </p:nvGrpSpPr>
        <p:grpSpPr>
          <a:xfrm rot="175">
            <a:off y="2550270" x="7526337"/>
            <a:ext cy="491378" cx="311150"/>
            <a:chOff y="415147" x="4476750"/>
            <a:chExt cy="2309002" cx="666750"/>
          </a:xfrm>
        </p:grpSpPr>
        <p:cxnSp>
          <p:nvCxnSpPr>
            <p:cNvPr id="2367" name="Shape 236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368" name="Shape 236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369" name="Shape 236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370" name="Shape 237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371" name="Shape 237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372" name="Shape 237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373" name="Shape 237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374" name="Shape 237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375" name="Shape 237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376" name="Shape 237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377" name="Shape 237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378" name="Shape 237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379" name="Shape 2379"/>
          <p:cNvGrpSpPr/>
          <p:nvPr/>
        </p:nvGrpSpPr>
        <p:grpSpPr>
          <a:xfrm rot="-10799824">
            <a:off y="2386012" x="7183436"/>
            <a:ext cy="491378" cx="311150"/>
            <a:chOff y="415147" x="4476750"/>
            <a:chExt cy="2309002" cx="666750"/>
          </a:xfrm>
        </p:grpSpPr>
        <p:cxnSp>
          <p:nvCxnSpPr>
            <p:cNvPr id="2380" name="Shape 238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381" name="Shape 238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382" name="Shape 238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383" name="Shape 238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384" name="Shape 238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385" name="Shape 238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386" name="Shape 238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387" name="Shape 238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388" name="Shape 238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389" name="Shape 238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390" name="Shape 239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391" name="Shape 239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392" name="Shape 2392"/>
          <p:cNvGrpSpPr/>
          <p:nvPr/>
        </p:nvGrpSpPr>
        <p:grpSpPr>
          <a:xfrm rot="-10799729">
            <a:off y="3454400" x="4832349"/>
            <a:ext cy="311683" cx="490537"/>
            <a:chOff y="415147" x="4476750"/>
            <a:chExt cy="2309002" cx="666750"/>
          </a:xfrm>
        </p:grpSpPr>
        <p:cxnSp>
          <p:nvCxnSpPr>
            <p:cNvPr id="2393" name="Shape 239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394" name="Shape 239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395" name="Shape 239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396" name="Shape 239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397" name="Shape 239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398" name="Shape 239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399" name="Shape 239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400" name="Shape 240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401" name="Shape 240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402" name="Shape 240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403" name="Shape 240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404" name="Shape 240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405" name="Shape 2405"/>
          <p:cNvSpPr/>
          <p:nvPr/>
        </p:nvSpPr>
        <p:spPr>
          <a:xfrm rot="10800000">
            <a:off y="3494087" x="4235449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406" name="Shape 2406"/>
          <p:cNvSpPr/>
          <p:nvPr/>
        </p:nvSpPr>
        <p:spPr>
          <a:xfrm rot="10800000" flipH="1">
            <a:off y="3760787" x="5559425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407" name="Shape 2407"/>
          <p:cNvSpPr/>
          <p:nvPr/>
        </p:nvSpPr>
        <p:spPr>
          <a:xfrm flipH="1">
            <a:off y="2717800" x="6540500"/>
            <a:ext cy="1041400" cx="106679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408" name="Shape 2408"/>
          <p:cNvSpPr/>
          <p:nvPr/>
        </p:nvSpPr>
        <p:spPr>
          <a:xfrm flipH="1">
            <a:off y="2514600" x="6223000"/>
            <a:ext cy="1041400" cx="106679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409" name="Shape 2409"/>
          <p:cNvSpPr/>
          <p:nvPr/>
        </p:nvSpPr>
        <p:spPr>
          <a:xfrm>
            <a:off y="2022475" x="7962900"/>
            <a:ext cy="336549" cx="1017587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¼  roll</a:t>
            </a:r>
          </a:p>
        </p:txBody>
      </p:sp>
      <p:sp>
        <p:nvSpPr>
          <p:cNvPr id="2410" name="Shape 2410"/>
          <p:cNvSpPr/>
          <p:nvPr/>
        </p:nvSpPr>
        <p:spPr>
          <a:xfrm>
            <a:off y="1992311" x="1687511"/>
            <a:ext cy="374649" cx="2414586"/>
          </a:xfrm>
          <a:prstGeom prst="rect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All radii are equal.</a:t>
            </a:r>
          </a:p>
        </p:txBody>
      </p:sp>
      <p:sp>
        <p:nvSpPr>
          <p:cNvPr id="2411" name="Shape 2411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P-13.02.01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415" name="Shape 24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16" name="Shape 2416"/>
          <p:cNvSpPr/>
          <p:nvPr/>
        </p:nvSpPr>
        <p:spPr>
          <a:xfrm flipH="1">
            <a:off y="2085975" x="6416674"/>
            <a:ext cy="336549" cx="1512886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¼ roll</a:t>
            </a:r>
          </a:p>
        </p:txBody>
      </p:sp>
      <p:grpSp>
        <p:nvGrpSpPr>
          <p:cNvPr id="2417" name="Shape 2417"/>
          <p:cNvGrpSpPr/>
          <p:nvPr/>
        </p:nvGrpSpPr>
        <p:grpSpPr>
          <a:xfrm flipH="1">
            <a:off y="1154112" x="5033961"/>
            <a:ext cy="2663824" cx="2613025"/>
            <a:chOff y="4333875" x="5500686"/>
            <a:chExt cy="5930898" cx="6500813"/>
          </a:xfrm>
        </p:grpSpPr>
        <p:cxnSp>
          <p:nvCxnSpPr>
            <p:cNvPr id="2418" name="Shape 2418"/>
            <p:cNvCxnSpPr/>
            <p:nvPr/>
          </p:nvCxnSpPr>
          <p:spPr>
            <a:xfrm flipH="1">
              <a:off y="4333875" x="5500686"/>
              <a:ext cy="4427537" cx="23812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419" name="Shape 2419"/>
            <p:cNvCxnSpPr/>
            <p:nvPr/>
          </p:nvCxnSpPr>
          <p:spPr>
            <a:xfrm rot="10800000">
              <a:off y="8740774" x="5524500"/>
              <a:ext cy="1520825" cx="1619249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420" name="Shape 2420"/>
            <p:cNvCxnSpPr/>
            <p:nvPr/>
          </p:nvCxnSpPr>
          <p:spPr>
            <a:xfrm>
              <a:off y="10263186" x="7143750"/>
              <a:ext cy="1587" cx="4857750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2421" name="Shape 2421"/>
          <p:cNvGrpSpPr/>
          <p:nvPr/>
        </p:nvGrpSpPr>
        <p:grpSpPr>
          <a:xfrm rot="270">
            <a:off y="3631666" x="3663950"/>
            <a:ext cy="311683" cx="490537"/>
            <a:chOff y="415147" x="4476750"/>
            <a:chExt cy="2309002" cx="666750"/>
          </a:xfrm>
        </p:grpSpPr>
        <p:cxnSp>
          <p:nvCxnSpPr>
            <p:cNvPr id="2422" name="Shape 2422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423" name="Shape 2423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424" name="Shape 2424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425" name="Shape 2425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426" name="Shape 2426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427" name="Shape 2427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428" name="Shape 2428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429" name="Shape 2429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430" name="Shape 2430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431" name="Shape 2431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432" name="Shape 2432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433" name="Shape 2433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434" name="Shape 2434"/>
          <p:cNvSpPr/>
          <p:nvPr/>
        </p:nvSpPr>
        <p:spPr>
          <a:xfrm rot="10800000" flipH="1">
            <a:off y="3722687" x="4349750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435" name="Shape 2435"/>
          <p:cNvGrpSpPr/>
          <p:nvPr/>
        </p:nvGrpSpPr>
        <p:grpSpPr>
          <a:xfrm rot="175">
            <a:off y="2372470" x="7513637"/>
            <a:ext cy="491378" cx="311150"/>
            <a:chOff y="415147" x="4476750"/>
            <a:chExt cy="2309002" cx="666750"/>
          </a:xfrm>
        </p:grpSpPr>
        <p:cxnSp>
          <p:nvCxnSpPr>
            <p:cNvPr id="2436" name="Shape 243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437" name="Shape 243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438" name="Shape 243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439" name="Shape 243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440" name="Shape 244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441" name="Shape 244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442" name="Shape 244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443" name="Shape 244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444" name="Shape 244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445" name="Shape 244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446" name="Shape 244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447" name="Shape 244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448" name="Shape 2448"/>
          <p:cNvGrpSpPr/>
          <p:nvPr/>
        </p:nvGrpSpPr>
        <p:grpSpPr>
          <a:xfrm rot="305" flipH="1">
            <a:off y="2001836" x="7526337"/>
            <a:ext cy="704849" cx="236537"/>
            <a:chOff y="11488736" x="7739061"/>
            <a:chExt cy="2989261" cx="6715125"/>
          </a:xfrm>
        </p:grpSpPr>
        <p:cxnSp>
          <p:nvCxnSpPr>
            <p:cNvPr id="2449" name="Shape 2449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450" name="Shape 2450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2451" name="Shape 2451"/>
          <p:cNvSpPr/>
          <p:nvPr/>
        </p:nvSpPr>
        <p:spPr>
          <a:xfrm>
            <a:off y="468312" x="6985000"/>
            <a:ext cy="336549" cx="23494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Pivot on CG</a:t>
            </a:r>
          </a:p>
        </p:txBody>
      </p:sp>
      <p:sp>
        <p:nvSpPr>
          <p:cNvPr id="2452" name="Shape 2452"/>
          <p:cNvSpPr/>
          <p:nvPr/>
        </p:nvSpPr>
        <p:spPr>
          <a:xfrm>
            <a:off y="1006475" x="3392487"/>
            <a:ext cy="581024" cx="32924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Two wing spans or more – </a:t>
            </a:r>
            <a:r>
              <a:rPr strike="noStrike" u="none" b="1" cap="none" baseline="0" sz="16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zero points!</a:t>
            </a:r>
          </a:p>
        </p:txBody>
      </p:sp>
      <p:sp>
        <p:nvSpPr>
          <p:cNvPr id="2453" name="Shape 2453"/>
          <p:cNvSpPr/>
          <p:nvPr/>
        </p:nvSpPr>
        <p:spPr>
          <a:xfrm>
            <a:off y="2125661" x="3378200"/>
            <a:ext cy="336549" cx="30860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¼  roll on middle of the line.</a:t>
            </a:r>
          </a:p>
        </p:txBody>
      </p:sp>
      <p:sp>
        <p:nvSpPr>
          <p:cNvPr id="2454" name="Shape 2454"/>
          <p:cNvSpPr/>
          <p:nvPr/>
        </p:nvSpPr>
        <p:spPr>
          <a:xfrm>
            <a:off y="3708400" x="69469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455" name="Shape 2455"/>
          <p:cNvSpPr/>
          <p:nvPr/>
        </p:nvSpPr>
        <p:spPr>
          <a:xfrm>
            <a:off y="3009900" x="75692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456" name="Shape 2456"/>
          <p:cNvSpPr/>
          <p:nvPr/>
        </p:nvSpPr>
        <p:spPr>
          <a:xfrm>
            <a:off y="2044700" x="75565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457" name="Shape 2457"/>
          <p:cNvSpPr/>
          <p:nvPr/>
        </p:nvSpPr>
        <p:spPr>
          <a:xfrm>
            <a:off y="977900" x="75311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458" name="Shape 2458"/>
          <p:cNvSpPr/>
          <p:nvPr/>
        </p:nvSpPr>
        <p:spPr>
          <a:xfrm>
            <a:off y="114300" x="2103436"/>
            <a:ext cy="323850" cx="6340475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P-13.02: Stall Turn with ¼  roll up, ¼  roll down</a:t>
            </a:r>
          </a:p>
        </p:txBody>
      </p:sp>
      <p:sp>
        <p:nvSpPr>
          <p:cNvPr id="2459" name="Shape 2459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P-13.02.02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463" name="Shape 24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64" name="Shape 2464"/>
          <p:cNvSpPr/>
          <p:nvPr/>
        </p:nvSpPr>
        <p:spPr>
          <a:xfrm flipH="1">
            <a:off y="2073275" x="6264274"/>
            <a:ext cy="336549" cx="1512886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1/4-roll</a:t>
            </a:r>
          </a:p>
        </p:txBody>
      </p:sp>
      <p:grpSp>
        <p:nvGrpSpPr>
          <p:cNvPr id="2465" name="Shape 2465"/>
          <p:cNvGrpSpPr/>
          <p:nvPr/>
        </p:nvGrpSpPr>
        <p:grpSpPr>
          <a:xfrm flipH="1">
            <a:off y="1154112" x="5033961"/>
            <a:ext cy="2663824" cx="2613025"/>
            <a:chOff y="4333875" x="5500686"/>
            <a:chExt cy="5930898" cx="6500813"/>
          </a:xfrm>
        </p:grpSpPr>
        <p:cxnSp>
          <p:nvCxnSpPr>
            <p:cNvPr id="2466" name="Shape 2466"/>
            <p:cNvCxnSpPr/>
            <p:nvPr/>
          </p:nvCxnSpPr>
          <p:spPr>
            <a:xfrm flipH="1">
              <a:off y="4333875" x="5500686"/>
              <a:ext cy="4427537" cx="23812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467" name="Shape 2467"/>
            <p:cNvCxnSpPr/>
            <p:nvPr/>
          </p:nvCxnSpPr>
          <p:spPr>
            <a:xfrm rot="10800000">
              <a:off y="8740774" x="5524500"/>
              <a:ext cy="1520825" cx="1619249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468" name="Shape 2468"/>
            <p:cNvCxnSpPr/>
            <p:nvPr/>
          </p:nvCxnSpPr>
          <p:spPr>
            <a:xfrm>
              <a:off y="10263186" x="7143750"/>
              <a:ext cy="1587" cx="4857750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2469" name="Shape 2469"/>
          <p:cNvGrpSpPr/>
          <p:nvPr/>
        </p:nvGrpSpPr>
        <p:grpSpPr>
          <a:xfrm rot="-10799729">
            <a:off y="3670300" x="4057649"/>
            <a:ext cy="311683" cx="490537"/>
            <a:chOff y="415147" x="4476750"/>
            <a:chExt cy="2309002" cx="666750"/>
          </a:xfrm>
        </p:grpSpPr>
        <p:cxnSp>
          <p:nvCxnSpPr>
            <p:cNvPr id="2470" name="Shape 247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471" name="Shape 247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472" name="Shape 247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473" name="Shape 247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474" name="Shape 247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475" name="Shape 247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476" name="Shape 247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477" name="Shape 247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478" name="Shape 247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479" name="Shape 247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480" name="Shape 248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481" name="Shape 248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482" name="Shape 2482"/>
          <p:cNvSpPr/>
          <p:nvPr/>
        </p:nvSpPr>
        <p:spPr>
          <a:xfrm rot="-60000" flipH="1">
            <a:off y="3722687" x="3333749"/>
            <a:ext cy="180975" cx="46672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483" name="Shape 2483"/>
          <p:cNvGrpSpPr/>
          <p:nvPr/>
        </p:nvGrpSpPr>
        <p:grpSpPr>
          <a:xfrm rot="-10799824">
            <a:off y="2551112" x="7475536"/>
            <a:ext cy="491378" cx="311150"/>
            <a:chOff y="415147" x="4476750"/>
            <a:chExt cy="2309002" cx="666750"/>
          </a:xfrm>
        </p:grpSpPr>
        <p:cxnSp>
          <p:nvCxnSpPr>
            <p:cNvPr id="2484" name="Shape 248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485" name="Shape 248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486" name="Shape 248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487" name="Shape 248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488" name="Shape 248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489" name="Shape 248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490" name="Shape 249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491" name="Shape 249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492" name="Shape 249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493" name="Shape 249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494" name="Shape 249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495" name="Shape 249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496" name="Shape 2496"/>
          <p:cNvGrpSpPr/>
          <p:nvPr/>
        </p:nvGrpSpPr>
        <p:grpSpPr>
          <a:xfrm rot="-10799694" flipH="1">
            <a:off y="1620837" x="7526337"/>
            <a:ext cy="704849" cx="236537"/>
            <a:chOff y="11488736" x="7739061"/>
            <a:chExt cy="2989261" cx="6715125"/>
          </a:xfrm>
        </p:grpSpPr>
        <p:cxnSp>
          <p:nvCxnSpPr>
            <p:cNvPr id="2497" name="Shape 2497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498" name="Shape 2498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2499" name="Shape 2499"/>
          <p:cNvSpPr/>
          <p:nvPr/>
        </p:nvSpPr>
        <p:spPr>
          <a:xfrm>
            <a:off y="2074861" x="3314700"/>
            <a:ext cy="336549" cx="30860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¼  roll on middle of the line.</a:t>
            </a:r>
          </a:p>
        </p:txBody>
      </p:sp>
      <p:sp>
        <p:nvSpPr>
          <p:cNvPr id="2500" name="Shape 2500"/>
          <p:cNvSpPr/>
          <p:nvPr/>
        </p:nvSpPr>
        <p:spPr>
          <a:xfrm>
            <a:off y="3721100" x="69215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501" name="Shape 2501"/>
          <p:cNvSpPr/>
          <p:nvPr/>
        </p:nvSpPr>
        <p:spPr>
          <a:xfrm>
            <a:off y="2070100" x="75692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502" name="Shape 2502"/>
          <p:cNvSpPr/>
          <p:nvPr/>
        </p:nvSpPr>
        <p:spPr>
          <a:xfrm>
            <a:off y="2946400" x="75311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503" name="Shape 2503"/>
          <p:cNvSpPr/>
          <p:nvPr/>
        </p:nvSpPr>
        <p:spPr>
          <a:xfrm>
            <a:off y="965200" x="75438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504" name="Shape 2504"/>
          <p:cNvSpPr/>
          <p:nvPr/>
        </p:nvSpPr>
        <p:spPr>
          <a:xfrm>
            <a:off y="114300" x="2103436"/>
            <a:ext cy="323850" cx="6340475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P-13.02: Stall Turn with ¼  roll up, ¼  roll down</a:t>
            </a:r>
          </a:p>
        </p:txBody>
      </p:sp>
      <p:sp>
        <p:nvSpPr>
          <p:cNvPr id="2505" name="Shape 2505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P-13.02.03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509" name="Shape 25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cxnSp>
        <p:nvCxnSpPr>
          <p:cNvPr id="2510" name="Shape 2510"/>
          <p:cNvCxnSpPr/>
          <p:nvPr/>
        </p:nvCxnSpPr>
        <p:spPr>
          <a:xfrm>
            <a:off y="2870200" x="2844800"/>
            <a:ext cy="0" cx="3505200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sp>
        <p:nvSpPr>
          <p:cNvPr id="2511" name="Shape 2511"/>
          <p:cNvSpPr/>
          <p:nvPr/>
        </p:nvSpPr>
        <p:spPr>
          <a:xfrm>
            <a:off y="179386" x="1803400"/>
            <a:ext cy="628649" cx="7377111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P-13.03: Roll Combination with consecutive three ¼ rolls, </a:t>
            </a:r>
            <a:b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	   three ¼  rolls in opposite direction</a:t>
            </a:r>
          </a:p>
        </p:txBody>
      </p:sp>
      <p:grpSp>
        <p:nvGrpSpPr>
          <p:cNvPr id="2512" name="Shape 2512"/>
          <p:cNvGrpSpPr/>
          <p:nvPr/>
        </p:nvGrpSpPr>
        <p:grpSpPr>
          <a:xfrm rot="-10799729">
            <a:off y="2679699" x="6927849"/>
            <a:ext cy="311683" cx="490537"/>
            <a:chOff y="415147" x="4476750"/>
            <a:chExt cy="2309002" cx="666750"/>
          </a:xfrm>
        </p:grpSpPr>
        <p:cxnSp>
          <p:nvCxnSpPr>
            <p:cNvPr id="2513" name="Shape 251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514" name="Shape 251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515" name="Shape 251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516" name="Shape 251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517" name="Shape 251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518" name="Shape 251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519" name="Shape 251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520" name="Shape 252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521" name="Shape 252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522" name="Shape 252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523" name="Shape 252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524" name="Shape 252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525" name="Shape 2525"/>
          <p:cNvGrpSpPr/>
          <p:nvPr/>
        </p:nvGrpSpPr>
        <p:grpSpPr>
          <a:xfrm rot="270" flipH="1">
            <a:off y="2717288" x="5187950"/>
            <a:ext cy="298961" cx="452437"/>
            <a:chOff y="415147" x="4476750"/>
            <a:chExt cy="2309002" cx="666750"/>
          </a:xfrm>
        </p:grpSpPr>
        <p:cxnSp>
          <p:nvCxnSpPr>
            <p:cNvPr id="2526" name="Shape 252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527" name="Shape 252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528" name="Shape 252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529" name="Shape 252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530" name="Shape 253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531" name="Shape 253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532" name="Shape 253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533" name="Shape 253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534" name="Shape 253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535" name="Shape 253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536" name="Shape 253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537" name="Shape 253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538" name="Shape 2538"/>
          <p:cNvGrpSpPr/>
          <p:nvPr/>
        </p:nvGrpSpPr>
        <p:grpSpPr>
          <a:xfrm rot="-10799729">
            <a:off y="2717799" x="2203449"/>
            <a:ext cy="311683" cx="490537"/>
            <a:chOff y="415147" x="4476750"/>
            <a:chExt cy="2309002" cx="666750"/>
          </a:xfrm>
        </p:grpSpPr>
        <p:cxnSp>
          <p:nvCxnSpPr>
            <p:cNvPr id="2539" name="Shape 253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540" name="Shape 254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541" name="Shape 254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542" name="Shape 254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543" name="Shape 254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544" name="Shape 254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545" name="Shape 254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546" name="Shape 2546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547" name="Shape 254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548" name="Shape 254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549" name="Shape 254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550" name="Shape 255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551" name="Shape 2551"/>
          <p:cNvSpPr/>
          <p:nvPr/>
        </p:nvSpPr>
        <p:spPr>
          <a:xfrm rot="10800000">
            <a:off y="2770186" x="1695450"/>
            <a:ext cy="193675" cx="37782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552" name="Shape 2552"/>
          <p:cNvSpPr/>
          <p:nvPr/>
        </p:nvSpPr>
        <p:spPr>
          <a:xfrm>
            <a:off y="2011361" x="2381250"/>
            <a:ext cy="336549" cx="42671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The ¼  rolls must have the same roll rate</a:t>
            </a:r>
            <a:r>
              <a:rPr strike="noStrike" u="none" b="1" cap="none" baseline="0" sz="1600" lang="en-US" i="0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2553" name="Shape 2553"/>
          <p:cNvSpPr/>
          <p:nvPr/>
        </p:nvSpPr>
        <p:spPr>
          <a:xfrm>
            <a:off y="3363912" x="1763711"/>
            <a:ext cy="336549" cx="59055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Lines between part rolls must be short and of equal length.</a:t>
            </a:r>
          </a:p>
        </p:txBody>
      </p:sp>
      <p:grpSp>
        <p:nvGrpSpPr>
          <p:cNvPr id="2554" name="Shape 2554"/>
          <p:cNvGrpSpPr/>
          <p:nvPr/>
        </p:nvGrpSpPr>
        <p:grpSpPr>
          <a:xfrm rot="269" flipH="1">
            <a:off y="2729988" x="4121149"/>
            <a:ext cy="298961" cx="439737"/>
            <a:chOff y="415147" x="4476750"/>
            <a:chExt cy="2309002" cx="666750"/>
          </a:xfrm>
        </p:grpSpPr>
        <p:cxnSp>
          <p:nvCxnSpPr>
            <p:cNvPr id="2555" name="Shape 255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556" name="Shape 255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557" name="Shape 255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558" name="Shape 255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559" name="Shape 255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560" name="Shape 256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561" name="Shape 256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562" name="Shape 2562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563" name="Shape 256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564" name="Shape 256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565" name="Shape 256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566" name="Shape 256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567" name="Shape 2567"/>
          <p:cNvSpPr/>
          <p:nvPr/>
        </p:nvSpPr>
        <p:spPr>
          <a:xfrm rot="10800000">
            <a:off y="2757486" x="6483350"/>
            <a:ext cy="193675" cx="37782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568" name="Shape 2568"/>
          <p:cNvSpPr/>
          <p:nvPr/>
        </p:nvSpPr>
        <p:spPr>
          <a:xfrm>
            <a:off y="2781300" x="58928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569" name="Shape 2569"/>
          <p:cNvSpPr/>
          <p:nvPr/>
        </p:nvSpPr>
        <p:spPr>
          <a:xfrm>
            <a:off y="2768600" x="32893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570" name="Shape 2570"/>
          <p:cNvSpPr/>
          <p:nvPr/>
        </p:nvSpPr>
        <p:spPr>
          <a:xfrm>
            <a:off y="2781300" x="46228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571" name="Shape 2571"/>
          <p:cNvSpPr/>
          <p:nvPr/>
        </p:nvSpPr>
        <p:spPr>
          <a:xfrm>
            <a:off y="3808412" x="1687511"/>
            <a:ext cy="336549" cx="64389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Between part rolls in opposite direction there must be no line.</a:t>
            </a:r>
          </a:p>
        </p:txBody>
      </p:sp>
      <p:sp>
        <p:nvSpPr>
          <p:cNvPr id="2572" name="Shape 2572"/>
          <p:cNvSpPr/>
          <p:nvPr/>
        </p:nvSpPr>
        <p:spPr>
          <a:xfrm>
            <a:off y="2324100" x="4546600"/>
            <a:ext cy="304799" cx="1270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22414"/>
          </a:solidFill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573" name="Shape 2573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P-13.03.01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577" name="Shape 25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78" name="Shape 2578"/>
          <p:cNvSpPr/>
          <p:nvPr/>
        </p:nvSpPr>
        <p:spPr>
          <a:xfrm>
            <a:off y="158750" x="1828800"/>
            <a:ext cy="568324" cx="742315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just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P-13.04: Half square loop with consecutive two ½ rolls in 	   	   opposite direction</a:t>
            </a:r>
          </a:p>
        </p:txBody>
      </p:sp>
      <p:grpSp>
        <p:nvGrpSpPr>
          <p:cNvPr id="2579" name="Shape 2579"/>
          <p:cNvGrpSpPr/>
          <p:nvPr/>
        </p:nvGrpSpPr>
        <p:grpSpPr>
          <a:xfrm>
            <a:off y="1049337" x="1479549"/>
            <a:ext cy="2790825" cx="1201737"/>
            <a:chOff y="1049337" x="1479549"/>
            <a:chExt cy="2790825" cx="1201737"/>
          </a:xfrm>
        </p:grpSpPr>
        <p:cxnSp>
          <p:nvCxnSpPr>
            <p:cNvPr id="2580" name="Shape 2580"/>
            <p:cNvCxnSpPr/>
            <p:nvPr/>
          </p:nvCxnSpPr>
          <p:spPr>
            <a:xfrm flipH="1">
              <a:off y="1562100" x="1479550"/>
              <a:ext cy="1778000" cx="9524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581" name="Shape 2581"/>
            <p:cNvCxnSpPr/>
            <p:nvPr/>
          </p:nvCxnSpPr>
          <p:spPr>
            <a:xfrm>
              <a:off y="1049337" x="1889125"/>
              <a:ext cy="1587" cx="774700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582" name="Shape 2582"/>
            <p:cNvCxnSpPr/>
            <p:nvPr/>
          </p:nvCxnSpPr>
          <p:spPr>
            <a:xfrm>
              <a:off y="3840162" x="1906586"/>
              <a:ext cy="0" cx="774700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583" name="Shape 2583"/>
            <p:cNvCxnSpPr/>
            <p:nvPr/>
          </p:nvCxnSpPr>
          <p:spPr>
            <a:xfrm rot="-5400000">
              <a:off y="1121568" x="1429543"/>
              <a:ext cy="392112" cx="520700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584" name="Shape 2584"/>
            <p:cNvCxnSpPr/>
            <p:nvPr/>
          </p:nvCxnSpPr>
          <p:spPr>
            <a:xfrm rot="10800000">
              <a:off y="3351212" x="1479549"/>
              <a:ext cy="485775" cx="420687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2585" name="Shape 2585"/>
          <p:cNvGrpSpPr/>
          <p:nvPr/>
        </p:nvGrpSpPr>
        <p:grpSpPr>
          <a:xfrm rot="-10799735">
            <a:off y="3667125" x="3016250"/>
            <a:ext cy="311683" cx="490537"/>
            <a:chOff y="415147" x="4476750"/>
            <a:chExt cy="2309002" cx="666750"/>
          </a:xfrm>
        </p:grpSpPr>
        <p:cxnSp>
          <p:nvCxnSpPr>
            <p:cNvPr id="2586" name="Shape 258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587" name="Shape 258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588" name="Shape 258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589" name="Shape 258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590" name="Shape 259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591" name="Shape 259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592" name="Shape 259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593" name="Shape 259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594" name="Shape 259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595" name="Shape 259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596" name="Shape 259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597" name="Shape 259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598" name="Shape 2598"/>
          <p:cNvSpPr/>
          <p:nvPr/>
        </p:nvSpPr>
        <p:spPr>
          <a:xfrm flipH="1">
            <a:off y="3752850" x="2498724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599" name="Shape 2599"/>
          <p:cNvGrpSpPr/>
          <p:nvPr/>
        </p:nvGrpSpPr>
        <p:grpSpPr>
          <a:xfrm rot="10799996">
            <a:off y="2811461" x="1309686"/>
            <a:ext cy="491378" cx="311150"/>
            <a:chOff y="415147" x="4476750"/>
            <a:chExt cy="2309002" cx="666750"/>
          </a:xfrm>
        </p:grpSpPr>
        <p:cxnSp>
          <p:nvCxnSpPr>
            <p:cNvPr id="2600" name="Shape 260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601" name="Shape 260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602" name="Shape 260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603" name="Shape 260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604" name="Shape 260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605" name="Shape 260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606" name="Shape 260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607" name="Shape 260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608" name="Shape 260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609" name="Shape 260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610" name="Shape 261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611" name="Shape 261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612" name="Shape 2612"/>
          <p:cNvGrpSpPr/>
          <p:nvPr/>
        </p:nvGrpSpPr>
        <p:grpSpPr>
          <a:xfrm rot="10799996">
            <a:off y="1465261" x="1309686"/>
            <a:ext cy="491378" cx="311150"/>
            <a:chOff y="415147" x="4476750"/>
            <a:chExt cy="2309002" cx="666750"/>
          </a:xfrm>
        </p:grpSpPr>
        <p:cxnSp>
          <p:nvCxnSpPr>
            <p:cNvPr id="2613" name="Shape 261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614" name="Shape 261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615" name="Shape 261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616" name="Shape 261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617" name="Shape 261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618" name="Shape 261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619" name="Shape 261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620" name="Shape 262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621" name="Shape 262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622" name="Shape 262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623" name="Shape 262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624" name="Shape 262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625" name="Shape 2625"/>
          <p:cNvGrpSpPr/>
          <p:nvPr/>
        </p:nvGrpSpPr>
        <p:grpSpPr>
          <a:xfrm rot="270">
            <a:off y="885291" x="2406650"/>
            <a:ext cy="311683" cx="490537"/>
            <a:chOff y="415147" x="4476750"/>
            <a:chExt cy="2309002" cx="666750"/>
          </a:xfrm>
        </p:grpSpPr>
        <p:cxnSp>
          <p:nvCxnSpPr>
            <p:cNvPr id="2626" name="Shape 262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627" name="Shape 262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628" name="Shape 262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629" name="Shape 262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630" name="Shape 263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631" name="Shape 263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632" name="Shape 263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633" name="Shape 263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634" name="Shape 263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635" name="Shape 263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636" name="Shape 263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637" name="Shape 263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638" name="Shape 2638"/>
          <p:cNvSpPr/>
          <p:nvPr/>
        </p:nvSpPr>
        <p:spPr>
          <a:xfrm>
            <a:off y="1022350" x="3006725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639" name="Shape 2639"/>
          <p:cNvGrpSpPr/>
          <p:nvPr/>
        </p:nvGrpSpPr>
        <p:grpSpPr>
          <a:xfrm rot="311" flipH="1">
            <a:off y="2143124" x="1390649"/>
            <a:ext cy="739774" cx="241300"/>
            <a:chOff y="11488736" x="7739061"/>
            <a:chExt cy="2989261" cx="6715125"/>
          </a:xfrm>
        </p:grpSpPr>
        <p:cxnSp>
          <p:nvCxnSpPr>
            <p:cNvPr id="2640" name="Shape 2640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641" name="Shape 2641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642" name="Shape 2642"/>
          <p:cNvGrpSpPr/>
          <p:nvPr/>
        </p:nvGrpSpPr>
        <p:grpSpPr>
          <a:xfrm rot="-36">
            <a:off y="2455861" x="1077911"/>
            <a:ext cy="241299" cx="739775"/>
            <a:chOff y="11488736" x="7739061"/>
            <a:chExt cy="2989261" cx="6715125"/>
          </a:xfrm>
        </p:grpSpPr>
        <p:cxnSp>
          <p:nvCxnSpPr>
            <p:cNvPr id="2643" name="Shape 2643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644" name="Shape 2644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2645" name="Shape 2645"/>
          <p:cNvSpPr/>
          <p:nvPr/>
        </p:nvSpPr>
        <p:spPr>
          <a:xfrm>
            <a:off y="2317750" x="2041525"/>
            <a:ext cy="336549" cx="11620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½ roll</a:t>
            </a:r>
          </a:p>
        </p:txBody>
      </p:sp>
      <p:sp>
        <p:nvSpPr>
          <p:cNvPr id="2646" name="Shape 2646"/>
          <p:cNvSpPr/>
          <p:nvPr/>
        </p:nvSpPr>
        <p:spPr>
          <a:xfrm>
            <a:off y="2152650" x="0"/>
            <a:ext cy="336549" cx="11620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½ roll</a:t>
            </a:r>
          </a:p>
        </p:txBody>
      </p:sp>
      <p:sp>
        <p:nvSpPr>
          <p:cNvPr id="2647" name="Shape 2647"/>
          <p:cNvSpPr/>
          <p:nvPr/>
        </p:nvSpPr>
        <p:spPr>
          <a:xfrm>
            <a:off y="6388100" x="2921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P-13.04.01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651" name="Shape 26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52" name="Shape 2652"/>
          <p:cNvSpPr/>
          <p:nvPr/>
        </p:nvSpPr>
        <p:spPr>
          <a:xfrm>
            <a:off y="3544887" x="3841750"/>
            <a:ext cy="374649" cx="2136775"/>
          </a:xfrm>
          <a:prstGeom prst="rect">
            <a:avLst/>
          </a:prstGeom>
          <a:noFill/>
          <a:ln w="38100" cap="rnd">
            <a:solidFill>
              <a:srgbClr val="F9FE24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All radii are equal.</a:t>
            </a:r>
          </a:p>
        </p:txBody>
      </p:sp>
      <p:sp>
        <p:nvSpPr>
          <p:cNvPr id="2653" name="Shape 2653"/>
          <p:cNvSpPr/>
          <p:nvPr/>
        </p:nvSpPr>
        <p:spPr>
          <a:xfrm>
            <a:off y="1687511" x="3478212"/>
            <a:ext cy="947737" cx="2379661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Half rolls on middle of the line.</a:t>
            </a:r>
          </a:p>
          <a:p>
            <a:r>
              <a:t/>
            </a:r>
          </a:p>
        </p:txBody>
      </p:sp>
      <p:grpSp>
        <p:nvGrpSpPr>
          <p:cNvPr id="2654" name="Shape 2654"/>
          <p:cNvGrpSpPr/>
          <p:nvPr/>
        </p:nvGrpSpPr>
        <p:grpSpPr>
          <a:xfrm>
            <a:off y="1049337" x="1479549"/>
            <a:ext cy="2790825" cx="1201737"/>
            <a:chOff y="1049337" x="1479549"/>
            <a:chExt cy="2790825" cx="1201737"/>
          </a:xfrm>
        </p:grpSpPr>
        <p:cxnSp>
          <p:nvCxnSpPr>
            <p:cNvPr id="2655" name="Shape 2655"/>
            <p:cNvCxnSpPr/>
            <p:nvPr/>
          </p:nvCxnSpPr>
          <p:spPr>
            <a:xfrm flipH="1">
              <a:off y="1562100" x="1479550"/>
              <a:ext cy="1778000" cx="9524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656" name="Shape 2656"/>
            <p:cNvCxnSpPr/>
            <p:nvPr/>
          </p:nvCxnSpPr>
          <p:spPr>
            <a:xfrm>
              <a:off y="1049337" x="1889125"/>
              <a:ext cy="1587" cx="774700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657" name="Shape 2657"/>
            <p:cNvCxnSpPr/>
            <p:nvPr/>
          </p:nvCxnSpPr>
          <p:spPr>
            <a:xfrm>
              <a:off y="3840162" x="1906586"/>
              <a:ext cy="0" cx="774700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658" name="Shape 2658"/>
            <p:cNvCxnSpPr/>
            <p:nvPr/>
          </p:nvCxnSpPr>
          <p:spPr>
            <a:xfrm rot="-5400000">
              <a:off y="1121568" x="1429543"/>
              <a:ext cy="392112" cx="520700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659" name="Shape 2659"/>
            <p:cNvCxnSpPr/>
            <p:nvPr/>
          </p:nvCxnSpPr>
          <p:spPr>
            <a:xfrm rot="10800000">
              <a:off y="3351212" x="1479549"/>
              <a:ext cy="485775" cx="420687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2660" name="Shape 2660"/>
          <p:cNvGrpSpPr/>
          <p:nvPr/>
        </p:nvGrpSpPr>
        <p:grpSpPr>
          <a:xfrm rot="264" flipH="1">
            <a:off y="3666591" x="3016249"/>
            <a:ext cy="311683" cx="490537"/>
            <a:chOff y="415147" x="4476750"/>
            <a:chExt cy="2309002" cx="666750"/>
          </a:xfrm>
        </p:grpSpPr>
        <p:cxnSp>
          <p:nvCxnSpPr>
            <p:cNvPr id="2661" name="Shape 266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662" name="Shape 266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663" name="Shape 266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664" name="Shape 266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665" name="Shape 266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666" name="Shape 266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667" name="Shape 266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668" name="Shape 266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669" name="Shape 266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670" name="Shape 267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671" name="Shape 267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672" name="Shape 267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673" name="Shape 2673"/>
          <p:cNvSpPr/>
          <p:nvPr/>
        </p:nvSpPr>
        <p:spPr>
          <a:xfrm flipH="1">
            <a:off y="3752850" x="2498724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674" name="Shape 2674"/>
          <p:cNvGrpSpPr/>
          <p:nvPr/>
        </p:nvGrpSpPr>
        <p:grpSpPr>
          <a:xfrm rot="-10799729" flipH="1">
            <a:off y="936625" x="2406649"/>
            <a:ext cy="311683" cx="490537"/>
            <a:chOff y="415147" x="4476750"/>
            <a:chExt cy="2309002" cx="666750"/>
          </a:xfrm>
        </p:grpSpPr>
        <p:cxnSp>
          <p:nvCxnSpPr>
            <p:cNvPr id="2675" name="Shape 267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676" name="Shape 267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677" name="Shape 267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678" name="Shape 267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679" name="Shape 267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680" name="Shape 268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681" name="Shape 268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682" name="Shape 2682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683" name="Shape 268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684" name="Shape 268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685" name="Shape 268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686" name="Shape 268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687" name="Shape 2687"/>
          <p:cNvSpPr/>
          <p:nvPr/>
        </p:nvSpPr>
        <p:spPr>
          <a:xfrm>
            <a:off y="1022350" x="3006725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688" name="Shape 2688"/>
          <p:cNvSpPr/>
          <p:nvPr/>
        </p:nvSpPr>
        <p:spPr>
          <a:xfrm>
            <a:off y="2870200" x="1485900"/>
            <a:ext cy="965199" cx="99059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689" name="Shape 2689"/>
          <p:cNvSpPr/>
          <p:nvPr/>
        </p:nvSpPr>
        <p:spPr>
          <a:xfrm>
            <a:off y="1066800" x="1511300"/>
            <a:ext cy="965199" cx="99059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690" name="Shape 2690"/>
          <p:cNvGrpSpPr/>
          <p:nvPr/>
        </p:nvGrpSpPr>
        <p:grpSpPr>
          <a:xfrm rot="311" flipH="1">
            <a:off y="2117724" x="1390649"/>
            <a:ext cy="739774" cx="241300"/>
            <a:chOff y="11488736" x="7739061"/>
            <a:chExt cy="2989261" cx="6715125"/>
          </a:xfrm>
        </p:grpSpPr>
        <p:cxnSp>
          <p:nvCxnSpPr>
            <p:cNvPr id="2691" name="Shape 2691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692" name="Shape 2692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693" name="Shape 2693"/>
          <p:cNvGrpSpPr/>
          <p:nvPr/>
        </p:nvGrpSpPr>
        <p:grpSpPr>
          <a:xfrm rot="-36">
            <a:off y="2468561" x="1065211"/>
            <a:ext cy="241299" cx="739775"/>
            <a:chOff y="11488736" x="7739061"/>
            <a:chExt cy="2989261" cx="6715125"/>
          </a:xfrm>
        </p:grpSpPr>
        <p:cxnSp>
          <p:nvCxnSpPr>
            <p:cNvPr id="2694" name="Shape 2694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695" name="Shape 2695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2696" name="Shape 2696"/>
          <p:cNvSpPr/>
          <p:nvPr/>
        </p:nvSpPr>
        <p:spPr>
          <a:xfrm>
            <a:off y="3759200" x="19304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697" name="Shape 2697"/>
          <p:cNvSpPr/>
          <p:nvPr/>
        </p:nvSpPr>
        <p:spPr>
          <a:xfrm>
            <a:off y="2235200" x="13970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698" name="Shape 2698"/>
          <p:cNvSpPr/>
          <p:nvPr/>
        </p:nvSpPr>
        <p:spPr>
          <a:xfrm>
            <a:off y="965200" x="18415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699" name="Shape 2699"/>
          <p:cNvSpPr/>
          <p:nvPr/>
        </p:nvSpPr>
        <p:spPr>
          <a:xfrm>
            <a:off y="1409700" x="13970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700" name="Shape 2700"/>
          <p:cNvSpPr/>
          <p:nvPr/>
        </p:nvSpPr>
        <p:spPr>
          <a:xfrm>
            <a:off y="3238500" x="13970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701" name="Shape 2701"/>
          <p:cNvSpPr/>
          <p:nvPr/>
        </p:nvSpPr>
        <p:spPr>
          <a:xfrm>
            <a:off y="2997200" x="3492500"/>
            <a:ext cy="336549" cx="33909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No line between the half rolls.</a:t>
            </a:r>
          </a:p>
        </p:txBody>
      </p:sp>
      <p:sp>
        <p:nvSpPr>
          <p:cNvPr id="2702" name="Shape 2702"/>
          <p:cNvSpPr/>
          <p:nvPr/>
        </p:nvSpPr>
        <p:spPr>
          <a:xfrm>
            <a:off y="2328861" x="3486150"/>
            <a:ext cy="581024" cx="35813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The half rolls must have the same roll rate</a:t>
            </a:r>
            <a:r>
              <a:rPr strike="noStrike" u="none" b="1" cap="none" baseline="0" sz="1600" lang="en-US" i="0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2703" name="Shape 2703"/>
          <p:cNvSpPr/>
          <p:nvPr/>
        </p:nvSpPr>
        <p:spPr>
          <a:xfrm>
            <a:off y="158750" x="1828800"/>
            <a:ext cy="568324" cx="742315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just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P-13.04: Half square loop with consecutive two ½ rolls in 	   	   opposite direction</a:t>
            </a:r>
          </a:p>
        </p:txBody>
      </p:sp>
      <p:sp>
        <p:nvSpPr>
          <p:cNvPr id="2704" name="Shape 2704"/>
          <p:cNvSpPr/>
          <p:nvPr/>
        </p:nvSpPr>
        <p:spPr>
          <a:xfrm>
            <a:off y="6388100" x="2921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P-13.04.02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708" name="Shape 270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09" name="Shape 2709"/>
          <p:cNvSpPr/>
          <p:nvPr/>
        </p:nvSpPr>
        <p:spPr>
          <a:xfrm>
            <a:off y="150811" x="1819275"/>
            <a:ext cy="323850" cx="6718299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P-13.05: Triangle with roll in each line</a:t>
            </a:r>
          </a:p>
        </p:txBody>
      </p:sp>
      <p:sp>
        <p:nvSpPr>
          <p:cNvPr id="2710" name="Shape 2710"/>
          <p:cNvSpPr/>
          <p:nvPr/>
        </p:nvSpPr>
        <p:spPr>
          <a:xfrm rot="10800000" flipH="1">
            <a:off y="1487486" x="6223000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711" name="Shape 2711"/>
          <p:cNvGrpSpPr/>
          <p:nvPr/>
        </p:nvGrpSpPr>
        <p:grpSpPr>
          <a:xfrm rot="264">
            <a:off y="1459966" x="6956425"/>
            <a:ext cy="311683" cx="490537"/>
            <a:chOff y="415147" x="4476750"/>
            <a:chExt cy="2309002" cx="666750"/>
          </a:xfrm>
        </p:grpSpPr>
        <p:cxnSp>
          <p:nvCxnSpPr>
            <p:cNvPr id="2712" name="Shape 2712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713" name="Shape 2713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714" name="Shape 2714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715" name="Shape 2715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716" name="Shape 2716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717" name="Shape 2717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718" name="Shape 2718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719" name="Shape 2719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720" name="Shape 2720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721" name="Shape 2721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722" name="Shape 2722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723" name="Shape 2723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724" name="Shape 2724"/>
          <p:cNvSpPr/>
          <p:nvPr/>
        </p:nvSpPr>
        <p:spPr>
          <a:xfrm>
            <a:off y="2168525" x="2536825"/>
            <a:ext cy="336549" cx="941386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roll</a:t>
            </a:r>
          </a:p>
        </p:txBody>
      </p:sp>
      <p:sp>
        <p:nvSpPr>
          <p:cNvPr id="2725" name="Shape 2725"/>
          <p:cNvSpPr/>
          <p:nvPr/>
        </p:nvSpPr>
        <p:spPr>
          <a:xfrm>
            <a:off y="4178300" x="4410075"/>
            <a:ext cy="336549" cx="661987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roll</a:t>
            </a:r>
          </a:p>
        </p:txBody>
      </p:sp>
      <p:sp>
        <p:nvSpPr>
          <p:cNvPr id="2726" name="Shape 2726"/>
          <p:cNvSpPr/>
          <p:nvPr/>
        </p:nvSpPr>
        <p:spPr>
          <a:xfrm>
            <a:off y="2168525" x="6261100"/>
            <a:ext cy="336549" cx="1065212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roll</a:t>
            </a:r>
          </a:p>
        </p:txBody>
      </p:sp>
      <p:sp>
        <p:nvSpPr>
          <p:cNvPr id="2727" name="Shape 2727"/>
          <p:cNvSpPr/>
          <p:nvPr/>
        </p:nvSpPr>
        <p:spPr>
          <a:xfrm>
            <a:off y="1450975" x="1985961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728" name="Shape 2728"/>
          <p:cNvGrpSpPr/>
          <p:nvPr/>
        </p:nvGrpSpPr>
        <p:grpSpPr>
          <a:xfrm rot="270">
            <a:off y="1415516" x="2679700"/>
            <a:ext cy="311683" cx="490537"/>
            <a:chOff y="415147" x="4476750"/>
            <a:chExt cy="2309002" cx="666750"/>
          </a:xfrm>
        </p:grpSpPr>
        <p:cxnSp>
          <p:nvCxnSpPr>
            <p:cNvPr id="2729" name="Shape 272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730" name="Shape 273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731" name="Shape 273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732" name="Shape 273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733" name="Shape 273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734" name="Shape 273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735" name="Shape 273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736" name="Shape 2736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737" name="Shape 273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738" name="Shape 273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739" name="Shape 273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740" name="Shape 274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741" name="Shape 2741"/>
          <p:cNvGrpSpPr/>
          <p:nvPr/>
        </p:nvGrpSpPr>
        <p:grpSpPr>
          <a:xfrm>
            <a:off y="1582736" x="2760900"/>
            <a:ext cy="2151699" cx="3652138"/>
            <a:chOff y="1900236" x="3024151"/>
            <a:chExt cy="1865449" cx="3187953"/>
          </a:xfrm>
        </p:grpSpPr>
        <p:cxnSp>
          <p:nvCxnSpPr>
            <p:cNvPr id="2742" name="Shape 2742"/>
            <p:cNvCxnSpPr/>
            <p:nvPr/>
          </p:nvCxnSpPr>
          <p:spPr>
            <a:xfrm>
              <a:off y="1909761" x="4699000"/>
              <a:ext cy="0" cx="1001711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743" name="Shape 2743"/>
            <p:cNvCxnSpPr/>
            <p:nvPr/>
          </p:nvCxnSpPr>
          <p:spPr>
            <a:xfrm flipH="1">
              <a:off y="1998661" x="3227386"/>
              <a:ext cy="1263650" cx="1192211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744" name="Shape 2744"/>
            <p:cNvCxnSpPr/>
            <p:nvPr/>
          </p:nvCxnSpPr>
          <p:spPr>
            <a:xfrm>
              <a:off y="1966911" x="4792662"/>
              <a:ext cy="1262062" cx="1193800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745" name="Shape 2745"/>
            <p:cNvCxnSpPr/>
            <p:nvPr/>
          </p:nvCxnSpPr>
          <p:spPr>
            <a:xfrm rot="10800000" flipH="1">
              <a:off y="3729037" x="4629150"/>
              <a:ext cy="12699" cx="1219199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746" name="Shape 2746"/>
            <p:cNvCxnSpPr/>
            <p:nvPr/>
          </p:nvCxnSpPr>
          <p:spPr>
            <a:xfrm>
              <a:off y="1900236" x="3579812"/>
              <a:ext cy="0" cx="1008062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747" name="Shape 2747"/>
            <p:cNvCxnSpPr/>
            <p:nvPr/>
          </p:nvCxnSpPr>
          <p:spPr>
            <a:xfrm rot="-5400000">
              <a:off y="1858961" x="4468812"/>
              <a:ext cy="361950" cx="276224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748" name="Shape 2748"/>
            <p:cNvCxnSpPr/>
            <p:nvPr/>
          </p:nvCxnSpPr>
          <p:spPr>
            <a:xfrm rot="7619999">
              <a:off y="3295650" x="3119436"/>
              <a:ext cy="412749" cx="349249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749" name="Shape 2749"/>
            <p:cNvCxnSpPr/>
            <p:nvPr/>
          </p:nvCxnSpPr>
          <p:spPr>
            <a:xfrm rot="7620000" flipH="1">
              <a:off y="3283743" x="5745956"/>
              <a:ext cy="412749" cx="376237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750" name="Shape 2750"/>
            <p:cNvCxnSpPr/>
            <p:nvPr/>
          </p:nvCxnSpPr>
          <p:spPr>
            <a:xfrm>
              <a:off y="3729037" x="3379787"/>
              <a:ext cy="12699" cx="1257299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2751" name="Shape 2751"/>
          <p:cNvGrpSpPr/>
          <p:nvPr/>
        </p:nvGrpSpPr>
        <p:grpSpPr>
          <a:xfrm rot="-10799902" flipH="1">
            <a:off y="2224087" x="3465511"/>
            <a:ext cy="1384299" cx="409575"/>
            <a:chOff y="11488736" x="7739061"/>
            <a:chExt cy="2989261" cx="6715125"/>
          </a:xfrm>
        </p:grpSpPr>
        <p:cxnSp>
          <p:nvCxnSpPr>
            <p:cNvPr id="2752" name="Shape 2752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753" name="Shape 2753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754" name="Shape 2754"/>
          <p:cNvGrpSpPr/>
          <p:nvPr/>
        </p:nvGrpSpPr>
        <p:grpSpPr>
          <a:xfrm rot="41" flipH="1">
            <a:off y="3189286" x="4291012"/>
            <a:ext cy="509586" cx="1314450"/>
            <a:chOff y="11488736" x="7739061"/>
            <a:chExt cy="2989261" cx="6715125"/>
          </a:xfrm>
        </p:grpSpPr>
        <p:cxnSp>
          <p:nvCxnSpPr>
            <p:cNvPr id="2755" name="Shape 2755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756" name="Shape 2756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757" name="Shape 2757"/>
          <p:cNvGrpSpPr/>
          <p:nvPr/>
        </p:nvGrpSpPr>
        <p:grpSpPr>
          <a:xfrm rot="-10799648" flipH="1">
            <a:off y="2101850" x="4610099"/>
            <a:ext cy="430211" cx="1084262"/>
            <a:chOff y="11488736" x="7739061"/>
            <a:chExt cy="2989261" cx="6715125"/>
          </a:xfrm>
        </p:grpSpPr>
        <p:cxnSp>
          <p:nvCxnSpPr>
            <p:cNvPr id="2758" name="Shape 2758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759" name="Shape 2759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760" name="Shape 2760"/>
          <p:cNvGrpSpPr/>
          <p:nvPr/>
        </p:nvGrpSpPr>
        <p:grpSpPr>
          <a:xfrm rot="217">
            <a:off y="2505692" x="3182937"/>
            <a:ext cy="566119" cx="355600"/>
            <a:chOff y="415147" x="4476750"/>
            <a:chExt cy="2309002" cx="666750"/>
          </a:xfrm>
        </p:grpSpPr>
        <p:cxnSp>
          <p:nvCxnSpPr>
            <p:cNvPr id="2761" name="Shape 276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762" name="Shape 276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763" name="Shape 276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764" name="Shape 276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765" name="Shape 276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766" name="Shape 276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767" name="Shape 276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768" name="Shape 276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769" name="Shape 276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770" name="Shape 277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771" name="Shape 277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772" name="Shape 277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773" name="Shape 2773"/>
          <p:cNvGrpSpPr/>
          <p:nvPr/>
        </p:nvGrpSpPr>
        <p:grpSpPr>
          <a:xfrm rot="89">
            <a:off y="3510934" x="4952999"/>
            <a:ext cy="359390" cx="561974"/>
            <a:chOff y="415147" x="4476750"/>
            <a:chExt cy="2309002" cx="666750"/>
          </a:xfrm>
        </p:grpSpPr>
        <p:cxnSp>
          <p:nvCxnSpPr>
            <p:cNvPr id="2774" name="Shape 277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775" name="Shape 277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776" name="Shape 277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777" name="Shape 277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778" name="Shape 277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779" name="Shape 277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780" name="Shape 278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781" name="Shape 278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782" name="Shape 278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783" name="Shape 278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784" name="Shape 278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785" name="Shape 278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786" name="Shape 2786"/>
          <p:cNvGrpSpPr/>
          <p:nvPr/>
        </p:nvGrpSpPr>
        <p:grpSpPr>
          <a:xfrm rot="-10799729">
            <a:off y="3511550" x="3570286"/>
            <a:ext cy="359390" cx="561974"/>
            <a:chOff y="415147" x="4476750"/>
            <a:chExt cy="2309002" cx="666750"/>
          </a:xfrm>
        </p:grpSpPr>
        <p:cxnSp>
          <p:nvCxnSpPr>
            <p:cNvPr id="2787" name="Shape 278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788" name="Shape 278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789" name="Shape 278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790" name="Shape 279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791" name="Shape 279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792" name="Shape 279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793" name="Shape 279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794" name="Shape 279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795" name="Shape 279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796" name="Shape 279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797" name="Shape 279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798" name="Shape 279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799" name="Shape 2799"/>
          <p:cNvGrpSpPr/>
          <p:nvPr/>
        </p:nvGrpSpPr>
        <p:grpSpPr>
          <a:xfrm rot="-43">
            <a:off y="1780205" x="5022850"/>
            <a:ext cy="566119" cx="357187"/>
            <a:chOff y="415147" x="4476750"/>
            <a:chExt cy="2309002" cx="666750"/>
          </a:xfrm>
        </p:grpSpPr>
        <p:cxnSp>
          <p:nvCxnSpPr>
            <p:cNvPr id="2800" name="Shape 280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801" name="Shape 280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802" name="Shape 280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803" name="Shape 280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804" name="Shape 280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805" name="Shape 280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806" name="Shape 280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807" name="Shape 280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808" name="Shape 280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809" name="Shape 280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810" name="Shape 281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811" name="Shape 281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812" name="Shape 2812"/>
          <p:cNvGrpSpPr/>
          <p:nvPr/>
        </p:nvGrpSpPr>
        <p:grpSpPr>
          <a:xfrm rot="-43">
            <a:off y="2512040" x="5664200"/>
            <a:ext cy="567708" cx="355600"/>
            <a:chOff y="415147" x="4476750"/>
            <a:chExt cy="2309002" cx="666750"/>
          </a:xfrm>
        </p:grpSpPr>
        <p:cxnSp>
          <p:nvCxnSpPr>
            <p:cNvPr id="2813" name="Shape 281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814" name="Shape 281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815" name="Shape 281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816" name="Shape 281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817" name="Shape 281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818" name="Shape 281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819" name="Shape 281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820" name="Shape 282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821" name="Shape 282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822" name="Shape 282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823" name="Shape 282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824" name="Shape 282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825" name="Shape 2825"/>
          <p:cNvGrpSpPr/>
          <p:nvPr/>
        </p:nvGrpSpPr>
        <p:grpSpPr>
          <a:xfrm rot="217">
            <a:off y="1831003" x="3794125"/>
            <a:ext cy="567708" cx="355600"/>
            <a:chOff y="415147" x="4476750"/>
            <a:chExt cy="2309002" cx="666750"/>
          </a:xfrm>
        </p:grpSpPr>
        <p:cxnSp>
          <p:nvCxnSpPr>
            <p:cNvPr id="2826" name="Shape 282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827" name="Shape 282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828" name="Shape 282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829" name="Shape 282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830" name="Shape 283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831" name="Shape 283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832" name="Shape 283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833" name="Shape 283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834" name="Shape 283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835" name="Shape 283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836" name="Shape 283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837" name="Shape 283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838" name="Shape 2838"/>
          <p:cNvSpPr/>
          <p:nvPr/>
        </p:nvSpPr>
        <p:spPr>
          <a:xfrm rot="2700000">
            <a:off y="1581149" x="4783136"/>
            <a:ext cy="303212" cx="16351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839" name="Shape 2839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P-13.05.01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843" name="Shape 28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44" name="Shape 2844"/>
          <p:cNvSpPr/>
          <p:nvPr/>
        </p:nvSpPr>
        <p:spPr>
          <a:xfrm>
            <a:off y="150811" x="1819275"/>
            <a:ext cy="323850" cx="6718299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P-13.05: Triangle with roll in each line</a:t>
            </a:r>
          </a:p>
        </p:txBody>
      </p:sp>
      <p:sp>
        <p:nvSpPr>
          <p:cNvPr id="2845" name="Shape 2845"/>
          <p:cNvSpPr/>
          <p:nvPr/>
        </p:nvSpPr>
        <p:spPr>
          <a:xfrm rot="10800000" flipH="1">
            <a:off y="1589086" x="6985000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846" name="Shape 2846"/>
          <p:cNvSpPr/>
          <p:nvPr/>
        </p:nvSpPr>
        <p:spPr>
          <a:xfrm>
            <a:off y="3186111" x="311150"/>
            <a:ext cy="374649" cx="2633661"/>
          </a:xfrm>
          <a:prstGeom prst="rect">
            <a:avLst/>
          </a:prstGeom>
          <a:noFill/>
          <a:ln w="38100" cap="rnd">
            <a:solidFill>
              <a:srgbClr val="F9FE24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Al radii are equal.</a:t>
            </a:r>
          </a:p>
        </p:txBody>
      </p:sp>
      <p:grpSp>
        <p:nvGrpSpPr>
          <p:cNvPr id="2847" name="Shape 2847"/>
          <p:cNvGrpSpPr/>
          <p:nvPr/>
        </p:nvGrpSpPr>
        <p:grpSpPr>
          <a:xfrm rot="270">
            <a:off y="1498066" x="6232525"/>
            <a:ext cy="311683" cx="490537"/>
            <a:chOff y="415147" x="4476750"/>
            <a:chExt cy="2309002" cx="666750"/>
          </a:xfrm>
        </p:grpSpPr>
        <p:cxnSp>
          <p:nvCxnSpPr>
            <p:cNvPr id="2848" name="Shape 284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849" name="Shape 284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850" name="Shape 285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851" name="Shape 285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852" name="Shape 285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853" name="Shape 285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854" name="Shape 285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855" name="Shape 285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856" name="Shape 285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857" name="Shape 285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858" name="Shape 285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859" name="Shape 285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860" name="Shape 2860"/>
          <p:cNvSpPr/>
          <p:nvPr/>
        </p:nvSpPr>
        <p:spPr>
          <a:xfrm>
            <a:off y="4089400" x="4435475"/>
            <a:ext cy="336549" cx="1512886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roll</a:t>
            </a:r>
          </a:p>
        </p:txBody>
      </p:sp>
      <p:sp>
        <p:nvSpPr>
          <p:cNvPr id="2861" name="Shape 2861"/>
          <p:cNvSpPr/>
          <p:nvPr/>
        </p:nvSpPr>
        <p:spPr>
          <a:xfrm>
            <a:off y="2193925" x="5778500"/>
            <a:ext cy="336549" cx="1065212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roll</a:t>
            </a:r>
          </a:p>
        </p:txBody>
      </p:sp>
      <p:sp>
        <p:nvSpPr>
          <p:cNvPr id="2862" name="Shape 2862"/>
          <p:cNvSpPr/>
          <p:nvPr/>
        </p:nvSpPr>
        <p:spPr>
          <a:xfrm>
            <a:off y="1552575" x="2735261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863" name="Shape 2863"/>
          <p:cNvGrpSpPr/>
          <p:nvPr/>
        </p:nvGrpSpPr>
        <p:grpSpPr>
          <a:xfrm rot="270">
            <a:off y="1504416" x="2070100"/>
            <a:ext cy="311683" cx="490537"/>
            <a:chOff y="415147" x="4476750"/>
            <a:chExt cy="2309002" cx="666750"/>
          </a:xfrm>
        </p:grpSpPr>
        <p:cxnSp>
          <p:nvCxnSpPr>
            <p:cNvPr id="2864" name="Shape 286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865" name="Shape 286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866" name="Shape 286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867" name="Shape 286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868" name="Shape 286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869" name="Shape 286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870" name="Shape 287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871" name="Shape 287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872" name="Shape 287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873" name="Shape 287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874" name="Shape 287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875" name="Shape 287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876" name="Shape 2876"/>
          <p:cNvGrpSpPr/>
          <p:nvPr/>
        </p:nvGrpSpPr>
        <p:grpSpPr>
          <a:xfrm>
            <a:off y="1631949" x="2931321"/>
            <a:ext cy="2125968" cx="3464807"/>
            <a:chOff y="1900236" x="3024151"/>
            <a:chExt cy="1865449" cx="3187953"/>
          </a:xfrm>
        </p:grpSpPr>
        <p:cxnSp>
          <p:nvCxnSpPr>
            <p:cNvPr id="2877" name="Shape 2877"/>
            <p:cNvCxnSpPr/>
            <p:nvPr/>
          </p:nvCxnSpPr>
          <p:spPr>
            <a:xfrm>
              <a:off y="1909761" x="4699000"/>
              <a:ext cy="0" cx="1001711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878" name="Shape 2878"/>
            <p:cNvCxnSpPr/>
            <p:nvPr/>
          </p:nvCxnSpPr>
          <p:spPr>
            <a:xfrm flipH="1">
              <a:off y="1998661" x="3227386"/>
              <a:ext cy="1263650" cx="1192211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879" name="Shape 2879"/>
            <p:cNvCxnSpPr/>
            <p:nvPr/>
          </p:nvCxnSpPr>
          <p:spPr>
            <a:xfrm>
              <a:off y="1966911" x="4792662"/>
              <a:ext cy="1262062" cx="1193800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880" name="Shape 2880"/>
            <p:cNvCxnSpPr/>
            <p:nvPr/>
          </p:nvCxnSpPr>
          <p:spPr>
            <a:xfrm rot="10800000" flipH="1">
              <a:off y="3729037" x="4629150"/>
              <a:ext cy="12699" cx="1219199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881" name="Shape 2881"/>
            <p:cNvCxnSpPr/>
            <p:nvPr/>
          </p:nvCxnSpPr>
          <p:spPr>
            <a:xfrm>
              <a:off y="1900236" x="3579812"/>
              <a:ext cy="0" cx="1008062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882" name="Shape 2882"/>
            <p:cNvCxnSpPr/>
            <p:nvPr/>
          </p:nvCxnSpPr>
          <p:spPr>
            <a:xfrm rot="-5400000">
              <a:off y="1858961" x="4468812"/>
              <a:ext cy="361950" cx="276224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883" name="Shape 2883"/>
            <p:cNvCxnSpPr/>
            <p:nvPr/>
          </p:nvCxnSpPr>
          <p:spPr>
            <a:xfrm rot="7619999">
              <a:off y="3295650" x="3119436"/>
              <a:ext cy="412749" cx="349249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884" name="Shape 2884"/>
            <p:cNvCxnSpPr/>
            <p:nvPr/>
          </p:nvCxnSpPr>
          <p:spPr>
            <a:xfrm rot="7620000" flipH="1">
              <a:off y="3283743" x="5745956"/>
              <a:ext cy="412749" cx="376237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885" name="Shape 2885"/>
            <p:cNvCxnSpPr/>
            <p:nvPr/>
          </p:nvCxnSpPr>
          <p:spPr>
            <a:xfrm>
              <a:off y="3729037" x="3379787"/>
              <a:ext cy="12699" cx="1257299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2886" name="Shape 2886"/>
          <p:cNvSpPr/>
          <p:nvPr/>
        </p:nvSpPr>
        <p:spPr>
          <a:xfrm>
            <a:off y="1635125" x="4384675"/>
            <a:ext cy="598487" cx="588962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887" name="Shape 2887"/>
          <p:cNvSpPr/>
          <p:nvPr/>
        </p:nvSpPr>
        <p:spPr>
          <a:xfrm>
            <a:off y="3086100" x="3078161"/>
            <a:ext cy="598487" cx="617537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888" name="Shape 2888"/>
          <p:cNvSpPr/>
          <p:nvPr/>
        </p:nvSpPr>
        <p:spPr>
          <a:xfrm>
            <a:off y="3065461" x="5662612"/>
            <a:ext cy="612775" cx="590550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889" name="Shape 2889"/>
          <p:cNvSpPr/>
          <p:nvPr/>
        </p:nvSpPr>
        <p:spPr>
          <a:xfrm>
            <a:off y="1798636" x="4394200"/>
            <a:ext cy="336549" cx="60007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90°</a:t>
            </a:r>
          </a:p>
        </p:txBody>
      </p:sp>
      <p:grpSp>
        <p:nvGrpSpPr>
          <p:cNvPr id="2890" name="Shape 2890"/>
          <p:cNvGrpSpPr/>
          <p:nvPr/>
        </p:nvGrpSpPr>
        <p:grpSpPr>
          <a:xfrm rot="-10799902" flipH="1">
            <a:off y="2265361" x="3571874"/>
            <a:ext cy="1366836" cx="388937"/>
            <a:chOff y="11488736" x="7739061"/>
            <a:chExt cy="2989261" cx="6715125"/>
          </a:xfrm>
        </p:grpSpPr>
        <p:cxnSp>
          <p:nvCxnSpPr>
            <p:cNvPr id="2891" name="Shape 2891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892" name="Shape 2892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893" name="Shape 2893"/>
          <p:cNvGrpSpPr/>
          <p:nvPr/>
        </p:nvGrpSpPr>
        <p:grpSpPr>
          <a:xfrm rot="41" flipH="1">
            <a:off y="3203574" x="4383087"/>
            <a:ext cy="503236" cx="1246187"/>
            <a:chOff y="11488736" x="7739061"/>
            <a:chExt cy="2989261" cx="6715125"/>
          </a:xfrm>
        </p:grpSpPr>
        <p:cxnSp>
          <p:nvCxnSpPr>
            <p:cNvPr id="2894" name="Shape 2894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895" name="Shape 2895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896" name="Shape 2896"/>
          <p:cNvGrpSpPr/>
          <p:nvPr/>
        </p:nvGrpSpPr>
        <p:grpSpPr>
          <a:xfrm rot="-10799648" flipH="1">
            <a:off y="2085975" x="4645024"/>
            <a:ext cy="425449" cx="1028700"/>
            <a:chOff y="11488736" x="7739061"/>
            <a:chExt cy="2989261" cx="6715125"/>
          </a:xfrm>
        </p:grpSpPr>
        <p:cxnSp>
          <p:nvCxnSpPr>
            <p:cNvPr id="2897" name="Shape 2897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898" name="Shape 2898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2899" name="Shape 2899"/>
          <p:cNvSpPr/>
          <p:nvPr/>
        </p:nvSpPr>
        <p:spPr>
          <a:xfrm>
            <a:off y="2097086" x="2663825"/>
            <a:ext cy="336549" cx="129857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roll</a:t>
            </a:r>
          </a:p>
        </p:txBody>
      </p:sp>
      <p:sp>
        <p:nvSpPr>
          <p:cNvPr id="2900" name="Shape 2900"/>
          <p:cNvSpPr/>
          <p:nvPr/>
        </p:nvSpPr>
        <p:spPr>
          <a:xfrm>
            <a:off y="1536700" x="4572000"/>
            <a:ext cy="203199" cx="179386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01" name="Shape 2901"/>
          <p:cNvSpPr/>
          <p:nvPr/>
        </p:nvSpPr>
        <p:spPr>
          <a:xfrm>
            <a:off y="1739900" x="4889500"/>
            <a:ext cy="201611" cx="179386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02" name="Shape 2902"/>
          <p:cNvSpPr/>
          <p:nvPr/>
        </p:nvSpPr>
        <p:spPr>
          <a:xfrm>
            <a:off y="2346325" x="5427662"/>
            <a:ext cy="203199" cx="179386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03" name="Shape 2903"/>
          <p:cNvSpPr/>
          <p:nvPr/>
        </p:nvSpPr>
        <p:spPr>
          <a:xfrm>
            <a:off y="3041650" x="6035675"/>
            <a:ext cy="201611" cx="179386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04" name="Shape 2904"/>
          <p:cNvSpPr/>
          <p:nvPr/>
        </p:nvSpPr>
        <p:spPr>
          <a:xfrm>
            <a:off y="3605212" x="5924550"/>
            <a:ext cy="203199" cx="179386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05" name="Shape 2905"/>
          <p:cNvSpPr/>
          <p:nvPr/>
        </p:nvSpPr>
        <p:spPr>
          <a:xfrm>
            <a:off y="3590925" x="4516437"/>
            <a:ext cy="203199" cx="179386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06" name="Shape 2906"/>
          <p:cNvSpPr/>
          <p:nvPr/>
        </p:nvSpPr>
        <p:spPr>
          <a:xfrm>
            <a:off y="2360611" x="3716337"/>
            <a:ext cy="203199" cx="179386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07" name="Shape 2907"/>
          <p:cNvSpPr/>
          <p:nvPr/>
        </p:nvSpPr>
        <p:spPr>
          <a:xfrm>
            <a:off y="3084511" x="3081336"/>
            <a:ext cy="203199" cx="179386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08" name="Shape 2908"/>
          <p:cNvSpPr/>
          <p:nvPr/>
        </p:nvSpPr>
        <p:spPr>
          <a:xfrm>
            <a:off y="3619500" x="3246436"/>
            <a:ext cy="203199" cx="179386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09" name="Shape 2909"/>
          <p:cNvSpPr/>
          <p:nvPr/>
        </p:nvSpPr>
        <p:spPr>
          <a:xfrm>
            <a:off y="1739900" x="4295775"/>
            <a:ext cy="201611" cx="179386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10" name="Shape 2910"/>
          <p:cNvSpPr/>
          <p:nvPr/>
        </p:nvSpPr>
        <p:spPr>
          <a:xfrm>
            <a:off y="2378075" x="6489700"/>
            <a:ext cy="581024" cx="23812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Rolls on middle of the lines.</a:t>
            </a:r>
          </a:p>
        </p:txBody>
      </p:sp>
      <p:sp>
        <p:nvSpPr>
          <p:cNvPr id="2911" name="Shape 2911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P-13.05.02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915" name="Shape 29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16" name="Shape 2916"/>
          <p:cNvSpPr/>
          <p:nvPr/>
        </p:nvSpPr>
        <p:spPr>
          <a:xfrm>
            <a:off y="101600" x="1557337"/>
            <a:ext cy="384174" cx="7586661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P-13.06: Split S with roll</a:t>
            </a:r>
          </a:p>
        </p:txBody>
      </p:sp>
      <p:grpSp>
        <p:nvGrpSpPr>
          <p:cNvPr id="2917" name="Shape 2917"/>
          <p:cNvGrpSpPr/>
          <p:nvPr/>
        </p:nvGrpSpPr>
        <p:grpSpPr>
          <a:xfrm rot="270">
            <a:off y="1117066" x="4724400"/>
            <a:ext cy="311683" cx="490537"/>
            <a:chOff y="415147" x="4476750"/>
            <a:chExt cy="2309002" cx="666750"/>
          </a:xfrm>
        </p:grpSpPr>
        <p:cxnSp>
          <p:nvCxnSpPr>
            <p:cNvPr id="2918" name="Shape 291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919" name="Shape 291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920" name="Shape 292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921" name="Shape 292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922" name="Shape 292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923" name="Shape 292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924" name="Shape 292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925" name="Shape 292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926" name="Shape 292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927" name="Shape 292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928" name="Shape 292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929" name="Shape 292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930" name="Shape 2930"/>
          <p:cNvGrpSpPr/>
          <p:nvPr/>
        </p:nvGrpSpPr>
        <p:grpSpPr>
          <a:xfrm rot="-10799729">
            <a:off y="3530600" x="5464174"/>
            <a:ext cy="311683" cx="490537"/>
            <a:chOff y="415147" x="4476750"/>
            <a:chExt cy="2309002" cx="666750"/>
          </a:xfrm>
        </p:grpSpPr>
        <p:cxnSp>
          <p:nvCxnSpPr>
            <p:cNvPr id="2931" name="Shape 293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932" name="Shape 293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933" name="Shape 293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934" name="Shape 293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935" name="Shape 293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936" name="Shape 293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937" name="Shape 293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938" name="Shape 293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939" name="Shape 293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940" name="Shape 294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941" name="Shape 294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942" name="Shape 294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943" name="Shape 2943"/>
          <p:cNvSpPr/>
          <p:nvPr/>
        </p:nvSpPr>
        <p:spPr>
          <a:xfrm flipH="1">
            <a:off y="3616325" x="4794249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44" name="Shape 2944"/>
          <p:cNvSpPr/>
          <p:nvPr/>
        </p:nvSpPr>
        <p:spPr>
          <a:xfrm rot="10800000" flipH="1">
            <a:off y="1182687" x="5451475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945" name="Shape 2945"/>
          <p:cNvGrpSpPr/>
          <p:nvPr/>
        </p:nvGrpSpPr>
        <p:grpSpPr>
          <a:xfrm rot="-10799976" flipH="1">
            <a:off y="1100137" x="5640386"/>
            <a:ext cy="522286" cx="909637"/>
            <a:chOff y="11488736" x="7739061"/>
            <a:chExt cy="2989261" cx="6715125"/>
          </a:xfrm>
        </p:grpSpPr>
        <p:cxnSp>
          <p:nvCxnSpPr>
            <p:cNvPr id="2946" name="Shape 2946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947" name="Shape 2947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2948" name="Shape 2948"/>
          <p:cNvSpPr/>
          <p:nvPr/>
        </p:nvSpPr>
        <p:spPr>
          <a:xfrm>
            <a:off y="374650" x="5826125"/>
            <a:ext cy="336549" cx="11620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roll</a:t>
            </a:r>
          </a:p>
        </p:txBody>
      </p:sp>
      <p:grpSp>
        <p:nvGrpSpPr>
          <p:cNvPr id="2949" name="Shape 2949"/>
          <p:cNvGrpSpPr/>
          <p:nvPr/>
        </p:nvGrpSpPr>
        <p:grpSpPr>
          <a:xfrm>
            <a:off y="1265237" x="6084887"/>
            <a:ext cy="2443161" cx="1671636"/>
            <a:chOff y="1633537" x="6326187"/>
            <a:chExt cy="2049461" cx="1417636"/>
          </a:xfrm>
        </p:grpSpPr>
        <p:cxnSp>
          <p:nvCxnSpPr>
            <p:cNvPr id="2950" name="Shape 2950"/>
            <p:cNvCxnSpPr/>
            <p:nvPr/>
          </p:nvCxnSpPr>
          <p:spPr>
            <a:xfrm>
              <a:off y="1635125" x="6716711"/>
              <a:ext cy="2038349" cx="1027111"/>
            </a:xfrm>
            <a:prstGeom prst="straightConnector1">
              <a:avLst/>
            </a:prstGeom>
            <a:solidFill>
              <a:srgbClr val="FFFFFF"/>
            </a:solidFill>
            <a:ln w="1270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951" name="Shape 2951"/>
            <p:cNvCxnSpPr/>
            <p:nvPr/>
          </p:nvCxnSpPr>
          <p:spPr>
            <a:xfrm rot="10800000" flipH="1">
              <a:off y="3678236" x="6326187"/>
              <a:ext cy="4762" cx="385762"/>
            </a:xfrm>
            <a:prstGeom prst="straightConnector1">
              <a:avLst/>
            </a:prstGeom>
            <a:noFill/>
            <a:ln w="1270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952" name="Shape 2952"/>
            <p:cNvCxnSpPr/>
            <p:nvPr/>
          </p:nvCxnSpPr>
          <p:spPr>
            <a:xfrm rot="10800000" flipH="1">
              <a:off y="1633537" x="6364287"/>
              <a:ext cy="4762" cx="385762"/>
            </a:xfrm>
            <a:prstGeom prst="straightConnector1">
              <a:avLst/>
            </a:prstGeom>
            <a:noFill/>
            <a:ln w="1270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2953" name="Shape 2953"/>
          <p:cNvSpPr/>
          <p:nvPr/>
        </p:nvSpPr>
        <p:spPr>
          <a:xfrm>
            <a:off y="2127250" x="1968500"/>
            <a:ext cy="336549" cx="39814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Half loop immediately after the roll.</a:t>
            </a:r>
          </a:p>
        </p:txBody>
      </p:sp>
      <p:sp>
        <p:nvSpPr>
          <p:cNvPr id="2954" name="Shape 2954"/>
          <p:cNvSpPr/>
          <p:nvPr/>
        </p:nvSpPr>
        <p:spPr>
          <a:xfrm>
            <a:off y="1181100" x="6357937"/>
            <a:ext cy="203199" cx="179386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55" name="Shape 2955"/>
          <p:cNvSpPr/>
          <p:nvPr/>
        </p:nvSpPr>
        <p:spPr>
          <a:xfrm>
            <a:off y="3594100" x="6421437"/>
            <a:ext cy="203199" cx="179386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56" name="Shape 2956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P-13.06.01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960" name="Shape 29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2961" name="Shape 2961"/>
          <p:cNvGrpSpPr/>
          <p:nvPr/>
        </p:nvGrpSpPr>
        <p:grpSpPr>
          <a:xfrm>
            <a:off y="1806879" x="3014662"/>
            <a:ext cy="1671078" cx="3582985"/>
            <a:chOff y="3873035" x="3822702"/>
            <a:chExt cy="5177923" cx="11655421"/>
          </a:xfrm>
        </p:grpSpPr>
        <p:grpSp>
          <p:nvGrpSpPr>
            <p:cNvPr id="2962" name="Shape 2962"/>
            <p:cNvGrpSpPr/>
            <p:nvPr/>
          </p:nvGrpSpPr>
          <p:grpSpPr>
            <a:xfrm>
              <a:off y="3873035" x="3822702"/>
              <a:ext cy="4962988" cx="7862885"/>
              <a:chOff y="3873035" x="3894139"/>
              <a:chExt cy="4962988" cx="7862885"/>
            </a:xfrm>
          </p:grpSpPr>
          <p:cxnSp>
            <p:nvCxnSpPr>
              <p:cNvPr id="2963" name="Shape 2963"/>
              <p:cNvCxnSpPr/>
              <p:nvPr/>
            </p:nvCxnSpPr>
            <p:spPr>
              <a:xfrm>
                <a:off y="4167187" x="6524625"/>
                <a:ext cy="4668836" cx="5232400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grpSp>
            <p:nvGrpSpPr>
              <p:cNvPr id="2964" name="Shape 2964"/>
              <p:cNvGrpSpPr/>
              <p:nvPr/>
            </p:nvGrpSpPr>
            <p:grpSpPr>
              <a:xfrm flipH="1">
                <a:off y="3873035" x="3894139"/>
                <a:ext cy="747053" cx="2734206"/>
                <a:chOff y="3063177" x="7411054"/>
                <a:chExt cy="723707" cx="2637819"/>
              </a:xfrm>
            </p:grpSpPr>
            <p:cxnSp>
              <p:nvCxnSpPr>
                <p:cNvPr id="2965" name="Shape 2965"/>
                <p:cNvCxnSpPr/>
                <p:nvPr/>
              </p:nvCxnSpPr>
              <p:spPr>
                <a:xfrm>
                  <a:off y="3130550" x="8215311"/>
                  <a:ext cy="1587" cx="1833562"/>
                </a:xfrm>
                <a:prstGeom prst="straightConnector1">
                  <a:avLst/>
                </a:prstGeom>
                <a:noFill/>
                <a:ln w="9525" cap="rnd">
                  <a:solidFill>
                    <a:srgbClr val="000000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  <p:cxnSp>
              <p:nvCxnSpPr>
                <p:cNvPr id="2966" name="Shape 2966"/>
                <p:cNvCxnSpPr/>
                <p:nvPr/>
              </p:nvCxnSpPr>
              <p:spPr>
                <a:xfrm rot="-5760000" flipH="1">
                  <a:off y="3006724" x="7540624"/>
                  <a:ext cy="836611" cx="639761"/>
                </a:xfrm>
                <a:prstGeom prst="straightConnector1">
                  <a:avLst/>
                </a:prstGeom>
                <a:solidFill>
                  <a:srgbClr val="FFFFFF"/>
                </a:solidFill>
                <a:ln w="9525" cap="rnd">
                  <a:solidFill>
                    <a:srgbClr val="000000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</p:grpSp>
        <p:grpSp>
          <p:nvGrpSpPr>
            <p:cNvPr id="2967" name="Shape 2967"/>
            <p:cNvGrpSpPr/>
            <p:nvPr/>
          </p:nvGrpSpPr>
          <p:grpSpPr>
            <a:xfrm>
              <a:off y="8300416" x="11481829"/>
              <a:ext cy="750542" cx="3996294"/>
              <a:chOff y="8300416" x="11553267"/>
              <a:chExt cy="750542" cx="3996294"/>
            </a:xfrm>
          </p:grpSpPr>
          <p:cxnSp>
            <p:nvCxnSpPr>
              <p:cNvPr id="2968" name="Shape 2968"/>
              <p:cNvCxnSpPr/>
              <p:nvPr/>
            </p:nvCxnSpPr>
            <p:spPr>
              <a:xfrm rot="10800000" flipH="1">
                <a:off y="8955086" x="12387261"/>
                <a:ext cy="25399" cx="3162300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2969" name="Shape 2969"/>
              <p:cNvCxnSpPr/>
              <p:nvPr/>
            </p:nvCxnSpPr>
            <p:spPr>
              <a:xfrm rot="5040000">
                <a:off y="8242300" x="11687174"/>
                <a:ext cy="866775" cx="663575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970" name="Shape 2970"/>
          <p:cNvGrpSpPr/>
          <p:nvPr/>
        </p:nvGrpSpPr>
        <p:grpSpPr>
          <a:xfrm rot="-10799731">
            <a:off y="3311524" x="7308849"/>
            <a:ext cy="311683" cx="490537"/>
            <a:chOff y="415147" x="4476750"/>
            <a:chExt cy="2309002" cx="666750"/>
          </a:xfrm>
        </p:grpSpPr>
        <p:cxnSp>
          <p:nvCxnSpPr>
            <p:cNvPr id="2971" name="Shape 297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972" name="Shape 297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973" name="Shape 297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974" name="Shape 297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975" name="Shape 297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976" name="Shape 297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977" name="Shape 297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978" name="Shape 297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979" name="Shape 297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980" name="Shape 298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981" name="Shape 298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982" name="Shape 298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983" name="Shape 2983"/>
          <p:cNvSpPr/>
          <p:nvPr/>
        </p:nvSpPr>
        <p:spPr>
          <a:xfrm flipH="1">
            <a:off y="3346450" x="6702424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984" name="Shape 2984"/>
          <p:cNvGrpSpPr/>
          <p:nvPr/>
        </p:nvGrpSpPr>
        <p:grpSpPr>
          <a:xfrm rot="-10799689">
            <a:off y="2917825" x="4883149"/>
            <a:ext cy="311683" cx="490537"/>
            <a:chOff y="415147" x="4476750"/>
            <a:chExt cy="2309002" cx="666750"/>
          </a:xfrm>
        </p:grpSpPr>
        <p:cxnSp>
          <p:nvCxnSpPr>
            <p:cNvPr id="2985" name="Shape 298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986" name="Shape 298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987" name="Shape 298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988" name="Shape 298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989" name="Shape 298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990" name="Shape 299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991" name="Shape 299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992" name="Shape 2992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993" name="Shape 299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994" name="Shape 299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995" name="Shape 299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996" name="Shape 299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997" name="Shape 2997"/>
          <p:cNvSpPr/>
          <p:nvPr/>
        </p:nvSpPr>
        <p:spPr>
          <a:xfrm flipH="1">
            <a:off y="1746250" x="1673224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998" name="Shape 2998"/>
          <p:cNvGrpSpPr/>
          <p:nvPr/>
        </p:nvGrpSpPr>
        <p:grpSpPr>
          <a:xfrm>
            <a:off y="2503486" x="3919537"/>
            <a:ext cy="895350" cx="1076325"/>
            <a:chOff y="2533650" x="3563937"/>
            <a:chExt cy="895350" cx="1076325"/>
          </a:xfrm>
        </p:grpSpPr>
        <p:grpSp>
          <p:nvGrpSpPr>
            <p:cNvPr id="2999" name="Shape 2999"/>
            <p:cNvGrpSpPr/>
            <p:nvPr/>
          </p:nvGrpSpPr>
          <p:grpSpPr>
            <a:xfrm>
              <a:off y="2533650" x="3630612"/>
              <a:ext cy="895350" cx="1009650"/>
              <a:chOff y="2533650" x="3630612"/>
              <a:chExt cy="895350" cx="1009650"/>
            </a:xfrm>
          </p:grpSpPr>
          <p:cxnSp>
            <p:nvCxnSpPr>
              <p:cNvPr id="3000" name="Shape 3000"/>
              <p:cNvCxnSpPr/>
              <p:nvPr/>
            </p:nvCxnSpPr>
            <p:spPr>
              <a:xfrm>
                <a:off y="3429000" x="3630612"/>
                <a:ext cy="0" cx="979487"/>
              </a:xfrm>
              <a:prstGeom prst="straightConnector1">
                <a:avLst/>
              </a:prstGeom>
              <a:noFill/>
              <a:ln w="38100" cap="rnd">
                <a:solidFill>
                  <a:srgbClr val="FF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3001" name="Shape 3001"/>
              <p:cNvCxnSpPr/>
              <p:nvPr/>
            </p:nvCxnSpPr>
            <p:spPr>
              <a:xfrm>
                <a:off y="2533650" x="3684587"/>
                <a:ext cy="895349" cx="955675"/>
              </a:xfrm>
              <a:prstGeom prst="straightConnector1">
                <a:avLst/>
              </a:prstGeom>
              <a:noFill/>
              <a:ln w="38100" cap="rnd">
                <a:solidFill>
                  <a:srgbClr val="FF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sp>
          <p:nvSpPr>
            <p:cNvPr id="3002" name="Shape 3002"/>
            <p:cNvSpPr/>
            <p:nvPr/>
          </p:nvSpPr>
          <p:spPr>
            <a:xfrm>
              <a:off y="2922586" x="3563937"/>
              <a:ext cy="396874" cx="714374"/>
            </a:xfrm>
            <a:prstGeom prst="rect">
              <a:avLst/>
            </a:prstGeom>
            <a:noFill/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>
              <a:pPr algn="ctr" rtl="0" lvl="0" marR="0" indent="0" marL="0">
                <a:spcBef>
                  <a:spcPts val="1000"/>
                </a:spcBef>
                <a:buNone/>
              </a:pPr>
              <a:r>
                <a:rPr strike="noStrike" u="none" b="1" cap="none" baseline="0" sz="2000" lang="en-US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45°</a:t>
              </a:r>
            </a:p>
          </p:txBody>
        </p:sp>
      </p:grpSp>
      <p:grpSp>
        <p:nvGrpSpPr>
          <p:cNvPr id="3003" name="Shape 3003"/>
          <p:cNvGrpSpPr/>
          <p:nvPr/>
        </p:nvGrpSpPr>
        <p:grpSpPr>
          <a:xfrm rot="268" flipH="1">
            <a:off y="1672691" x="2305049"/>
            <a:ext cy="311683" cx="490537"/>
            <a:chOff y="415147" x="4476750"/>
            <a:chExt cy="2309002" cx="666750"/>
          </a:xfrm>
        </p:grpSpPr>
        <p:cxnSp>
          <p:nvCxnSpPr>
            <p:cNvPr id="3004" name="Shape 300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005" name="Shape 300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006" name="Shape 300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007" name="Shape 300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008" name="Shape 300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009" name="Shape 300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010" name="Shape 301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011" name="Shape 301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012" name="Shape 301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013" name="Shape 301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014" name="Shape 301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015" name="Shape 301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016" name="Shape 3016"/>
          <p:cNvSpPr/>
          <p:nvPr/>
        </p:nvSpPr>
        <p:spPr>
          <a:xfrm>
            <a:off y="2222500" x="5321300"/>
            <a:ext cy="336549" cx="17398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½  snap roll</a:t>
            </a:r>
          </a:p>
        </p:txBody>
      </p:sp>
      <p:grpSp>
        <p:nvGrpSpPr>
          <p:cNvPr id="3017" name="Shape 3017"/>
          <p:cNvGrpSpPr/>
          <p:nvPr/>
        </p:nvGrpSpPr>
        <p:grpSpPr>
          <a:xfrm rot="219" flipH="1">
            <a:off y="1886695" x="3944937"/>
            <a:ext cy="491378" cx="311150"/>
            <a:chOff y="415147" x="4476750"/>
            <a:chExt cy="2309002" cx="666750"/>
          </a:xfrm>
        </p:grpSpPr>
        <p:cxnSp>
          <p:nvCxnSpPr>
            <p:cNvPr id="3018" name="Shape 301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019" name="Shape 301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020" name="Shape 302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021" name="Shape 302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022" name="Shape 302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023" name="Shape 302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024" name="Shape 302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025" name="Shape 302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026" name="Shape 302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027" name="Shape 302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028" name="Shape 302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029" name="Shape 302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030" name="Shape 3030"/>
          <p:cNvGrpSpPr/>
          <p:nvPr/>
        </p:nvGrpSpPr>
        <p:grpSpPr>
          <a:xfrm rot="223">
            <a:off y="2392362" x="4362449"/>
            <a:ext cy="258215" cx="517662"/>
            <a:chOff y="1725611" x="4318000"/>
            <a:chExt cy="258215" cx="517662"/>
          </a:xfrm>
        </p:grpSpPr>
        <p:grpSp>
          <p:nvGrpSpPr>
            <p:cNvPr id="3031" name="Shape 3031"/>
            <p:cNvGrpSpPr/>
            <p:nvPr/>
          </p:nvGrpSpPr>
          <p:grpSpPr>
            <a:xfrm rot="10800000" flipH="1">
              <a:off y="1725611" x="4318000"/>
              <a:ext cy="258215" cx="320803"/>
              <a:chOff y="1721396" x="4318000"/>
              <a:chExt cy="258215" cx="320803"/>
            </a:xfrm>
          </p:grpSpPr>
          <p:sp>
            <p:nvSpPr>
              <p:cNvPr id="3032" name="Shape 3032"/>
              <p:cNvSpPr/>
              <p:nvPr/>
            </p:nvSpPr>
            <p:spPr>
              <a:xfrm>
                <a:off y="1725611" x="4318000"/>
                <a:ext cy="254000" cx="317500"/>
              </a:xfrm>
              <a:prstGeom prst="triangle">
                <a:avLst>
                  <a:gd fmla="val 50000" name="adj"/>
                </a:avLst>
              </a:prstGeom>
              <a:solidFill>
                <a:schemeClr val="dk1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033" name="Shape 3033"/>
              <p:cNvCxnSpPr/>
              <p:nvPr/>
            </p:nvCxnSpPr>
            <p:spPr>
              <a:xfrm rot="5640000">
                <a:off y="1648618" x="4550567"/>
                <a:ext cy="166686" cx="9524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grpSp>
          <p:nvGrpSpPr>
            <p:cNvPr id="3034" name="Shape 3034"/>
            <p:cNvGrpSpPr/>
            <p:nvPr/>
          </p:nvGrpSpPr>
          <p:grpSpPr>
            <a:xfrm rot="-10799910" flipH="1">
              <a:off y="1727559" x="4629013"/>
              <a:ext cy="173780" cx="206646"/>
              <a:chOff y="1763177" x="5748685"/>
              <a:chExt cy="334444" cx="275528"/>
            </a:xfrm>
          </p:grpSpPr>
          <p:sp>
            <p:nvSpPr>
              <p:cNvPr id="3035" name="Shape 3035"/>
              <p:cNvSpPr/>
              <p:nvPr/>
            </p:nvSpPr>
            <p:spPr>
              <a:xfrm rot="-5639999">
                <a:off y="1803400" x="5727699"/>
                <a:ext cy="253999" cx="317500"/>
              </a:xfrm>
              <a:prstGeom prst="triangle">
                <a:avLst>
                  <a:gd fmla="val 50000" name="adj"/>
                </a:avLst>
              </a:prstGeom>
              <a:solidFill>
                <a:schemeClr val="dk1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036" name="Shape 3036"/>
              <p:cNvCxnSpPr/>
              <p:nvPr/>
            </p:nvCxnSpPr>
            <p:spPr>
              <a:xfrm>
                <a:off y="1765300" x="5765800"/>
                <a:ext cy="177800" cx="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grpSp>
          <p:nvGrpSpPr>
            <p:cNvPr id="3037" name="Shape 3037"/>
            <p:cNvGrpSpPr/>
            <p:nvPr/>
          </p:nvGrpSpPr>
          <p:grpSpPr>
            <a:xfrm rot="10800000" flipH="1">
              <a:off y="1725611" x="4318000"/>
              <a:ext cy="258215" cx="320803"/>
              <a:chOff y="1721396" x="4318000"/>
              <a:chExt cy="258215" cx="320803"/>
            </a:xfrm>
          </p:grpSpPr>
          <p:sp>
            <p:nvSpPr>
              <p:cNvPr id="3038" name="Shape 3038"/>
              <p:cNvSpPr/>
              <p:nvPr/>
            </p:nvSpPr>
            <p:spPr>
              <a:xfrm>
                <a:off y="1725611" x="4318000"/>
                <a:ext cy="254000" cx="317500"/>
              </a:xfrm>
              <a:prstGeom prst="triangle">
                <a:avLst>
                  <a:gd fmla="val 50000" name="adj"/>
                </a:avLst>
              </a:prstGeom>
              <a:solidFill>
                <a:schemeClr val="dk1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039" name="Shape 3039"/>
              <p:cNvCxnSpPr/>
              <p:nvPr/>
            </p:nvCxnSpPr>
            <p:spPr>
              <a:xfrm rot="5640000">
                <a:off y="1648618" x="4550567"/>
                <a:ext cy="166686" cx="9524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grpSp>
          <p:nvGrpSpPr>
            <p:cNvPr id="3040" name="Shape 3040"/>
            <p:cNvGrpSpPr/>
            <p:nvPr/>
          </p:nvGrpSpPr>
          <p:grpSpPr>
            <a:xfrm rot="-10799910" flipH="1">
              <a:off y="1727559" x="4629013"/>
              <a:ext cy="173780" cx="206646"/>
              <a:chOff y="1763177" x="5748685"/>
              <a:chExt cy="334444" cx="275528"/>
            </a:xfrm>
          </p:grpSpPr>
          <p:sp>
            <p:nvSpPr>
              <p:cNvPr id="3041" name="Shape 3041"/>
              <p:cNvSpPr/>
              <p:nvPr/>
            </p:nvSpPr>
            <p:spPr>
              <a:xfrm rot="-5639999">
                <a:off y="1803400" x="5727699"/>
                <a:ext cy="253999" cx="317500"/>
              </a:xfrm>
              <a:prstGeom prst="triangle">
                <a:avLst>
                  <a:gd fmla="val 50000" name="adj"/>
                </a:avLst>
              </a:prstGeom>
              <a:solidFill>
                <a:schemeClr val="dk1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042" name="Shape 3042"/>
              <p:cNvCxnSpPr/>
              <p:nvPr/>
            </p:nvCxnSpPr>
            <p:spPr>
              <a:xfrm>
                <a:off y="1765300" x="5765800"/>
                <a:ext cy="177800" cx="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043" name="Shape 3043"/>
          <p:cNvSpPr/>
          <p:nvPr/>
        </p:nvSpPr>
        <p:spPr>
          <a:xfrm>
            <a:off y="158750" x="1746250"/>
            <a:ext cy="323850" cx="5981699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P-13.07: 45° Upline with 1 ½ snap roll</a:t>
            </a:r>
            <a:r>
              <a:rPr strike="noStrike" u="none" b="0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3044" name="Shape 3044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P-13.07.01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048" name="Shape 30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49" name="Shape 3049"/>
          <p:cNvSpPr/>
          <p:nvPr/>
        </p:nvSpPr>
        <p:spPr>
          <a:xfrm>
            <a:off y="2465386" x="6392862"/>
            <a:ext cy="374649" cx="2298699"/>
          </a:xfrm>
          <a:prstGeom prst="rect">
            <a:avLst/>
          </a:prstGeom>
          <a:noFill/>
          <a:ln w="38100" cap="rnd">
            <a:solidFill>
              <a:srgbClr val="F9FE24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All radii are equal.</a:t>
            </a:r>
          </a:p>
        </p:txBody>
      </p:sp>
      <p:grpSp>
        <p:nvGrpSpPr>
          <p:cNvPr id="3050" name="Shape 3050"/>
          <p:cNvGrpSpPr/>
          <p:nvPr/>
        </p:nvGrpSpPr>
        <p:grpSpPr>
          <a:xfrm>
            <a:off y="1806879" x="3014662"/>
            <a:ext cy="1671078" cx="3582985"/>
            <a:chOff y="3873035" x="3822702"/>
            <a:chExt cy="5177923" cx="11655421"/>
          </a:xfrm>
        </p:grpSpPr>
        <p:grpSp>
          <p:nvGrpSpPr>
            <p:cNvPr id="3051" name="Shape 3051"/>
            <p:cNvGrpSpPr/>
            <p:nvPr/>
          </p:nvGrpSpPr>
          <p:grpSpPr>
            <a:xfrm>
              <a:off y="3873035" x="3822702"/>
              <a:ext cy="4962988" cx="7862885"/>
              <a:chOff y="3873035" x="3894139"/>
              <a:chExt cy="4962988" cx="7862885"/>
            </a:xfrm>
          </p:grpSpPr>
          <p:cxnSp>
            <p:nvCxnSpPr>
              <p:cNvPr id="3052" name="Shape 3052"/>
              <p:cNvCxnSpPr/>
              <p:nvPr/>
            </p:nvCxnSpPr>
            <p:spPr>
              <a:xfrm>
                <a:off y="4167187" x="6524625"/>
                <a:ext cy="4668836" cx="5232400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grpSp>
            <p:nvGrpSpPr>
              <p:cNvPr id="3053" name="Shape 3053"/>
              <p:cNvGrpSpPr/>
              <p:nvPr/>
            </p:nvGrpSpPr>
            <p:grpSpPr>
              <a:xfrm flipH="1">
                <a:off y="3873035" x="3894139"/>
                <a:ext cy="747053" cx="2734206"/>
                <a:chOff y="3063177" x="7411054"/>
                <a:chExt cy="723707" cx="2637819"/>
              </a:xfrm>
            </p:grpSpPr>
            <p:cxnSp>
              <p:nvCxnSpPr>
                <p:cNvPr id="3054" name="Shape 3054"/>
                <p:cNvCxnSpPr/>
                <p:nvPr/>
              </p:nvCxnSpPr>
              <p:spPr>
                <a:xfrm>
                  <a:off y="3130550" x="8215311"/>
                  <a:ext cy="1587" cx="1833562"/>
                </a:xfrm>
                <a:prstGeom prst="straightConnector1">
                  <a:avLst/>
                </a:prstGeom>
                <a:noFill/>
                <a:ln w="9525" cap="rnd">
                  <a:solidFill>
                    <a:srgbClr val="000000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  <p:cxnSp>
              <p:nvCxnSpPr>
                <p:cNvPr id="3055" name="Shape 3055"/>
                <p:cNvCxnSpPr/>
                <p:nvPr/>
              </p:nvCxnSpPr>
              <p:spPr>
                <a:xfrm rot="-5760000" flipH="1">
                  <a:off y="3006724" x="7540624"/>
                  <a:ext cy="836611" cx="639761"/>
                </a:xfrm>
                <a:prstGeom prst="straightConnector1">
                  <a:avLst/>
                </a:prstGeom>
                <a:solidFill>
                  <a:srgbClr val="FFFFFF"/>
                </a:solidFill>
                <a:ln w="9525" cap="rnd">
                  <a:solidFill>
                    <a:srgbClr val="000000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</p:grpSp>
        <p:grpSp>
          <p:nvGrpSpPr>
            <p:cNvPr id="3056" name="Shape 3056"/>
            <p:cNvGrpSpPr/>
            <p:nvPr/>
          </p:nvGrpSpPr>
          <p:grpSpPr>
            <a:xfrm>
              <a:off y="8300416" x="11481829"/>
              <a:ext cy="750542" cx="3996294"/>
              <a:chOff y="8300416" x="11553267"/>
              <a:chExt cy="750542" cx="3996294"/>
            </a:xfrm>
          </p:grpSpPr>
          <p:cxnSp>
            <p:nvCxnSpPr>
              <p:cNvPr id="3057" name="Shape 3057"/>
              <p:cNvCxnSpPr/>
              <p:nvPr/>
            </p:nvCxnSpPr>
            <p:spPr>
              <a:xfrm rot="10800000" flipH="1">
                <a:off y="8955086" x="12387261"/>
                <a:ext cy="25399" cx="3162300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3058" name="Shape 3058"/>
              <p:cNvCxnSpPr/>
              <p:nvPr/>
            </p:nvCxnSpPr>
            <p:spPr>
              <a:xfrm rot="5040000">
                <a:off y="8242300" x="11687174"/>
                <a:ext cy="866775" cx="663575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059" name="Shape 3059"/>
          <p:cNvGrpSpPr/>
          <p:nvPr/>
        </p:nvGrpSpPr>
        <p:grpSpPr>
          <a:xfrm>
            <a:off y="2503486" x="3919537"/>
            <a:ext cy="895350" cx="1076325"/>
            <a:chOff y="2533650" x="3563937"/>
            <a:chExt cy="895350" cx="1076325"/>
          </a:xfrm>
        </p:grpSpPr>
        <p:grpSp>
          <p:nvGrpSpPr>
            <p:cNvPr id="3060" name="Shape 3060"/>
            <p:cNvGrpSpPr/>
            <p:nvPr/>
          </p:nvGrpSpPr>
          <p:grpSpPr>
            <a:xfrm>
              <a:off y="2533650" x="3630612"/>
              <a:ext cy="895350" cx="1009650"/>
              <a:chOff y="2533650" x="3630612"/>
              <a:chExt cy="895350" cx="1009650"/>
            </a:xfrm>
          </p:grpSpPr>
          <p:cxnSp>
            <p:nvCxnSpPr>
              <p:cNvPr id="3061" name="Shape 3061"/>
              <p:cNvCxnSpPr/>
              <p:nvPr/>
            </p:nvCxnSpPr>
            <p:spPr>
              <a:xfrm>
                <a:off y="3429000" x="3630612"/>
                <a:ext cy="0" cx="979487"/>
              </a:xfrm>
              <a:prstGeom prst="straightConnector1">
                <a:avLst/>
              </a:prstGeom>
              <a:noFill/>
              <a:ln w="38100" cap="rnd">
                <a:solidFill>
                  <a:srgbClr val="FF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3062" name="Shape 3062"/>
              <p:cNvCxnSpPr/>
              <p:nvPr/>
            </p:nvCxnSpPr>
            <p:spPr>
              <a:xfrm>
                <a:off y="2533650" x="3684587"/>
                <a:ext cy="895349" cx="955675"/>
              </a:xfrm>
              <a:prstGeom prst="straightConnector1">
                <a:avLst/>
              </a:prstGeom>
              <a:noFill/>
              <a:ln w="38100" cap="rnd">
                <a:solidFill>
                  <a:srgbClr val="FF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sp>
          <p:nvSpPr>
            <p:cNvPr id="3063" name="Shape 3063"/>
            <p:cNvSpPr/>
            <p:nvPr/>
          </p:nvSpPr>
          <p:spPr>
            <a:xfrm>
              <a:off y="2922586" x="3563937"/>
              <a:ext cy="396874" cx="714374"/>
            </a:xfrm>
            <a:prstGeom prst="rect">
              <a:avLst/>
            </a:prstGeom>
            <a:noFill/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>
              <a:pPr algn="ctr" rtl="0" lvl="0" marR="0" indent="0" marL="0">
                <a:spcBef>
                  <a:spcPts val="1000"/>
                </a:spcBef>
                <a:buNone/>
              </a:pPr>
              <a:r>
                <a:rPr strike="noStrike" u="none" b="1" cap="none" baseline="0" sz="2000" lang="en-US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45°</a:t>
              </a:r>
            </a:p>
          </p:txBody>
        </p:sp>
      </p:grpSp>
      <p:sp>
        <p:nvSpPr>
          <p:cNvPr id="3064" name="Shape 3064"/>
          <p:cNvSpPr/>
          <p:nvPr/>
        </p:nvSpPr>
        <p:spPr>
          <a:xfrm>
            <a:off y="1841500" x="3187700"/>
            <a:ext cy="787400" cx="80009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065" name="Shape 3065"/>
          <p:cNvSpPr/>
          <p:nvPr/>
        </p:nvSpPr>
        <p:spPr>
          <a:xfrm>
            <a:off y="2654300" x="5257800"/>
            <a:ext cy="787400" cx="80009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066" name="Shape 3066"/>
          <p:cNvGrpSpPr/>
          <p:nvPr/>
        </p:nvGrpSpPr>
        <p:grpSpPr>
          <a:xfrm rot="-10799731">
            <a:off y="3311524" x="7308849"/>
            <a:ext cy="311683" cx="490537"/>
            <a:chOff y="415147" x="4476750"/>
            <a:chExt cy="2309002" cx="666750"/>
          </a:xfrm>
        </p:grpSpPr>
        <p:cxnSp>
          <p:nvCxnSpPr>
            <p:cNvPr id="3067" name="Shape 306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068" name="Shape 306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069" name="Shape 306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070" name="Shape 307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071" name="Shape 307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072" name="Shape 307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073" name="Shape 307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074" name="Shape 307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075" name="Shape 307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076" name="Shape 307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077" name="Shape 307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078" name="Shape 307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079" name="Shape 3079"/>
          <p:cNvSpPr/>
          <p:nvPr/>
        </p:nvSpPr>
        <p:spPr>
          <a:xfrm flipH="1">
            <a:off y="3346450" x="6727824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080" name="Shape 3080"/>
          <p:cNvSpPr/>
          <p:nvPr/>
        </p:nvSpPr>
        <p:spPr>
          <a:xfrm flipH="1">
            <a:off y="1720850" x="1685924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081" name="Shape 3081"/>
          <p:cNvGrpSpPr/>
          <p:nvPr/>
        </p:nvGrpSpPr>
        <p:grpSpPr>
          <a:xfrm rot="268" flipH="1">
            <a:off y="1672691" x="2305049"/>
            <a:ext cy="311683" cx="490537"/>
            <a:chOff y="415147" x="4476750"/>
            <a:chExt cy="2309002" cx="666750"/>
          </a:xfrm>
        </p:grpSpPr>
        <p:cxnSp>
          <p:nvCxnSpPr>
            <p:cNvPr id="3082" name="Shape 3082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083" name="Shape 3083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084" name="Shape 3084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085" name="Shape 3085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086" name="Shape 3086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087" name="Shape 3087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088" name="Shape 3088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089" name="Shape 3089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090" name="Shape 3090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091" name="Shape 3091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092" name="Shape 3092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093" name="Shape 3093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094" name="Shape 3094"/>
          <p:cNvGrpSpPr/>
          <p:nvPr/>
        </p:nvGrpSpPr>
        <p:grpSpPr>
          <a:xfrm rot="223">
            <a:off y="2392362" x="4362449"/>
            <a:ext cy="258215" cx="517662"/>
            <a:chOff y="1725611" x="4318000"/>
            <a:chExt cy="258215" cx="517662"/>
          </a:xfrm>
        </p:grpSpPr>
        <p:grpSp>
          <p:nvGrpSpPr>
            <p:cNvPr id="3095" name="Shape 3095"/>
            <p:cNvGrpSpPr/>
            <p:nvPr/>
          </p:nvGrpSpPr>
          <p:grpSpPr>
            <a:xfrm rot="10800000" flipH="1">
              <a:off y="1725611" x="4318000"/>
              <a:ext cy="258215" cx="320803"/>
              <a:chOff y="1721396" x="4318000"/>
              <a:chExt cy="258215" cx="320803"/>
            </a:xfrm>
          </p:grpSpPr>
          <p:sp>
            <p:nvSpPr>
              <p:cNvPr id="3096" name="Shape 3096"/>
              <p:cNvSpPr/>
              <p:nvPr/>
            </p:nvSpPr>
            <p:spPr>
              <a:xfrm>
                <a:off y="1725611" x="4318000"/>
                <a:ext cy="254000" cx="317500"/>
              </a:xfrm>
              <a:prstGeom prst="triangle">
                <a:avLst>
                  <a:gd fmla="val 50000" name="adj"/>
                </a:avLst>
              </a:prstGeom>
              <a:solidFill>
                <a:schemeClr val="dk1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097" name="Shape 3097"/>
              <p:cNvCxnSpPr/>
              <p:nvPr/>
            </p:nvCxnSpPr>
            <p:spPr>
              <a:xfrm rot="5640000">
                <a:off y="1648618" x="4550567"/>
                <a:ext cy="166686" cx="9524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grpSp>
          <p:nvGrpSpPr>
            <p:cNvPr id="3098" name="Shape 3098"/>
            <p:cNvGrpSpPr/>
            <p:nvPr/>
          </p:nvGrpSpPr>
          <p:grpSpPr>
            <a:xfrm rot="-10799910" flipH="1">
              <a:off y="1727559" x="4629013"/>
              <a:ext cy="173780" cx="206646"/>
              <a:chOff y="1763177" x="5748685"/>
              <a:chExt cy="334444" cx="275528"/>
            </a:xfrm>
          </p:grpSpPr>
          <p:sp>
            <p:nvSpPr>
              <p:cNvPr id="3099" name="Shape 3099"/>
              <p:cNvSpPr/>
              <p:nvPr/>
            </p:nvSpPr>
            <p:spPr>
              <a:xfrm rot="-5639999">
                <a:off y="1803400" x="5727699"/>
                <a:ext cy="253999" cx="317500"/>
              </a:xfrm>
              <a:prstGeom prst="triangle">
                <a:avLst>
                  <a:gd fmla="val 50000" name="adj"/>
                </a:avLst>
              </a:prstGeom>
              <a:solidFill>
                <a:schemeClr val="dk1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100" name="Shape 3100"/>
              <p:cNvCxnSpPr/>
              <p:nvPr/>
            </p:nvCxnSpPr>
            <p:spPr>
              <a:xfrm>
                <a:off y="1765300" x="5765800"/>
                <a:ext cy="177800" cx="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grpSp>
          <p:nvGrpSpPr>
            <p:cNvPr id="3101" name="Shape 3101"/>
            <p:cNvGrpSpPr/>
            <p:nvPr/>
          </p:nvGrpSpPr>
          <p:grpSpPr>
            <a:xfrm rot="10800000" flipH="1">
              <a:off y="1725611" x="4318000"/>
              <a:ext cy="258215" cx="320803"/>
              <a:chOff y="1721396" x="4318000"/>
              <a:chExt cy="258215" cx="320803"/>
            </a:xfrm>
          </p:grpSpPr>
          <p:sp>
            <p:nvSpPr>
              <p:cNvPr id="3102" name="Shape 3102"/>
              <p:cNvSpPr/>
              <p:nvPr/>
            </p:nvSpPr>
            <p:spPr>
              <a:xfrm>
                <a:off y="1725611" x="4318000"/>
                <a:ext cy="254000" cx="317500"/>
              </a:xfrm>
              <a:prstGeom prst="triangle">
                <a:avLst>
                  <a:gd fmla="val 50000" name="adj"/>
                </a:avLst>
              </a:prstGeom>
              <a:solidFill>
                <a:schemeClr val="dk1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103" name="Shape 3103"/>
              <p:cNvCxnSpPr/>
              <p:nvPr/>
            </p:nvCxnSpPr>
            <p:spPr>
              <a:xfrm rot="5640000">
                <a:off y="1648618" x="4550567"/>
                <a:ext cy="166686" cx="9524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grpSp>
          <p:nvGrpSpPr>
            <p:cNvPr id="3104" name="Shape 3104"/>
            <p:cNvGrpSpPr/>
            <p:nvPr/>
          </p:nvGrpSpPr>
          <p:grpSpPr>
            <a:xfrm rot="-10799910" flipH="1">
              <a:off y="1727559" x="4629013"/>
              <a:ext cy="173780" cx="206646"/>
              <a:chOff y="1763177" x="5748685"/>
              <a:chExt cy="334444" cx="275528"/>
            </a:xfrm>
          </p:grpSpPr>
          <p:sp>
            <p:nvSpPr>
              <p:cNvPr id="3105" name="Shape 3105"/>
              <p:cNvSpPr/>
              <p:nvPr/>
            </p:nvSpPr>
            <p:spPr>
              <a:xfrm rot="-5639999">
                <a:off y="1803400" x="5727699"/>
                <a:ext cy="253999" cx="317500"/>
              </a:xfrm>
              <a:prstGeom prst="triangle">
                <a:avLst>
                  <a:gd fmla="val 50000" name="adj"/>
                </a:avLst>
              </a:prstGeom>
              <a:solidFill>
                <a:schemeClr val="dk1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106" name="Shape 3106"/>
              <p:cNvCxnSpPr/>
              <p:nvPr/>
            </p:nvCxnSpPr>
            <p:spPr>
              <a:xfrm>
                <a:off y="1765300" x="5765800"/>
                <a:ext cy="177800" cx="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107" name="Shape 3107"/>
          <p:cNvSpPr/>
          <p:nvPr/>
        </p:nvSpPr>
        <p:spPr>
          <a:xfrm>
            <a:off y="1752600" x="34925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108" name="Shape 3108"/>
          <p:cNvSpPr/>
          <p:nvPr/>
        </p:nvSpPr>
        <p:spPr>
          <a:xfrm>
            <a:off y="1917700" x="38227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109" name="Shape 3109"/>
          <p:cNvSpPr/>
          <p:nvPr/>
        </p:nvSpPr>
        <p:spPr>
          <a:xfrm>
            <a:off y="2476500" x="44450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110" name="Shape 3110"/>
          <p:cNvSpPr/>
          <p:nvPr/>
        </p:nvSpPr>
        <p:spPr>
          <a:xfrm>
            <a:off y="3225800" x="52832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111" name="Shape 3111"/>
          <p:cNvSpPr/>
          <p:nvPr/>
        </p:nvSpPr>
        <p:spPr>
          <a:xfrm>
            <a:off y="3365500" x="56515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112" name="Shape 3112"/>
          <p:cNvSpPr/>
          <p:nvPr/>
        </p:nvSpPr>
        <p:spPr>
          <a:xfrm>
            <a:off y="2619375" x="965200"/>
            <a:ext cy="581024" cx="23812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Snap roll on middle of the line.</a:t>
            </a:r>
          </a:p>
        </p:txBody>
      </p:sp>
      <p:sp>
        <p:nvSpPr>
          <p:cNvPr id="3113" name="Shape 3113"/>
          <p:cNvSpPr/>
          <p:nvPr/>
        </p:nvSpPr>
        <p:spPr>
          <a:xfrm>
            <a:off y="1039812" x="5532437"/>
            <a:ext cy="825499" cx="2852737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If snap roll = barrel roll or aileron roll:</a:t>
            </a:r>
            <a:r>
              <a:rPr strike="noStrike" u="none" b="1" cap="none" baseline="0" sz="16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Severe downgrade &gt; 5 pts.</a:t>
            </a:r>
          </a:p>
        </p:txBody>
      </p:sp>
      <p:sp>
        <p:nvSpPr>
          <p:cNvPr id="3114" name="Shape 3114"/>
          <p:cNvSpPr/>
          <p:nvPr/>
        </p:nvSpPr>
        <p:spPr>
          <a:xfrm>
            <a:off y="158750" x="1746250"/>
            <a:ext cy="323850" cx="5981699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P-13.07: 45° Upline with 1 ½ snap roll</a:t>
            </a:r>
            <a:r>
              <a:rPr strike="noStrike" u="none" b="0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3115" name="Shape 3115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P-13.07.02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119" name="Shape 31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20" name="Shape 3120"/>
          <p:cNvSpPr/>
          <p:nvPr/>
        </p:nvSpPr>
        <p:spPr>
          <a:xfrm>
            <a:off y="163511" x="2233611"/>
            <a:ext cy="323850" cx="6746875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P-13.08: Reverse Top Hat with ¼  roll down, ¾  roll up </a:t>
            </a:r>
          </a:p>
        </p:txBody>
      </p:sp>
      <p:sp>
        <p:nvSpPr>
          <p:cNvPr id="3121" name="Shape 3121"/>
          <p:cNvSpPr/>
          <p:nvPr/>
        </p:nvSpPr>
        <p:spPr>
          <a:xfrm>
            <a:off y="2098675" x="155575"/>
            <a:ext cy="703262" cx="11620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¼  roll </a:t>
            </a:r>
          </a:p>
          <a:p>
            <a:r>
              <a:t/>
            </a:r>
          </a:p>
        </p:txBody>
      </p:sp>
      <p:grpSp>
        <p:nvGrpSpPr>
          <p:cNvPr id="3122" name="Shape 3122"/>
          <p:cNvGrpSpPr/>
          <p:nvPr/>
        </p:nvGrpSpPr>
        <p:grpSpPr>
          <a:xfrm rot="307">
            <a:off y="2409824" x="3119437"/>
            <a:ext cy="842961" cx="417512"/>
            <a:chOff y="11488736" x="7739061"/>
            <a:chExt cy="2989261" cx="6715125"/>
          </a:xfrm>
        </p:grpSpPr>
        <p:cxnSp>
          <p:nvCxnSpPr>
            <p:cNvPr id="3123" name="Shape 3123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124" name="Shape 3124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3125" name="Shape 3125"/>
          <p:cNvSpPr/>
          <p:nvPr/>
        </p:nvSpPr>
        <p:spPr>
          <a:xfrm>
            <a:off y="1082675" x="5057775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cxnSp>
        <p:nvCxnSpPr>
          <p:cNvPr id="3126" name="Shape 3126"/>
          <p:cNvCxnSpPr/>
          <p:nvPr/>
        </p:nvCxnSpPr>
        <p:spPr>
          <a:xfrm>
            <a:off y="1041400" x="2120900"/>
            <a:ext cy="0" cx="1168400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127" name="Shape 3127"/>
          <p:cNvCxnSpPr/>
          <p:nvPr/>
        </p:nvCxnSpPr>
        <p:spPr>
          <a:xfrm>
            <a:off y="1727200" x="1536700"/>
            <a:ext cy="1219199" cx="0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128" name="Shape 3128"/>
          <p:cNvCxnSpPr/>
          <p:nvPr/>
        </p:nvCxnSpPr>
        <p:spPr>
          <a:xfrm>
            <a:off y="1828800" x="3263900"/>
            <a:ext cy="1600199" cx="12699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129" name="Shape 3129"/>
          <p:cNvCxnSpPr/>
          <p:nvPr/>
        </p:nvCxnSpPr>
        <p:spPr>
          <a:xfrm flipH="1">
            <a:off y="1044575" x="1543049"/>
            <a:ext cy="685799" cx="588962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130" name="Shape 3130"/>
          <p:cNvCxnSpPr/>
          <p:nvPr/>
        </p:nvCxnSpPr>
        <p:spPr>
          <a:xfrm>
            <a:off y="1143000" x="3873500"/>
            <a:ext cy="0" cx="711200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131" name="Shape 3131"/>
          <p:cNvCxnSpPr/>
          <p:nvPr/>
        </p:nvCxnSpPr>
        <p:spPr>
          <a:xfrm rot="5400000" flipH="1">
            <a:off y="2877342" x="1616868"/>
            <a:ext cy="698500" cx="541337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132" name="Shape 3132"/>
          <p:cNvCxnSpPr/>
          <p:nvPr/>
        </p:nvCxnSpPr>
        <p:spPr>
          <a:xfrm>
            <a:off y="3492500" x="1955800"/>
            <a:ext cy="254000" cx="520700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133" name="Shape 3133"/>
          <p:cNvCxnSpPr/>
          <p:nvPr/>
        </p:nvCxnSpPr>
        <p:spPr>
          <a:xfrm rot="8340000" flipH="1">
            <a:off y="3141662" x="2587624"/>
            <a:ext cy="819149" cx="588962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134" name="Shape 3134"/>
          <p:cNvCxnSpPr/>
          <p:nvPr/>
        </p:nvCxnSpPr>
        <p:spPr>
          <a:xfrm flipH="1">
            <a:off y="1146175" x="3270250"/>
            <a:ext cy="685799" cx="588962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3135" name="Shape 3135"/>
          <p:cNvGrpSpPr/>
          <p:nvPr/>
        </p:nvGrpSpPr>
        <p:grpSpPr>
          <a:xfrm rot="267" flipH="1">
            <a:off y="863066" x="3717925"/>
            <a:ext cy="311683" cx="490537"/>
            <a:chOff y="415147" x="4476750"/>
            <a:chExt cy="2309002" cx="666750"/>
          </a:xfrm>
        </p:grpSpPr>
        <p:cxnSp>
          <p:nvCxnSpPr>
            <p:cNvPr id="3136" name="Shape 313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137" name="Shape 313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138" name="Shape 313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139" name="Shape 313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140" name="Shape 314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141" name="Shape 314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142" name="Shape 314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143" name="Shape 314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144" name="Shape 314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145" name="Shape 314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146" name="Shape 314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147" name="Shape 314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148" name="Shape 3148"/>
          <p:cNvSpPr/>
          <p:nvPr/>
        </p:nvSpPr>
        <p:spPr>
          <a:xfrm flipH="1">
            <a:off y="955675" x="3157537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149" name="Shape 3149"/>
          <p:cNvGrpSpPr/>
          <p:nvPr/>
        </p:nvGrpSpPr>
        <p:grpSpPr>
          <a:xfrm rot="-10799824" flipH="1">
            <a:off y="1579562" x="1398586"/>
            <a:ext cy="491378" cx="311150"/>
            <a:chOff y="415147" x="4476750"/>
            <a:chExt cy="2309002" cx="666750"/>
          </a:xfrm>
        </p:grpSpPr>
        <p:cxnSp>
          <p:nvCxnSpPr>
            <p:cNvPr id="3150" name="Shape 315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151" name="Shape 315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152" name="Shape 315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153" name="Shape 315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154" name="Shape 315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155" name="Shape 315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156" name="Shape 315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157" name="Shape 315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158" name="Shape 315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159" name="Shape 315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160" name="Shape 316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161" name="Shape 316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162" name="Shape 3162"/>
          <p:cNvGrpSpPr/>
          <p:nvPr/>
        </p:nvGrpSpPr>
        <p:grpSpPr>
          <a:xfrm rot="10799996" flipH="1">
            <a:off y="1824036" x="3119437"/>
            <a:ext cy="491378" cx="311150"/>
            <a:chOff y="415147" x="4476750"/>
            <a:chExt cy="2309002" cx="666750"/>
          </a:xfrm>
        </p:grpSpPr>
        <p:cxnSp>
          <p:nvCxnSpPr>
            <p:cNvPr id="3163" name="Shape 316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164" name="Shape 316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165" name="Shape 316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166" name="Shape 316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167" name="Shape 316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168" name="Shape 316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169" name="Shape 316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170" name="Shape 317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171" name="Shape 317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172" name="Shape 317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173" name="Shape 317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174" name="Shape 317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175" name="Shape 3175"/>
          <p:cNvGrpSpPr/>
          <p:nvPr/>
        </p:nvGrpSpPr>
        <p:grpSpPr>
          <a:xfrm rot="-10799692">
            <a:off y="1684337" x="1357312"/>
            <a:ext cy="744536" cx="320675"/>
            <a:chOff y="11488736" x="7739061"/>
            <a:chExt cy="2989261" cx="6715125"/>
          </a:xfrm>
        </p:grpSpPr>
        <p:cxnSp>
          <p:nvCxnSpPr>
            <p:cNvPr id="3176" name="Shape 3176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177" name="Shape 3177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3178" name="Shape 3178"/>
          <p:cNvGrpSpPr/>
          <p:nvPr/>
        </p:nvGrpSpPr>
        <p:grpSpPr>
          <a:xfrm rot="-93">
            <a:off y="1012291" x="4473575"/>
            <a:ext cy="311683" cx="490537"/>
            <a:chOff y="415147" x="4476750"/>
            <a:chExt cy="2309002" cx="666750"/>
          </a:xfrm>
        </p:grpSpPr>
        <p:cxnSp>
          <p:nvCxnSpPr>
            <p:cNvPr id="3179" name="Shape 317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180" name="Shape 318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181" name="Shape 318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182" name="Shape 318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183" name="Shape 318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184" name="Shape 318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185" name="Shape 318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186" name="Shape 3186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187" name="Shape 318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188" name="Shape 318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189" name="Shape 318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190" name="Shape 319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191" name="Shape 3191"/>
          <p:cNvSpPr/>
          <p:nvPr/>
        </p:nvSpPr>
        <p:spPr>
          <a:xfrm>
            <a:off y="2503486" x="3797300"/>
            <a:ext cy="336549" cx="11811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¾  roll</a:t>
            </a:r>
          </a:p>
        </p:txBody>
      </p:sp>
      <p:grpSp>
        <p:nvGrpSpPr>
          <p:cNvPr id="3192" name="Shape 3192"/>
          <p:cNvGrpSpPr/>
          <p:nvPr/>
        </p:nvGrpSpPr>
        <p:grpSpPr>
          <a:xfrm rot="10799882" flipH="1">
            <a:off y="3449637" x="2019300"/>
            <a:ext cy="311683" cx="490537"/>
            <a:chOff y="415147" x="4476750"/>
            <a:chExt cy="2309002" cx="666750"/>
          </a:xfrm>
        </p:grpSpPr>
        <p:cxnSp>
          <p:nvCxnSpPr>
            <p:cNvPr id="3193" name="Shape 319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194" name="Shape 319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195" name="Shape 319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196" name="Shape 319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197" name="Shape 319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198" name="Shape 319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199" name="Shape 319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200" name="Shape 320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201" name="Shape 320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202" name="Shape 320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203" name="Shape 320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204" name="Shape 320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205" name="Shape 3205"/>
          <p:cNvSpPr/>
          <p:nvPr/>
        </p:nvSpPr>
        <p:spPr>
          <a:xfrm>
            <a:off y="6388100" x="2921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P-13.08.01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209" name="Shape 32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10" name="Shape 3210"/>
          <p:cNvSpPr/>
          <p:nvPr/>
        </p:nvSpPr>
        <p:spPr>
          <a:xfrm>
            <a:off y="2098675" x="155575"/>
            <a:ext cy="703262" cx="11620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¼  roll </a:t>
            </a:r>
          </a:p>
          <a:p>
            <a:r>
              <a:t/>
            </a:r>
          </a:p>
        </p:txBody>
      </p:sp>
      <p:grpSp>
        <p:nvGrpSpPr>
          <p:cNvPr id="3211" name="Shape 3211"/>
          <p:cNvGrpSpPr/>
          <p:nvPr/>
        </p:nvGrpSpPr>
        <p:grpSpPr>
          <a:xfrm rot="307">
            <a:off y="2409824" x="3119437"/>
            <a:ext cy="842961" cx="417512"/>
            <a:chOff y="11488736" x="7739061"/>
            <a:chExt cy="2989261" cx="6715125"/>
          </a:xfrm>
        </p:grpSpPr>
        <p:cxnSp>
          <p:nvCxnSpPr>
            <p:cNvPr id="3212" name="Shape 3212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213" name="Shape 3213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3214" name="Shape 3214"/>
          <p:cNvSpPr/>
          <p:nvPr/>
        </p:nvSpPr>
        <p:spPr>
          <a:xfrm>
            <a:off y="1082675" x="5057775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215" name="Shape 3215"/>
          <p:cNvSpPr/>
          <p:nvPr/>
        </p:nvSpPr>
        <p:spPr>
          <a:xfrm>
            <a:off y="1066800" x="1600200"/>
            <a:ext cy="1092199" cx="109219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cxnSp>
        <p:nvCxnSpPr>
          <p:cNvPr id="3216" name="Shape 3216"/>
          <p:cNvCxnSpPr/>
          <p:nvPr/>
        </p:nvCxnSpPr>
        <p:spPr>
          <a:xfrm>
            <a:off y="1041400" x="2120900"/>
            <a:ext cy="0" cx="1168400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217" name="Shape 3217"/>
          <p:cNvCxnSpPr/>
          <p:nvPr/>
        </p:nvCxnSpPr>
        <p:spPr>
          <a:xfrm>
            <a:off y="1727200" x="1536700"/>
            <a:ext cy="1219199" cx="0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218" name="Shape 3218"/>
          <p:cNvCxnSpPr/>
          <p:nvPr/>
        </p:nvCxnSpPr>
        <p:spPr>
          <a:xfrm>
            <a:off y="1828800" x="3263900"/>
            <a:ext cy="1600199" cx="12699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219" name="Shape 3219"/>
          <p:cNvCxnSpPr/>
          <p:nvPr/>
        </p:nvCxnSpPr>
        <p:spPr>
          <a:xfrm flipH="1">
            <a:off y="1044575" x="1543049"/>
            <a:ext cy="685799" cx="588962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220" name="Shape 3220"/>
          <p:cNvCxnSpPr/>
          <p:nvPr/>
        </p:nvCxnSpPr>
        <p:spPr>
          <a:xfrm>
            <a:off y="1143000" x="3873500"/>
            <a:ext cy="0" cx="711200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221" name="Shape 3221"/>
          <p:cNvCxnSpPr/>
          <p:nvPr/>
        </p:nvCxnSpPr>
        <p:spPr>
          <a:xfrm rot="5400000" flipH="1">
            <a:off y="2877342" x="1616868"/>
            <a:ext cy="698500" cx="541337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222" name="Shape 3222"/>
          <p:cNvCxnSpPr/>
          <p:nvPr/>
        </p:nvCxnSpPr>
        <p:spPr>
          <a:xfrm>
            <a:off y="3492500" x="1955800"/>
            <a:ext cy="254000" cx="520700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223" name="Shape 3223"/>
          <p:cNvCxnSpPr/>
          <p:nvPr/>
        </p:nvCxnSpPr>
        <p:spPr>
          <a:xfrm rot="8340000" flipH="1">
            <a:off y="3141662" x="2587624"/>
            <a:ext cy="819149" cx="588962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224" name="Shape 3224"/>
          <p:cNvCxnSpPr/>
          <p:nvPr/>
        </p:nvCxnSpPr>
        <p:spPr>
          <a:xfrm flipH="1">
            <a:off y="1146175" x="3270250"/>
            <a:ext cy="685799" cx="588962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3225" name="Shape 3225"/>
          <p:cNvGrpSpPr/>
          <p:nvPr/>
        </p:nvGrpSpPr>
        <p:grpSpPr>
          <a:xfrm rot="267" flipH="1">
            <a:off y="863066" x="3717925"/>
            <a:ext cy="311683" cx="490537"/>
            <a:chOff y="415147" x="4476750"/>
            <a:chExt cy="2309002" cx="666750"/>
          </a:xfrm>
        </p:grpSpPr>
        <p:cxnSp>
          <p:nvCxnSpPr>
            <p:cNvPr id="3226" name="Shape 322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227" name="Shape 322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228" name="Shape 322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229" name="Shape 322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230" name="Shape 323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231" name="Shape 323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232" name="Shape 323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233" name="Shape 323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234" name="Shape 323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235" name="Shape 323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236" name="Shape 323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237" name="Shape 323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238" name="Shape 3238"/>
          <p:cNvSpPr/>
          <p:nvPr/>
        </p:nvSpPr>
        <p:spPr>
          <a:xfrm flipH="1">
            <a:off y="955675" x="3157537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239" name="Shape 3239"/>
          <p:cNvGrpSpPr/>
          <p:nvPr/>
        </p:nvGrpSpPr>
        <p:grpSpPr>
          <a:xfrm rot="-10799692">
            <a:off y="1684337" x="1357312"/>
            <a:ext cy="744536" cx="320675"/>
            <a:chOff y="11488736" x="7739061"/>
            <a:chExt cy="2989261" cx="6715125"/>
          </a:xfrm>
        </p:grpSpPr>
        <p:cxnSp>
          <p:nvCxnSpPr>
            <p:cNvPr id="3240" name="Shape 3240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241" name="Shape 3241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3242" name="Shape 3242"/>
          <p:cNvGrpSpPr/>
          <p:nvPr/>
        </p:nvGrpSpPr>
        <p:grpSpPr>
          <a:xfrm rot="-93">
            <a:off y="1012291" x="4473575"/>
            <a:ext cy="311683" cx="490537"/>
            <a:chOff y="415147" x="4476750"/>
            <a:chExt cy="2309002" cx="666750"/>
          </a:xfrm>
        </p:grpSpPr>
        <p:cxnSp>
          <p:nvCxnSpPr>
            <p:cNvPr id="3243" name="Shape 324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244" name="Shape 324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245" name="Shape 324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246" name="Shape 324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247" name="Shape 324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248" name="Shape 324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249" name="Shape 324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250" name="Shape 325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251" name="Shape 325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252" name="Shape 325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253" name="Shape 325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254" name="Shape 325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255" name="Shape 3255"/>
          <p:cNvSpPr/>
          <p:nvPr/>
        </p:nvSpPr>
        <p:spPr>
          <a:xfrm>
            <a:off y="2503486" x="3797300"/>
            <a:ext cy="336549" cx="11811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¾  roll</a:t>
            </a:r>
          </a:p>
        </p:txBody>
      </p:sp>
      <p:sp>
        <p:nvSpPr>
          <p:cNvPr id="3256" name="Shape 3256"/>
          <p:cNvSpPr/>
          <p:nvPr/>
        </p:nvSpPr>
        <p:spPr>
          <a:xfrm>
            <a:off y="2400300" x="1574800"/>
            <a:ext cy="1092199" cx="109219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257" name="Shape 3257"/>
          <p:cNvSpPr/>
          <p:nvPr/>
        </p:nvSpPr>
        <p:spPr>
          <a:xfrm>
            <a:off y="2844800" x="2298700"/>
            <a:ext cy="965199" cx="97789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258" name="Shape 3258"/>
          <p:cNvSpPr/>
          <p:nvPr/>
        </p:nvSpPr>
        <p:spPr>
          <a:xfrm>
            <a:off y="1168400" x="3302000"/>
            <a:ext cy="1092199" cx="109219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259" name="Shape 3259"/>
          <p:cNvSpPr/>
          <p:nvPr/>
        </p:nvSpPr>
        <p:spPr>
          <a:xfrm>
            <a:off y="2197100" x="14478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260" name="Shape 3260"/>
          <p:cNvSpPr/>
          <p:nvPr/>
        </p:nvSpPr>
        <p:spPr>
          <a:xfrm>
            <a:off y="3416300" x="19177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261" name="Shape 3261"/>
          <p:cNvSpPr/>
          <p:nvPr/>
        </p:nvSpPr>
        <p:spPr>
          <a:xfrm>
            <a:off y="1524000" x="14732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262" name="Shape 3262"/>
          <p:cNvSpPr/>
          <p:nvPr/>
        </p:nvSpPr>
        <p:spPr>
          <a:xfrm>
            <a:off y="2882900" x="15240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263" name="Shape 3263"/>
          <p:cNvSpPr/>
          <p:nvPr/>
        </p:nvSpPr>
        <p:spPr>
          <a:xfrm>
            <a:off y="965200" x="20828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264" name="Shape 3264"/>
          <p:cNvSpPr/>
          <p:nvPr/>
        </p:nvSpPr>
        <p:spPr>
          <a:xfrm>
            <a:off y="2463800" x="32004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265" name="Shape 3265"/>
          <p:cNvSpPr/>
          <p:nvPr/>
        </p:nvSpPr>
        <p:spPr>
          <a:xfrm>
            <a:off y="3352800" x="31877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266" name="Shape 3266"/>
          <p:cNvSpPr/>
          <p:nvPr/>
        </p:nvSpPr>
        <p:spPr>
          <a:xfrm>
            <a:off y="3746500" x="26289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267" name="Shape 3267"/>
          <p:cNvSpPr/>
          <p:nvPr/>
        </p:nvSpPr>
        <p:spPr>
          <a:xfrm>
            <a:off y="1066800" x="37465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268" name="Shape 3268"/>
          <p:cNvSpPr/>
          <p:nvPr/>
        </p:nvSpPr>
        <p:spPr>
          <a:xfrm>
            <a:off y="1574800" x="31877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269" name="Shape 3269"/>
          <p:cNvSpPr/>
          <p:nvPr/>
        </p:nvSpPr>
        <p:spPr>
          <a:xfrm>
            <a:off y="3554412" x="5099050"/>
            <a:ext cy="374649" cx="2633661"/>
          </a:xfrm>
          <a:prstGeom prst="rect">
            <a:avLst/>
          </a:prstGeom>
          <a:noFill/>
          <a:ln w="38100" cap="rnd">
            <a:solidFill>
              <a:srgbClr val="F9FE24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Al radii are equal.</a:t>
            </a:r>
          </a:p>
        </p:txBody>
      </p:sp>
      <p:sp>
        <p:nvSpPr>
          <p:cNvPr id="3270" name="Shape 3270"/>
          <p:cNvSpPr/>
          <p:nvPr/>
        </p:nvSpPr>
        <p:spPr>
          <a:xfrm>
            <a:off y="1860550" x="5067300"/>
            <a:ext cy="336549" cx="31559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Rolls on middle of the lines.</a:t>
            </a:r>
          </a:p>
        </p:txBody>
      </p:sp>
      <p:sp>
        <p:nvSpPr>
          <p:cNvPr id="3271" name="Shape 3271"/>
          <p:cNvSpPr/>
          <p:nvPr/>
        </p:nvSpPr>
        <p:spPr>
          <a:xfrm>
            <a:off y="2463800" x="5118100"/>
            <a:ext cy="581024" cx="37211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Horizontal cross box must be inverted.</a:t>
            </a:r>
          </a:p>
        </p:txBody>
      </p:sp>
      <p:grpSp>
        <p:nvGrpSpPr>
          <p:cNvPr id="3272" name="Shape 3272"/>
          <p:cNvGrpSpPr/>
          <p:nvPr/>
        </p:nvGrpSpPr>
        <p:grpSpPr>
          <a:xfrm rot="10799882" flipH="1">
            <a:off y="3487737" x="2108200"/>
            <a:ext cy="311683" cx="490537"/>
            <a:chOff y="415147" x="4476750"/>
            <a:chExt cy="2309002" cx="666750"/>
          </a:xfrm>
        </p:grpSpPr>
        <p:cxnSp>
          <p:nvCxnSpPr>
            <p:cNvPr id="3273" name="Shape 327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274" name="Shape 327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275" name="Shape 327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276" name="Shape 327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277" name="Shape 327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278" name="Shape 327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279" name="Shape 327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280" name="Shape 328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281" name="Shape 328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282" name="Shape 328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283" name="Shape 328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284" name="Shape 328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285" name="Shape 3285"/>
          <p:cNvSpPr/>
          <p:nvPr/>
        </p:nvSpPr>
        <p:spPr>
          <a:xfrm>
            <a:off y="163511" x="2233611"/>
            <a:ext cy="323850" cx="6746875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P-13.08: Reverse Top Hat with ¼  roll down, ¾  roll up </a:t>
            </a:r>
          </a:p>
        </p:txBody>
      </p:sp>
      <p:sp>
        <p:nvSpPr>
          <p:cNvPr id="3286" name="Shape 3286"/>
          <p:cNvSpPr/>
          <p:nvPr/>
        </p:nvSpPr>
        <p:spPr>
          <a:xfrm>
            <a:off y="6388100" x="2921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P-13.08.02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290" name="Shape 329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91" name="Shape 3291"/>
          <p:cNvSpPr/>
          <p:nvPr/>
        </p:nvSpPr>
        <p:spPr>
          <a:xfrm>
            <a:off y="165100" x="1552575"/>
            <a:ext cy="323850" cx="7591424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P-13.09</a:t>
            </a:r>
            <a:r>
              <a:rPr strike="noStrike" u="none" b="0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Spin with 2 ½   turns, </a:t>
            </a:r>
            <a:r>
              <a:rPr strike="noStrike" u="none" b="1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½   turns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 opposite direction</a:t>
            </a:r>
            <a:r>
              <a:rPr strike="noStrike" u="none" b="0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grpSp>
        <p:nvGrpSpPr>
          <p:cNvPr id="3292" name="Shape 3292"/>
          <p:cNvGrpSpPr/>
          <p:nvPr/>
        </p:nvGrpSpPr>
        <p:grpSpPr>
          <a:xfrm>
            <a:off y="964647" x="1946262"/>
            <a:ext cy="2977134" cx="5418148"/>
            <a:chOff y="964647" x="1946262"/>
            <a:chExt cy="2977134" cx="5418148"/>
          </a:xfrm>
        </p:grpSpPr>
        <p:sp>
          <p:nvSpPr>
            <p:cNvPr id="3293" name="Shape 3293"/>
            <p:cNvSpPr/>
            <p:nvPr/>
          </p:nvSpPr>
          <p:spPr>
            <a:xfrm>
              <a:off y="3743325" x="6897686"/>
              <a:ext cy="180975" cx="466725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FF00"/>
            </a:solidFill>
            <a:ln w="12700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sp>
          <p:nvSpPr>
            <p:cNvPr id="3294" name="Shape 3294"/>
            <p:cNvSpPr/>
            <p:nvPr/>
          </p:nvSpPr>
          <p:spPr>
            <a:xfrm>
              <a:off y="1020762" x="2559050"/>
              <a:ext cy="180975" cx="466725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3300"/>
            </a:solidFill>
            <a:ln w="12700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grpSp>
          <p:nvGrpSpPr>
            <p:cNvPr id="3295" name="Shape 3295"/>
            <p:cNvGrpSpPr/>
            <p:nvPr/>
          </p:nvGrpSpPr>
          <p:grpSpPr>
            <a:xfrm rot="270">
              <a:off y="964666" x="1946275"/>
              <a:ext cy="311683" cx="490537"/>
              <a:chOff y="415147" x="4476750"/>
              <a:chExt cy="2309002" cx="666750"/>
            </a:xfrm>
          </p:grpSpPr>
          <p:cxnSp>
            <p:nvCxnSpPr>
              <p:cNvPr id="3296" name="Shape 3296"/>
              <p:cNvCxnSpPr/>
              <p:nvPr/>
            </p:nvCxnSpPr>
            <p:spPr>
              <a:xfrm>
                <a:off y="2571750" x="44767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grpSp>
            <p:nvGrpSpPr>
              <p:cNvPr id="3297" name="Shape 3297"/>
              <p:cNvGrpSpPr/>
              <p:nvPr/>
            </p:nvGrpSpPr>
            <p:grpSpPr>
              <a:xfrm>
                <a:off y="415147" x="4651216"/>
                <a:ext cy="2309002" cx="492283"/>
                <a:chOff y="415147" x="4651216"/>
                <a:chExt cy="2309002" cx="492283"/>
              </a:xfrm>
            </p:grpSpPr>
            <p:grpSp>
              <p:nvGrpSpPr>
                <p:cNvPr id="3298" name="Shape 3298"/>
                <p:cNvGrpSpPr/>
                <p:nvPr/>
              </p:nvGrpSpPr>
              <p:grpSpPr>
                <a:xfrm>
                  <a:off y="415147" x="4651216"/>
                  <a:ext cy="2179606" cx="432116"/>
                  <a:chOff y="1158097" x="4784566"/>
                  <a:chExt cy="2179606" cx="432116"/>
                </a:xfrm>
              </p:grpSpPr>
              <p:grpSp>
                <p:nvGrpSpPr>
                  <p:cNvPr id="3299" name="Shape 3299"/>
                  <p:cNvGrpSpPr/>
                  <p:nvPr/>
                </p:nvGrpSpPr>
                <p:grpSpPr>
                  <a:xfrm>
                    <a:off y="1158097" x="4784566"/>
                    <a:ext cy="2179606" cx="432116"/>
                    <a:chOff y="1593126" x="4998406"/>
                    <a:chExt cy="3900347" cx="829937"/>
                  </a:xfrm>
                </p:grpSpPr>
                <p:grpSp>
                  <p:nvGrpSpPr>
                    <p:cNvPr id="3300" name="Shape 3300"/>
                    <p:cNvGrpSpPr/>
                    <p:nvPr/>
                  </p:nvGrpSpPr>
                  <p:grpSpPr>
                    <a:xfrm>
                      <a:off y="1593126" x="4998406"/>
                      <a:ext cy="3900347" cx="829937"/>
                      <a:chOff y="1364526" x="3547552"/>
                      <a:chExt cy="3900347" cx="912244"/>
                    </a:xfrm>
                  </p:grpSpPr>
                  <p:sp>
                    <p:nvSpPr>
                      <p:cNvPr id="3301" name="Shape 3301"/>
                      <p:cNvSpPr/>
                      <p:nvPr/>
                    </p:nvSpPr>
                    <p:spPr>
                      <a:xfrm rot="5340000">
                        <a:off y="2892425" x="2060574"/>
                        <a:ext cy="844549" cx="3886200"/>
                      </a:xfrm>
                      <a:custGeom>
                        <a:pathLst>
                          <a:path w="1153" extrusionOk="0" h="204">
                            <a:moveTo>
                              <a:pt y="69" x="904"/>
                            </a:moveTo>
                            <a:lnTo>
                              <a:pt y="72" x="944"/>
                            </a:lnTo>
                            <a:lnTo>
                              <a:pt y="74" x="985"/>
                            </a:lnTo>
                            <a:lnTo>
                              <a:pt y="79" x="1025"/>
                            </a:lnTo>
                            <a:lnTo>
                              <a:pt y="83" x="1061"/>
                            </a:lnTo>
                            <a:lnTo>
                              <a:pt y="86" x="1093"/>
                            </a:lnTo>
                            <a:lnTo>
                              <a:pt y="90" x="1122"/>
                            </a:lnTo>
                            <a:lnTo>
                              <a:pt y="94" x="1140"/>
                            </a:lnTo>
                            <a:lnTo>
                              <a:pt y="97" x="1152"/>
                            </a:lnTo>
                            <a:lnTo>
                              <a:pt y="97" x="1153"/>
                            </a:lnTo>
                            <a:lnTo>
                              <a:pt y="99" x="1153"/>
                            </a:lnTo>
                            <a:lnTo>
                              <a:pt y="99" x="1153"/>
                            </a:lnTo>
                            <a:lnTo>
                              <a:pt y="100" x="1153"/>
                            </a:lnTo>
                            <a:lnTo>
                              <a:pt y="134" x="1153"/>
                            </a:lnTo>
                            <a:lnTo>
                              <a:pt y="136" x="1152"/>
                            </a:lnTo>
                            <a:lnTo>
                              <a:pt y="138" x="1152"/>
                            </a:lnTo>
                            <a:lnTo>
                              <a:pt y="140" x="1149"/>
                            </a:lnTo>
                            <a:lnTo>
                              <a:pt y="140" x="1147"/>
                            </a:lnTo>
                            <a:lnTo>
                              <a:pt y="141" x="1146"/>
                            </a:lnTo>
                            <a:lnTo>
                              <a:pt y="143" x="1146"/>
                            </a:lnTo>
                            <a:lnTo>
                              <a:pt y="151" x="1146"/>
                            </a:lnTo>
                            <a:lnTo>
                              <a:pt y="163" x="1142"/>
                            </a:lnTo>
                            <a:lnTo>
                              <a:pt y="175" x="1137"/>
                            </a:lnTo>
                            <a:lnTo>
                              <a:pt y="185" x="1132"/>
                            </a:lnTo>
                            <a:lnTo>
                              <a:pt y="191" x="1127"/>
                            </a:lnTo>
                            <a:lnTo>
                              <a:pt y="195" x="1123"/>
                            </a:lnTo>
                            <a:lnTo>
                              <a:pt y="198" x="1117"/>
                            </a:lnTo>
                            <a:lnTo>
                              <a:pt y="198" x="1112"/>
                            </a:lnTo>
                            <a:lnTo>
                              <a:pt y="201" x="1061"/>
                            </a:lnTo>
                            <a:lnTo>
                              <a:pt y="203" x="1016"/>
                            </a:lnTo>
                            <a:lnTo>
                              <a:pt y="204" x="975"/>
                            </a:lnTo>
                            <a:lnTo>
                              <a:pt y="204" x="931"/>
                            </a:lnTo>
                            <a:lnTo>
                              <a:pt y="203" x="879"/>
                            </a:lnTo>
                            <a:lnTo>
                              <a:pt y="200" x="812"/>
                            </a:lnTo>
                            <a:lnTo>
                              <a:pt y="194" x="726"/>
                            </a:lnTo>
                            <a:lnTo>
                              <a:pt y="188" x="616"/>
                            </a:lnTo>
                            <a:lnTo>
                              <a:pt y="173" x="205"/>
                            </a:lnTo>
                            <a:lnTo>
                              <a:pt y="174" x="179"/>
                            </a:lnTo>
                            <a:lnTo>
                              <a:pt y="177" x="156"/>
                            </a:lnTo>
                            <a:lnTo>
                              <a:pt y="180" x="133"/>
                            </a:lnTo>
                            <a:lnTo>
                              <a:pt y="181" x="115"/>
                            </a:lnTo>
                            <a:lnTo>
                              <a:pt y="181" x="15"/>
                            </a:lnTo>
                            <a:lnTo>
                              <a:pt y="180" x="13"/>
                            </a:lnTo>
                            <a:lnTo>
                              <a:pt y="180" x="8"/>
                            </a:lnTo>
                            <a:lnTo>
                              <a:pt y="178" x="6"/>
                            </a:lnTo>
                            <a:lnTo>
                              <a:pt y="175" x="4"/>
                            </a:lnTo>
                            <a:lnTo>
                              <a:pt y="170" x="1"/>
                            </a:lnTo>
                            <a:lnTo>
                              <a:pt y="163" x="0"/>
                            </a:lnTo>
                            <a:lnTo>
                              <a:pt y="12" x="13"/>
                            </a:lnTo>
                            <a:lnTo>
                              <a:pt y="8" x="14"/>
                            </a:lnTo>
                            <a:lnTo>
                              <a:pt y="3" x="15"/>
                            </a:lnTo>
                            <a:lnTo>
                              <a:pt y="2" x="18"/>
                            </a:lnTo>
                            <a:lnTo>
                              <a:pt y="0" x="23"/>
                            </a:lnTo>
                            <a:lnTo>
                              <a:pt y="2" x="77"/>
                            </a:lnTo>
                            <a:lnTo>
                              <a:pt y="3" x="89"/>
                            </a:lnTo>
                            <a:lnTo>
                              <a:pt y="8" x="101"/>
                            </a:lnTo>
                            <a:lnTo>
                              <a:pt y="12" x="112"/>
                            </a:lnTo>
                            <a:lnTo>
                              <a:pt y="19" x="124"/>
                            </a:lnTo>
                            <a:lnTo>
                              <a:pt y="72" x="210"/>
                            </a:lnTo>
                            <a:lnTo>
                              <a:pt y="76" x="217"/>
                            </a:lnTo>
                            <a:lnTo>
                              <a:pt y="79" x="224"/>
                            </a:lnTo>
                            <a:lnTo>
                              <a:pt y="80" x="232"/>
                            </a:lnTo>
                            <a:lnTo>
                              <a:pt y="83" x="239"/>
                            </a:lnTo>
                            <a:lnTo>
                              <a:pt y="84" x="256"/>
                            </a:lnTo>
                            <a:lnTo>
                              <a:pt y="83" x="273"/>
                            </a:lnTo>
                            <a:lnTo>
                              <a:pt y="56" x="657"/>
                            </a:lnTo>
                            <a:lnTo>
                              <a:pt y="62" x="660"/>
                            </a:lnTo>
                            <a:lnTo>
                              <a:pt y="83" x="682"/>
                            </a:lnTo>
                            <a:lnTo>
                              <a:pt y="97" x="803"/>
                            </a:lnTo>
                            <a:lnTo>
                              <a:pt y="97" x="817"/>
                            </a:lnTo>
                            <a:lnTo>
                              <a:pt y="97" x="832"/>
                            </a:lnTo>
                            <a:lnTo>
                              <a:pt y="96" x="846"/>
                            </a:lnTo>
                            <a:lnTo>
                              <a:pt y="93" x="860"/>
                            </a:lnTo>
                            <a:lnTo>
                              <a:pt y="89" x="873"/>
                            </a:lnTo>
                            <a:lnTo>
                              <a:pt y="83" x="884"/>
                            </a:lnTo>
                            <a:lnTo>
                              <a:pt y="77" x="896"/>
                            </a:lnTo>
                            <a:lnTo>
                              <a:pt y="69" x="904"/>
                            </a:lnTo>
                            <a:close/>
                          </a:path>
                        </a:pathLst>
                      </a:custGeom>
                      <a:solidFill>
                        <a:srgbClr val="FFFF66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  <p:sp>
                    <p:nvSpPr>
                      <p:cNvPr id="3302" name="Shape 3302"/>
                      <p:cNvSpPr/>
                      <p:nvPr/>
                    </p:nvSpPr>
                    <p:spPr>
                      <a:xfrm rot="5339999">
                        <a:off y="3851275" x="3702049"/>
                        <a:ext cy="274637" cx="855661"/>
                      </a:xfrm>
                      <a:custGeom>
                        <a:pathLst>
                          <a:path w="247" extrusionOk="0" h="69">
                            <a:moveTo>
                              <a:pt y="19" x="0"/>
                            </a:moveTo>
                            <a:lnTo>
                              <a:pt y="50" x="15"/>
                            </a:lnTo>
                            <a:lnTo>
                              <a:pt y="55" x="54"/>
                            </a:lnTo>
                            <a:lnTo>
                              <a:pt y="69" x="148"/>
                            </a:lnTo>
                            <a:lnTo>
                              <a:pt y="56" x="241"/>
                            </a:lnTo>
                            <a:lnTo>
                              <a:pt y="32" x="247"/>
                            </a:lnTo>
                            <a:lnTo>
                              <a:pt y="25" x="227"/>
                            </a:lnTo>
                            <a:lnTo>
                              <a:pt y="18" x="206"/>
                            </a:lnTo>
                            <a:lnTo>
                              <a:pt y="12" x="185"/>
                            </a:lnTo>
                            <a:lnTo>
                              <a:pt y="6" x="165"/>
                            </a:lnTo>
                            <a:lnTo>
                              <a:pt y="2" x="148"/>
                            </a:lnTo>
                            <a:lnTo>
                              <a:pt y="0" x="131"/>
                            </a:lnTo>
                            <a:lnTo>
                              <a:pt y="2" x="111"/>
                            </a:lnTo>
                            <a:lnTo>
                              <a:pt y="5" x="89"/>
                            </a:lnTo>
                            <a:lnTo>
                              <a:pt y="19" x="0"/>
                            </a:lnTo>
                            <a:close/>
                          </a:path>
                        </a:pathLst>
                      </a:custGeom>
                      <a:solidFill>
                        <a:schemeClr val="hlink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</p:grpSp>
                <p:sp>
                  <p:nvSpPr>
                    <p:cNvPr id="3303" name="Shape 3303"/>
                    <p:cNvSpPr/>
                    <p:nvPr/>
                  </p:nvSpPr>
                  <p:spPr>
                    <a:xfrm rot="5340000">
                      <a:off y="4075111" x="4686300"/>
                      <a:ext cy="152400" cx="1143000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304" name="Shape 3304"/>
                    <p:cNvSpPr/>
                    <p:nvPr/>
                  </p:nvSpPr>
                  <p:spPr>
                    <a:xfrm rot="5400000" flipH="1">
                      <a:off y="2017712" x="5027611"/>
                      <a:ext cy="74612" cx="458787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cxnSp>
                <p:nvCxnSpPr>
                  <p:cNvPr id="3305" name="Shape 3305"/>
                  <p:cNvCxnSpPr/>
                  <p:nvPr/>
                </p:nvCxnSpPr>
                <p:spPr>
                  <a:xfrm>
                    <a:off y="1304925" x="4867275"/>
                    <a:ext cy="0" cx="333374"/>
                  </a:xfrm>
                  <a:prstGeom prst="straightConnector1">
                    <a:avLst/>
                  </a:prstGeom>
                  <a:noFill/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</p:cxnSp>
            </p:grpSp>
            <p:sp>
              <p:nvSpPr>
                <p:cNvPr id="3306" name="Shape 3306"/>
                <p:cNvSpPr/>
                <p:nvPr/>
              </p:nvSpPr>
              <p:spPr>
                <a:xfrm rot="10800000" flipH="1">
                  <a:off y="2571750" x="4743450"/>
                  <a:ext cy="152399" cx="114300"/>
                </a:xfrm>
                <a:prstGeom prst="triangle">
                  <a:avLst>
                    <a:gd fmla="val 50000" name="adj"/>
                  </a:avLst>
                </a:prstGeom>
                <a:solidFill>
                  <a:schemeClr val="lt2"/>
                </a:solidFill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  <p:txBody>
                <a:bodyPr bIns="45700" rIns="91425" lIns="91425" tIns="45700" anchor="ctr" anchorCtr="0">
                  <a:noAutofit/>
                </a:bodyPr>
                <a:lstStyle/>
                <a:p/>
              </p:txBody>
            </p:sp>
            <p:cxnSp>
              <p:nvCxnSpPr>
                <p:cNvPr id="3307" name="Shape 3307"/>
                <p:cNvCxnSpPr/>
                <p:nvPr/>
              </p:nvCxnSpPr>
              <p:spPr>
                <a:xfrm>
                  <a:off y="2571750" x="4819650"/>
                  <a:ext cy="0" cx="323850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</p:grpSp>
        <p:cxnSp>
          <p:nvCxnSpPr>
            <p:cNvPr id="3308" name="Shape 3308"/>
            <p:cNvCxnSpPr/>
            <p:nvPr/>
          </p:nvCxnSpPr>
          <p:spPr>
            <a:xfrm>
              <a:off y="1127125" x="2968625"/>
              <a:ext cy="1587" cx="1755774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309" name="Shape 3309"/>
            <p:cNvCxnSpPr/>
            <p:nvPr/>
          </p:nvCxnSpPr>
          <p:spPr>
            <a:xfrm>
              <a:off y="3762375" x="5119687"/>
              <a:ext cy="1587" cx="1366836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310" name="Shape 3310"/>
            <p:cNvCxnSpPr/>
            <p:nvPr/>
          </p:nvCxnSpPr>
          <p:spPr>
            <a:xfrm>
              <a:off y="1139825" x="4713287"/>
              <a:ext cy="2058987" cx="0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311" name="Shape 3311"/>
            <p:cNvGrpSpPr/>
            <p:nvPr/>
          </p:nvGrpSpPr>
          <p:grpSpPr>
            <a:xfrm>
              <a:off y="1289049" x="4367212"/>
              <a:ext cy="265112" cx="701675"/>
              <a:chOff y="8974136" x="13546137"/>
              <a:chExt cy="428625" cx="1238250"/>
            </a:xfrm>
          </p:grpSpPr>
          <p:cxnSp>
            <p:nvCxnSpPr>
              <p:cNvPr id="3312" name="Shape 3312"/>
              <p:cNvCxnSpPr/>
              <p:nvPr/>
            </p:nvCxnSpPr>
            <p:spPr>
              <a:xfrm>
                <a:off y="8974136" x="14760575"/>
                <a:ext cy="379412" cx="1587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313" name="Shape 3313"/>
              <p:cNvSpPr/>
              <p:nvPr/>
            </p:nvSpPr>
            <p:spPr>
              <a:xfrm rot="5400000">
                <a:off y="8569324" x="13950949"/>
                <a:ext cy="1238250" cx="428625"/>
              </a:xfrm>
              <a:prstGeom prst="rtTriangle">
                <a:avLst/>
              </a:prstGeom>
              <a:solidFill>
                <a:schemeClr val="lt1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3314" name="Shape 3314"/>
            <p:cNvGrpSpPr/>
            <p:nvPr/>
          </p:nvGrpSpPr>
          <p:grpSpPr>
            <a:xfrm>
              <a:off y="1635124" x="4367212"/>
              <a:ext cy="265112" cx="701675"/>
              <a:chOff y="8974136" x="13546137"/>
              <a:chExt cy="428625" cx="1238250"/>
            </a:xfrm>
          </p:grpSpPr>
          <p:cxnSp>
            <p:nvCxnSpPr>
              <p:cNvPr id="3315" name="Shape 3315"/>
              <p:cNvCxnSpPr/>
              <p:nvPr/>
            </p:nvCxnSpPr>
            <p:spPr>
              <a:xfrm>
                <a:off y="8974136" x="14760575"/>
                <a:ext cy="379412" cx="1587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316" name="Shape 3316"/>
              <p:cNvSpPr/>
              <p:nvPr/>
            </p:nvSpPr>
            <p:spPr>
              <a:xfrm rot="5400000">
                <a:off y="8569324" x="13950949"/>
                <a:ext cy="1238250" cx="428625"/>
              </a:xfrm>
              <a:prstGeom prst="rtTriangle">
                <a:avLst/>
              </a:prstGeom>
              <a:solidFill>
                <a:schemeClr val="lt1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cxnSp>
          <p:nvCxnSpPr>
            <p:cNvPr id="3317" name="Shape 3317"/>
            <p:cNvCxnSpPr/>
            <p:nvPr/>
          </p:nvCxnSpPr>
          <p:spPr>
            <a:xfrm>
              <a:off y="1262062" x="5191125"/>
              <a:ext cy="800099" cx="0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318" name="Shape 3318"/>
            <p:cNvCxnSpPr/>
            <p:nvPr/>
          </p:nvCxnSpPr>
          <p:spPr>
            <a:xfrm rot="10800000">
              <a:off y="3200400" x="4718050"/>
              <a:ext cy="557211" cx="388936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319" name="Shape 3319"/>
            <p:cNvGrpSpPr/>
            <p:nvPr/>
          </p:nvGrpSpPr>
          <p:grpSpPr>
            <a:xfrm rot="270">
              <a:off y="3604678" x="5043487"/>
              <a:ext cy="311683" cx="490537"/>
              <a:chOff y="415147" x="4476750"/>
              <a:chExt cy="2309002" cx="666750"/>
            </a:xfrm>
          </p:grpSpPr>
          <p:cxnSp>
            <p:nvCxnSpPr>
              <p:cNvPr id="3320" name="Shape 3320"/>
              <p:cNvCxnSpPr/>
              <p:nvPr/>
            </p:nvCxnSpPr>
            <p:spPr>
              <a:xfrm>
                <a:off y="2571750" x="44767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grpSp>
            <p:nvGrpSpPr>
              <p:cNvPr id="3321" name="Shape 3321"/>
              <p:cNvGrpSpPr/>
              <p:nvPr/>
            </p:nvGrpSpPr>
            <p:grpSpPr>
              <a:xfrm>
                <a:off y="415147" x="4651216"/>
                <a:ext cy="2309002" cx="492283"/>
                <a:chOff y="415147" x="4651216"/>
                <a:chExt cy="2309002" cx="492283"/>
              </a:xfrm>
            </p:grpSpPr>
            <p:grpSp>
              <p:nvGrpSpPr>
                <p:cNvPr id="3322" name="Shape 3322"/>
                <p:cNvGrpSpPr/>
                <p:nvPr/>
              </p:nvGrpSpPr>
              <p:grpSpPr>
                <a:xfrm>
                  <a:off y="415147" x="4651216"/>
                  <a:ext cy="2179606" cx="432116"/>
                  <a:chOff y="1158097" x="4784566"/>
                  <a:chExt cy="2179606" cx="432116"/>
                </a:xfrm>
              </p:grpSpPr>
              <p:grpSp>
                <p:nvGrpSpPr>
                  <p:cNvPr id="3323" name="Shape 3323"/>
                  <p:cNvGrpSpPr/>
                  <p:nvPr/>
                </p:nvGrpSpPr>
                <p:grpSpPr>
                  <a:xfrm>
                    <a:off y="1158097" x="4784566"/>
                    <a:ext cy="2179606" cx="432116"/>
                    <a:chOff y="1593126" x="4998406"/>
                    <a:chExt cy="3900347" cx="829937"/>
                  </a:xfrm>
                </p:grpSpPr>
                <p:grpSp>
                  <p:nvGrpSpPr>
                    <p:cNvPr id="3324" name="Shape 3324"/>
                    <p:cNvGrpSpPr/>
                    <p:nvPr/>
                  </p:nvGrpSpPr>
                  <p:grpSpPr>
                    <a:xfrm>
                      <a:off y="1593126" x="4998406"/>
                      <a:ext cy="3900347" cx="829937"/>
                      <a:chOff y="1364526" x="3547552"/>
                      <a:chExt cy="3900347" cx="912244"/>
                    </a:xfrm>
                  </p:grpSpPr>
                  <p:sp>
                    <p:nvSpPr>
                      <p:cNvPr id="3325" name="Shape 3325"/>
                      <p:cNvSpPr/>
                      <p:nvPr/>
                    </p:nvSpPr>
                    <p:spPr>
                      <a:xfrm rot="5340000">
                        <a:off y="2892425" x="2060574"/>
                        <a:ext cy="844549" cx="3886200"/>
                      </a:xfrm>
                      <a:custGeom>
                        <a:pathLst>
                          <a:path w="1153" extrusionOk="0" h="204">
                            <a:moveTo>
                              <a:pt y="69" x="904"/>
                            </a:moveTo>
                            <a:lnTo>
                              <a:pt y="72" x="944"/>
                            </a:lnTo>
                            <a:lnTo>
                              <a:pt y="74" x="985"/>
                            </a:lnTo>
                            <a:lnTo>
                              <a:pt y="79" x="1025"/>
                            </a:lnTo>
                            <a:lnTo>
                              <a:pt y="83" x="1061"/>
                            </a:lnTo>
                            <a:lnTo>
                              <a:pt y="86" x="1093"/>
                            </a:lnTo>
                            <a:lnTo>
                              <a:pt y="90" x="1122"/>
                            </a:lnTo>
                            <a:lnTo>
                              <a:pt y="94" x="1140"/>
                            </a:lnTo>
                            <a:lnTo>
                              <a:pt y="97" x="1152"/>
                            </a:lnTo>
                            <a:lnTo>
                              <a:pt y="97" x="1153"/>
                            </a:lnTo>
                            <a:lnTo>
                              <a:pt y="99" x="1153"/>
                            </a:lnTo>
                            <a:lnTo>
                              <a:pt y="99" x="1153"/>
                            </a:lnTo>
                            <a:lnTo>
                              <a:pt y="100" x="1153"/>
                            </a:lnTo>
                            <a:lnTo>
                              <a:pt y="134" x="1153"/>
                            </a:lnTo>
                            <a:lnTo>
                              <a:pt y="136" x="1152"/>
                            </a:lnTo>
                            <a:lnTo>
                              <a:pt y="138" x="1152"/>
                            </a:lnTo>
                            <a:lnTo>
                              <a:pt y="140" x="1149"/>
                            </a:lnTo>
                            <a:lnTo>
                              <a:pt y="140" x="1147"/>
                            </a:lnTo>
                            <a:lnTo>
                              <a:pt y="141" x="1146"/>
                            </a:lnTo>
                            <a:lnTo>
                              <a:pt y="143" x="1146"/>
                            </a:lnTo>
                            <a:lnTo>
                              <a:pt y="151" x="1146"/>
                            </a:lnTo>
                            <a:lnTo>
                              <a:pt y="163" x="1142"/>
                            </a:lnTo>
                            <a:lnTo>
                              <a:pt y="175" x="1137"/>
                            </a:lnTo>
                            <a:lnTo>
                              <a:pt y="185" x="1132"/>
                            </a:lnTo>
                            <a:lnTo>
                              <a:pt y="191" x="1127"/>
                            </a:lnTo>
                            <a:lnTo>
                              <a:pt y="195" x="1123"/>
                            </a:lnTo>
                            <a:lnTo>
                              <a:pt y="198" x="1117"/>
                            </a:lnTo>
                            <a:lnTo>
                              <a:pt y="198" x="1112"/>
                            </a:lnTo>
                            <a:lnTo>
                              <a:pt y="201" x="1061"/>
                            </a:lnTo>
                            <a:lnTo>
                              <a:pt y="203" x="1016"/>
                            </a:lnTo>
                            <a:lnTo>
                              <a:pt y="204" x="975"/>
                            </a:lnTo>
                            <a:lnTo>
                              <a:pt y="204" x="931"/>
                            </a:lnTo>
                            <a:lnTo>
                              <a:pt y="203" x="879"/>
                            </a:lnTo>
                            <a:lnTo>
                              <a:pt y="200" x="812"/>
                            </a:lnTo>
                            <a:lnTo>
                              <a:pt y="194" x="726"/>
                            </a:lnTo>
                            <a:lnTo>
                              <a:pt y="188" x="616"/>
                            </a:lnTo>
                            <a:lnTo>
                              <a:pt y="173" x="205"/>
                            </a:lnTo>
                            <a:lnTo>
                              <a:pt y="174" x="179"/>
                            </a:lnTo>
                            <a:lnTo>
                              <a:pt y="177" x="156"/>
                            </a:lnTo>
                            <a:lnTo>
                              <a:pt y="180" x="133"/>
                            </a:lnTo>
                            <a:lnTo>
                              <a:pt y="181" x="115"/>
                            </a:lnTo>
                            <a:lnTo>
                              <a:pt y="181" x="15"/>
                            </a:lnTo>
                            <a:lnTo>
                              <a:pt y="180" x="13"/>
                            </a:lnTo>
                            <a:lnTo>
                              <a:pt y="180" x="8"/>
                            </a:lnTo>
                            <a:lnTo>
                              <a:pt y="178" x="6"/>
                            </a:lnTo>
                            <a:lnTo>
                              <a:pt y="175" x="4"/>
                            </a:lnTo>
                            <a:lnTo>
                              <a:pt y="170" x="1"/>
                            </a:lnTo>
                            <a:lnTo>
                              <a:pt y="163" x="0"/>
                            </a:lnTo>
                            <a:lnTo>
                              <a:pt y="12" x="13"/>
                            </a:lnTo>
                            <a:lnTo>
                              <a:pt y="8" x="14"/>
                            </a:lnTo>
                            <a:lnTo>
                              <a:pt y="3" x="15"/>
                            </a:lnTo>
                            <a:lnTo>
                              <a:pt y="2" x="18"/>
                            </a:lnTo>
                            <a:lnTo>
                              <a:pt y="0" x="23"/>
                            </a:lnTo>
                            <a:lnTo>
                              <a:pt y="2" x="77"/>
                            </a:lnTo>
                            <a:lnTo>
                              <a:pt y="3" x="89"/>
                            </a:lnTo>
                            <a:lnTo>
                              <a:pt y="8" x="101"/>
                            </a:lnTo>
                            <a:lnTo>
                              <a:pt y="12" x="112"/>
                            </a:lnTo>
                            <a:lnTo>
                              <a:pt y="19" x="124"/>
                            </a:lnTo>
                            <a:lnTo>
                              <a:pt y="72" x="210"/>
                            </a:lnTo>
                            <a:lnTo>
                              <a:pt y="76" x="217"/>
                            </a:lnTo>
                            <a:lnTo>
                              <a:pt y="79" x="224"/>
                            </a:lnTo>
                            <a:lnTo>
                              <a:pt y="80" x="232"/>
                            </a:lnTo>
                            <a:lnTo>
                              <a:pt y="83" x="239"/>
                            </a:lnTo>
                            <a:lnTo>
                              <a:pt y="84" x="256"/>
                            </a:lnTo>
                            <a:lnTo>
                              <a:pt y="83" x="273"/>
                            </a:lnTo>
                            <a:lnTo>
                              <a:pt y="56" x="657"/>
                            </a:lnTo>
                            <a:lnTo>
                              <a:pt y="62" x="660"/>
                            </a:lnTo>
                            <a:lnTo>
                              <a:pt y="83" x="682"/>
                            </a:lnTo>
                            <a:lnTo>
                              <a:pt y="97" x="803"/>
                            </a:lnTo>
                            <a:lnTo>
                              <a:pt y="97" x="817"/>
                            </a:lnTo>
                            <a:lnTo>
                              <a:pt y="97" x="832"/>
                            </a:lnTo>
                            <a:lnTo>
                              <a:pt y="96" x="846"/>
                            </a:lnTo>
                            <a:lnTo>
                              <a:pt y="93" x="860"/>
                            </a:lnTo>
                            <a:lnTo>
                              <a:pt y="89" x="873"/>
                            </a:lnTo>
                            <a:lnTo>
                              <a:pt y="83" x="884"/>
                            </a:lnTo>
                            <a:lnTo>
                              <a:pt y="77" x="896"/>
                            </a:lnTo>
                            <a:lnTo>
                              <a:pt y="69" x="904"/>
                            </a:lnTo>
                            <a:close/>
                          </a:path>
                        </a:pathLst>
                      </a:custGeom>
                      <a:solidFill>
                        <a:srgbClr val="FFFF66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  <p:sp>
                    <p:nvSpPr>
                      <p:cNvPr id="3326" name="Shape 3326"/>
                      <p:cNvSpPr/>
                      <p:nvPr/>
                    </p:nvSpPr>
                    <p:spPr>
                      <a:xfrm rot="5339999">
                        <a:off y="3851275" x="3702049"/>
                        <a:ext cy="274637" cx="855661"/>
                      </a:xfrm>
                      <a:custGeom>
                        <a:pathLst>
                          <a:path w="247" extrusionOk="0" h="69">
                            <a:moveTo>
                              <a:pt y="19" x="0"/>
                            </a:moveTo>
                            <a:lnTo>
                              <a:pt y="50" x="15"/>
                            </a:lnTo>
                            <a:lnTo>
                              <a:pt y="55" x="54"/>
                            </a:lnTo>
                            <a:lnTo>
                              <a:pt y="69" x="148"/>
                            </a:lnTo>
                            <a:lnTo>
                              <a:pt y="56" x="241"/>
                            </a:lnTo>
                            <a:lnTo>
                              <a:pt y="32" x="247"/>
                            </a:lnTo>
                            <a:lnTo>
                              <a:pt y="25" x="227"/>
                            </a:lnTo>
                            <a:lnTo>
                              <a:pt y="18" x="206"/>
                            </a:lnTo>
                            <a:lnTo>
                              <a:pt y="12" x="185"/>
                            </a:lnTo>
                            <a:lnTo>
                              <a:pt y="6" x="165"/>
                            </a:lnTo>
                            <a:lnTo>
                              <a:pt y="2" x="148"/>
                            </a:lnTo>
                            <a:lnTo>
                              <a:pt y="0" x="131"/>
                            </a:lnTo>
                            <a:lnTo>
                              <a:pt y="2" x="111"/>
                            </a:lnTo>
                            <a:lnTo>
                              <a:pt y="5" x="89"/>
                            </a:lnTo>
                            <a:lnTo>
                              <a:pt y="19" x="0"/>
                            </a:lnTo>
                            <a:close/>
                          </a:path>
                        </a:pathLst>
                      </a:custGeom>
                      <a:solidFill>
                        <a:schemeClr val="hlink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</p:grpSp>
                <p:sp>
                  <p:nvSpPr>
                    <p:cNvPr id="3327" name="Shape 3327"/>
                    <p:cNvSpPr/>
                    <p:nvPr/>
                  </p:nvSpPr>
                  <p:spPr>
                    <a:xfrm rot="5340000">
                      <a:off y="4075111" x="4686300"/>
                      <a:ext cy="152400" cx="1143000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328" name="Shape 3328"/>
                    <p:cNvSpPr/>
                    <p:nvPr/>
                  </p:nvSpPr>
                  <p:spPr>
                    <a:xfrm rot="5400000" flipH="1">
                      <a:off y="2017712" x="5027611"/>
                      <a:ext cy="74612" cx="458787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cxnSp>
                <p:nvCxnSpPr>
                  <p:cNvPr id="3329" name="Shape 3329"/>
                  <p:cNvCxnSpPr/>
                  <p:nvPr/>
                </p:nvCxnSpPr>
                <p:spPr>
                  <a:xfrm>
                    <a:off y="1304925" x="4867275"/>
                    <a:ext cy="0" cx="333374"/>
                  </a:xfrm>
                  <a:prstGeom prst="straightConnector1">
                    <a:avLst/>
                  </a:prstGeom>
                  <a:noFill/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</p:cxnSp>
            </p:grpSp>
            <p:sp>
              <p:nvSpPr>
                <p:cNvPr id="3330" name="Shape 3330"/>
                <p:cNvSpPr/>
                <p:nvPr/>
              </p:nvSpPr>
              <p:spPr>
                <a:xfrm rot="10800000" flipH="1">
                  <a:off y="2571750" x="4743450"/>
                  <a:ext cy="152399" cx="114300"/>
                </a:xfrm>
                <a:prstGeom prst="triangle">
                  <a:avLst>
                    <a:gd fmla="val 50000" name="adj"/>
                  </a:avLst>
                </a:prstGeom>
                <a:solidFill>
                  <a:schemeClr val="lt2"/>
                </a:solidFill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  <p:txBody>
                <a:bodyPr bIns="45700" rIns="91425" lIns="91425" tIns="45700" anchor="ctr" anchorCtr="0">
                  <a:noAutofit/>
                </a:bodyPr>
                <a:lstStyle/>
                <a:p/>
              </p:txBody>
            </p:sp>
            <p:cxnSp>
              <p:nvCxnSpPr>
                <p:cNvPr id="3331" name="Shape 3331"/>
                <p:cNvCxnSpPr/>
                <p:nvPr/>
              </p:nvCxnSpPr>
              <p:spPr>
                <a:xfrm>
                  <a:off y="2571750" x="4819650"/>
                  <a:ext cy="0" cx="323850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</p:grpSp>
        <p:grpSp>
          <p:nvGrpSpPr>
            <p:cNvPr id="3332" name="Shape 3332"/>
            <p:cNvGrpSpPr/>
            <p:nvPr/>
          </p:nvGrpSpPr>
          <p:grpSpPr>
            <a:xfrm rot="-100">
              <a:off y="964666" x="4156075"/>
              <a:ext cy="311683" cx="490537"/>
              <a:chOff y="415147" x="4476750"/>
              <a:chExt cy="2309002" cx="666750"/>
            </a:xfrm>
          </p:grpSpPr>
          <p:cxnSp>
            <p:nvCxnSpPr>
              <p:cNvPr id="3333" name="Shape 3333"/>
              <p:cNvCxnSpPr/>
              <p:nvPr/>
            </p:nvCxnSpPr>
            <p:spPr>
              <a:xfrm>
                <a:off y="2571750" x="44767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grpSp>
            <p:nvGrpSpPr>
              <p:cNvPr id="3334" name="Shape 3334"/>
              <p:cNvGrpSpPr/>
              <p:nvPr/>
            </p:nvGrpSpPr>
            <p:grpSpPr>
              <a:xfrm>
                <a:off y="415147" x="4651216"/>
                <a:ext cy="2309002" cx="492283"/>
                <a:chOff y="415147" x="4651216"/>
                <a:chExt cy="2309002" cx="492283"/>
              </a:xfrm>
            </p:grpSpPr>
            <p:grpSp>
              <p:nvGrpSpPr>
                <p:cNvPr id="3335" name="Shape 3335"/>
                <p:cNvGrpSpPr/>
                <p:nvPr/>
              </p:nvGrpSpPr>
              <p:grpSpPr>
                <a:xfrm>
                  <a:off y="415147" x="4651216"/>
                  <a:ext cy="2179606" cx="432116"/>
                  <a:chOff y="1158097" x="4784566"/>
                  <a:chExt cy="2179606" cx="432116"/>
                </a:xfrm>
              </p:grpSpPr>
              <p:grpSp>
                <p:nvGrpSpPr>
                  <p:cNvPr id="3336" name="Shape 3336"/>
                  <p:cNvGrpSpPr/>
                  <p:nvPr/>
                </p:nvGrpSpPr>
                <p:grpSpPr>
                  <a:xfrm>
                    <a:off y="1158097" x="4784566"/>
                    <a:ext cy="2179606" cx="432116"/>
                    <a:chOff y="1593126" x="4998406"/>
                    <a:chExt cy="3900347" cx="829937"/>
                  </a:xfrm>
                </p:grpSpPr>
                <p:grpSp>
                  <p:nvGrpSpPr>
                    <p:cNvPr id="3337" name="Shape 3337"/>
                    <p:cNvGrpSpPr/>
                    <p:nvPr/>
                  </p:nvGrpSpPr>
                  <p:grpSpPr>
                    <a:xfrm>
                      <a:off y="1593126" x="4998406"/>
                      <a:ext cy="3900347" cx="829937"/>
                      <a:chOff y="1364526" x="3547552"/>
                      <a:chExt cy="3900347" cx="912244"/>
                    </a:xfrm>
                  </p:grpSpPr>
                  <p:sp>
                    <p:nvSpPr>
                      <p:cNvPr id="3338" name="Shape 3338"/>
                      <p:cNvSpPr/>
                      <p:nvPr/>
                    </p:nvSpPr>
                    <p:spPr>
                      <a:xfrm rot="5340000">
                        <a:off y="2892425" x="2060574"/>
                        <a:ext cy="844549" cx="3886200"/>
                      </a:xfrm>
                      <a:custGeom>
                        <a:pathLst>
                          <a:path w="1153" extrusionOk="0" h="204">
                            <a:moveTo>
                              <a:pt y="69" x="904"/>
                            </a:moveTo>
                            <a:lnTo>
                              <a:pt y="72" x="944"/>
                            </a:lnTo>
                            <a:lnTo>
                              <a:pt y="74" x="985"/>
                            </a:lnTo>
                            <a:lnTo>
                              <a:pt y="79" x="1025"/>
                            </a:lnTo>
                            <a:lnTo>
                              <a:pt y="83" x="1061"/>
                            </a:lnTo>
                            <a:lnTo>
                              <a:pt y="86" x="1093"/>
                            </a:lnTo>
                            <a:lnTo>
                              <a:pt y="90" x="1122"/>
                            </a:lnTo>
                            <a:lnTo>
                              <a:pt y="94" x="1140"/>
                            </a:lnTo>
                            <a:lnTo>
                              <a:pt y="97" x="1152"/>
                            </a:lnTo>
                            <a:lnTo>
                              <a:pt y="97" x="1153"/>
                            </a:lnTo>
                            <a:lnTo>
                              <a:pt y="99" x="1153"/>
                            </a:lnTo>
                            <a:lnTo>
                              <a:pt y="99" x="1153"/>
                            </a:lnTo>
                            <a:lnTo>
                              <a:pt y="100" x="1153"/>
                            </a:lnTo>
                            <a:lnTo>
                              <a:pt y="134" x="1153"/>
                            </a:lnTo>
                            <a:lnTo>
                              <a:pt y="136" x="1152"/>
                            </a:lnTo>
                            <a:lnTo>
                              <a:pt y="138" x="1152"/>
                            </a:lnTo>
                            <a:lnTo>
                              <a:pt y="140" x="1149"/>
                            </a:lnTo>
                            <a:lnTo>
                              <a:pt y="140" x="1147"/>
                            </a:lnTo>
                            <a:lnTo>
                              <a:pt y="141" x="1146"/>
                            </a:lnTo>
                            <a:lnTo>
                              <a:pt y="143" x="1146"/>
                            </a:lnTo>
                            <a:lnTo>
                              <a:pt y="151" x="1146"/>
                            </a:lnTo>
                            <a:lnTo>
                              <a:pt y="163" x="1142"/>
                            </a:lnTo>
                            <a:lnTo>
                              <a:pt y="175" x="1137"/>
                            </a:lnTo>
                            <a:lnTo>
                              <a:pt y="185" x="1132"/>
                            </a:lnTo>
                            <a:lnTo>
                              <a:pt y="191" x="1127"/>
                            </a:lnTo>
                            <a:lnTo>
                              <a:pt y="195" x="1123"/>
                            </a:lnTo>
                            <a:lnTo>
                              <a:pt y="198" x="1117"/>
                            </a:lnTo>
                            <a:lnTo>
                              <a:pt y="198" x="1112"/>
                            </a:lnTo>
                            <a:lnTo>
                              <a:pt y="201" x="1061"/>
                            </a:lnTo>
                            <a:lnTo>
                              <a:pt y="203" x="1016"/>
                            </a:lnTo>
                            <a:lnTo>
                              <a:pt y="204" x="975"/>
                            </a:lnTo>
                            <a:lnTo>
                              <a:pt y="204" x="931"/>
                            </a:lnTo>
                            <a:lnTo>
                              <a:pt y="203" x="879"/>
                            </a:lnTo>
                            <a:lnTo>
                              <a:pt y="200" x="812"/>
                            </a:lnTo>
                            <a:lnTo>
                              <a:pt y="194" x="726"/>
                            </a:lnTo>
                            <a:lnTo>
                              <a:pt y="188" x="616"/>
                            </a:lnTo>
                            <a:lnTo>
                              <a:pt y="173" x="205"/>
                            </a:lnTo>
                            <a:lnTo>
                              <a:pt y="174" x="179"/>
                            </a:lnTo>
                            <a:lnTo>
                              <a:pt y="177" x="156"/>
                            </a:lnTo>
                            <a:lnTo>
                              <a:pt y="180" x="133"/>
                            </a:lnTo>
                            <a:lnTo>
                              <a:pt y="181" x="115"/>
                            </a:lnTo>
                            <a:lnTo>
                              <a:pt y="181" x="15"/>
                            </a:lnTo>
                            <a:lnTo>
                              <a:pt y="180" x="13"/>
                            </a:lnTo>
                            <a:lnTo>
                              <a:pt y="180" x="8"/>
                            </a:lnTo>
                            <a:lnTo>
                              <a:pt y="178" x="6"/>
                            </a:lnTo>
                            <a:lnTo>
                              <a:pt y="175" x="4"/>
                            </a:lnTo>
                            <a:lnTo>
                              <a:pt y="170" x="1"/>
                            </a:lnTo>
                            <a:lnTo>
                              <a:pt y="163" x="0"/>
                            </a:lnTo>
                            <a:lnTo>
                              <a:pt y="12" x="13"/>
                            </a:lnTo>
                            <a:lnTo>
                              <a:pt y="8" x="14"/>
                            </a:lnTo>
                            <a:lnTo>
                              <a:pt y="3" x="15"/>
                            </a:lnTo>
                            <a:lnTo>
                              <a:pt y="2" x="18"/>
                            </a:lnTo>
                            <a:lnTo>
                              <a:pt y="0" x="23"/>
                            </a:lnTo>
                            <a:lnTo>
                              <a:pt y="2" x="77"/>
                            </a:lnTo>
                            <a:lnTo>
                              <a:pt y="3" x="89"/>
                            </a:lnTo>
                            <a:lnTo>
                              <a:pt y="8" x="101"/>
                            </a:lnTo>
                            <a:lnTo>
                              <a:pt y="12" x="112"/>
                            </a:lnTo>
                            <a:lnTo>
                              <a:pt y="19" x="124"/>
                            </a:lnTo>
                            <a:lnTo>
                              <a:pt y="72" x="210"/>
                            </a:lnTo>
                            <a:lnTo>
                              <a:pt y="76" x="217"/>
                            </a:lnTo>
                            <a:lnTo>
                              <a:pt y="79" x="224"/>
                            </a:lnTo>
                            <a:lnTo>
                              <a:pt y="80" x="232"/>
                            </a:lnTo>
                            <a:lnTo>
                              <a:pt y="83" x="239"/>
                            </a:lnTo>
                            <a:lnTo>
                              <a:pt y="84" x="256"/>
                            </a:lnTo>
                            <a:lnTo>
                              <a:pt y="83" x="273"/>
                            </a:lnTo>
                            <a:lnTo>
                              <a:pt y="56" x="657"/>
                            </a:lnTo>
                            <a:lnTo>
                              <a:pt y="62" x="660"/>
                            </a:lnTo>
                            <a:lnTo>
                              <a:pt y="83" x="682"/>
                            </a:lnTo>
                            <a:lnTo>
                              <a:pt y="97" x="803"/>
                            </a:lnTo>
                            <a:lnTo>
                              <a:pt y="97" x="817"/>
                            </a:lnTo>
                            <a:lnTo>
                              <a:pt y="97" x="832"/>
                            </a:lnTo>
                            <a:lnTo>
                              <a:pt y="96" x="846"/>
                            </a:lnTo>
                            <a:lnTo>
                              <a:pt y="93" x="860"/>
                            </a:lnTo>
                            <a:lnTo>
                              <a:pt y="89" x="873"/>
                            </a:lnTo>
                            <a:lnTo>
                              <a:pt y="83" x="884"/>
                            </a:lnTo>
                            <a:lnTo>
                              <a:pt y="77" x="896"/>
                            </a:lnTo>
                            <a:lnTo>
                              <a:pt y="69" x="904"/>
                            </a:lnTo>
                            <a:close/>
                          </a:path>
                        </a:pathLst>
                      </a:custGeom>
                      <a:solidFill>
                        <a:srgbClr val="FFFF66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  <p:sp>
                    <p:nvSpPr>
                      <p:cNvPr id="3339" name="Shape 3339"/>
                      <p:cNvSpPr/>
                      <p:nvPr/>
                    </p:nvSpPr>
                    <p:spPr>
                      <a:xfrm rot="5339999">
                        <a:off y="3851275" x="3702049"/>
                        <a:ext cy="274637" cx="855661"/>
                      </a:xfrm>
                      <a:custGeom>
                        <a:pathLst>
                          <a:path w="247" extrusionOk="0" h="69">
                            <a:moveTo>
                              <a:pt y="19" x="0"/>
                            </a:moveTo>
                            <a:lnTo>
                              <a:pt y="50" x="15"/>
                            </a:lnTo>
                            <a:lnTo>
                              <a:pt y="55" x="54"/>
                            </a:lnTo>
                            <a:lnTo>
                              <a:pt y="69" x="148"/>
                            </a:lnTo>
                            <a:lnTo>
                              <a:pt y="56" x="241"/>
                            </a:lnTo>
                            <a:lnTo>
                              <a:pt y="32" x="247"/>
                            </a:lnTo>
                            <a:lnTo>
                              <a:pt y="25" x="227"/>
                            </a:lnTo>
                            <a:lnTo>
                              <a:pt y="18" x="206"/>
                            </a:lnTo>
                            <a:lnTo>
                              <a:pt y="12" x="185"/>
                            </a:lnTo>
                            <a:lnTo>
                              <a:pt y="6" x="165"/>
                            </a:lnTo>
                            <a:lnTo>
                              <a:pt y="2" x="148"/>
                            </a:lnTo>
                            <a:lnTo>
                              <a:pt y="0" x="131"/>
                            </a:lnTo>
                            <a:lnTo>
                              <a:pt y="2" x="111"/>
                            </a:lnTo>
                            <a:lnTo>
                              <a:pt y="5" x="89"/>
                            </a:lnTo>
                            <a:lnTo>
                              <a:pt y="19" x="0"/>
                            </a:lnTo>
                            <a:close/>
                          </a:path>
                        </a:pathLst>
                      </a:custGeom>
                      <a:solidFill>
                        <a:schemeClr val="hlink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</p:grpSp>
                <p:sp>
                  <p:nvSpPr>
                    <p:cNvPr id="3340" name="Shape 3340"/>
                    <p:cNvSpPr/>
                    <p:nvPr/>
                  </p:nvSpPr>
                  <p:spPr>
                    <a:xfrm rot="5340000">
                      <a:off y="4075111" x="4686300"/>
                      <a:ext cy="152400" cx="1143000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341" name="Shape 3341"/>
                    <p:cNvSpPr/>
                    <p:nvPr/>
                  </p:nvSpPr>
                  <p:spPr>
                    <a:xfrm rot="5400000" flipH="1">
                      <a:off y="2017712" x="5027611"/>
                      <a:ext cy="74612" cx="458787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cxnSp>
                <p:nvCxnSpPr>
                  <p:cNvPr id="3342" name="Shape 3342"/>
                  <p:cNvCxnSpPr/>
                  <p:nvPr/>
                </p:nvCxnSpPr>
                <p:spPr>
                  <a:xfrm>
                    <a:off y="1304925" x="4867275"/>
                    <a:ext cy="0" cx="333374"/>
                  </a:xfrm>
                  <a:prstGeom prst="straightConnector1">
                    <a:avLst/>
                  </a:prstGeom>
                  <a:noFill/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</p:cxnSp>
            </p:grpSp>
            <p:sp>
              <p:nvSpPr>
                <p:cNvPr id="3343" name="Shape 3343"/>
                <p:cNvSpPr/>
                <p:nvPr/>
              </p:nvSpPr>
              <p:spPr>
                <a:xfrm rot="10800000" flipH="1">
                  <a:off y="2571750" x="4743450"/>
                  <a:ext cy="152399" cx="114300"/>
                </a:xfrm>
                <a:prstGeom prst="triangle">
                  <a:avLst>
                    <a:gd fmla="val 50000" name="adj"/>
                  </a:avLst>
                </a:prstGeom>
                <a:solidFill>
                  <a:schemeClr val="lt2"/>
                </a:solidFill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  <p:txBody>
                <a:bodyPr bIns="45700" rIns="91425" lIns="91425" tIns="45700" anchor="ctr" anchorCtr="0">
                  <a:noAutofit/>
                </a:bodyPr>
                <a:lstStyle/>
                <a:p/>
              </p:txBody>
            </p:sp>
            <p:cxnSp>
              <p:nvCxnSpPr>
                <p:cNvPr id="3344" name="Shape 3344"/>
                <p:cNvCxnSpPr/>
                <p:nvPr/>
              </p:nvCxnSpPr>
              <p:spPr>
                <a:xfrm>
                  <a:off y="2571750" x="4819650"/>
                  <a:ext cy="0" cx="323850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</p:grpSp>
        <p:grpSp>
          <p:nvGrpSpPr>
            <p:cNvPr id="3345" name="Shape 3345"/>
            <p:cNvGrpSpPr/>
            <p:nvPr/>
          </p:nvGrpSpPr>
          <p:grpSpPr>
            <a:xfrm flipH="1">
              <a:off y="2228849" x="4316411"/>
              <a:ext cy="265112" cx="701675"/>
              <a:chOff y="8974136" x="13546137"/>
              <a:chExt cy="428625" cx="1238250"/>
            </a:xfrm>
          </p:grpSpPr>
          <p:cxnSp>
            <p:nvCxnSpPr>
              <p:cNvPr id="3346" name="Shape 3346"/>
              <p:cNvCxnSpPr/>
              <p:nvPr/>
            </p:nvCxnSpPr>
            <p:spPr>
              <a:xfrm>
                <a:off y="8974136" x="14760575"/>
                <a:ext cy="379412" cx="1587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347" name="Shape 3347"/>
              <p:cNvSpPr/>
              <p:nvPr/>
            </p:nvSpPr>
            <p:spPr>
              <a:xfrm rot="5400000">
                <a:off y="8569324" x="13950949"/>
                <a:ext cy="1238250" cx="428625"/>
              </a:xfrm>
              <a:prstGeom prst="rtTriangle">
                <a:avLst/>
              </a:prstGeom>
              <a:solidFill>
                <a:schemeClr val="lt1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3348" name="Shape 3348"/>
            <p:cNvGrpSpPr/>
            <p:nvPr/>
          </p:nvGrpSpPr>
          <p:grpSpPr>
            <a:xfrm flipH="1">
              <a:off y="2587624" x="4316411"/>
              <a:ext cy="265112" cx="701675"/>
              <a:chOff y="8974136" x="13546137"/>
              <a:chExt cy="428625" cx="1238250"/>
            </a:xfrm>
          </p:grpSpPr>
          <p:cxnSp>
            <p:nvCxnSpPr>
              <p:cNvPr id="3349" name="Shape 3349"/>
              <p:cNvCxnSpPr/>
              <p:nvPr/>
            </p:nvCxnSpPr>
            <p:spPr>
              <a:xfrm>
                <a:off y="8974136" x="14760575"/>
                <a:ext cy="379412" cx="1587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350" name="Shape 3350"/>
              <p:cNvSpPr/>
              <p:nvPr/>
            </p:nvSpPr>
            <p:spPr>
              <a:xfrm rot="5400000">
                <a:off y="8569324" x="13950949"/>
                <a:ext cy="1238250" cx="428625"/>
              </a:xfrm>
              <a:prstGeom prst="rtTriangle">
                <a:avLst/>
              </a:prstGeom>
              <a:solidFill>
                <a:schemeClr val="lt1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cxnSp>
          <p:nvCxnSpPr>
            <p:cNvPr id="3351" name="Shape 3351"/>
            <p:cNvCxnSpPr/>
            <p:nvPr/>
          </p:nvCxnSpPr>
          <p:spPr>
            <a:xfrm flipH="1">
              <a:off y="2214561" x="4213225"/>
              <a:ext cy="863599" cx="12699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352" name="Shape 3352"/>
            <p:cNvGrpSpPr/>
            <p:nvPr/>
          </p:nvGrpSpPr>
          <p:grpSpPr>
            <a:xfrm>
              <a:off y="1939924" x="4735512"/>
              <a:ext cy="214312" cx="333375"/>
              <a:chOff y="8974136" x="13546137"/>
              <a:chExt cy="428625" cx="1238250"/>
            </a:xfrm>
          </p:grpSpPr>
          <p:cxnSp>
            <p:nvCxnSpPr>
              <p:cNvPr id="3353" name="Shape 3353"/>
              <p:cNvCxnSpPr/>
              <p:nvPr/>
            </p:nvCxnSpPr>
            <p:spPr>
              <a:xfrm>
                <a:off y="8974136" x="14760575"/>
                <a:ext cy="379412" cx="1587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354" name="Shape 3354"/>
              <p:cNvSpPr/>
              <p:nvPr/>
            </p:nvSpPr>
            <p:spPr>
              <a:xfrm rot="5400000">
                <a:off y="8569324" x="13950949"/>
                <a:ext cy="1238250" cx="428625"/>
              </a:xfrm>
              <a:prstGeom prst="rtTriangle">
                <a:avLst/>
              </a:prstGeom>
              <a:solidFill>
                <a:schemeClr val="lt1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3355" name="Shape 3355"/>
            <p:cNvGrpSpPr/>
            <p:nvPr/>
          </p:nvGrpSpPr>
          <p:grpSpPr>
            <a:xfrm flipH="1">
              <a:off y="2930525" x="4341811"/>
              <a:ext cy="252412" cx="384175"/>
              <a:chOff y="8974136" x="13546137"/>
              <a:chExt cy="428625" cx="1238250"/>
            </a:xfrm>
          </p:grpSpPr>
          <p:cxnSp>
            <p:nvCxnSpPr>
              <p:cNvPr id="3356" name="Shape 3356"/>
              <p:cNvCxnSpPr/>
              <p:nvPr/>
            </p:nvCxnSpPr>
            <p:spPr>
              <a:xfrm>
                <a:off y="8974136" x="14760575"/>
                <a:ext cy="379412" cx="1587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357" name="Shape 3357"/>
              <p:cNvSpPr/>
              <p:nvPr/>
            </p:nvSpPr>
            <p:spPr>
              <a:xfrm rot="5400000">
                <a:off y="8569324" x="13950949"/>
                <a:ext cy="1238250" cx="428625"/>
              </a:xfrm>
              <a:prstGeom prst="rtTriangle">
                <a:avLst/>
              </a:prstGeom>
              <a:solidFill>
                <a:schemeClr val="lt1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3358" name="Shape 3358"/>
            <p:cNvGrpSpPr/>
            <p:nvPr/>
          </p:nvGrpSpPr>
          <p:grpSpPr>
            <a:xfrm rot="270">
              <a:off y="3630078" x="6211887"/>
              <a:ext cy="311683" cx="490537"/>
              <a:chOff y="415147" x="4476750"/>
              <a:chExt cy="2309002" cx="666750"/>
            </a:xfrm>
          </p:grpSpPr>
          <p:cxnSp>
            <p:nvCxnSpPr>
              <p:cNvPr id="3359" name="Shape 3359"/>
              <p:cNvCxnSpPr/>
              <p:nvPr/>
            </p:nvCxnSpPr>
            <p:spPr>
              <a:xfrm>
                <a:off y="2571750" x="44767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grpSp>
            <p:nvGrpSpPr>
              <p:cNvPr id="3360" name="Shape 3360"/>
              <p:cNvGrpSpPr/>
              <p:nvPr/>
            </p:nvGrpSpPr>
            <p:grpSpPr>
              <a:xfrm>
                <a:off y="415147" x="4651216"/>
                <a:ext cy="2309002" cx="492283"/>
                <a:chOff y="415147" x="4651216"/>
                <a:chExt cy="2309002" cx="492283"/>
              </a:xfrm>
            </p:grpSpPr>
            <p:grpSp>
              <p:nvGrpSpPr>
                <p:cNvPr id="3361" name="Shape 3361"/>
                <p:cNvGrpSpPr/>
                <p:nvPr/>
              </p:nvGrpSpPr>
              <p:grpSpPr>
                <a:xfrm>
                  <a:off y="415147" x="4651216"/>
                  <a:ext cy="2179606" cx="432116"/>
                  <a:chOff y="1158097" x="4784566"/>
                  <a:chExt cy="2179606" cx="432116"/>
                </a:xfrm>
              </p:grpSpPr>
              <p:grpSp>
                <p:nvGrpSpPr>
                  <p:cNvPr id="3362" name="Shape 3362"/>
                  <p:cNvGrpSpPr/>
                  <p:nvPr/>
                </p:nvGrpSpPr>
                <p:grpSpPr>
                  <a:xfrm>
                    <a:off y="1158097" x="4784566"/>
                    <a:ext cy="2179606" cx="432116"/>
                    <a:chOff y="1593126" x="4998406"/>
                    <a:chExt cy="3900347" cx="829937"/>
                  </a:xfrm>
                </p:grpSpPr>
                <p:grpSp>
                  <p:nvGrpSpPr>
                    <p:cNvPr id="3363" name="Shape 3363"/>
                    <p:cNvGrpSpPr/>
                    <p:nvPr/>
                  </p:nvGrpSpPr>
                  <p:grpSpPr>
                    <a:xfrm>
                      <a:off y="1593126" x="4998406"/>
                      <a:ext cy="3900347" cx="829937"/>
                      <a:chOff y="1364526" x="3547552"/>
                      <a:chExt cy="3900347" cx="912244"/>
                    </a:xfrm>
                  </p:grpSpPr>
                  <p:sp>
                    <p:nvSpPr>
                      <p:cNvPr id="3364" name="Shape 3364"/>
                      <p:cNvSpPr/>
                      <p:nvPr/>
                    </p:nvSpPr>
                    <p:spPr>
                      <a:xfrm rot="5340000">
                        <a:off y="2892425" x="2060574"/>
                        <a:ext cy="844549" cx="3886200"/>
                      </a:xfrm>
                      <a:custGeom>
                        <a:pathLst>
                          <a:path w="1153" extrusionOk="0" h="204">
                            <a:moveTo>
                              <a:pt y="69" x="904"/>
                            </a:moveTo>
                            <a:lnTo>
                              <a:pt y="72" x="944"/>
                            </a:lnTo>
                            <a:lnTo>
                              <a:pt y="74" x="985"/>
                            </a:lnTo>
                            <a:lnTo>
                              <a:pt y="79" x="1025"/>
                            </a:lnTo>
                            <a:lnTo>
                              <a:pt y="83" x="1061"/>
                            </a:lnTo>
                            <a:lnTo>
                              <a:pt y="86" x="1093"/>
                            </a:lnTo>
                            <a:lnTo>
                              <a:pt y="90" x="1122"/>
                            </a:lnTo>
                            <a:lnTo>
                              <a:pt y="94" x="1140"/>
                            </a:lnTo>
                            <a:lnTo>
                              <a:pt y="97" x="1152"/>
                            </a:lnTo>
                            <a:lnTo>
                              <a:pt y="97" x="1153"/>
                            </a:lnTo>
                            <a:lnTo>
                              <a:pt y="99" x="1153"/>
                            </a:lnTo>
                            <a:lnTo>
                              <a:pt y="99" x="1153"/>
                            </a:lnTo>
                            <a:lnTo>
                              <a:pt y="100" x="1153"/>
                            </a:lnTo>
                            <a:lnTo>
                              <a:pt y="134" x="1153"/>
                            </a:lnTo>
                            <a:lnTo>
                              <a:pt y="136" x="1152"/>
                            </a:lnTo>
                            <a:lnTo>
                              <a:pt y="138" x="1152"/>
                            </a:lnTo>
                            <a:lnTo>
                              <a:pt y="140" x="1149"/>
                            </a:lnTo>
                            <a:lnTo>
                              <a:pt y="140" x="1147"/>
                            </a:lnTo>
                            <a:lnTo>
                              <a:pt y="141" x="1146"/>
                            </a:lnTo>
                            <a:lnTo>
                              <a:pt y="143" x="1146"/>
                            </a:lnTo>
                            <a:lnTo>
                              <a:pt y="151" x="1146"/>
                            </a:lnTo>
                            <a:lnTo>
                              <a:pt y="163" x="1142"/>
                            </a:lnTo>
                            <a:lnTo>
                              <a:pt y="175" x="1137"/>
                            </a:lnTo>
                            <a:lnTo>
                              <a:pt y="185" x="1132"/>
                            </a:lnTo>
                            <a:lnTo>
                              <a:pt y="191" x="1127"/>
                            </a:lnTo>
                            <a:lnTo>
                              <a:pt y="195" x="1123"/>
                            </a:lnTo>
                            <a:lnTo>
                              <a:pt y="198" x="1117"/>
                            </a:lnTo>
                            <a:lnTo>
                              <a:pt y="198" x="1112"/>
                            </a:lnTo>
                            <a:lnTo>
                              <a:pt y="201" x="1061"/>
                            </a:lnTo>
                            <a:lnTo>
                              <a:pt y="203" x="1016"/>
                            </a:lnTo>
                            <a:lnTo>
                              <a:pt y="204" x="975"/>
                            </a:lnTo>
                            <a:lnTo>
                              <a:pt y="204" x="931"/>
                            </a:lnTo>
                            <a:lnTo>
                              <a:pt y="203" x="879"/>
                            </a:lnTo>
                            <a:lnTo>
                              <a:pt y="200" x="812"/>
                            </a:lnTo>
                            <a:lnTo>
                              <a:pt y="194" x="726"/>
                            </a:lnTo>
                            <a:lnTo>
                              <a:pt y="188" x="616"/>
                            </a:lnTo>
                            <a:lnTo>
                              <a:pt y="173" x="205"/>
                            </a:lnTo>
                            <a:lnTo>
                              <a:pt y="174" x="179"/>
                            </a:lnTo>
                            <a:lnTo>
                              <a:pt y="177" x="156"/>
                            </a:lnTo>
                            <a:lnTo>
                              <a:pt y="180" x="133"/>
                            </a:lnTo>
                            <a:lnTo>
                              <a:pt y="181" x="115"/>
                            </a:lnTo>
                            <a:lnTo>
                              <a:pt y="181" x="15"/>
                            </a:lnTo>
                            <a:lnTo>
                              <a:pt y="180" x="13"/>
                            </a:lnTo>
                            <a:lnTo>
                              <a:pt y="180" x="8"/>
                            </a:lnTo>
                            <a:lnTo>
                              <a:pt y="178" x="6"/>
                            </a:lnTo>
                            <a:lnTo>
                              <a:pt y="175" x="4"/>
                            </a:lnTo>
                            <a:lnTo>
                              <a:pt y="170" x="1"/>
                            </a:lnTo>
                            <a:lnTo>
                              <a:pt y="163" x="0"/>
                            </a:lnTo>
                            <a:lnTo>
                              <a:pt y="12" x="13"/>
                            </a:lnTo>
                            <a:lnTo>
                              <a:pt y="8" x="14"/>
                            </a:lnTo>
                            <a:lnTo>
                              <a:pt y="3" x="15"/>
                            </a:lnTo>
                            <a:lnTo>
                              <a:pt y="2" x="18"/>
                            </a:lnTo>
                            <a:lnTo>
                              <a:pt y="0" x="23"/>
                            </a:lnTo>
                            <a:lnTo>
                              <a:pt y="2" x="77"/>
                            </a:lnTo>
                            <a:lnTo>
                              <a:pt y="3" x="89"/>
                            </a:lnTo>
                            <a:lnTo>
                              <a:pt y="8" x="101"/>
                            </a:lnTo>
                            <a:lnTo>
                              <a:pt y="12" x="112"/>
                            </a:lnTo>
                            <a:lnTo>
                              <a:pt y="19" x="124"/>
                            </a:lnTo>
                            <a:lnTo>
                              <a:pt y="72" x="210"/>
                            </a:lnTo>
                            <a:lnTo>
                              <a:pt y="76" x="217"/>
                            </a:lnTo>
                            <a:lnTo>
                              <a:pt y="79" x="224"/>
                            </a:lnTo>
                            <a:lnTo>
                              <a:pt y="80" x="232"/>
                            </a:lnTo>
                            <a:lnTo>
                              <a:pt y="83" x="239"/>
                            </a:lnTo>
                            <a:lnTo>
                              <a:pt y="84" x="256"/>
                            </a:lnTo>
                            <a:lnTo>
                              <a:pt y="83" x="273"/>
                            </a:lnTo>
                            <a:lnTo>
                              <a:pt y="56" x="657"/>
                            </a:lnTo>
                            <a:lnTo>
                              <a:pt y="62" x="660"/>
                            </a:lnTo>
                            <a:lnTo>
                              <a:pt y="83" x="682"/>
                            </a:lnTo>
                            <a:lnTo>
                              <a:pt y="97" x="803"/>
                            </a:lnTo>
                            <a:lnTo>
                              <a:pt y="97" x="817"/>
                            </a:lnTo>
                            <a:lnTo>
                              <a:pt y="97" x="832"/>
                            </a:lnTo>
                            <a:lnTo>
                              <a:pt y="96" x="846"/>
                            </a:lnTo>
                            <a:lnTo>
                              <a:pt y="93" x="860"/>
                            </a:lnTo>
                            <a:lnTo>
                              <a:pt y="89" x="873"/>
                            </a:lnTo>
                            <a:lnTo>
                              <a:pt y="83" x="884"/>
                            </a:lnTo>
                            <a:lnTo>
                              <a:pt y="77" x="896"/>
                            </a:lnTo>
                            <a:lnTo>
                              <a:pt y="69" x="904"/>
                            </a:lnTo>
                            <a:close/>
                          </a:path>
                        </a:pathLst>
                      </a:custGeom>
                      <a:solidFill>
                        <a:srgbClr val="FFFF66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  <p:sp>
                    <p:nvSpPr>
                      <p:cNvPr id="3365" name="Shape 3365"/>
                      <p:cNvSpPr/>
                      <p:nvPr/>
                    </p:nvSpPr>
                    <p:spPr>
                      <a:xfrm rot="5339999">
                        <a:off y="3851275" x="3702049"/>
                        <a:ext cy="274637" cx="855661"/>
                      </a:xfrm>
                      <a:custGeom>
                        <a:pathLst>
                          <a:path w="247" extrusionOk="0" h="69">
                            <a:moveTo>
                              <a:pt y="19" x="0"/>
                            </a:moveTo>
                            <a:lnTo>
                              <a:pt y="50" x="15"/>
                            </a:lnTo>
                            <a:lnTo>
                              <a:pt y="55" x="54"/>
                            </a:lnTo>
                            <a:lnTo>
                              <a:pt y="69" x="148"/>
                            </a:lnTo>
                            <a:lnTo>
                              <a:pt y="56" x="241"/>
                            </a:lnTo>
                            <a:lnTo>
                              <a:pt y="32" x="247"/>
                            </a:lnTo>
                            <a:lnTo>
                              <a:pt y="25" x="227"/>
                            </a:lnTo>
                            <a:lnTo>
                              <a:pt y="18" x="206"/>
                            </a:lnTo>
                            <a:lnTo>
                              <a:pt y="12" x="185"/>
                            </a:lnTo>
                            <a:lnTo>
                              <a:pt y="6" x="165"/>
                            </a:lnTo>
                            <a:lnTo>
                              <a:pt y="2" x="148"/>
                            </a:lnTo>
                            <a:lnTo>
                              <a:pt y="0" x="131"/>
                            </a:lnTo>
                            <a:lnTo>
                              <a:pt y="2" x="111"/>
                            </a:lnTo>
                            <a:lnTo>
                              <a:pt y="5" x="89"/>
                            </a:lnTo>
                            <a:lnTo>
                              <a:pt y="19" x="0"/>
                            </a:lnTo>
                            <a:close/>
                          </a:path>
                        </a:pathLst>
                      </a:custGeom>
                      <a:solidFill>
                        <a:schemeClr val="hlink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</p:grpSp>
                <p:sp>
                  <p:nvSpPr>
                    <p:cNvPr id="3366" name="Shape 3366"/>
                    <p:cNvSpPr/>
                    <p:nvPr/>
                  </p:nvSpPr>
                  <p:spPr>
                    <a:xfrm rot="5340000">
                      <a:off y="4075111" x="4686300"/>
                      <a:ext cy="152400" cx="1143000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367" name="Shape 3367"/>
                    <p:cNvSpPr/>
                    <p:nvPr/>
                  </p:nvSpPr>
                  <p:spPr>
                    <a:xfrm rot="5400000" flipH="1">
                      <a:off y="2017712" x="5027611"/>
                      <a:ext cy="74612" cx="458787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cxnSp>
                <p:nvCxnSpPr>
                  <p:cNvPr id="3368" name="Shape 3368"/>
                  <p:cNvCxnSpPr/>
                  <p:nvPr/>
                </p:nvCxnSpPr>
                <p:spPr>
                  <a:xfrm>
                    <a:off y="1304925" x="4867275"/>
                    <a:ext cy="0" cx="333374"/>
                  </a:xfrm>
                  <a:prstGeom prst="straightConnector1">
                    <a:avLst/>
                  </a:prstGeom>
                  <a:noFill/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</p:cxnSp>
            </p:grpSp>
            <p:sp>
              <p:nvSpPr>
                <p:cNvPr id="3369" name="Shape 3369"/>
                <p:cNvSpPr/>
                <p:nvPr/>
              </p:nvSpPr>
              <p:spPr>
                <a:xfrm rot="10800000" flipH="1">
                  <a:off y="2571750" x="4743450"/>
                  <a:ext cy="152399" cx="114300"/>
                </a:xfrm>
                <a:prstGeom prst="triangle">
                  <a:avLst>
                    <a:gd fmla="val 50000" name="adj"/>
                  </a:avLst>
                </a:prstGeom>
                <a:solidFill>
                  <a:schemeClr val="lt2"/>
                </a:solidFill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  <p:txBody>
                <a:bodyPr bIns="45700" rIns="91425" lIns="91425" tIns="45700" anchor="ctr" anchorCtr="0">
                  <a:noAutofit/>
                </a:bodyPr>
                <a:lstStyle/>
                <a:p/>
              </p:txBody>
            </p:sp>
            <p:cxnSp>
              <p:nvCxnSpPr>
                <p:cNvPr id="3370" name="Shape 3370"/>
                <p:cNvCxnSpPr/>
                <p:nvPr/>
              </p:nvCxnSpPr>
              <p:spPr>
                <a:xfrm>
                  <a:off y="2571750" x="4819650"/>
                  <a:ext cy="0" cx="323850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</p:grpSp>
      </p:grpSp>
      <p:sp>
        <p:nvSpPr>
          <p:cNvPr id="3371" name="Shape 3371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P-13.09.01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375" name="Shape 33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376" name="Shape 3376"/>
          <p:cNvSpPr/>
          <p:nvPr/>
        </p:nvSpPr>
        <p:spPr>
          <a:xfrm>
            <a:off y="3743325" x="6897686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377" name="Shape 3377"/>
          <p:cNvSpPr/>
          <p:nvPr/>
        </p:nvSpPr>
        <p:spPr>
          <a:xfrm>
            <a:off y="1020762" x="2559050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378" name="Shape 3378"/>
          <p:cNvGrpSpPr/>
          <p:nvPr/>
        </p:nvGrpSpPr>
        <p:grpSpPr>
          <a:xfrm rot="270">
            <a:off y="964666" x="1946275"/>
            <a:ext cy="311683" cx="490537"/>
            <a:chOff y="415147" x="4476750"/>
            <a:chExt cy="2309002" cx="666750"/>
          </a:xfrm>
        </p:grpSpPr>
        <p:cxnSp>
          <p:nvCxnSpPr>
            <p:cNvPr id="3379" name="Shape 337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380" name="Shape 338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381" name="Shape 338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382" name="Shape 338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383" name="Shape 338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384" name="Shape 338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385" name="Shape 338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386" name="Shape 3386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387" name="Shape 338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388" name="Shape 338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389" name="Shape 338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390" name="Shape 339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cxnSp>
        <p:nvCxnSpPr>
          <p:cNvPr id="3391" name="Shape 3391"/>
          <p:cNvCxnSpPr/>
          <p:nvPr/>
        </p:nvCxnSpPr>
        <p:spPr>
          <a:xfrm>
            <a:off y="1127125" x="2968625"/>
            <a:ext cy="1587" cx="1755774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392" name="Shape 3392"/>
          <p:cNvCxnSpPr/>
          <p:nvPr/>
        </p:nvCxnSpPr>
        <p:spPr>
          <a:xfrm>
            <a:off y="3762375" x="5119687"/>
            <a:ext cy="1587" cx="1366836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393" name="Shape 3393"/>
          <p:cNvCxnSpPr/>
          <p:nvPr/>
        </p:nvCxnSpPr>
        <p:spPr>
          <a:xfrm>
            <a:off y="1139825" x="4713287"/>
            <a:ext cy="2058987" cx="0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3394" name="Shape 3394"/>
          <p:cNvGrpSpPr/>
          <p:nvPr/>
        </p:nvGrpSpPr>
        <p:grpSpPr>
          <a:xfrm>
            <a:off y="1289049" x="4367212"/>
            <a:ext cy="265112" cx="701675"/>
            <a:chOff y="8974136" x="13546137"/>
            <a:chExt cy="428625" cx="1238250"/>
          </a:xfrm>
        </p:grpSpPr>
        <p:cxnSp>
          <p:nvCxnSpPr>
            <p:cNvPr id="3395" name="Shape 3395"/>
            <p:cNvCxnSpPr/>
            <p:nvPr/>
          </p:nvCxnSpPr>
          <p:spPr>
            <a:xfrm>
              <a:off y="8974136" x="14760575"/>
              <a:ext cy="379412" cx="1587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396" name="Shape 3396"/>
            <p:cNvSpPr/>
            <p:nvPr/>
          </p:nvSpPr>
          <p:spPr>
            <a:xfrm rot="5400000">
              <a:off y="8569324" x="13950949"/>
              <a:ext cy="1238250" cx="428625"/>
            </a:xfrm>
            <a:prstGeom prst="rtTriangle">
              <a:avLst/>
            </a:prstGeom>
            <a:solidFill>
              <a:schemeClr val="lt1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3397" name="Shape 3397"/>
          <p:cNvGrpSpPr/>
          <p:nvPr/>
        </p:nvGrpSpPr>
        <p:grpSpPr>
          <a:xfrm>
            <a:off y="1584324" x="4367212"/>
            <a:ext cy="265112" cx="701675"/>
            <a:chOff y="8974136" x="13546137"/>
            <a:chExt cy="428625" cx="1238250"/>
          </a:xfrm>
        </p:grpSpPr>
        <p:cxnSp>
          <p:nvCxnSpPr>
            <p:cNvPr id="3398" name="Shape 3398"/>
            <p:cNvCxnSpPr/>
            <p:nvPr/>
          </p:nvCxnSpPr>
          <p:spPr>
            <a:xfrm>
              <a:off y="8974136" x="14760575"/>
              <a:ext cy="379412" cx="1587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399" name="Shape 3399"/>
            <p:cNvSpPr/>
            <p:nvPr/>
          </p:nvSpPr>
          <p:spPr>
            <a:xfrm rot="5400000">
              <a:off y="8569324" x="13950949"/>
              <a:ext cy="1238250" cx="428625"/>
            </a:xfrm>
            <a:prstGeom prst="rtTriangle">
              <a:avLst/>
            </a:prstGeom>
            <a:solidFill>
              <a:schemeClr val="lt1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cxnSp>
        <p:nvCxnSpPr>
          <p:cNvPr id="3400" name="Shape 3400"/>
          <p:cNvCxnSpPr/>
          <p:nvPr/>
        </p:nvCxnSpPr>
        <p:spPr>
          <a:xfrm>
            <a:off y="1223962" x="5191125"/>
            <a:ext cy="800099" cx="0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401" name="Shape 3401"/>
          <p:cNvCxnSpPr/>
          <p:nvPr/>
        </p:nvCxnSpPr>
        <p:spPr>
          <a:xfrm rot="10800000">
            <a:off y="3200400" x="4718050"/>
            <a:ext cy="557211" cx="388936"/>
          </a:xfrm>
          <a:prstGeom prst="straightConnector1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3402" name="Shape 3402"/>
          <p:cNvGrpSpPr/>
          <p:nvPr/>
        </p:nvGrpSpPr>
        <p:grpSpPr>
          <a:xfrm rot="270">
            <a:off y="3604678" x="5043487"/>
            <a:ext cy="311683" cx="490537"/>
            <a:chOff y="415147" x="4476750"/>
            <a:chExt cy="2309002" cx="666750"/>
          </a:xfrm>
        </p:grpSpPr>
        <p:cxnSp>
          <p:nvCxnSpPr>
            <p:cNvPr id="3403" name="Shape 340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404" name="Shape 340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405" name="Shape 340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406" name="Shape 340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407" name="Shape 340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408" name="Shape 340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409" name="Shape 340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410" name="Shape 341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411" name="Shape 341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412" name="Shape 341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413" name="Shape 341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414" name="Shape 341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415" name="Shape 3415"/>
          <p:cNvGrpSpPr/>
          <p:nvPr/>
        </p:nvGrpSpPr>
        <p:grpSpPr>
          <a:xfrm rot="-100">
            <a:off y="964666" x="4156075"/>
            <a:ext cy="311683" cx="490537"/>
            <a:chOff y="415147" x="4476750"/>
            <a:chExt cy="2309002" cx="666750"/>
          </a:xfrm>
        </p:grpSpPr>
        <p:cxnSp>
          <p:nvCxnSpPr>
            <p:cNvPr id="3416" name="Shape 341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417" name="Shape 341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418" name="Shape 341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419" name="Shape 341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420" name="Shape 342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421" name="Shape 342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422" name="Shape 342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423" name="Shape 342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424" name="Shape 342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425" name="Shape 342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426" name="Shape 342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427" name="Shape 342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428" name="Shape 3428"/>
          <p:cNvGrpSpPr/>
          <p:nvPr/>
        </p:nvGrpSpPr>
        <p:grpSpPr>
          <a:xfrm flipH="1">
            <a:off y="2127249" x="4316411"/>
            <a:ext cy="265112" cx="701675"/>
            <a:chOff y="8974136" x="13546137"/>
            <a:chExt cy="428625" cx="1238250"/>
          </a:xfrm>
        </p:grpSpPr>
        <p:cxnSp>
          <p:nvCxnSpPr>
            <p:cNvPr id="3429" name="Shape 3429"/>
            <p:cNvCxnSpPr/>
            <p:nvPr/>
          </p:nvCxnSpPr>
          <p:spPr>
            <a:xfrm>
              <a:off y="8974136" x="14760575"/>
              <a:ext cy="379412" cx="1587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430" name="Shape 3430"/>
            <p:cNvSpPr/>
            <p:nvPr/>
          </p:nvSpPr>
          <p:spPr>
            <a:xfrm rot="5400000">
              <a:off y="8569324" x="13950949"/>
              <a:ext cy="1238250" cx="428625"/>
            </a:xfrm>
            <a:prstGeom prst="rtTriangle">
              <a:avLst/>
            </a:prstGeom>
            <a:solidFill>
              <a:schemeClr val="lt1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3431" name="Shape 3431"/>
          <p:cNvGrpSpPr/>
          <p:nvPr/>
        </p:nvGrpSpPr>
        <p:grpSpPr>
          <a:xfrm flipH="1">
            <a:off y="2473324" x="4316411"/>
            <a:ext cy="265112" cx="701675"/>
            <a:chOff y="8974136" x="13546137"/>
            <a:chExt cy="428625" cx="1238250"/>
          </a:xfrm>
        </p:grpSpPr>
        <p:cxnSp>
          <p:nvCxnSpPr>
            <p:cNvPr id="3432" name="Shape 3432"/>
            <p:cNvCxnSpPr/>
            <p:nvPr/>
          </p:nvCxnSpPr>
          <p:spPr>
            <a:xfrm>
              <a:off y="8974136" x="14760575"/>
              <a:ext cy="379412" cx="1587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433" name="Shape 3433"/>
            <p:cNvSpPr/>
            <p:nvPr/>
          </p:nvSpPr>
          <p:spPr>
            <a:xfrm rot="5400000">
              <a:off y="8569324" x="13950949"/>
              <a:ext cy="1238250" cx="428625"/>
            </a:xfrm>
            <a:prstGeom prst="rtTriangle">
              <a:avLst/>
            </a:prstGeom>
            <a:solidFill>
              <a:schemeClr val="lt1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cxnSp>
        <p:nvCxnSpPr>
          <p:cNvPr id="3434" name="Shape 3434"/>
          <p:cNvCxnSpPr/>
          <p:nvPr/>
        </p:nvCxnSpPr>
        <p:spPr>
          <a:xfrm flipH="1">
            <a:off y="2112961" x="4213225"/>
            <a:ext cy="863599" cx="12699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3435" name="Shape 3435"/>
          <p:cNvGrpSpPr/>
          <p:nvPr/>
        </p:nvGrpSpPr>
        <p:grpSpPr>
          <a:xfrm>
            <a:off y="1851024" x="4722812"/>
            <a:ext cy="214312" cx="333375"/>
            <a:chOff y="8974136" x="13546137"/>
            <a:chExt cy="428625" cx="1238250"/>
          </a:xfrm>
        </p:grpSpPr>
        <p:cxnSp>
          <p:nvCxnSpPr>
            <p:cNvPr id="3436" name="Shape 3436"/>
            <p:cNvCxnSpPr/>
            <p:nvPr/>
          </p:nvCxnSpPr>
          <p:spPr>
            <a:xfrm>
              <a:off y="8974136" x="14760575"/>
              <a:ext cy="379412" cx="1587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437" name="Shape 3437"/>
            <p:cNvSpPr/>
            <p:nvPr/>
          </p:nvSpPr>
          <p:spPr>
            <a:xfrm rot="5400000">
              <a:off y="8569324" x="13950949"/>
              <a:ext cy="1238250" cx="428625"/>
            </a:xfrm>
            <a:prstGeom prst="rtTriangle">
              <a:avLst/>
            </a:prstGeom>
            <a:solidFill>
              <a:schemeClr val="lt1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3438" name="Shape 3438"/>
          <p:cNvGrpSpPr/>
          <p:nvPr/>
        </p:nvGrpSpPr>
        <p:grpSpPr>
          <a:xfrm flipH="1">
            <a:off y="2765425" x="4316411"/>
            <a:ext cy="252412" cx="384175"/>
            <a:chOff y="8974136" x="13546137"/>
            <a:chExt cy="428625" cx="1238250"/>
          </a:xfrm>
        </p:grpSpPr>
        <p:cxnSp>
          <p:nvCxnSpPr>
            <p:cNvPr id="3439" name="Shape 3439"/>
            <p:cNvCxnSpPr/>
            <p:nvPr/>
          </p:nvCxnSpPr>
          <p:spPr>
            <a:xfrm>
              <a:off y="8974136" x="14760575"/>
              <a:ext cy="379412" cx="1587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440" name="Shape 3440"/>
            <p:cNvSpPr/>
            <p:nvPr/>
          </p:nvSpPr>
          <p:spPr>
            <a:xfrm rot="5400000">
              <a:off y="8569324" x="13950949"/>
              <a:ext cy="1238250" cx="428625"/>
            </a:xfrm>
            <a:prstGeom prst="rtTriangle">
              <a:avLst/>
            </a:prstGeom>
            <a:solidFill>
              <a:schemeClr val="lt1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3441" name="Shape 3441"/>
          <p:cNvGrpSpPr/>
          <p:nvPr/>
        </p:nvGrpSpPr>
        <p:grpSpPr>
          <a:xfrm rot="270">
            <a:off y="3630078" x="6211887"/>
            <a:ext cy="311683" cx="490537"/>
            <a:chOff y="415147" x="4476750"/>
            <a:chExt cy="2309002" cx="666750"/>
          </a:xfrm>
        </p:grpSpPr>
        <p:cxnSp>
          <p:nvCxnSpPr>
            <p:cNvPr id="3442" name="Shape 3442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443" name="Shape 3443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444" name="Shape 3444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445" name="Shape 3445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446" name="Shape 3446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447" name="Shape 3447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448" name="Shape 3448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449" name="Shape 3449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450" name="Shape 3450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451" name="Shape 3451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452" name="Shape 3452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453" name="Shape 3453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454" name="Shape 3454"/>
          <p:cNvSpPr/>
          <p:nvPr/>
        </p:nvSpPr>
        <p:spPr>
          <a:xfrm>
            <a:off y="727075" x="5102225"/>
            <a:ext cy="336549" cx="326707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Snap entry - </a:t>
            </a:r>
            <a:r>
              <a:rPr strike="noStrike" u="none" b="1" cap="none" baseline="0" sz="1600" lang="en-US" i="0">
                <a:solidFill>
                  <a:srgbClr val="F76531"/>
                </a:solidFill>
                <a:latin typeface="Arial"/>
                <a:ea typeface="Arial"/>
                <a:cs typeface="Arial"/>
                <a:sym typeface="Arial"/>
              </a:rPr>
              <a:t>zero points!</a:t>
            </a:r>
          </a:p>
        </p:txBody>
      </p:sp>
      <p:sp>
        <p:nvSpPr>
          <p:cNvPr id="3455" name="Shape 3455"/>
          <p:cNvSpPr/>
          <p:nvPr/>
        </p:nvSpPr>
        <p:spPr>
          <a:xfrm>
            <a:off y="1212850" x="5462587"/>
            <a:ext cy="336549" cx="326707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Forced entry: </a:t>
            </a:r>
            <a:r>
              <a:rPr strike="noStrike" u="none" b="1" cap="none" baseline="0" sz="16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downgrade</a:t>
            </a: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3456" name="Shape 3456"/>
          <p:cNvSpPr/>
          <p:nvPr/>
        </p:nvSpPr>
        <p:spPr>
          <a:xfrm>
            <a:off y="1644650" x="5449887"/>
            <a:ext cy="336549" cx="326707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Spiral dive - </a:t>
            </a:r>
            <a:r>
              <a:rPr strike="noStrike" u="none" b="1" cap="none" baseline="0" sz="16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0 points!</a:t>
            </a:r>
          </a:p>
        </p:txBody>
      </p:sp>
      <p:sp>
        <p:nvSpPr>
          <p:cNvPr id="3457" name="Shape 3457"/>
          <p:cNvSpPr/>
          <p:nvPr/>
        </p:nvSpPr>
        <p:spPr>
          <a:xfrm>
            <a:off y="1873250" x="573087"/>
            <a:ext cy="336549" cx="344487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Spin reversal must be immediate.</a:t>
            </a:r>
          </a:p>
        </p:txBody>
      </p:sp>
      <p:sp>
        <p:nvSpPr>
          <p:cNvPr id="3458" name="Shape 3458"/>
          <p:cNvSpPr/>
          <p:nvPr/>
        </p:nvSpPr>
        <p:spPr>
          <a:xfrm>
            <a:off y="1993900" x="46355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459" name="Shape 3459"/>
          <p:cNvSpPr/>
          <p:nvPr/>
        </p:nvSpPr>
        <p:spPr>
          <a:xfrm>
            <a:off y="3263900" x="46482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460" name="Shape 3460"/>
          <p:cNvSpPr/>
          <p:nvPr/>
        </p:nvSpPr>
        <p:spPr>
          <a:xfrm>
            <a:off y="2946400" x="46482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461" name="Shape 3461"/>
          <p:cNvSpPr/>
          <p:nvPr/>
        </p:nvSpPr>
        <p:spPr>
          <a:xfrm>
            <a:off y="1028700" x="46101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462" name="Shape 3462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P-13.09.02</a:t>
            </a:r>
          </a:p>
        </p:txBody>
      </p:sp>
      <p:sp>
        <p:nvSpPr>
          <p:cNvPr id="3463" name="Shape 3463"/>
          <p:cNvSpPr/>
          <p:nvPr/>
        </p:nvSpPr>
        <p:spPr>
          <a:xfrm>
            <a:off y="165100" x="1552575"/>
            <a:ext cy="323850" cx="7591424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P-13.09</a:t>
            </a:r>
            <a:r>
              <a:rPr strike="noStrike" u="none" b="0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Spin with 2 ½   turns, </a:t>
            </a:r>
            <a:r>
              <a:rPr strike="noStrike" u="none" b="1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½   turns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 opposite direction</a:t>
            </a:r>
            <a:r>
              <a:rPr strike="noStrike" u="none" b="0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467" name="Shape 34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468" name="Shape 3468"/>
          <p:cNvSpPr/>
          <p:nvPr/>
        </p:nvSpPr>
        <p:spPr>
          <a:xfrm>
            <a:off y="104775" x="1608137"/>
            <a:ext cy="568324" cx="7292974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just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P-13.10: Pull-Push-Pull Humpty Bump with ¼ roll up, </a:t>
            </a:r>
            <a:b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	     ¼ roll down (Option : Consecutive two ¼ rolls up)</a:t>
            </a:r>
          </a:p>
        </p:txBody>
      </p:sp>
      <p:cxnSp>
        <p:nvCxnSpPr>
          <p:cNvPr id="3469" name="Shape 3469"/>
          <p:cNvCxnSpPr/>
          <p:nvPr/>
        </p:nvCxnSpPr>
        <p:spPr>
          <a:xfrm>
            <a:off y="3244850" x="4805362"/>
            <a:ext cy="1587" cx="1143000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470" name="Shape 3470"/>
          <p:cNvCxnSpPr/>
          <p:nvPr/>
        </p:nvCxnSpPr>
        <p:spPr>
          <a:xfrm flipH="1">
            <a:off y="1346200" x="6686549"/>
            <a:ext cy="1374774" cx="11112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471" name="Shape 3471"/>
          <p:cNvCxnSpPr/>
          <p:nvPr/>
        </p:nvCxnSpPr>
        <p:spPr>
          <a:xfrm>
            <a:off y="1652586" x="7762875"/>
            <a:ext cy="1539874" cx="1587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472" name="Shape 3472"/>
          <p:cNvCxnSpPr/>
          <p:nvPr/>
        </p:nvCxnSpPr>
        <p:spPr>
          <a:xfrm rot="-119999" flipH="1">
            <a:off y="1142999" x="7158037"/>
            <a:ext cy="544511" cx="606425"/>
          </a:xfrm>
          <a:prstGeom prst="straightConnector1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473" name="Shape 3473"/>
          <p:cNvCxnSpPr/>
          <p:nvPr/>
        </p:nvCxnSpPr>
        <p:spPr>
          <a:xfrm>
            <a:off y="3702050" x="4611687"/>
            <a:ext cy="0" cx="2325686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474" name="Shape 3474"/>
          <p:cNvCxnSpPr/>
          <p:nvPr/>
        </p:nvCxnSpPr>
        <p:spPr>
          <a:xfrm rot="10800000" flipH="1">
            <a:off y="2698750" x="5884862"/>
            <a:ext cy="546099" cx="800099"/>
          </a:xfrm>
          <a:prstGeom prst="straightConnector1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475" name="Shape 3475"/>
          <p:cNvCxnSpPr/>
          <p:nvPr/>
        </p:nvCxnSpPr>
        <p:spPr>
          <a:xfrm rot="10800000" flipH="1">
            <a:off y="3149599" x="6964361"/>
            <a:ext cy="549275" cx="800099"/>
          </a:xfrm>
          <a:prstGeom prst="straightConnector1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3476" name="Shape 3476"/>
          <p:cNvGrpSpPr/>
          <p:nvPr/>
        </p:nvGrpSpPr>
        <p:grpSpPr>
          <a:xfrm rot="-10799874" flipH="1">
            <a:off y="2041525" x="6484936"/>
            <a:ext cy="747711" cx="327025"/>
            <a:chOff y="11488736" x="7739061"/>
            <a:chExt cy="2989261" cx="6715125"/>
          </a:xfrm>
        </p:grpSpPr>
        <p:cxnSp>
          <p:nvCxnSpPr>
            <p:cNvPr id="3477" name="Shape 3477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478" name="Shape 3478"/>
            <p:cNvSpPr/>
            <p:nvPr/>
          </p:nvSpPr>
          <p:spPr>
            <a:xfrm rot="10800000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3479" name="Shape 3479"/>
          <p:cNvGrpSpPr/>
          <p:nvPr/>
        </p:nvGrpSpPr>
        <p:grpSpPr>
          <a:xfrm rot="10799952" flipH="1">
            <a:off y="1843087" x="7599362"/>
            <a:ext cy="747711" cx="327025"/>
            <a:chOff y="11488736" x="7739061"/>
            <a:chExt cy="2989261" cx="6715125"/>
          </a:xfrm>
        </p:grpSpPr>
        <p:cxnSp>
          <p:nvCxnSpPr>
            <p:cNvPr id="3480" name="Shape 3480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481" name="Shape 3481"/>
            <p:cNvSpPr/>
            <p:nvPr/>
          </p:nvSpPr>
          <p:spPr>
            <a:xfrm rot="10800000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3482" name="Shape 3482"/>
          <p:cNvGrpSpPr/>
          <p:nvPr/>
        </p:nvGrpSpPr>
        <p:grpSpPr>
          <a:xfrm rot="270">
            <a:off y="3469741" x="3513137"/>
            <a:ext cy="311683" cx="490537"/>
            <a:chOff y="415147" x="4476750"/>
            <a:chExt cy="2309002" cx="666750"/>
          </a:xfrm>
        </p:grpSpPr>
        <p:cxnSp>
          <p:nvCxnSpPr>
            <p:cNvPr id="3483" name="Shape 348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484" name="Shape 348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485" name="Shape 348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486" name="Shape 348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487" name="Shape 348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488" name="Shape 348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489" name="Shape 348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490" name="Shape 349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491" name="Shape 349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492" name="Shape 349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493" name="Shape 349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494" name="Shape 349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495" name="Shape 3495"/>
          <p:cNvSpPr/>
          <p:nvPr/>
        </p:nvSpPr>
        <p:spPr>
          <a:xfrm>
            <a:off y="3560762" x="4095750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496" name="Shape 3496"/>
          <p:cNvSpPr/>
          <p:nvPr/>
        </p:nvSpPr>
        <p:spPr>
          <a:xfrm>
            <a:off y="2224086" x="7896225"/>
            <a:ext cy="336549" cx="12477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¼  roll</a:t>
            </a:r>
          </a:p>
        </p:txBody>
      </p:sp>
      <p:grpSp>
        <p:nvGrpSpPr>
          <p:cNvPr id="3497" name="Shape 3497"/>
          <p:cNvGrpSpPr/>
          <p:nvPr/>
        </p:nvGrpSpPr>
        <p:grpSpPr>
          <a:xfrm rot="270" flipH="1">
            <a:off y="3063341" x="4097336"/>
            <a:ext cy="311683" cx="490537"/>
            <a:chOff y="415147" x="4476750"/>
            <a:chExt cy="2309002" cx="666750"/>
          </a:xfrm>
        </p:grpSpPr>
        <p:cxnSp>
          <p:nvCxnSpPr>
            <p:cNvPr id="3498" name="Shape 349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499" name="Shape 349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500" name="Shape 350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501" name="Shape 350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502" name="Shape 350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503" name="Shape 350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504" name="Shape 350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505" name="Shape 350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506" name="Shape 350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507" name="Shape 350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508" name="Shape 350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509" name="Shape 350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cxnSp>
        <p:nvCxnSpPr>
          <p:cNvPr id="3510" name="Shape 3510"/>
          <p:cNvCxnSpPr/>
          <p:nvPr/>
        </p:nvCxnSpPr>
        <p:spPr>
          <a:xfrm rot="-1440000" flipH="1">
            <a:off y="1039812" x="6738937"/>
            <a:ext cy="500062" cx="571499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3511" name="Shape 3511"/>
          <p:cNvGrpSpPr/>
          <p:nvPr/>
        </p:nvGrpSpPr>
        <p:grpSpPr>
          <a:xfrm rot="253" flipH="1">
            <a:off y="983716" x="6956425"/>
            <a:ext cy="311683" cx="490537"/>
            <a:chOff y="415147" x="4476750"/>
            <a:chExt cy="2309002" cx="666750"/>
          </a:xfrm>
        </p:grpSpPr>
        <p:cxnSp>
          <p:nvCxnSpPr>
            <p:cNvPr id="3512" name="Shape 3512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513" name="Shape 3513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514" name="Shape 3514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515" name="Shape 3515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516" name="Shape 3516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517" name="Shape 3517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518" name="Shape 3518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519" name="Shape 3519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520" name="Shape 3520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521" name="Shape 3521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522" name="Shape 3522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523" name="Shape 3523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524" name="Shape 3524"/>
          <p:cNvGrpSpPr/>
          <p:nvPr/>
        </p:nvGrpSpPr>
        <p:grpSpPr>
          <a:xfrm rot="355" flipH="1">
            <a:off y="2324845" x="6537324"/>
            <a:ext cy="491378" cx="311150"/>
            <a:chOff y="415147" x="4476750"/>
            <a:chExt cy="2309002" cx="666750"/>
          </a:xfrm>
        </p:grpSpPr>
        <p:cxnSp>
          <p:nvCxnSpPr>
            <p:cNvPr id="3525" name="Shape 352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526" name="Shape 352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527" name="Shape 352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528" name="Shape 352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529" name="Shape 352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530" name="Shape 353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531" name="Shape 353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532" name="Shape 3532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533" name="Shape 353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534" name="Shape 353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535" name="Shape 353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536" name="Shape 353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537" name="Shape 3537"/>
          <p:cNvGrpSpPr/>
          <p:nvPr/>
        </p:nvGrpSpPr>
        <p:grpSpPr>
          <a:xfrm rot="175">
            <a:off y="2705845" x="7616825"/>
            <a:ext cy="491378" cx="311150"/>
            <a:chOff y="415147" x="4476750"/>
            <a:chExt cy="2309002" cx="666750"/>
          </a:xfrm>
        </p:grpSpPr>
        <p:cxnSp>
          <p:nvCxnSpPr>
            <p:cNvPr id="3538" name="Shape 353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539" name="Shape 353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540" name="Shape 354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541" name="Shape 354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542" name="Shape 354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543" name="Shape 354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544" name="Shape 354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545" name="Shape 354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546" name="Shape 354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547" name="Shape 354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548" name="Shape 354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549" name="Shape 354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550" name="Shape 3550"/>
          <p:cNvSpPr/>
          <p:nvPr/>
        </p:nvSpPr>
        <p:spPr>
          <a:xfrm flipH="1">
            <a:off y="3116261" x="3435349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551" name="Shape 3551"/>
          <p:cNvSpPr/>
          <p:nvPr/>
        </p:nvSpPr>
        <p:spPr>
          <a:xfrm>
            <a:off y="2046286" x="4949825"/>
            <a:ext cy="336549" cx="12477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¼  roll</a:t>
            </a:r>
          </a:p>
        </p:txBody>
      </p:sp>
      <p:sp>
        <p:nvSpPr>
          <p:cNvPr id="3552" name="Shape 3552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P-13.10.01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556" name="Shape 35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57" name="Shape 3557"/>
          <p:cNvSpPr/>
          <p:nvPr/>
        </p:nvSpPr>
        <p:spPr>
          <a:xfrm>
            <a:off y="104775" x="1608137"/>
            <a:ext cy="568324" cx="7292974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just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P-13.10: Pull-Push-Pull Humpty Bump with ¼ roll up, </a:t>
            </a:r>
            <a:b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	     ¼ roll down (Option : Consecutive two ¼ rolls up)</a:t>
            </a:r>
          </a:p>
        </p:txBody>
      </p:sp>
      <p:cxnSp>
        <p:nvCxnSpPr>
          <p:cNvPr id="3558" name="Shape 3558"/>
          <p:cNvCxnSpPr/>
          <p:nvPr/>
        </p:nvCxnSpPr>
        <p:spPr>
          <a:xfrm>
            <a:off y="3244850" x="4805362"/>
            <a:ext cy="1587" cx="1143000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559" name="Shape 3559"/>
          <p:cNvCxnSpPr/>
          <p:nvPr/>
        </p:nvCxnSpPr>
        <p:spPr>
          <a:xfrm flipH="1">
            <a:off y="1346200" x="6686549"/>
            <a:ext cy="1374774" cx="11112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560" name="Shape 3560"/>
          <p:cNvCxnSpPr/>
          <p:nvPr/>
        </p:nvCxnSpPr>
        <p:spPr>
          <a:xfrm>
            <a:off y="1652586" x="7762875"/>
            <a:ext cy="1539874" cx="1587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561" name="Shape 3561"/>
          <p:cNvCxnSpPr/>
          <p:nvPr/>
        </p:nvCxnSpPr>
        <p:spPr>
          <a:xfrm rot="-119999" flipH="1">
            <a:off y="1117599" x="7145337"/>
            <a:ext cy="544511" cx="606425"/>
          </a:xfrm>
          <a:prstGeom prst="straightConnector1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562" name="Shape 3562"/>
          <p:cNvCxnSpPr/>
          <p:nvPr/>
        </p:nvCxnSpPr>
        <p:spPr>
          <a:xfrm>
            <a:off y="3702050" x="4611687"/>
            <a:ext cy="0" cx="2325686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563" name="Shape 3563"/>
          <p:cNvCxnSpPr/>
          <p:nvPr/>
        </p:nvCxnSpPr>
        <p:spPr>
          <a:xfrm rot="10800000" flipH="1">
            <a:off y="2698750" x="5884862"/>
            <a:ext cy="546099" cx="800099"/>
          </a:xfrm>
          <a:prstGeom prst="straightConnector1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564" name="Shape 3564"/>
          <p:cNvCxnSpPr/>
          <p:nvPr/>
        </p:nvCxnSpPr>
        <p:spPr>
          <a:xfrm rot="10800000" flipH="1">
            <a:off y="3149599" x="6964361"/>
            <a:ext cy="549275" cx="800099"/>
          </a:xfrm>
          <a:prstGeom prst="straightConnector1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3565" name="Shape 3565"/>
          <p:cNvGrpSpPr/>
          <p:nvPr/>
        </p:nvGrpSpPr>
        <p:grpSpPr>
          <a:xfrm rot="-10799874" flipH="1">
            <a:off y="2041525" x="6484936"/>
            <a:ext cy="747711" cx="327025"/>
            <a:chOff y="11488736" x="7739061"/>
            <a:chExt cy="2989261" cx="6715125"/>
          </a:xfrm>
        </p:grpSpPr>
        <p:cxnSp>
          <p:nvCxnSpPr>
            <p:cNvPr id="3566" name="Shape 3566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567" name="Shape 3567"/>
            <p:cNvSpPr/>
            <p:nvPr/>
          </p:nvSpPr>
          <p:spPr>
            <a:xfrm rot="10800000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3568" name="Shape 3568"/>
          <p:cNvGrpSpPr/>
          <p:nvPr/>
        </p:nvGrpSpPr>
        <p:grpSpPr>
          <a:xfrm rot="10799952" flipH="1">
            <a:off y="1843087" x="7599362"/>
            <a:ext cy="747711" cx="327025"/>
            <a:chOff y="11488736" x="7739061"/>
            <a:chExt cy="2989261" cx="6715125"/>
          </a:xfrm>
        </p:grpSpPr>
        <p:cxnSp>
          <p:nvCxnSpPr>
            <p:cNvPr id="3569" name="Shape 3569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570" name="Shape 3570"/>
            <p:cNvSpPr/>
            <p:nvPr/>
          </p:nvSpPr>
          <p:spPr>
            <a:xfrm rot="10800000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3571" name="Shape 3571"/>
          <p:cNvGrpSpPr/>
          <p:nvPr/>
        </p:nvGrpSpPr>
        <p:grpSpPr>
          <a:xfrm rot="270">
            <a:off y="3469741" x="3513137"/>
            <a:ext cy="311683" cx="490537"/>
            <a:chOff y="415147" x="4476750"/>
            <a:chExt cy="2309002" cx="666750"/>
          </a:xfrm>
        </p:grpSpPr>
        <p:cxnSp>
          <p:nvCxnSpPr>
            <p:cNvPr id="3572" name="Shape 3572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573" name="Shape 3573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574" name="Shape 3574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575" name="Shape 3575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576" name="Shape 3576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577" name="Shape 3577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578" name="Shape 3578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579" name="Shape 3579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580" name="Shape 3580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581" name="Shape 3581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582" name="Shape 3582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583" name="Shape 3583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584" name="Shape 3584"/>
          <p:cNvSpPr/>
          <p:nvPr/>
        </p:nvSpPr>
        <p:spPr>
          <a:xfrm>
            <a:off y="3560762" x="4095750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585" name="Shape 3585"/>
          <p:cNvSpPr/>
          <p:nvPr/>
        </p:nvSpPr>
        <p:spPr>
          <a:xfrm>
            <a:off y="2224086" x="7896225"/>
            <a:ext cy="336549" cx="12477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¼  roll</a:t>
            </a:r>
          </a:p>
        </p:txBody>
      </p:sp>
      <p:grpSp>
        <p:nvGrpSpPr>
          <p:cNvPr id="3586" name="Shape 3586"/>
          <p:cNvGrpSpPr/>
          <p:nvPr/>
        </p:nvGrpSpPr>
        <p:grpSpPr>
          <a:xfrm rot="270" flipH="1">
            <a:off y="3063341" x="4097336"/>
            <a:ext cy="311683" cx="490537"/>
            <a:chOff y="415147" x="4476750"/>
            <a:chExt cy="2309002" cx="666750"/>
          </a:xfrm>
        </p:grpSpPr>
        <p:cxnSp>
          <p:nvCxnSpPr>
            <p:cNvPr id="3587" name="Shape 358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588" name="Shape 358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589" name="Shape 358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590" name="Shape 359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591" name="Shape 359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592" name="Shape 359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593" name="Shape 359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594" name="Shape 359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595" name="Shape 359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596" name="Shape 359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597" name="Shape 359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598" name="Shape 359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cxnSp>
        <p:nvCxnSpPr>
          <p:cNvPr id="3599" name="Shape 3599"/>
          <p:cNvCxnSpPr/>
          <p:nvPr/>
        </p:nvCxnSpPr>
        <p:spPr>
          <a:xfrm rot="-1440000" flipH="1">
            <a:off y="1039812" x="6738937"/>
            <a:ext cy="500062" cx="571499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sp>
        <p:nvSpPr>
          <p:cNvPr id="3600" name="Shape 3600"/>
          <p:cNvSpPr/>
          <p:nvPr/>
        </p:nvSpPr>
        <p:spPr>
          <a:xfrm flipH="1">
            <a:off y="3116261" x="3435349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601" name="Shape 3601"/>
          <p:cNvSpPr/>
          <p:nvPr/>
        </p:nvSpPr>
        <p:spPr>
          <a:xfrm>
            <a:off y="2046286" x="4949825"/>
            <a:ext cy="336549" cx="12477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¼  roll</a:t>
            </a:r>
          </a:p>
        </p:txBody>
      </p:sp>
      <p:sp>
        <p:nvSpPr>
          <p:cNvPr id="3602" name="Shape 3602"/>
          <p:cNvSpPr/>
          <p:nvPr/>
        </p:nvSpPr>
        <p:spPr>
          <a:xfrm>
            <a:off y="2143125" x="5518150"/>
            <a:ext cy="1073150" cx="116204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603" name="Shape 3603"/>
          <p:cNvSpPr/>
          <p:nvPr/>
        </p:nvSpPr>
        <p:spPr>
          <a:xfrm>
            <a:off y="2563811" x="6594475"/>
            <a:ext cy="1073150" cx="116204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604" name="Shape 3604"/>
          <p:cNvSpPr/>
          <p:nvPr/>
        </p:nvSpPr>
        <p:spPr>
          <a:xfrm>
            <a:off y="3351212" x="361950"/>
            <a:ext cy="374649" cx="2633661"/>
          </a:xfrm>
          <a:prstGeom prst="rect">
            <a:avLst/>
          </a:prstGeom>
          <a:noFill/>
          <a:ln w="38100" cap="rnd">
            <a:solidFill>
              <a:srgbClr val="F9FE24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Al radii are equal.</a:t>
            </a:r>
          </a:p>
        </p:txBody>
      </p:sp>
      <p:sp>
        <p:nvSpPr>
          <p:cNvPr id="3605" name="Shape 3605"/>
          <p:cNvSpPr/>
          <p:nvPr/>
        </p:nvSpPr>
        <p:spPr>
          <a:xfrm>
            <a:off y="1644650" x="1130300"/>
            <a:ext cy="336549" cx="31559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¼ rolls on middle of the lines.</a:t>
            </a:r>
          </a:p>
        </p:txBody>
      </p:sp>
      <p:sp>
        <p:nvSpPr>
          <p:cNvPr id="3606" name="Shape 3606"/>
          <p:cNvSpPr/>
          <p:nvPr/>
        </p:nvSpPr>
        <p:spPr>
          <a:xfrm>
            <a:off y="1116012" x="6683375"/>
            <a:ext cy="946150" cx="104774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607" name="Shape 3607"/>
          <p:cNvSpPr/>
          <p:nvPr/>
        </p:nvSpPr>
        <p:spPr>
          <a:xfrm>
            <a:off y="3581400" x="70866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608" name="Shape 3608"/>
          <p:cNvSpPr/>
          <p:nvPr/>
        </p:nvSpPr>
        <p:spPr>
          <a:xfrm>
            <a:off y="1562100" x="76327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609" name="Shape 3609"/>
          <p:cNvSpPr/>
          <p:nvPr/>
        </p:nvSpPr>
        <p:spPr>
          <a:xfrm>
            <a:off y="3048000" x="76708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610" name="Shape 3610"/>
          <p:cNvSpPr/>
          <p:nvPr/>
        </p:nvSpPr>
        <p:spPr>
          <a:xfrm>
            <a:off y="1282700" x="66040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611" name="Shape 3611"/>
          <p:cNvSpPr/>
          <p:nvPr/>
        </p:nvSpPr>
        <p:spPr>
          <a:xfrm>
            <a:off y="2108200" x="65913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612" name="Shape 3612"/>
          <p:cNvSpPr/>
          <p:nvPr/>
        </p:nvSpPr>
        <p:spPr>
          <a:xfrm>
            <a:off y="2362200" x="76835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613" name="Shape 3613"/>
          <p:cNvSpPr/>
          <p:nvPr/>
        </p:nvSpPr>
        <p:spPr>
          <a:xfrm>
            <a:off y="2552700" x="66040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614" name="Shape 3614"/>
          <p:cNvSpPr/>
          <p:nvPr/>
        </p:nvSpPr>
        <p:spPr>
          <a:xfrm>
            <a:off y="3136900" x="59944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615" name="Shape 3615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P-13.10.02</a:t>
            </a: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619" name="Shape 36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620" name="Shape 3620"/>
          <p:cNvSpPr/>
          <p:nvPr/>
        </p:nvSpPr>
        <p:spPr>
          <a:xfrm>
            <a:off y="104775" x="1608137"/>
            <a:ext cy="568324" cx="7292974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just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P-13.10: Pull-Push-Pull Humpty Bump with ¼ roll up, </a:t>
            </a:r>
            <a:b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	     ¼ roll down (Option : Consecutive two ¼ rolls up)</a:t>
            </a:r>
          </a:p>
        </p:txBody>
      </p:sp>
      <p:cxnSp>
        <p:nvCxnSpPr>
          <p:cNvPr id="3621" name="Shape 3621"/>
          <p:cNvCxnSpPr/>
          <p:nvPr/>
        </p:nvCxnSpPr>
        <p:spPr>
          <a:xfrm>
            <a:off y="3587750" x="4564062"/>
            <a:ext cy="1587" cx="1138236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622" name="Shape 3622"/>
          <p:cNvCxnSpPr/>
          <p:nvPr/>
        </p:nvCxnSpPr>
        <p:spPr>
          <a:xfrm>
            <a:off y="1562100" x="6524625"/>
            <a:ext cy="1539874" cx="1587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623" name="Shape 3623"/>
          <p:cNvCxnSpPr/>
          <p:nvPr/>
        </p:nvCxnSpPr>
        <p:spPr>
          <a:xfrm>
            <a:off y="1576387" x="7712075"/>
            <a:ext cy="1539874" cx="1587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624" name="Shape 3624"/>
          <p:cNvCxnSpPr/>
          <p:nvPr/>
        </p:nvCxnSpPr>
        <p:spPr>
          <a:xfrm rot="-120000" flipH="1">
            <a:off y="1050924" x="6526212"/>
            <a:ext cy="555624" cx="1189036"/>
          </a:xfrm>
          <a:prstGeom prst="straightConnector1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625" name="Shape 3625"/>
          <p:cNvCxnSpPr/>
          <p:nvPr/>
        </p:nvCxnSpPr>
        <p:spPr>
          <a:xfrm>
            <a:off y="3625850" x="4573587"/>
            <a:ext cy="0" cx="2316162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626" name="Shape 3626"/>
          <p:cNvCxnSpPr/>
          <p:nvPr/>
        </p:nvCxnSpPr>
        <p:spPr>
          <a:xfrm rot="10800000" flipH="1">
            <a:off y="3041650" x="5727700"/>
            <a:ext cy="546099" cx="796924"/>
          </a:xfrm>
          <a:prstGeom prst="straightConnector1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627" name="Shape 3627"/>
          <p:cNvCxnSpPr/>
          <p:nvPr/>
        </p:nvCxnSpPr>
        <p:spPr>
          <a:xfrm rot="10800000" flipH="1">
            <a:off y="3073399" x="6916736"/>
            <a:ext cy="549275" cx="796924"/>
          </a:xfrm>
          <a:prstGeom prst="straightConnector1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3628" name="Shape 3628"/>
          <p:cNvGrpSpPr/>
          <p:nvPr/>
        </p:nvGrpSpPr>
        <p:grpSpPr>
          <a:xfrm rot="-10799874" flipH="1">
            <a:off y="2066925" x="7505700"/>
            <a:ext cy="747711" cx="327025"/>
            <a:chOff y="11488736" x="7739061"/>
            <a:chExt cy="2989261" cx="6715125"/>
          </a:xfrm>
        </p:grpSpPr>
        <p:cxnSp>
          <p:nvCxnSpPr>
            <p:cNvPr id="3629" name="Shape 3629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630" name="Shape 3630"/>
            <p:cNvSpPr/>
            <p:nvPr/>
          </p:nvSpPr>
          <p:spPr>
            <a:xfrm rot="10800000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3631" name="Shape 3631"/>
          <p:cNvSpPr/>
          <p:nvPr/>
        </p:nvSpPr>
        <p:spPr>
          <a:xfrm>
            <a:off y="3519487" x="4067175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632" name="Shape 3632"/>
          <p:cNvGrpSpPr/>
          <p:nvPr/>
        </p:nvGrpSpPr>
        <p:grpSpPr>
          <a:xfrm rot="270">
            <a:off y="3450691" x="3473450"/>
            <a:ext cy="311683" cx="490537"/>
            <a:chOff y="415147" x="4476750"/>
            <a:chExt cy="2309002" cx="666750"/>
          </a:xfrm>
        </p:grpSpPr>
        <p:cxnSp>
          <p:nvCxnSpPr>
            <p:cNvPr id="3633" name="Shape 363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634" name="Shape 363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635" name="Shape 363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636" name="Shape 363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637" name="Shape 363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638" name="Shape 363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639" name="Shape 363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640" name="Shape 364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641" name="Shape 364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642" name="Shape 364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643" name="Shape 364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644" name="Shape 364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645" name="Shape 3645"/>
          <p:cNvGrpSpPr/>
          <p:nvPr/>
        </p:nvGrpSpPr>
        <p:grpSpPr>
          <a:xfrm rot="180" flipH="1">
            <a:off y="1548558" x="7572374"/>
            <a:ext cy="491378" cx="311150"/>
            <a:chOff y="415147" x="4476750"/>
            <a:chExt cy="2309002" cx="666750"/>
          </a:xfrm>
        </p:grpSpPr>
        <p:cxnSp>
          <p:nvCxnSpPr>
            <p:cNvPr id="3646" name="Shape 364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647" name="Shape 364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648" name="Shape 364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649" name="Shape 364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650" name="Shape 365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651" name="Shape 365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652" name="Shape 365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653" name="Shape 365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654" name="Shape 365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655" name="Shape 365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656" name="Shape 365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657" name="Shape 365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658" name="Shape 3658"/>
          <p:cNvGrpSpPr/>
          <p:nvPr/>
        </p:nvGrpSpPr>
        <p:grpSpPr>
          <a:xfrm rot="270" flipH="1">
            <a:off y="909103" x="6826250"/>
            <a:ext cy="311683" cx="490537"/>
            <a:chOff y="415147" x="4476750"/>
            <a:chExt cy="2309002" cx="666750"/>
          </a:xfrm>
        </p:grpSpPr>
        <p:cxnSp>
          <p:nvCxnSpPr>
            <p:cNvPr id="3659" name="Shape 365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660" name="Shape 366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661" name="Shape 366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662" name="Shape 366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663" name="Shape 366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664" name="Shape 366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665" name="Shape 366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666" name="Shape 3666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667" name="Shape 366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668" name="Shape 366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669" name="Shape 366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670" name="Shape 367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671" name="Shape 3671"/>
          <p:cNvGrpSpPr/>
          <p:nvPr/>
        </p:nvGrpSpPr>
        <p:grpSpPr>
          <a:xfrm rot="270">
            <a:off y="3450691" x="6445250"/>
            <a:ext cy="311683" cx="490537"/>
            <a:chOff y="415147" x="4476750"/>
            <a:chExt cy="2309002" cx="666750"/>
          </a:xfrm>
        </p:grpSpPr>
        <p:cxnSp>
          <p:nvCxnSpPr>
            <p:cNvPr id="3672" name="Shape 3672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673" name="Shape 3673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674" name="Shape 3674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675" name="Shape 3675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676" name="Shape 3676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677" name="Shape 3677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678" name="Shape 3678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679" name="Shape 3679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680" name="Shape 3680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681" name="Shape 3681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682" name="Shape 3682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683" name="Shape 3683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684" name="Shape 3684"/>
          <p:cNvGrpSpPr/>
          <p:nvPr/>
        </p:nvGrpSpPr>
        <p:grpSpPr>
          <a:xfrm rot="175">
            <a:off y="2674095" x="7589836"/>
            <a:ext cy="491378" cx="311150"/>
            <a:chOff y="415147" x="4476750"/>
            <a:chExt cy="2309002" cx="666750"/>
          </a:xfrm>
        </p:grpSpPr>
        <p:cxnSp>
          <p:nvCxnSpPr>
            <p:cNvPr id="3685" name="Shape 368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686" name="Shape 368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687" name="Shape 368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688" name="Shape 368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689" name="Shape 368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690" name="Shape 369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691" name="Shape 369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692" name="Shape 3692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693" name="Shape 369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694" name="Shape 369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695" name="Shape 369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696" name="Shape 369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697" name="Shape 3697"/>
          <p:cNvSpPr/>
          <p:nvPr/>
        </p:nvSpPr>
        <p:spPr>
          <a:xfrm>
            <a:off y="869950" x="3675062"/>
            <a:ext cy="434974" cx="1778000"/>
          </a:xfrm>
          <a:prstGeom prst="rect">
            <a:avLst/>
          </a:prstGeom>
          <a:solidFill>
            <a:srgbClr val="00FFCC"/>
          </a:solidFill>
          <a:ln w="38100" cap="rnd">
            <a:solidFill>
              <a:srgbClr val="FF33CC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rgbClr val="FF33CC"/>
                </a:solidFill>
                <a:latin typeface="Arial"/>
                <a:ea typeface="Arial"/>
                <a:cs typeface="Arial"/>
                <a:sym typeface="Arial"/>
              </a:rPr>
              <a:t>Option</a:t>
            </a:r>
          </a:p>
        </p:txBody>
      </p:sp>
      <p:grpSp>
        <p:nvGrpSpPr>
          <p:cNvPr id="3698" name="Shape 3698"/>
          <p:cNvGrpSpPr/>
          <p:nvPr/>
        </p:nvGrpSpPr>
        <p:grpSpPr>
          <a:xfrm rot="-10799874" flipH="1">
            <a:off y="2320925" x="7531100"/>
            <a:ext cy="747711" cx="327025"/>
            <a:chOff y="11488736" x="7739061"/>
            <a:chExt cy="2989261" cx="6715125"/>
          </a:xfrm>
        </p:grpSpPr>
        <p:cxnSp>
          <p:nvCxnSpPr>
            <p:cNvPr id="3699" name="Shape 3699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700" name="Shape 3700"/>
            <p:cNvSpPr/>
            <p:nvPr/>
          </p:nvSpPr>
          <p:spPr>
            <a:xfrm rot="10800000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3701" name="Shape 3701"/>
          <p:cNvSpPr/>
          <p:nvPr/>
        </p:nvSpPr>
        <p:spPr>
          <a:xfrm>
            <a:off y="2120900" x="7734300"/>
            <a:ext cy="336549" cx="14097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 ¼ rolls</a:t>
            </a:r>
          </a:p>
        </p:txBody>
      </p:sp>
      <p:sp>
        <p:nvSpPr>
          <p:cNvPr id="3702" name="Shape 3702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P-13.10.03</a:t>
            </a:r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706" name="Shape 37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07" name="Shape 3707"/>
          <p:cNvSpPr/>
          <p:nvPr/>
        </p:nvSpPr>
        <p:spPr>
          <a:xfrm>
            <a:off y="104775" x="1608137"/>
            <a:ext cy="568324" cx="7292974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just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P-13.10: Pull-Push-Pull Humpty Bump with ¼ roll up, </a:t>
            </a:r>
            <a:b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	     ¼ roll down (Option : Consecutive two ¼ rolls up)</a:t>
            </a:r>
          </a:p>
        </p:txBody>
      </p:sp>
      <p:cxnSp>
        <p:nvCxnSpPr>
          <p:cNvPr id="3708" name="Shape 3708"/>
          <p:cNvCxnSpPr/>
          <p:nvPr/>
        </p:nvCxnSpPr>
        <p:spPr>
          <a:xfrm>
            <a:off y="3587750" x="4564062"/>
            <a:ext cy="1587" cx="1138236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709" name="Shape 3709"/>
          <p:cNvCxnSpPr/>
          <p:nvPr/>
        </p:nvCxnSpPr>
        <p:spPr>
          <a:xfrm>
            <a:off y="1562100" x="6524625"/>
            <a:ext cy="1539874" cx="1587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710" name="Shape 3710"/>
          <p:cNvCxnSpPr/>
          <p:nvPr/>
        </p:nvCxnSpPr>
        <p:spPr>
          <a:xfrm>
            <a:off y="1576387" x="7712075"/>
            <a:ext cy="1539874" cx="1587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711" name="Shape 3711"/>
          <p:cNvCxnSpPr/>
          <p:nvPr/>
        </p:nvCxnSpPr>
        <p:spPr>
          <a:xfrm rot="-120000" flipH="1">
            <a:off y="1050924" x="6526212"/>
            <a:ext cy="555624" cx="1189036"/>
          </a:xfrm>
          <a:prstGeom prst="straightConnector1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712" name="Shape 3712"/>
          <p:cNvCxnSpPr/>
          <p:nvPr/>
        </p:nvCxnSpPr>
        <p:spPr>
          <a:xfrm>
            <a:off y="3625850" x="4573587"/>
            <a:ext cy="0" cx="2316162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713" name="Shape 3713"/>
          <p:cNvCxnSpPr/>
          <p:nvPr/>
        </p:nvCxnSpPr>
        <p:spPr>
          <a:xfrm rot="10800000" flipH="1">
            <a:off y="3041650" x="5727700"/>
            <a:ext cy="546099" cx="796924"/>
          </a:xfrm>
          <a:prstGeom prst="straightConnector1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714" name="Shape 3714"/>
          <p:cNvCxnSpPr/>
          <p:nvPr/>
        </p:nvCxnSpPr>
        <p:spPr>
          <a:xfrm rot="10800000" flipH="1">
            <a:off y="3073399" x="6916736"/>
            <a:ext cy="549275" cx="796924"/>
          </a:xfrm>
          <a:prstGeom prst="straightConnector1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sp>
        <p:nvSpPr>
          <p:cNvPr id="3715" name="Shape 3715"/>
          <p:cNvSpPr/>
          <p:nvPr/>
        </p:nvSpPr>
        <p:spPr>
          <a:xfrm flipH="1">
            <a:off y="3506787" x="3254374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716" name="Shape 3716"/>
          <p:cNvGrpSpPr/>
          <p:nvPr/>
        </p:nvGrpSpPr>
        <p:grpSpPr>
          <a:xfrm rot="270" flipH="1">
            <a:off y="3425291" x="3917950"/>
            <a:ext cy="311683" cx="490537"/>
            <a:chOff y="415147" x="4476750"/>
            <a:chExt cy="2309002" cx="666750"/>
          </a:xfrm>
        </p:grpSpPr>
        <p:cxnSp>
          <p:nvCxnSpPr>
            <p:cNvPr id="3717" name="Shape 371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718" name="Shape 371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719" name="Shape 371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720" name="Shape 372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721" name="Shape 372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722" name="Shape 372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723" name="Shape 372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724" name="Shape 372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725" name="Shape 372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726" name="Shape 372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727" name="Shape 372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728" name="Shape 372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729" name="Shape 3729"/>
          <p:cNvGrpSpPr/>
          <p:nvPr/>
        </p:nvGrpSpPr>
        <p:grpSpPr>
          <a:xfrm rot="270" flipH="1">
            <a:off y="909103" x="6826250"/>
            <a:ext cy="311683" cx="490537"/>
            <a:chOff y="415147" x="4476750"/>
            <a:chExt cy="2309002" cx="666750"/>
          </a:xfrm>
        </p:grpSpPr>
        <p:cxnSp>
          <p:nvCxnSpPr>
            <p:cNvPr id="3730" name="Shape 373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731" name="Shape 373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732" name="Shape 373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733" name="Shape 373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734" name="Shape 373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735" name="Shape 373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736" name="Shape 373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737" name="Shape 373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738" name="Shape 373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739" name="Shape 373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740" name="Shape 374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741" name="Shape 374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742" name="Shape 3742"/>
          <p:cNvGrpSpPr/>
          <p:nvPr/>
        </p:nvGrpSpPr>
        <p:grpSpPr>
          <a:xfrm rot="270" flipH="1">
            <a:off y="3387191" x="5137150"/>
            <a:ext cy="311683" cx="490537"/>
            <a:chOff y="415147" x="4476750"/>
            <a:chExt cy="2309002" cx="666750"/>
          </a:xfrm>
        </p:grpSpPr>
        <p:cxnSp>
          <p:nvCxnSpPr>
            <p:cNvPr id="3743" name="Shape 374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744" name="Shape 374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745" name="Shape 374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746" name="Shape 374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747" name="Shape 374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748" name="Shape 374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749" name="Shape 374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750" name="Shape 375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751" name="Shape 375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752" name="Shape 375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753" name="Shape 375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754" name="Shape 375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755" name="Shape 3755"/>
          <p:cNvSpPr/>
          <p:nvPr/>
        </p:nvSpPr>
        <p:spPr>
          <a:xfrm>
            <a:off y="869950" x="3675062"/>
            <a:ext cy="434974" cx="1778000"/>
          </a:xfrm>
          <a:prstGeom prst="rect">
            <a:avLst/>
          </a:prstGeom>
          <a:solidFill>
            <a:srgbClr val="00FFCC"/>
          </a:solidFill>
          <a:ln w="38100" cap="rnd">
            <a:solidFill>
              <a:srgbClr val="FF33CC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rgbClr val="FF33CC"/>
                </a:solidFill>
                <a:latin typeface="Arial"/>
                <a:ea typeface="Arial"/>
                <a:cs typeface="Arial"/>
                <a:sym typeface="Arial"/>
              </a:rPr>
              <a:t>Option</a:t>
            </a:r>
          </a:p>
        </p:txBody>
      </p:sp>
      <p:sp>
        <p:nvSpPr>
          <p:cNvPr id="3756" name="Shape 3756"/>
          <p:cNvSpPr/>
          <p:nvPr/>
        </p:nvSpPr>
        <p:spPr>
          <a:xfrm>
            <a:off y="2120900" x="7734300"/>
            <a:ext cy="336549" cx="14097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 ¼ rolls</a:t>
            </a:r>
          </a:p>
        </p:txBody>
      </p:sp>
      <p:grpSp>
        <p:nvGrpSpPr>
          <p:cNvPr id="3757" name="Shape 3757"/>
          <p:cNvGrpSpPr/>
          <p:nvPr/>
        </p:nvGrpSpPr>
        <p:grpSpPr>
          <a:xfrm rot="-10799874" flipH="1">
            <a:off y="2066925" x="7505700"/>
            <a:ext cy="747711" cx="327025"/>
            <a:chOff y="11488736" x="7739061"/>
            <a:chExt cy="2989261" cx="6715125"/>
          </a:xfrm>
        </p:grpSpPr>
        <p:cxnSp>
          <p:nvCxnSpPr>
            <p:cNvPr id="3758" name="Shape 3758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759" name="Shape 3759"/>
            <p:cNvSpPr/>
            <p:nvPr/>
          </p:nvSpPr>
          <p:spPr>
            <a:xfrm rot="10800000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3760" name="Shape 3760"/>
          <p:cNvGrpSpPr/>
          <p:nvPr/>
        </p:nvGrpSpPr>
        <p:grpSpPr>
          <a:xfrm rot="-10799874" flipH="1">
            <a:off y="2320925" x="7531100"/>
            <a:ext cy="747711" cx="327025"/>
            <a:chOff y="11488736" x="7739061"/>
            <a:chExt cy="2989261" cx="6715125"/>
          </a:xfrm>
        </p:grpSpPr>
        <p:cxnSp>
          <p:nvCxnSpPr>
            <p:cNvPr id="3761" name="Shape 3761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762" name="Shape 3762"/>
            <p:cNvSpPr/>
            <p:nvPr/>
          </p:nvSpPr>
          <p:spPr>
            <a:xfrm rot="10800000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3763" name="Shape 3763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P-13.10.04</a:t>
            </a:r>
          </a:p>
        </p:txBody>
      </p: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767" name="Shape 37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68" name="Shape 3768"/>
          <p:cNvSpPr/>
          <p:nvPr/>
        </p:nvSpPr>
        <p:spPr>
          <a:xfrm>
            <a:off y="127000" x="1644650"/>
            <a:ext cy="596900" cx="7499349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P-13.11: Cuban 8 with integrated rolls on top 90° of </a:t>
            </a:r>
            <a:b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	    both part loops</a:t>
            </a:r>
          </a:p>
        </p:txBody>
      </p:sp>
      <p:sp>
        <p:nvSpPr>
          <p:cNvPr id="3769" name="Shape 3769"/>
          <p:cNvSpPr/>
          <p:nvPr/>
        </p:nvSpPr>
        <p:spPr>
          <a:xfrm>
            <a:off y="1114425" x="2432050"/>
            <a:ext cy="581024" cx="16700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full roll integrated </a:t>
            </a:r>
          </a:p>
        </p:txBody>
      </p:sp>
      <p:grpSp>
        <p:nvGrpSpPr>
          <p:cNvPr id="3770" name="Shape 3770"/>
          <p:cNvGrpSpPr/>
          <p:nvPr/>
        </p:nvGrpSpPr>
        <p:grpSpPr>
          <a:xfrm>
            <a:off y="2049462" x="2359024"/>
            <a:ext cy="1741486" cx="4448174"/>
            <a:chOff y="4170362" x="2524125"/>
            <a:chExt cy="4451349" cx="12168186"/>
          </a:xfrm>
        </p:grpSpPr>
        <p:cxnSp>
          <p:nvCxnSpPr>
            <p:cNvPr id="3771" name="Shape 3771"/>
            <p:cNvCxnSpPr/>
            <p:nvPr/>
          </p:nvCxnSpPr>
          <p:spPr>
            <a:xfrm>
              <a:off y="4202112" x="9947275"/>
              <a:ext cy="4400550" cx="3938586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772" name="Shape 3772"/>
            <p:cNvCxnSpPr/>
            <p:nvPr/>
          </p:nvCxnSpPr>
          <p:spPr>
            <a:xfrm>
              <a:off y="5048250" x="7167561"/>
              <a:ext cy="2905125" cx="2881312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773" name="Shape 3773"/>
            <p:cNvGrpSpPr/>
            <p:nvPr/>
          </p:nvGrpSpPr>
          <p:grpSpPr>
            <a:xfrm>
              <a:off y="4170362" x="2524125"/>
              <a:ext cy="4451349" cx="12168186"/>
              <a:chOff y="4170362" x="2524125"/>
              <a:chExt cy="4451349" cx="12168186"/>
            </a:xfrm>
          </p:grpSpPr>
          <p:cxnSp>
            <p:nvCxnSpPr>
              <p:cNvPr id="3774" name="Shape 3774"/>
              <p:cNvCxnSpPr/>
              <p:nvPr/>
            </p:nvCxnSpPr>
            <p:spPr>
              <a:xfrm rot="10800000">
                <a:off y="4170362" x="3141661"/>
                <a:ext cy="4427537" cx="4000500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3775" name="Shape 3775"/>
              <p:cNvCxnSpPr/>
              <p:nvPr/>
            </p:nvCxnSpPr>
            <p:spPr>
              <a:xfrm>
                <a:off y="8620125" x="2524125"/>
                <a:ext cy="1587" cx="12168186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cxnSp>
          <p:nvCxnSpPr>
            <p:cNvPr id="3776" name="Shape 3776"/>
            <p:cNvCxnSpPr/>
            <p:nvPr/>
          </p:nvCxnSpPr>
          <p:spPr>
            <a:xfrm flipH="1">
              <a:off y="4929187" x="6810375"/>
              <a:ext cy="3143249" cx="3143249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3777" name="Shape 3777"/>
          <p:cNvGrpSpPr/>
          <p:nvPr/>
        </p:nvGrpSpPr>
        <p:grpSpPr>
          <a:xfrm rot="270" flipH="1">
            <a:off y="3615791" x="7004050"/>
            <a:ext cy="311683" cx="490537"/>
            <a:chOff y="415147" x="4476750"/>
            <a:chExt cy="2309002" cx="666750"/>
          </a:xfrm>
        </p:grpSpPr>
        <p:cxnSp>
          <p:nvCxnSpPr>
            <p:cNvPr id="3778" name="Shape 377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779" name="Shape 377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780" name="Shape 378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781" name="Shape 378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782" name="Shape 378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783" name="Shape 378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784" name="Shape 378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785" name="Shape 378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786" name="Shape 378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787" name="Shape 378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788" name="Shape 378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789" name="Shape 378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790" name="Shape 3790"/>
          <p:cNvSpPr/>
          <p:nvPr/>
        </p:nvSpPr>
        <p:spPr>
          <a:xfrm flipH="1">
            <a:off y="3676650" x="6461124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791" name="Shape 3791"/>
          <p:cNvGrpSpPr/>
          <p:nvPr/>
        </p:nvGrpSpPr>
        <p:grpSpPr>
          <a:xfrm rot="230" flipH="1">
            <a:off y="3412591" x="2673349"/>
            <a:ext cy="311683" cx="490537"/>
            <a:chOff y="415147" x="4476750"/>
            <a:chExt cy="2309002" cx="666750"/>
          </a:xfrm>
        </p:grpSpPr>
        <p:cxnSp>
          <p:nvCxnSpPr>
            <p:cNvPr id="3792" name="Shape 3792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793" name="Shape 3793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794" name="Shape 3794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795" name="Shape 3795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796" name="Shape 3796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797" name="Shape 3797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798" name="Shape 3798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799" name="Shape 3799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800" name="Shape 3800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801" name="Shape 3801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802" name="Shape 3802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803" name="Shape 3803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804" name="Shape 3804"/>
          <p:cNvSpPr/>
          <p:nvPr/>
        </p:nvSpPr>
        <p:spPr>
          <a:xfrm rot="-6779999">
            <a:off y="3197225" x="2520950"/>
            <a:ext cy="84137" cx="24288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805" name="Shape 3805"/>
          <p:cNvGrpSpPr/>
          <p:nvPr/>
        </p:nvGrpSpPr>
        <p:grpSpPr>
          <a:xfrm rot="-10799778" flipH="1">
            <a:off y="2370137" x="4135437"/>
            <a:ext cy="491378" cx="311150"/>
            <a:chOff y="415147" x="4476750"/>
            <a:chExt cy="2309002" cx="666750"/>
          </a:xfrm>
        </p:grpSpPr>
        <p:cxnSp>
          <p:nvCxnSpPr>
            <p:cNvPr id="3806" name="Shape 380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807" name="Shape 380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808" name="Shape 380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809" name="Shape 380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810" name="Shape 381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811" name="Shape 381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812" name="Shape 381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813" name="Shape 381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814" name="Shape 381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815" name="Shape 381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816" name="Shape 381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817" name="Shape 381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818" name="Shape 3818"/>
          <p:cNvGrpSpPr/>
          <p:nvPr/>
        </p:nvGrpSpPr>
        <p:grpSpPr>
          <a:xfrm rot="-10799775" flipH="1">
            <a:off y="3017837" x="4706937"/>
            <a:ext cy="491378" cx="311150"/>
            <a:chOff y="415147" x="4476750"/>
            <a:chExt cy="2309002" cx="666750"/>
          </a:xfrm>
        </p:grpSpPr>
        <p:cxnSp>
          <p:nvCxnSpPr>
            <p:cNvPr id="3819" name="Shape 381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820" name="Shape 382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821" name="Shape 382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822" name="Shape 382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823" name="Shape 382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824" name="Shape 382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825" name="Shape 382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826" name="Shape 3826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827" name="Shape 382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828" name="Shape 382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829" name="Shape 382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830" name="Shape 383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831" name="Shape 3831"/>
          <p:cNvGrpSpPr/>
          <p:nvPr/>
        </p:nvGrpSpPr>
        <p:grpSpPr>
          <a:xfrm rot="180" flipH="1">
            <a:off y="2670920" x="6313487"/>
            <a:ext cy="491378" cx="311150"/>
            <a:chOff y="415147" x="4476750"/>
            <a:chExt cy="2309002" cx="666750"/>
          </a:xfrm>
        </p:grpSpPr>
        <p:cxnSp>
          <p:nvCxnSpPr>
            <p:cNvPr id="3832" name="Shape 3832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833" name="Shape 3833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834" name="Shape 3834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835" name="Shape 3835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836" name="Shape 3836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837" name="Shape 3837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838" name="Shape 3838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839" name="Shape 3839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840" name="Shape 3840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841" name="Shape 3841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842" name="Shape 3842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843" name="Shape 3843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844" name="Shape 3844"/>
          <p:cNvGrpSpPr/>
          <p:nvPr/>
        </p:nvGrpSpPr>
        <p:grpSpPr>
          <a:xfrm rot="12">
            <a:off y="1763712" x="2746375"/>
            <a:ext cy="476249" cx="719137"/>
            <a:chOff y="11488736" x="7739061"/>
            <a:chExt cy="2989261" cx="6715125"/>
          </a:xfrm>
        </p:grpSpPr>
        <p:cxnSp>
          <p:nvCxnSpPr>
            <p:cNvPr id="3845" name="Shape 3845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846" name="Shape 3846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3847" name="Shape 3847"/>
          <p:cNvGrpSpPr/>
          <p:nvPr/>
        </p:nvGrpSpPr>
        <p:grpSpPr>
          <a:xfrm rot="-10799871" flipH="1">
            <a:off y="2495549" x="4546599"/>
            <a:ext cy="311683" cx="490537"/>
            <a:chOff y="415147" x="4476750"/>
            <a:chExt cy="2309002" cx="666750"/>
          </a:xfrm>
        </p:grpSpPr>
        <p:cxnSp>
          <p:nvCxnSpPr>
            <p:cNvPr id="3848" name="Shape 384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849" name="Shape 384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850" name="Shape 385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851" name="Shape 385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852" name="Shape 385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853" name="Shape 385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854" name="Shape 385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855" name="Shape 385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856" name="Shape 385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857" name="Shape 385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858" name="Shape 385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859" name="Shape 385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860" name="Shape 3860"/>
          <p:cNvGrpSpPr/>
          <p:nvPr/>
        </p:nvGrpSpPr>
        <p:grpSpPr>
          <a:xfrm rot="-10799910" flipH="1">
            <a:off y="3625850" x="2019300"/>
            <a:ext cy="311683" cx="490537"/>
            <a:chOff y="415147" x="4476750"/>
            <a:chExt cy="2309002" cx="666750"/>
          </a:xfrm>
        </p:grpSpPr>
        <p:cxnSp>
          <p:nvCxnSpPr>
            <p:cNvPr id="3861" name="Shape 386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862" name="Shape 386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863" name="Shape 386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864" name="Shape 386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865" name="Shape 386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866" name="Shape 386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867" name="Shape 386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868" name="Shape 386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869" name="Shape 386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870" name="Shape 387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871" name="Shape 387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872" name="Shape 387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873" name="Shape 3873"/>
          <p:cNvSpPr/>
          <p:nvPr/>
        </p:nvSpPr>
        <p:spPr>
          <a:xfrm flipH="1">
            <a:off y="3651250" x="1444624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874" name="Shape 3874"/>
          <p:cNvSpPr/>
          <p:nvPr/>
        </p:nvSpPr>
        <p:spPr>
          <a:xfrm rot="-2759999">
            <a:off y="3422650" x="6219824"/>
            <a:ext cy="104775" cx="2000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875" name="Shape 3875"/>
          <p:cNvSpPr/>
          <p:nvPr/>
        </p:nvSpPr>
        <p:spPr>
          <a:xfrm rot="8400000">
            <a:off y="3524250" x="3819524"/>
            <a:ext cy="104774" cx="20002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876" name="Shape 3876"/>
          <p:cNvGrpSpPr/>
          <p:nvPr/>
        </p:nvGrpSpPr>
        <p:grpSpPr>
          <a:xfrm rot="-10799865" flipH="1">
            <a:off y="2976561" x="4090986"/>
            <a:ext cy="491378" cx="311150"/>
            <a:chOff y="415147" x="4476750"/>
            <a:chExt cy="2309002" cx="666750"/>
          </a:xfrm>
        </p:grpSpPr>
        <p:cxnSp>
          <p:nvCxnSpPr>
            <p:cNvPr id="3877" name="Shape 387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878" name="Shape 387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879" name="Shape 387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880" name="Shape 388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881" name="Shape 388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882" name="Shape 388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883" name="Shape 388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884" name="Shape 388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885" name="Shape 388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886" name="Shape 388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887" name="Shape 388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888" name="Shape 388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889" name="Shape 3889"/>
          <p:cNvGrpSpPr/>
          <p:nvPr/>
        </p:nvGrpSpPr>
        <p:grpSpPr>
          <a:xfrm>
            <a:off y="2362199" x="2730500"/>
            <a:ext cy="596899" cx="1308100"/>
            <a:chOff y="2362199" x="2730500"/>
            <a:chExt cy="596899" cx="1308100"/>
          </a:xfrm>
        </p:grpSpPr>
        <p:cxnSp>
          <p:nvCxnSpPr>
            <p:cNvPr id="3890" name="Shape 3890"/>
            <p:cNvCxnSpPr/>
            <p:nvPr/>
          </p:nvCxnSpPr>
          <p:spPr>
            <a:xfrm>
              <a:off y="2400300" x="2730500"/>
              <a:ext cy="558799" cx="723900"/>
            </a:xfrm>
            <a:prstGeom prst="straightConnector1">
              <a:avLst/>
            </a:prstGeom>
            <a:noFill/>
            <a:ln w="28575" cap="rnd">
              <a:solidFill>
                <a:srgbClr val="FF33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891" name="Shape 3891"/>
            <p:cNvCxnSpPr/>
            <p:nvPr/>
          </p:nvCxnSpPr>
          <p:spPr>
            <a:xfrm rot="10800000" flipH="1">
              <a:off y="2362199" x="3454400"/>
              <a:ext cy="584200" cx="584200"/>
            </a:xfrm>
            <a:prstGeom prst="straightConnector1">
              <a:avLst/>
            </a:prstGeom>
            <a:noFill/>
            <a:ln w="28575" cap="rnd">
              <a:solidFill>
                <a:srgbClr val="FF33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3892" name="Shape 3892"/>
          <p:cNvSpPr/>
          <p:nvPr/>
        </p:nvSpPr>
        <p:spPr>
          <a:xfrm>
            <a:off y="2311400" x="3162300"/>
            <a:ext cy="366711" cx="5715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0" cap="none" baseline="0" sz="18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90°</a:t>
            </a:r>
          </a:p>
        </p:txBody>
      </p:sp>
      <p:grpSp>
        <p:nvGrpSpPr>
          <p:cNvPr id="3893" name="Shape 3893"/>
          <p:cNvGrpSpPr/>
          <p:nvPr/>
        </p:nvGrpSpPr>
        <p:grpSpPr>
          <a:xfrm>
            <a:off y="2387599" x="5029200"/>
            <a:ext cy="596899" cx="1308100"/>
            <a:chOff y="2362199" x="2730500"/>
            <a:chExt cy="596899" cx="1308100"/>
          </a:xfrm>
        </p:grpSpPr>
        <p:cxnSp>
          <p:nvCxnSpPr>
            <p:cNvPr id="3894" name="Shape 3894"/>
            <p:cNvCxnSpPr/>
            <p:nvPr/>
          </p:nvCxnSpPr>
          <p:spPr>
            <a:xfrm>
              <a:off y="2400300" x="2730500"/>
              <a:ext cy="558799" cx="723900"/>
            </a:xfrm>
            <a:prstGeom prst="straightConnector1">
              <a:avLst/>
            </a:prstGeom>
            <a:noFill/>
            <a:ln w="28575" cap="rnd">
              <a:solidFill>
                <a:srgbClr val="FF33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895" name="Shape 3895"/>
            <p:cNvCxnSpPr/>
            <p:nvPr/>
          </p:nvCxnSpPr>
          <p:spPr>
            <a:xfrm rot="10800000" flipH="1">
              <a:off y="2362199" x="3454400"/>
              <a:ext cy="584200" cx="584200"/>
            </a:xfrm>
            <a:prstGeom prst="straightConnector1">
              <a:avLst/>
            </a:prstGeom>
            <a:noFill/>
            <a:ln w="28575" cap="rnd">
              <a:solidFill>
                <a:srgbClr val="FF33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3896" name="Shape 3896"/>
          <p:cNvSpPr/>
          <p:nvPr/>
        </p:nvSpPr>
        <p:spPr>
          <a:xfrm>
            <a:off y="2311400" x="5410200"/>
            <a:ext cy="366711" cx="5715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0" cap="none" baseline="0" sz="18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90°</a:t>
            </a:r>
          </a:p>
        </p:txBody>
      </p:sp>
      <p:grpSp>
        <p:nvGrpSpPr>
          <p:cNvPr id="3897" name="Shape 3897"/>
          <p:cNvGrpSpPr/>
          <p:nvPr/>
        </p:nvGrpSpPr>
        <p:grpSpPr>
          <a:xfrm rot="12" flipH="1">
            <a:off y="1814512" x="5667374"/>
            <a:ext cy="476249" cx="719137"/>
            <a:chOff y="11488736" x="7739061"/>
            <a:chExt cy="2989261" cx="6715125"/>
          </a:xfrm>
        </p:grpSpPr>
        <p:cxnSp>
          <p:nvCxnSpPr>
            <p:cNvPr id="3898" name="Shape 3898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899" name="Shape 3899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3900" name="Shape 3900"/>
          <p:cNvSpPr/>
          <p:nvPr/>
        </p:nvSpPr>
        <p:spPr>
          <a:xfrm>
            <a:off y="1089025" x="4972050"/>
            <a:ext cy="581024" cx="16700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full roll integrated </a:t>
            </a:r>
          </a:p>
        </p:txBody>
      </p:sp>
      <p:sp>
        <p:nvSpPr>
          <p:cNvPr id="3901" name="Shape 3901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P-13.11.01</a:t>
            </a:r>
          </a:p>
        </p:txBody>
      </p: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905" name="Shape 390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06" name="Shape 3906"/>
          <p:cNvSpPr/>
          <p:nvPr/>
        </p:nvSpPr>
        <p:spPr>
          <a:xfrm>
            <a:off y="127000" x="1644650"/>
            <a:ext cy="596900" cx="7499349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P-13.11: Cuban 8 with integrated rolls on top 90° of </a:t>
            </a:r>
            <a:b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	    both part loops</a:t>
            </a:r>
          </a:p>
        </p:txBody>
      </p:sp>
      <p:grpSp>
        <p:nvGrpSpPr>
          <p:cNvPr id="3907" name="Shape 3907"/>
          <p:cNvGrpSpPr/>
          <p:nvPr/>
        </p:nvGrpSpPr>
        <p:grpSpPr>
          <a:xfrm>
            <a:off y="2049462" x="2359024"/>
            <a:ext cy="1741486" cx="4448174"/>
            <a:chOff y="4170362" x="2524125"/>
            <a:chExt cy="4451349" cx="12168186"/>
          </a:xfrm>
        </p:grpSpPr>
        <p:cxnSp>
          <p:nvCxnSpPr>
            <p:cNvPr id="3908" name="Shape 3908"/>
            <p:cNvCxnSpPr/>
            <p:nvPr/>
          </p:nvCxnSpPr>
          <p:spPr>
            <a:xfrm>
              <a:off y="4202112" x="9947275"/>
              <a:ext cy="4400550" cx="3938586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909" name="Shape 3909"/>
            <p:cNvCxnSpPr/>
            <p:nvPr/>
          </p:nvCxnSpPr>
          <p:spPr>
            <a:xfrm>
              <a:off y="5048250" x="7167561"/>
              <a:ext cy="2905125" cx="2881312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910" name="Shape 3910"/>
            <p:cNvGrpSpPr/>
            <p:nvPr/>
          </p:nvGrpSpPr>
          <p:grpSpPr>
            <a:xfrm>
              <a:off y="4170362" x="2524125"/>
              <a:ext cy="4451349" cx="12168186"/>
              <a:chOff y="4170362" x="2524125"/>
              <a:chExt cy="4451349" cx="12168186"/>
            </a:xfrm>
          </p:grpSpPr>
          <p:cxnSp>
            <p:nvCxnSpPr>
              <p:cNvPr id="3911" name="Shape 3911"/>
              <p:cNvCxnSpPr/>
              <p:nvPr/>
            </p:nvCxnSpPr>
            <p:spPr>
              <a:xfrm rot="10800000">
                <a:off y="4170362" x="3141661"/>
                <a:ext cy="4427537" cx="4000500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3912" name="Shape 3912"/>
              <p:cNvCxnSpPr/>
              <p:nvPr/>
            </p:nvCxnSpPr>
            <p:spPr>
              <a:xfrm>
                <a:off y="8620125" x="2524125"/>
                <a:ext cy="1587" cx="12168186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cxnSp>
          <p:nvCxnSpPr>
            <p:cNvPr id="3913" name="Shape 3913"/>
            <p:cNvCxnSpPr/>
            <p:nvPr/>
          </p:nvCxnSpPr>
          <p:spPr>
            <a:xfrm flipH="1">
              <a:off y="4929187" x="6810375"/>
              <a:ext cy="3143249" cx="3143249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3914" name="Shape 3914"/>
          <p:cNvGrpSpPr/>
          <p:nvPr/>
        </p:nvGrpSpPr>
        <p:grpSpPr>
          <a:xfrm rot="270" flipH="1">
            <a:off y="3615791" x="7004050"/>
            <a:ext cy="311683" cx="490537"/>
            <a:chOff y="415147" x="4476750"/>
            <a:chExt cy="2309002" cx="666750"/>
          </a:xfrm>
        </p:grpSpPr>
        <p:cxnSp>
          <p:nvCxnSpPr>
            <p:cNvPr id="3915" name="Shape 391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916" name="Shape 391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917" name="Shape 391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918" name="Shape 391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919" name="Shape 391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920" name="Shape 392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921" name="Shape 392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922" name="Shape 3922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923" name="Shape 392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924" name="Shape 392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925" name="Shape 392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926" name="Shape 392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927" name="Shape 3927"/>
          <p:cNvSpPr/>
          <p:nvPr/>
        </p:nvSpPr>
        <p:spPr>
          <a:xfrm flipH="1">
            <a:off y="3676650" x="6461124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928" name="Shape 3928"/>
          <p:cNvSpPr/>
          <p:nvPr/>
        </p:nvSpPr>
        <p:spPr>
          <a:xfrm rot="-6779999">
            <a:off y="3197225" x="2520950"/>
            <a:ext cy="84137" cx="24288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929" name="Shape 3929"/>
          <p:cNvGrpSpPr/>
          <p:nvPr/>
        </p:nvGrpSpPr>
        <p:grpSpPr>
          <a:xfrm rot="12">
            <a:off y="1763712" x="2746375"/>
            <a:ext cy="476249" cx="719137"/>
            <a:chOff y="11488736" x="7739061"/>
            <a:chExt cy="2989261" cx="6715125"/>
          </a:xfrm>
        </p:grpSpPr>
        <p:cxnSp>
          <p:nvCxnSpPr>
            <p:cNvPr id="3930" name="Shape 3930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931" name="Shape 3931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3932" name="Shape 3932"/>
          <p:cNvGrpSpPr/>
          <p:nvPr/>
        </p:nvGrpSpPr>
        <p:grpSpPr>
          <a:xfrm rot="-10799910" flipH="1">
            <a:off y="3625850" x="2019300"/>
            <a:ext cy="311683" cx="490537"/>
            <a:chOff y="415147" x="4476750"/>
            <a:chExt cy="2309002" cx="666750"/>
          </a:xfrm>
        </p:grpSpPr>
        <p:cxnSp>
          <p:nvCxnSpPr>
            <p:cNvPr id="3933" name="Shape 393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934" name="Shape 393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935" name="Shape 393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936" name="Shape 393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937" name="Shape 393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938" name="Shape 393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939" name="Shape 393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940" name="Shape 394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941" name="Shape 394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942" name="Shape 394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943" name="Shape 394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944" name="Shape 394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945" name="Shape 3945"/>
          <p:cNvSpPr/>
          <p:nvPr/>
        </p:nvSpPr>
        <p:spPr>
          <a:xfrm flipH="1">
            <a:off y="3651250" x="1444624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946" name="Shape 3946"/>
          <p:cNvSpPr/>
          <p:nvPr/>
        </p:nvSpPr>
        <p:spPr>
          <a:xfrm rot="-2759999">
            <a:off y="3422650" x="6219824"/>
            <a:ext cy="104775" cx="2000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947" name="Shape 3947"/>
          <p:cNvSpPr/>
          <p:nvPr/>
        </p:nvSpPr>
        <p:spPr>
          <a:xfrm rot="8400000">
            <a:off y="3562350" x="3781424"/>
            <a:ext cy="104774" cx="20002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948" name="Shape 3948"/>
          <p:cNvGrpSpPr/>
          <p:nvPr/>
        </p:nvGrpSpPr>
        <p:grpSpPr>
          <a:xfrm>
            <a:off y="2362199" x="2730500"/>
            <a:ext cy="596899" cx="1308100"/>
            <a:chOff y="2362199" x="2730500"/>
            <a:chExt cy="596899" cx="1308100"/>
          </a:xfrm>
        </p:grpSpPr>
        <p:cxnSp>
          <p:nvCxnSpPr>
            <p:cNvPr id="3949" name="Shape 3949"/>
            <p:cNvCxnSpPr/>
            <p:nvPr/>
          </p:nvCxnSpPr>
          <p:spPr>
            <a:xfrm>
              <a:off y="2400300" x="2730500"/>
              <a:ext cy="558799" cx="723900"/>
            </a:xfrm>
            <a:prstGeom prst="straightConnector1">
              <a:avLst/>
            </a:prstGeom>
            <a:noFill/>
            <a:ln w="28575" cap="rnd">
              <a:solidFill>
                <a:srgbClr val="FF33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950" name="Shape 3950"/>
            <p:cNvCxnSpPr/>
            <p:nvPr/>
          </p:nvCxnSpPr>
          <p:spPr>
            <a:xfrm rot="10800000" flipH="1">
              <a:off y="2362199" x="3454400"/>
              <a:ext cy="584200" cx="584200"/>
            </a:xfrm>
            <a:prstGeom prst="straightConnector1">
              <a:avLst/>
            </a:prstGeom>
            <a:noFill/>
            <a:ln w="28575" cap="rnd">
              <a:solidFill>
                <a:srgbClr val="FF33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3951" name="Shape 3951"/>
          <p:cNvSpPr/>
          <p:nvPr/>
        </p:nvSpPr>
        <p:spPr>
          <a:xfrm>
            <a:off y="2311400" x="3162300"/>
            <a:ext cy="366711" cx="5715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0" cap="none" baseline="0" sz="18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90°</a:t>
            </a:r>
          </a:p>
        </p:txBody>
      </p:sp>
      <p:grpSp>
        <p:nvGrpSpPr>
          <p:cNvPr id="3952" name="Shape 3952"/>
          <p:cNvGrpSpPr/>
          <p:nvPr/>
        </p:nvGrpSpPr>
        <p:grpSpPr>
          <a:xfrm>
            <a:off y="2387599" x="5029200"/>
            <a:ext cy="596899" cx="1308100"/>
            <a:chOff y="2362199" x="2730500"/>
            <a:chExt cy="596899" cx="1308100"/>
          </a:xfrm>
        </p:grpSpPr>
        <p:cxnSp>
          <p:nvCxnSpPr>
            <p:cNvPr id="3953" name="Shape 3953"/>
            <p:cNvCxnSpPr/>
            <p:nvPr/>
          </p:nvCxnSpPr>
          <p:spPr>
            <a:xfrm>
              <a:off y="2400300" x="2730500"/>
              <a:ext cy="558799" cx="723900"/>
            </a:xfrm>
            <a:prstGeom prst="straightConnector1">
              <a:avLst/>
            </a:prstGeom>
            <a:noFill/>
            <a:ln w="28575" cap="rnd">
              <a:solidFill>
                <a:srgbClr val="FF33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954" name="Shape 3954"/>
            <p:cNvCxnSpPr/>
            <p:nvPr/>
          </p:nvCxnSpPr>
          <p:spPr>
            <a:xfrm rot="10800000" flipH="1">
              <a:off y="2362199" x="3454400"/>
              <a:ext cy="584200" cx="584200"/>
            </a:xfrm>
            <a:prstGeom prst="straightConnector1">
              <a:avLst/>
            </a:prstGeom>
            <a:noFill/>
            <a:ln w="28575" cap="rnd">
              <a:solidFill>
                <a:srgbClr val="FF33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3955" name="Shape 3955"/>
          <p:cNvSpPr/>
          <p:nvPr/>
        </p:nvSpPr>
        <p:spPr>
          <a:xfrm>
            <a:off y="2311400" x="5410200"/>
            <a:ext cy="366711" cx="5715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0" cap="none" baseline="0" sz="18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90°</a:t>
            </a:r>
          </a:p>
        </p:txBody>
      </p:sp>
      <p:grpSp>
        <p:nvGrpSpPr>
          <p:cNvPr id="3956" name="Shape 3956"/>
          <p:cNvGrpSpPr/>
          <p:nvPr/>
        </p:nvGrpSpPr>
        <p:grpSpPr>
          <a:xfrm rot="12" flipH="1">
            <a:off y="1814512" x="5667374"/>
            <a:ext cy="476249" cx="719137"/>
            <a:chOff y="11488736" x="7739061"/>
            <a:chExt cy="2989261" cx="6715125"/>
          </a:xfrm>
        </p:grpSpPr>
        <p:cxnSp>
          <p:nvCxnSpPr>
            <p:cNvPr id="3957" name="Shape 3957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958" name="Shape 3958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3959" name="Shape 3959"/>
          <p:cNvSpPr/>
          <p:nvPr/>
        </p:nvSpPr>
        <p:spPr>
          <a:xfrm>
            <a:off y="3708400" x="33274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960" name="Shape 3960"/>
          <p:cNvSpPr/>
          <p:nvPr/>
        </p:nvSpPr>
        <p:spPr>
          <a:xfrm>
            <a:off y="2336800" x="26670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961" name="Shape 3961"/>
          <p:cNvSpPr/>
          <p:nvPr/>
        </p:nvSpPr>
        <p:spPr>
          <a:xfrm>
            <a:off y="2273300" x="39370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962" name="Shape 3962"/>
          <p:cNvSpPr/>
          <p:nvPr/>
        </p:nvSpPr>
        <p:spPr>
          <a:xfrm>
            <a:off y="2832100" x="44831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963" name="Shape 3963"/>
          <p:cNvSpPr/>
          <p:nvPr/>
        </p:nvSpPr>
        <p:spPr>
          <a:xfrm>
            <a:off y="3467100" x="50419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964" name="Shape 3964"/>
          <p:cNvSpPr/>
          <p:nvPr/>
        </p:nvSpPr>
        <p:spPr>
          <a:xfrm>
            <a:off y="2336800" x="49530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965" name="Shape 3965"/>
          <p:cNvSpPr/>
          <p:nvPr/>
        </p:nvSpPr>
        <p:spPr>
          <a:xfrm>
            <a:off y="2311400" x="62357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966" name="Shape 3966"/>
          <p:cNvSpPr/>
          <p:nvPr/>
        </p:nvSpPr>
        <p:spPr>
          <a:xfrm>
            <a:off y="3365500" x="39624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967" name="Shape 3967"/>
          <p:cNvSpPr/>
          <p:nvPr/>
        </p:nvSpPr>
        <p:spPr>
          <a:xfrm>
            <a:off y="2571750" x="6807200"/>
            <a:ext cy="374649" cx="2057400"/>
          </a:xfrm>
          <a:prstGeom prst="rect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All radii are equal.</a:t>
            </a:r>
          </a:p>
        </p:txBody>
      </p:sp>
      <p:sp>
        <p:nvSpPr>
          <p:cNvPr id="3968" name="Shape 3968"/>
          <p:cNvSpPr/>
          <p:nvPr/>
        </p:nvSpPr>
        <p:spPr>
          <a:xfrm>
            <a:off y="982662" x="215900"/>
            <a:ext cy="1803400" cx="25463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0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
</a:t>
            </a: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The rolls must be fully integrated on the circular flight path of the loops.</a:t>
            </a:r>
          </a:p>
          <a:p>
            <a:r>
              <a:t/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Roll rate constant.</a:t>
            </a:r>
          </a:p>
        </p:txBody>
      </p:sp>
      <p:sp>
        <p:nvSpPr>
          <p:cNvPr id="3969" name="Shape 3969"/>
          <p:cNvSpPr/>
          <p:nvPr/>
        </p:nvSpPr>
        <p:spPr>
          <a:xfrm>
            <a:off y="2082800" x="4851400"/>
            <a:ext cy="1676399" cx="167639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970" name="Shape 3970"/>
          <p:cNvSpPr/>
          <p:nvPr/>
        </p:nvSpPr>
        <p:spPr>
          <a:xfrm>
            <a:off y="2070100" x="2578100"/>
            <a:ext cy="1676399" cx="167639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971" name="Shape 3971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P-13.11.02</a:t>
            </a:r>
          </a:p>
        </p:txBody>
      </p:sp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975" name="Shape 39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76" name="Shape 3976"/>
          <p:cNvSpPr/>
          <p:nvPr/>
        </p:nvSpPr>
        <p:spPr>
          <a:xfrm>
            <a:off y="161925" x="2116136"/>
            <a:ext cy="354012" cx="2105024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P-13.12: ½ Loop</a:t>
            </a:r>
          </a:p>
        </p:txBody>
      </p:sp>
      <p:grpSp>
        <p:nvGrpSpPr>
          <p:cNvPr id="3977" name="Shape 3977"/>
          <p:cNvGrpSpPr/>
          <p:nvPr/>
        </p:nvGrpSpPr>
        <p:grpSpPr>
          <a:xfrm>
            <a:off y="1109662" x="1450974"/>
            <a:ext cy="2459036" cx="2305048"/>
            <a:chOff y="1109662" x="1450974"/>
            <a:chExt cy="2459036" cx="2305048"/>
          </a:xfrm>
        </p:grpSpPr>
        <p:cxnSp>
          <p:nvCxnSpPr>
            <p:cNvPr id="3978" name="Shape 3978"/>
            <p:cNvCxnSpPr/>
            <p:nvPr/>
          </p:nvCxnSpPr>
          <p:spPr>
            <a:xfrm flipH="1">
              <a:off y="1114425" x="1450974"/>
              <a:ext cy="2441574" cx="1204912"/>
            </a:xfrm>
            <a:prstGeom prst="straightConnector1">
              <a:avLst/>
            </a:prstGeom>
            <a:solidFill>
              <a:srgbClr val="FFFFFF"/>
            </a:solidFill>
            <a:ln w="1270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979" name="Shape 3979"/>
            <p:cNvCxnSpPr/>
            <p:nvPr/>
          </p:nvCxnSpPr>
          <p:spPr>
            <a:xfrm rot="10800000">
              <a:off y="3563936" x="2659061"/>
              <a:ext cy="4762" cx="1096961"/>
            </a:xfrm>
            <a:prstGeom prst="straightConnector1">
              <a:avLst/>
            </a:prstGeom>
            <a:noFill/>
            <a:ln w="1270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980" name="Shape 3980"/>
            <p:cNvCxnSpPr/>
            <p:nvPr/>
          </p:nvCxnSpPr>
          <p:spPr>
            <a:xfrm rot="10800000">
              <a:off y="1109662" x="2614611"/>
              <a:ext cy="7937" cx="1093787"/>
            </a:xfrm>
            <a:prstGeom prst="straightConnector1">
              <a:avLst/>
            </a:prstGeom>
            <a:noFill/>
            <a:ln w="1270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3981" name="Shape 3981"/>
          <p:cNvGrpSpPr/>
          <p:nvPr/>
        </p:nvGrpSpPr>
        <p:grpSpPr>
          <a:xfrm rot="-10799729" flipH="1">
            <a:off y="939800" x="3848100"/>
            <a:ext cy="311683" cx="490537"/>
            <a:chOff y="415147" x="4476750"/>
            <a:chExt cy="2309002" cx="666750"/>
          </a:xfrm>
        </p:grpSpPr>
        <p:cxnSp>
          <p:nvCxnSpPr>
            <p:cNvPr id="3982" name="Shape 3982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983" name="Shape 3983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984" name="Shape 3984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985" name="Shape 3985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986" name="Shape 3986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987" name="Shape 3987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988" name="Shape 3988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989" name="Shape 3989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990" name="Shape 3990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991" name="Shape 3991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992" name="Shape 3992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993" name="Shape 3993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994" name="Shape 3994"/>
          <p:cNvGrpSpPr/>
          <p:nvPr/>
        </p:nvGrpSpPr>
        <p:grpSpPr>
          <a:xfrm rot="270" flipH="1">
            <a:off y="3377666" x="4575175"/>
            <a:ext cy="311683" cx="490537"/>
            <a:chOff y="415147" x="4476750"/>
            <a:chExt cy="2309002" cx="666750"/>
          </a:xfrm>
        </p:grpSpPr>
        <p:cxnSp>
          <p:nvCxnSpPr>
            <p:cNvPr id="3995" name="Shape 399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996" name="Shape 399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997" name="Shape 399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998" name="Shape 399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999" name="Shape 399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000" name="Shape 400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001" name="Shape 400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002" name="Shape 4002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003" name="Shape 400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004" name="Shape 400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005" name="Shape 400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006" name="Shape 400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007" name="Shape 4007"/>
          <p:cNvSpPr/>
          <p:nvPr/>
        </p:nvSpPr>
        <p:spPr>
          <a:xfrm>
            <a:off y="1025525" x="4514850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008" name="Shape 4008"/>
          <p:cNvSpPr/>
          <p:nvPr/>
        </p:nvSpPr>
        <p:spPr>
          <a:xfrm rot="10800000">
            <a:off y="3443287" x="3952874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009" name="Shape 4009"/>
          <p:cNvSpPr/>
          <p:nvPr/>
        </p:nvSpPr>
        <p:spPr>
          <a:xfrm>
            <a:off y="6388100" x="2921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P-13.12.01</a:t>
            </a:r>
          </a:p>
        </p:txBody>
      </p:sp>
    </p:spTree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013" name="Shape 40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4014" name="Shape 4014"/>
          <p:cNvGrpSpPr/>
          <p:nvPr/>
        </p:nvGrpSpPr>
        <p:grpSpPr>
          <a:xfrm>
            <a:off y="1638300" x="3136900"/>
            <a:ext cy="2055811" cx="3071812"/>
            <a:chOff y="1638300" x="3136900"/>
            <a:chExt cy="2055811" cx="3071812"/>
          </a:xfrm>
        </p:grpSpPr>
        <p:cxnSp>
          <p:nvCxnSpPr>
            <p:cNvPr id="4015" name="Shape 4015"/>
            <p:cNvCxnSpPr/>
            <p:nvPr/>
          </p:nvCxnSpPr>
          <p:spPr>
            <a:xfrm>
              <a:off y="1651000" x="3136900"/>
              <a:ext cy="3174" cx="855661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016" name="Shape 4016"/>
            <p:cNvCxnSpPr/>
            <p:nvPr/>
          </p:nvCxnSpPr>
          <p:spPr>
            <a:xfrm rot="5400000" flipH="1">
              <a:off y="3332956" x="3656806"/>
              <a:ext cy="322262" cx="352425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017" name="Shape 4017"/>
            <p:cNvCxnSpPr/>
            <p:nvPr/>
          </p:nvCxnSpPr>
          <p:spPr>
            <a:xfrm rot="10800000" flipH="1">
              <a:off y="2014536" x="3667125"/>
              <a:ext cy="1300162" cx="1587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018" name="Shape 4018"/>
            <p:cNvCxnSpPr/>
            <p:nvPr/>
          </p:nvCxnSpPr>
          <p:spPr>
            <a:xfrm>
              <a:off y="950911" x="4702174"/>
              <a:ext cy="1400174" cx="0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019" name="Shape 4019"/>
            <p:cNvCxnSpPr/>
            <p:nvPr/>
          </p:nvCxnSpPr>
          <p:spPr>
            <a:xfrm rot="10800000" flipH="1">
              <a:off y="1951037" x="5776912"/>
              <a:ext cy="1412874" cx="1587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020" name="Shape 4020"/>
            <p:cNvCxnSpPr/>
            <p:nvPr/>
          </p:nvCxnSpPr>
          <p:spPr>
            <a:xfrm rot="-5400000">
              <a:off y="1670049" x="3657599"/>
              <a:ext cy="322262" cx="350837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021" name="Shape 4021"/>
            <p:cNvCxnSpPr/>
            <p:nvPr/>
          </p:nvCxnSpPr>
          <p:spPr>
            <a:xfrm>
              <a:off y="1644650" x="5405437"/>
              <a:ext cy="300036" cx="376236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022" name="Shape 4022"/>
            <p:cNvCxnSpPr/>
            <p:nvPr/>
          </p:nvCxnSpPr>
          <p:spPr>
            <a:xfrm>
              <a:off y="1638300" x="5526087"/>
              <a:ext cy="0" cx="682625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023" name="Shape 4023"/>
            <p:cNvCxnSpPr/>
            <p:nvPr/>
          </p:nvCxnSpPr>
          <p:spPr>
            <a:xfrm rot="5400000">
              <a:off y="3347242" x="5441156"/>
              <a:ext cy="322262" cx="352425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024" name="Shape 4024"/>
            <p:cNvCxnSpPr/>
            <p:nvPr/>
          </p:nvCxnSpPr>
          <p:spPr>
            <a:xfrm rot="-5400000" flipH="1">
              <a:off y="2951162" x="4746625"/>
              <a:ext cy="1471612" cx="14287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4025" name="Shape 4025"/>
          <p:cNvSpPr/>
          <p:nvPr/>
        </p:nvSpPr>
        <p:spPr>
          <a:xfrm>
            <a:off y="128586" x="1812925"/>
            <a:ext cy="323850" cx="6935786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P-11.13: Square Loop with ½ roll on each line</a:t>
            </a:r>
          </a:p>
        </p:txBody>
      </p:sp>
      <p:grpSp>
        <p:nvGrpSpPr>
          <p:cNvPr id="4026" name="Shape 4026"/>
          <p:cNvGrpSpPr/>
          <p:nvPr/>
        </p:nvGrpSpPr>
        <p:grpSpPr>
          <a:xfrm rot="180">
            <a:off y="1880345" x="3541712"/>
            <a:ext cy="491378" cx="311150"/>
            <a:chOff y="415147" x="4476750"/>
            <a:chExt cy="2309002" cx="666750"/>
          </a:xfrm>
        </p:grpSpPr>
        <p:cxnSp>
          <p:nvCxnSpPr>
            <p:cNvPr id="4027" name="Shape 402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028" name="Shape 402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029" name="Shape 402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030" name="Shape 403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031" name="Shape 403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032" name="Shape 403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033" name="Shape 403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034" name="Shape 403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035" name="Shape 403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036" name="Shape 403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037" name="Shape 403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038" name="Shape 403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039" name="Shape 4039"/>
          <p:cNvGrpSpPr/>
          <p:nvPr/>
        </p:nvGrpSpPr>
        <p:grpSpPr>
          <a:xfrm rot="-10799735" flipH="1">
            <a:off y="1409700" x="1866900"/>
            <a:ext cy="311683" cx="490537"/>
            <a:chOff y="415147" x="4476750"/>
            <a:chExt cy="2309002" cx="666750"/>
          </a:xfrm>
        </p:grpSpPr>
        <p:cxnSp>
          <p:nvCxnSpPr>
            <p:cNvPr id="4040" name="Shape 404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041" name="Shape 404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042" name="Shape 404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043" name="Shape 404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044" name="Shape 404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045" name="Shape 404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046" name="Shape 404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047" name="Shape 404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048" name="Shape 404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049" name="Shape 404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050" name="Shape 405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051" name="Shape 405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052" name="Shape 4052"/>
          <p:cNvSpPr/>
          <p:nvPr/>
        </p:nvSpPr>
        <p:spPr>
          <a:xfrm rot="10800000" flipH="1">
            <a:off y="1547811" x="2527300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053" name="Shape 4053"/>
          <p:cNvSpPr/>
          <p:nvPr/>
        </p:nvSpPr>
        <p:spPr>
          <a:xfrm>
            <a:off y="1530350" x="6838950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054" name="Shape 4054"/>
          <p:cNvGrpSpPr/>
          <p:nvPr/>
        </p:nvGrpSpPr>
        <p:grpSpPr>
          <a:xfrm rot="39" flipH="1">
            <a:off y="3552825" x="4581525"/>
            <a:ext cy="292099" cx="769937"/>
            <a:chOff y="11488736" x="7739061"/>
            <a:chExt cy="2989261" cx="6715125"/>
          </a:xfrm>
        </p:grpSpPr>
        <p:cxnSp>
          <p:nvCxnSpPr>
            <p:cNvPr id="4055" name="Shape 4055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056" name="Shape 4056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057" name="Shape 4057"/>
          <p:cNvGrpSpPr/>
          <p:nvPr/>
        </p:nvGrpSpPr>
        <p:grpSpPr>
          <a:xfrm rot="265" flipH="1">
            <a:off y="3526891" x="4092574"/>
            <a:ext cy="311683" cx="490537"/>
            <a:chOff y="415147" x="4476750"/>
            <a:chExt cy="2309002" cx="666750"/>
          </a:xfrm>
        </p:grpSpPr>
        <p:cxnSp>
          <p:nvCxnSpPr>
            <p:cNvPr id="4058" name="Shape 405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059" name="Shape 405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060" name="Shape 406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061" name="Shape 406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062" name="Shape 406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063" name="Shape 406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064" name="Shape 406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065" name="Shape 406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066" name="Shape 406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067" name="Shape 406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068" name="Shape 406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069" name="Shape 406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070" name="Shape 4070"/>
          <p:cNvGrpSpPr/>
          <p:nvPr/>
        </p:nvGrpSpPr>
        <p:grpSpPr>
          <a:xfrm rot="89">
            <a:off y="3523716" x="4930775"/>
            <a:ext cy="311683" cx="490537"/>
            <a:chOff y="415147" x="4476750"/>
            <a:chExt cy="2309002" cx="666750"/>
          </a:xfrm>
        </p:grpSpPr>
        <p:cxnSp>
          <p:nvCxnSpPr>
            <p:cNvPr id="4071" name="Shape 407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072" name="Shape 407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073" name="Shape 407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074" name="Shape 407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075" name="Shape 407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076" name="Shape 407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077" name="Shape 407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078" name="Shape 407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079" name="Shape 407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080" name="Shape 408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081" name="Shape 408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082" name="Shape 408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083" name="Shape 4083"/>
          <p:cNvGrpSpPr/>
          <p:nvPr/>
        </p:nvGrpSpPr>
        <p:grpSpPr>
          <a:xfrm rot="270">
            <a:off y="1498066" x="4051300"/>
            <a:ext cy="311683" cx="490537"/>
            <a:chOff y="415147" x="4476750"/>
            <a:chExt cy="2309002" cx="666750"/>
          </a:xfrm>
        </p:grpSpPr>
        <p:cxnSp>
          <p:nvCxnSpPr>
            <p:cNvPr id="4084" name="Shape 408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085" name="Shape 408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086" name="Shape 408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087" name="Shape 408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088" name="Shape 408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089" name="Shape 408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090" name="Shape 409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091" name="Shape 409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092" name="Shape 409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093" name="Shape 409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094" name="Shape 409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095" name="Shape 409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096" name="Shape 4096"/>
          <p:cNvGrpSpPr/>
          <p:nvPr/>
        </p:nvGrpSpPr>
        <p:grpSpPr>
          <a:xfrm rot="10799946" flipH="1">
            <a:off y="1954212" x="5659436"/>
            <a:ext cy="769936" cx="292100"/>
            <a:chOff y="11488736" x="7739061"/>
            <a:chExt cy="2989261" cx="6715125"/>
          </a:xfrm>
        </p:grpSpPr>
        <p:cxnSp>
          <p:nvCxnSpPr>
            <p:cNvPr id="4097" name="Shape 4097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098" name="Shape 4098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099" name="Shape 4099"/>
          <p:cNvGrpSpPr/>
          <p:nvPr/>
        </p:nvGrpSpPr>
        <p:grpSpPr>
          <a:xfrm rot="-3">
            <a:off y="2699495" x="5694362"/>
            <a:ext cy="491378" cx="311150"/>
            <a:chOff y="415147" x="4476750"/>
            <a:chExt cy="2309002" cx="666750"/>
          </a:xfrm>
        </p:grpSpPr>
        <p:cxnSp>
          <p:nvCxnSpPr>
            <p:cNvPr id="4100" name="Shape 410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101" name="Shape 410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102" name="Shape 410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103" name="Shape 410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104" name="Shape 410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105" name="Shape 410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106" name="Shape 410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107" name="Shape 410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108" name="Shape 410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109" name="Shape 410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110" name="Shape 411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111" name="Shape 411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112" name="Shape 4112"/>
          <p:cNvGrpSpPr/>
          <p:nvPr/>
        </p:nvGrpSpPr>
        <p:grpSpPr>
          <a:xfrm rot="10799773" flipH="1">
            <a:off y="2436812" x="3538536"/>
            <a:ext cy="769936" cx="292100"/>
            <a:chOff y="11488736" x="7739061"/>
            <a:chExt cy="2989261" cx="6715125"/>
          </a:xfrm>
        </p:grpSpPr>
        <p:cxnSp>
          <p:nvCxnSpPr>
            <p:cNvPr id="4113" name="Shape 4113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114" name="Shape 4114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115" name="Shape 4115"/>
          <p:cNvGrpSpPr/>
          <p:nvPr/>
        </p:nvGrpSpPr>
        <p:grpSpPr>
          <a:xfrm rot="10799695" flipH="1">
            <a:off y="1319212" x="4338637"/>
            <a:ext cy="769936" cx="292100"/>
            <a:chOff y="11488736" x="7739061"/>
            <a:chExt cy="2989261" cx="6715125"/>
          </a:xfrm>
        </p:grpSpPr>
        <p:cxnSp>
          <p:nvCxnSpPr>
            <p:cNvPr id="4116" name="Shape 4116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117" name="Shape 4117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118" name="Shape 4118"/>
          <p:cNvGrpSpPr/>
          <p:nvPr/>
        </p:nvGrpSpPr>
        <p:grpSpPr>
          <a:xfrm rot="-10799734" flipH="1">
            <a:off y="1444624" x="6254749"/>
            <a:ext cy="311683" cx="490537"/>
            <a:chOff y="415147" x="4476750"/>
            <a:chExt cy="2309002" cx="666750"/>
          </a:xfrm>
        </p:grpSpPr>
        <p:cxnSp>
          <p:nvCxnSpPr>
            <p:cNvPr id="4119" name="Shape 411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120" name="Shape 412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121" name="Shape 412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122" name="Shape 412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123" name="Shape 412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124" name="Shape 412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125" name="Shape 412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126" name="Shape 4126"/>
                  <p:cNvSpPr/>
                  <p:nvPr/>
                </p:nvSpPr>
                <p:spPr>
                  <a:xfrm rot="-5459999" flipH="1">
                    <a:off y="4075112" x="4686299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127" name="Shape 412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128" name="Shape 412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129" name="Shape 412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130" name="Shape 413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131" name="Shape 4131"/>
          <p:cNvGrpSpPr/>
          <p:nvPr/>
        </p:nvGrpSpPr>
        <p:grpSpPr>
          <a:xfrm rot="-10799735" flipH="1">
            <a:off y="1485900" x="4876800"/>
            <a:ext cy="311683" cx="490537"/>
            <a:chOff y="415147" x="4476750"/>
            <a:chExt cy="2309002" cx="666750"/>
          </a:xfrm>
        </p:grpSpPr>
        <p:cxnSp>
          <p:nvCxnSpPr>
            <p:cNvPr id="4132" name="Shape 4132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133" name="Shape 4133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134" name="Shape 4134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135" name="Shape 4135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136" name="Shape 4136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137" name="Shape 4137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138" name="Shape 4138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139" name="Shape 4139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140" name="Shape 4140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141" name="Shape 4141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142" name="Shape 4142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143" name="Shape 4143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144" name="Shape 4144"/>
          <p:cNvSpPr/>
          <p:nvPr/>
        </p:nvSpPr>
        <p:spPr>
          <a:xfrm>
            <a:off y="2403475" x="6213475"/>
            <a:ext cy="336549" cx="11620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½  roll (1)</a:t>
            </a:r>
          </a:p>
        </p:txBody>
      </p:sp>
      <p:grpSp>
        <p:nvGrpSpPr>
          <p:cNvPr id="4145" name="Shape 4145"/>
          <p:cNvGrpSpPr/>
          <p:nvPr/>
        </p:nvGrpSpPr>
        <p:grpSpPr>
          <a:xfrm rot="-3" flipH="1">
            <a:off y="1794620" x="5621336"/>
            <a:ext cy="491378" cx="311150"/>
            <a:chOff y="415147" x="4476750"/>
            <a:chExt cy="2309002" cx="666750"/>
          </a:xfrm>
        </p:grpSpPr>
        <p:cxnSp>
          <p:nvCxnSpPr>
            <p:cNvPr id="4146" name="Shape 414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147" name="Shape 414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148" name="Shape 414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149" name="Shape 414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150" name="Shape 415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151" name="Shape 415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152" name="Shape 415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153" name="Shape 415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154" name="Shape 415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155" name="Shape 415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156" name="Shape 415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157" name="Shape 415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158" name="Shape 4158"/>
          <p:cNvGrpSpPr/>
          <p:nvPr/>
        </p:nvGrpSpPr>
        <p:grpSpPr>
          <a:xfrm rot="178" flipH="1">
            <a:off y="2826495" x="3522661"/>
            <a:ext cy="491378" cx="311150"/>
            <a:chOff y="415147" x="4476750"/>
            <a:chExt cy="2309002" cx="666750"/>
          </a:xfrm>
        </p:grpSpPr>
        <p:cxnSp>
          <p:nvCxnSpPr>
            <p:cNvPr id="4159" name="Shape 415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160" name="Shape 416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161" name="Shape 416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162" name="Shape 416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163" name="Shape 416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164" name="Shape 416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165" name="Shape 416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166" name="Shape 4166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167" name="Shape 416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168" name="Shape 416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169" name="Shape 416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170" name="Shape 417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171" name="Shape 4171"/>
          <p:cNvSpPr/>
          <p:nvPr/>
        </p:nvSpPr>
        <p:spPr>
          <a:xfrm>
            <a:off y="3965575" x="4219575"/>
            <a:ext cy="336549" cx="11620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½  roll (2)</a:t>
            </a:r>
          </a:p>
        </p:txBody>
      </p:sp>
      <p:sp>
        <p:nvSpPr>
          <p:cNvPr id="4172" name="Shape 4172"/>
          <p:cNvSpPr/>
          <p:nvPr/>
        </p:nvSpPr>
        <p:spPr>
          <a:xfrm>
            <a:off y="2441575" x="1958975"/>
            <a:ext cy="336549" cx="11620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½  roll (3)</a:t>
            </a:r>
          </a:p>
        </p:txBody>
      </p:sp>
      <p:sp>
        <p:nvSpPr>
          <p:cNvPr id="4173" name="Shape 4173"/>
          <p:cNvSpPr/>
          <p:nvPr/>
        </p:nvSpPr>
        <p:spPr>
          <a:xfrm>
            <a:off y="841375" x="4105275"/>
            <a:ext cy="336549" cx="11620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½  roll (4)</a:t>
            </a:r>
          </a:p>
        </p:txBody>
      </p:sp>
      <p:sp>
        <p:nvSpPr>
          <p:cNvPr id="4174" name="Shape 4174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P-13.13.01</a:t>
            </a:r>
          </a:p>
        </p:txBody>
      </p:sp>
    </p:spTree>
  </p:cSld>
  <p:clrMapOvr>
    <a:masterClrMapping/>
  </p:clrMapOvr>
  <p:transition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178" name="Shape 41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4179" name="Shape 4179"/>
          <p:cNvGrpSpPr/>
          <p:nvPr/>
        </p:nvGrpSpPr>
        <p:grpSpPr>
          <a:xfrm>
            <a:off y="1638300" x="3136900"/>
            <a:ext cy="2055811" cx="3071812"/>
            <a:chOff y="1638300" x="3136900"/>
            <a:chExt cy="2055811" cx="3071812"/>
          </a:xfrm>
        </p:grpSpPr>
        <p:cxnSp>
          <p:nvCxnSpPr>
            <p:cNvPr id="4180" name="Shape 4180"/>
            <p:cNvCxnSpPr/>
            <p:nvPr/>
          </p:nvCxnSpPr>
          <p:spPr>
            <a:xfrm>
              <a:off y="1651000" x="3136900"/>
              <a:ext cy="3174" cx="855661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181" name="Shape 4181"/>
            <p:cNvCxnSpPr/>
            <p:nvPr/>
          </p:nvCxnSpPr>
          <p:spPr>
            <a:xfrm rot="5400000" flipH="1">
              <a:off y="3332956" x="3656806"/>
              <a:ext cy="322262" cx="352425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182" name="Shape 4182"/>
            <p:cNvCxnSpPr/>
            <p:nvPr/>
          </p:nvCxnSpPr>
          <p:spPr>
            <a:xfrm rot="10800000" flipH="1">
              <a:off y="2014536" x="3667125"/>
              <a:ext cy="1300162" cx="1587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183" name="Shape 4183"/>
            <p:cNvCxnSpPr/>
            <p:nvPr/>
          </p:nvCxnSpPr>
          <p:spPr>
            <a:xfrm>
              <a:off y="950911" x="4702174"/>
              <a:ext cy="1400174" cx="0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184" name="Shape 4184"/>
            <p:cNvCxnSpPr/>
            <p:nvPr/>
          </p:nvCxnSpPr>
          <p:spPr>
            <a:xfrm rot="10800000" flipH="1">
              <a:off y="1951037" x="5776912"/>
              <a:ext cy="1412874" cx="1587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185" name="Shape 4185"/>
            <p:cNvCxnSpPr/>
            <p:nvPr/>
          </p:nvCxnSpPr>
          <p:spPr>
            <a:xfrm rot="-5400000">
              <a:off y="1670049" x="3657599"/>
              <a:ext cy="322262" cx="350837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186" name="Shape 4186"/>
            <p:cNvCxnSpPr/>
            <p:nvPr/>
          </p:nvCxnSpPr>
          <p:spPr>
            <a:xfrm>
              <a:off y="1644650" x="5405437"/>
              <a:ext cy="300036" cx="376236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187" name="Shape 4187"/>
            <p:cNvCxnSpPr/>
            <p:nvPr/>
          </p:nvCxnSpPr>
          <p:spPr>
            <a:xfrm>
              <a:off y="1638300" x="5526087"/>
              <a:ext cy="0" cx="682625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188" name="Shape 4188"/>
            <p:cNvCxnSpPr/>
            <p:nvPr/>
          </p:nvCxnSpPr>
          <p:spPr>
            <a:xfrm rot="5400000">
              <a:off y="3347242" x="5441156"/>
              <a:ext cy="322262" cx="352425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189" name="Shape 4189"/>
            <p:cNvCxnSpPr/>
            <p:nvPr/>
          </p:nvCxnSpPr>
          <p:spPr>
            <a:xfrm rot="-5400000" flipH="1">
              <a:off y="2951162" x="4746625"/>
              <a:ext cy="1471612" cx="14287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4190" name="Shape 4190"/>
          <p:cNvSpPr/>
          <p:nvPr/>
        </p:nvSpPr>
        <p:spPr>
          <a:xfrm>
            <a:off y="128586" x="1812925"/>
            <a:ext cy="323850" cx="6935786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P-11.13: Square Loop with ½ roll on each line</a:t>
            </a:r>
          </a:p>
        </p:txBody>
      </p:sp>
      <p:grpSp>
        <p:nvGrpSpPr>
          <p:cNvPr id="4191" name="Shape 4191"/>
          <p:cNvGrpSpPr/>
          <p:nvPr/>
        </p:nvGrpSpPr>
        <p:grpSpPr>
          <a:xfrm rot="-10799735" flipH="1">
            <a:off y="1409700" x="1866900"/>
            <a:ext cy="311683" cx="490537"/>
            <a:chOff y="415147" x="4476750"/>
            <a:chExt cy="2309002" cx="666750"/>
          </a:xfrm>
        </p:grpSpPr>
        <p:cxnSp>
          <p:nvCxnSpPr>
            <p:cNvPr id="4192" name="Shape 4192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193" name="Shape 4193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194" name="Shape 4194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195" name="Shape 4195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196" name="Shape 4196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197" name="Shape 4197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198" name="Shape 4198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199" name="Shape 4199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200" name="Shape 4200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201" name="Shape 4201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202" name="Shape 4202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203" name="Shape 4203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204" name="Shape 4204"/>
          <p:cNvSpPr/>
          <p:nvPr/>
        </p:nvSpPr>
        <p:spPr>
          <a:xfrm rot="10800000" flipH="1">
            <a:off y="1547811" x="2527300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05" name="Shape 4205"/>
          <p:cNvSpPr/>
          <p:nvPr/>
        </p:nvSpPr>
        <p:spPr>
          <a:xfrm>
            <a:off y="1530350" x="6838950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206" name="Shape 4206"/>
          <p:cNvGrpSpPr/>
          <p:nvPr/>
        </p:nvGrpSpPr>
        <p:grpSpPr>
          <a:xfrm rot="39" flipH="1">
            <a:off y="3552825" x="4581525"/>
            <a:ext cy="292099" cx="769937"/>
            <a:chOff y="11488736" x="7739061"/>
            <a:chExt cy="2989261" cx="6715125"/>
          </a:xfrm>
        </p:grpSpPr>
        <p:cxnSp>
          <p:nvCxnSpPr>
            <p:cNvPr id="4207" name="Shape 4207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208" name="Shape 4208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209" name="Shape 4209"/>
          <p:cNvGrpSpPr/>
          <p:nvPr/>
        </p:nvGrpSpPr>
        <p:grpSpPr>
          <a:xfrm rot="10799946" flipH="1">
            <a:off y="1979612" x="5659436"/>
            <a:ext cy="769936" cx="292100"/>
            <a:chOff y="11488736" x="7739061"/>
            <a:chExt cy="2989261" cx="6715125"/>
          </a:xfrm>
        </p:grpSpPr>
        <p:cxnSp>
          <p:nvCxnSpPr>
            <p:cNvPr id="4210" name="Shape 4210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211" name="Shape 4211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212" name="Shape 4212"/>
          <p:cNvGrpSpPr/>
          <p:nvPr/>
        </p:nvGrpSpPr>
        <p:grpSpPr>
          <a:xfrm rot="10799773" flipH="1">
            <a:off y="2449512" x="3538536"/>
            <a:ext cy="769936" cx="292100"/>
            <a:chOff y="11488736" x="7739061"/>
            <a:chExt cy="2989261" cx="6715125"/>
          </a:xfrm>
        </p:grpSpPr>
        <p:cxnSp>
          <p:nvCxnSpPr>
            <p:cNvPr id="4213" name="Shape 4213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214" name="Shape 4214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215" name="Shape 4215"/>
          <p:cNvGrpSpPr/>
          <p:nvPr/>
        </p:nvGrpSpPr>
        <p:grpSpPr>
          <a:xfrm rot="10799695" flipH="1">
            <a:off y="1306512" x="4338637"/>
            <a:ext cy="769936" cx="292100"/>
            <a:chOff y="11488736" x="7739061"/>
            <a:chExt cy="2989261" cx="6715125"/>
          </a:xfrm>
        </p:grpSpPr>
        <p:cxnSp>
          <p:nvCxnSpPr>
            <p:cNvPr id="4216" name="Shape 4216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217" name="Shape 4217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218" name="Shape 4218"/>
          <p:cNvGrpSpPr/>
          <p:nvPr/>
        </p:nvGrpSpPr>
        <p:grpSpPr>
          <a:xfrm rot="-10799734" flipH="1">
            <a:off y="1444624" x="6254749"/>
            <a:ext cy="311683" cx="490537"/>
            <a:chOff y="415147" x="4476750"/>
            <a:chExt cy="2309002" cx="666750"/>
          </a:xfrm>
        </p:grpSpPr>
        <p:cxnSp>
          <p:nvCxnSpPr>
            <p:cNvPr id="4219" name="Shape 421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220" name="Shape 422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221" name="Shape 422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222" name="Shape 422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223" name="Shape 422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224" name="Shape 422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225" name="Shape 422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226" name="Shape 4226"/>
                  <p:cNvSpPr/>
                  <p:nvPr/>
                </p:nvSpPr>
                <p:spPr>
                  <a:xfrm rot="-5459999" flipH="1">
                    <a:off y="4075112" x="4686299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227" name="Shape 422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228" name="Shape 422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229" name="Shape 422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230" name="Shape 423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231" name="Shape 4231"/>
          <p:cNvSpPr/>
          <p:nvPr/>
        </p:nvSpPr>
        <p:spPr>
          <a:xfrm>
            <a:off y="2403475" x="6213475"/>
            <a:ext cy="336549" cx="11620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½  roll (1)</a:t>
            </a:r>
          </a:p>
        </p:txBody>
      </p:sp>
      <p:sp>
        <p:nvSpPr>
          <p:cNvPr id="4232" name="Shape 4232"/>
          <p:cNvSpPr/>
          <p:nvPr/>
        </p:nvSpPr>
        <p:spPr>
          <a:xfrm>
            <a:off y="3965575" x="4219575"/>
            <a:ext cy="336549" cx="11620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½  roll (2)</a:t>
            </a:r>
          </a:p>
        </p:txBody>
      </p:sp>
      <p:sp>
        <p:nvSpPr>
          <p:cNvPr id="4233" name="Shape 4233"/>
          <p:cNvSpPr/>
          <p:nvPr/>
        </p:nvSpPr>
        <p:spPr>
          <a:xfrm>
            <a:off y="2441575" x="1958975"/>
            <a:ext cy="336549" cx="11620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½  roll (3)</a:t>
            </a:r>
          </a:p>
        </p:txBody>
      </p:sp>
      <p:sp>
        <p:nvSpPr>
          <p:cNvPr id="4234" name="Shape 4234"/>
          <p:cNvSpPr/>
          <p:nvPr/>
        </p:nvSpPr>
        <p:spPr>
          <a:xfrm>
            <a:off y="841375" x="4105275"/>
            <a:ext cy="336549" cx="11620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½  roll (4)</a:t>
            </a:r>
          </a:p>
        </p:txBody>
      </p:sp>
      <p:sp>
        <p:nvSpPr>
          <p:cNvPr id="4235" name="Shape 4235"/>
          <p:cNvSpPr/>
          <p:nvPr/>
        </p:nvSpPr>
        <p:spPr>
          <a:xfrm>
            <a:off y="1651000" x="5016500"/>
            <a:ext cy="711200" cx="762000"/>
          </a:xfrm>
          <a:prstGeom prst="ellipse">
            <a:avLst/>
          </a:prstGeom>
          <a:noFill/>
          <a:ln w="28575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36" name="Shape 4236"/>
          <p:cNvSpPr/>
          <p:nvPr/>
        </p:nvSpPr>
        <p:spPr>
          <a:xfrm>
            <a:off y="3244850" x="6807200"/>
            <a:ext cy="374649" cx="2057400"/>
          </a:xfrm>
          <a:prstGeom prst="rect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All radii are equal.</a:t>
            </a:r>
          </a:p>
        </p:txBody>
      </p:sp>
      <p:sp>
        <p:nvSpPr>
          <p:cNvPr id="4237" name="Shape 4237"/>
          <p:cNvSpPr/>
          <p:nvPr/>
        </p:nvSpPr>
        <p:spPr>
          <a:xfrm>
            <a:off y="2946400" x="5003800"/>
            <a:ext cy="711200" cx="762000"/>
          </a:xfrm>
          <a:prstGeom prst="ellipse">
            <a:avLst/>
          </a:prstGeom>
          <a:noFill/>
          <a:ln w="28575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38" name="Shape 4238"/>
          <p:cNvSpPr/>
          <p:nvPr/>
        </p:nvSpPr>
        <p:spPr>
          <a:xfrm>
            <a:off y="2959100" x="3683000"/>
            <a:ext cy="711200" cx="762000"/>
          </a:xfrm>
          <a:prstGeom prst="ellipse">
            <a:avLst/>
          </a:prstGeom>
          <a:noFill/>
          <a:ln w="28575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39" name="Shape 4239"/>
          <p:cNvSpPr/>
          <p:nvPr/>
        </p:nvSpPr>
        <p:spPr>
          <a:xfrm>
            <a:off y="1663700" x="3683000"/>
            <a:ext cy="711200" cx="762000"/>
          </a:xfrm>
          <a:prstGeom prst="ellipse">
            <a:avLst/>
          </a:prstGeom>
          <a:noFill/>
          <a:ln w="28575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40" name="Shape 4240"/>
          <p:cNvSpPr/>
          <p:nvPr/>
        </p:nvSpPr>
        <p:spPr>
          <a:xfrm>
            <a:off y="1574800" x="52578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41" name="Shape 4241"/>
          <p:cNvSpPr/>
          <p:nvPr/>
        </p:nvSpPr>
        <p:spPr>
          <a:xfrm>
            <a:off y="1905000" x="56896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42" name="Shape 4242"/>
          <p:cNvSpPr/>
          <p:nvPr/>
        </p:nvSpPr>
        <p:spPr>
          <a:xfrm>
            <a:off y="2514600" x="57150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43" name="Shape 4243"/>
          <p:cNvSpPr/>
          <p:nvPr/>
        </p:nvSpPr>
        <p:spPr>
          <a:xfrm>
            <a:off y="3187700" x="57023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44" name="Shape 4244"/>
          <p:cNvSpPr/>
          <p:nvPr/>
        </p:nvSpPr>
        <p:spPr>
          <a:xfrm>
            <a:off y="3594100" x="52705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45" name="Shape 4245"/>
          <p:cNvSpPr/>
          <p:nvPr/>
        </p:nvSpPr>
        <p:spPr>
          <a:xfrm>
            <a:off y="3263900" x="36068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46" name="Shape 4246"/>
          <p:cNvSpPr/>
          <p:nvPr/>
        </p:nvSpPr>
        <p:spPr>
          <a:xfrm>
            <a:off y="3581400" x="39751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47" name="Shape 4247"/>
          <p:cNvSpPr/>
          <p:nvPr/>
        </p:nvSpPr>
        <p:spPr>
          <a:xfrm>
            <a:off y="1587500" x="39497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48" name="Shape 4248"/>
          <p:cNvSpPr/>
          <p:nvPr/>
        </p:nvSpPr>
        <p:spPr>
          <a:xfrm>
            <a:off y="1917700" x="35941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49" name="Shape 4249"/>
          <p:cNvSpPr/>
          <p:nvPr/>
        </p:nvSpPr>
        <p:spPr>
          <a:xfrm>
            <a:off y="2540000" x="35814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50" name="Shape 4250"/>
          <p:cNvSpPr/>
          <p:nvPr/>
        </p:nvSpPr>
        <p:spPr>
          <a:xfrm>
            <a:off y="1549400" x="46101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51" name="Shape 4251"/>
          <p:cNvSpPr/>
          <p:nvPr/>
        </p:nvSpPr>
        <p:spPr>
          <a:xfrm>
            <a:off y="2051050" x="190500"/>
            <a:ext cy="336549" cx="31559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½ rolls on middle of the lines.</a:t>
            </a:r>
          </a:p>
        </p:txBody>
      </p:sp>
      <p:sp>
        <p:nvSpPr>
          <p:cNvPr id="4252" name="Shape 4252"/>
          <p:cNvSpPr/>
          <p:nvPr/>
        </p:nvSpPr>
        <p:spPr>
          <a:xfrm>
            <a:off y="3117850" x="266700"/>
            <a:ext cy="336549" cx="31559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All roll rates are equal.</a:t>
            </a:r>
          </a:p>
        </p:txBody>
      </p:sp>
      <p:sp>
        <p:nvSpPr>
          <p:cNvPr id="4253" name="Shape 4253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P-13.13.02</a:t>
            </a:r>
          </a:p>
        </p:txBody>
      </p:sp>
    </p:spTree>
  </p:cSld>
  <p:clrMapOvr>
    <a:masterClrMapping/>
  </p:clrMapOvr>
  <p:transition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257" name="Shape 425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58" name="Shape 4258"/>
          <p:cNvSpPr/>
          <p:nvPr/>
        </p:nvSpPr>
        <p:spPr>
          <a:xfrm>
            <a:off y="139700" x="1790700"/>
            <a:ext cy="323850" cx="708660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P-13.14: Figure 9, with consecutive two ½ rolls</a:t>
            </a:r>
            <a:r>
              <a:rPr strike="noStrike" u="none" b="0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grpSp>
        <p:nvGrpSpPr>
          <p:cNvPr id="4259" name="Shape 4259"/>
          <p:cNvGrpSpPr/>
          <p:nvPr/>
        </p:nvGrpSpPr>
        <p:grpSpPr>
          <a:xfrm flipH="1">
            <a:off y="1057275" x="5246686"/>
            <a:ext cy="2579687" cx="2478087"/>
            <a:chOff y="3556000" x="2920999"/>
            <a:chExt cy="8855074" cx="8218487"/>
          </a:xfrm>
        </p:grpSpPr>
        <p:cxnSp>
          <p:nvCxnSpPr>
            <p:cNvPr id="4260" name="Shape 4260"/>
            <p:cNvCxnSpPr/>
            <p:nvPr/>
          </p:nvCxnSpPr>
          <p:spPr>
            <a:xfrm>
              <a:off y="12407900" x="8907461"/>
              <a:ext cy="3174" cx="2232025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261" name="Shape 4261"/>
            <p:cNvCxnSpPr/>
            <p:nvPr/>
          </p:nvCxnSpPr>
          <p:spPr>
            <a:xfrm rot="-5400000" flipH="1">
              <a:off y="8075612" x="4035424"/>
              <a:ext cy="92074" cx="5467350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262" name="Shape 4262"/>
            <p:cNvCxnSpPr/>
            <p:nvPr/>
          </p:nvCxnSpPr>
          <p:spPr>
            <a:xfrm>
              <a:off y="7454900" x="4811712"/>
              <a:ext cy="3174" cx="6042024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263" name="Shape 4263"/>
            <p:cNvCxnSpPr/>
            <p:nvPr/>
          </p:nvCxnSpPr>
          <p:spPr>
            <a:xfrm rot="10800000">
              <a:off y="3556000" x="2920999"/>
              <a:ext cy="3873499" cx="3792536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264" name="Shape 4264"/>
            <p:cNvCxnSpPr/>
            <p:nvPr/>
          </p:nvCxnSpPr>
          <p:spPr>
            <a:xfrm rot="10800000">
              <a:off y="10826749" x="6824661"/>
              <a:ext cy="1555750" cx="2066924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4265" name="Shape 4265"/>
          <p:cNvGrpSpPr/>
          <p:nvPr/>
        </p:nvGrpSpPr>
        <p:grpSpPr>
          <a:xfrm rot="264" flipH="1">
            <a:off y="3476091" x="4692649"/>
            <a:ext cy="311683" cx="490537"/>
            <a:chOff y="415147" x="4476750"/>
            <a:chExt cy="2309002" cx="666750"/>
          </a:xfrm>
        </p:grpSpPr>
        <p:cxnSp>
          <p:nvCxnSpPr>
            <p:cNvPr id="4266" name="Shape 426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267" name="Shape 426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268" name="Shape 426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269" name="Shape 426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270" name="Shape 427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271" name="Shape 427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272" name="Shape 427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273" name="Shape 427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274" name="Shape 427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275" name="Shape 427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276" name="Shape 427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277" name="Shape 427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278" name="Shape 4278"/>
          <p:cNvSpPr/>
          <p:nvPr/>
        </p:nvSpPr>
        <p:spPr>
          <a:xfrm flipH="1">
            <a:off y="3559175" x="4084637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279" name="Shape 4279"/>
          <p:cNvGrpSpPr/>
          <p:nvPr/>
        </p:nvGrpSpPr>
        <p:grpSpPr>
          <a:xfrm rot="10799728" flipH="1">
            <a:off y="930275" x="6896100"/>
            <a:ext cy="311683" cx="490537"/>
            <a:chOff y="415147" x="4476750"/>
            <a:chExt cy="2309002" cx="666750"/>
          </a:xfrm>
        </p:grpSpPr>
        <p:cxnSp>
          <p:nvCxnSpPr>
            <p:cNvPr id="4280" name="Shape 428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281" name="Shape 428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282" name="Shape 428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283" name="Shape 428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284" name="Shape 428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285" name="Shape 428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286" name="Shape 428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287" name="Shape 428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288" name="Shape 428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289" name="Shape 428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290" name="Shape 429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291" name="Shape 429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292" name="Shape 4292"/>
          <p:cNvGrpSpPr/>
          <p:nvPr/>
        </p:nvGrpSpPr>
        <p:grpSpPr>
          <a:xfrm rot="-10799735" flipH="1">
            <a:off y="2016125" x="4092575"/>
            <a:ext cy="311683" cx="490537"/>
            <a:chOff y="415147" x="4476750"/>
            <a:chExt cy="2309002" cx="666750"/>
          </a:xfrm>
        </p:grpSpPr>
        <p:cxnSp>
          <p:nvCxnSpPr>
            <p:cNvPr id="4293" name="Shape 429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294" name="Shape 429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295" name="Shape 429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296" name="Shape 429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297" name="Shape 429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298" name="Shape 429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299" name="Shape 429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300" name="Shape 430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301" name="Shape 430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302" name="Shape 430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303" name="Shape 430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304" name="Shape 430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305" name="Shape 4305"/>
          <p:cNvSpPr/>
          <p:nvPr/>
        </p:nvSpPr>
        <p:spPr>
          <a:xfrm>
            <a:off y="2073275" x="4689475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306" name="Shape 4306"/>
          <p:cNvGrpSpPr/>
          <p:nvPr/>
        </p:nvGrpSpPr>
        <p:grpSpPr>
          <a:xfrm rot="-3" flipH="1">
            <a:off y="2699495" x="6408736"/>
            <a:ext cy="491378" cx="311150"/>
            <a:chOff y="415147" x="4476750"/>
            <a:chExt cy="2309002" cx="666750"/>
          </a:xfrm>
        </p:grpSpPr>
        <p:cxnSp>
          <p:nvCxnSpPr>
            <p:cNvPr id="4307" name="Shape 430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308" name="Shape 430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309" name="Shape 430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310" name="Shape 431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311" name="Shape 431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312" name="Shape 431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313" name="Shape 431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314" name="Shape 431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315" name="Shape 431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316" name="Shape 431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317" name="Shape 431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318" name="Shape 431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319" name="Shape 4319"/>
          <p:cNvGrpSpPr/>
          <p:nvPr/>
        </p:nvGrpSpPr>
        <p:grpSpPr>
          <a:xfrm rot="-3" flipH="1">
            <a:off y="1607295" x="6408736"/>
            <a:ext cy="491378" cx="311150"/>
            <a:chOff y="415147" x="4476750"/>
            <a:chExt cy="2309002" cx="666750"/>
          </a:xfrm>
        </p:grpSpPr>
        <p:cxnSp>
          <p:nvCxnSpPr>
            <p:cNvPr id="4320" name="Shape 432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321" name="Shape 432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322" name="Shape 432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323" name="Shape 432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324" name="Shape 432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325" name="Shape 432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326" name="Shape 432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327" name="Shape 432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328" name="Shape 432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329" name="Shape 432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330" name="Shape 433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331" name="Shape 433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332" name="Shape 4332"/>
          <p:cNvSpPr/>
          <p:nvPr/>
        </p:nvSpPr>
        <p:spPr>
          <a:xfrm>
            <a:off y="2273300" x="5346700"/>
            <a:ext cy="336549" cx="16763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 ½ rolls</a:t>
            </a:r>
          </a:p>
        </p:txBody>
      </p:sp>
      <p:grpSp>
        <p:nvGrpSpPr>
          <p:cNvPr id="4333" name="Shape 4333"/>
          <p:cNvGrpSpPr/>
          <p:nvPr/>
        </p:nvGrpSpPr>
        <p:grpSpPr>
          <a:xfrm rot="-10799735" flipH="1">
            <a:off y="2016125" x="6924675"/>
            <a:ext cy="311683" cx="490537"/>
            <a:chOff y="415147" x="4476750"/>
            <a:chExt cy="2309002" cx="666750"/>
          </a:xfrm>
        </p:grpSpPr>
        <p:cxnSp>
          <p:nvCxnSpPr>
            <p:cNvPr id="4334" name="Shape 433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335" name="Shape 433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336" name="Shape 433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337" name="Shape 433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338" name="Shape 433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339" name="Shape 433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340" name="Shape 434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341" name="Shape 434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342" name="Shape 434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343" name="Shape 434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344" name="Shape 434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345" name="Shape 434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346" name="Shape 4346"/>
          <p:cNvGrpSpPr/>
          <p:nvPr/>
        </p:nvGrpSpPr>
        <p:grpSpPr>
          <a:xfrm rot="10799957" flipH="1">
            <a:off y="2206625" x="6169025"/>
            <a:ext cy="292099" cx="769937"/>
            <a:chOff y="11488736" x="7739061"/>
            <a:chExt cy="2989261" cx="6715125"/>
          </a:xfrm>
        </p:grpSpPr>
        <p:cxnSp>
          <p:nvCxnSpPr>
            <p:cNvPr id="4347" name="Shape 4347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348" name="Shape 4348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349" name="Shape 4349"/>
          <p:cNvGrpSpPr/>
          <p:nvPr/>
        </p:nvGrpSpPr>
        <p:grpSpPr>
          <a:xfrm rot="10799957" flipH="1">
            <a:off y="1965325" x="6169025"/>
            <a:ext cy="292099" cx="769937"/>
            <a:chOff y="11488736" x="7739061"/>
            <a:chExt cy="2989261" cx="6715125"/>
          </a:xfrm>
        </p:grpSpPr>
        <p:cxnSp>
          <p:nvCxnSpPr>
            <p:cNvPr id="4350" name="Shape 4350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351" name="Shape 4351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4352" name="Shape 4352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P-13.14.01</a:t>
            </a:r>
          </a:p>
        </p:txBody>
      </p:sp>
    </p:spTree>
  </p:cSld>
  <p:clrMapOvr>
    <a:masterClrMapping/>
  </p:clrMapOvr>
  <p:transition spd="slow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356" name="Shape 43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357" name="Shape 4357"/>
          <p:cNvSpPr/>
          <p:nvPr/>
        </p:nvSpPr>
        <p:spPr>
          <a:xfrm>
            <a:off y="139700" x="1790700"/>
            <a:ext cy="323850" cx="708660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P-13.14: Figure 9, with consecutive two ½ rolls</a:t>
            </a:r>
            <a:r>
              <a:rPr strike="noStrike" u="none" b="0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grpSp>
        <p:nvGrpSpPr>
          <p:cNvPr id="4358" name="Shape 4358"/>
          <p:cNvGrpSpPr/>
          <p:nvPr/>
        </p:nvGrpSpPr>
        <p:grpSpPr>
          <a:xfrm flipH="1">
            <a:off y="1057275" x="5246686"/>
            <a:ext cy="2579687" cx="2478087"/>
            <a:chOff y="3556000" x="2920999"/>
            <a:chExt cy="8855074" cx="8218487"/>
          </a:xfrm>
        </p:grpSpPr>
        <p:cxnSp>
          <p:nvCxnSpPr>
            <p:cNvPr id="4359" name="Shape 4359"/>
            <p:cNvCxnSpPr/>
            <p:nvPr/>
          </p:nvCxnSpPr>
          <p:spPr>
            <a:xfrm>
              <a:off y="12407900" x="8907461"/>
              <a:ext cy="3174" cx="2232025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360" name="Shape 4360"/>
            <p:cNvCxnSpPr/>
            <p:nvPr/>
          </p:nvCxnSpPr>
          <p:spPr>
            <a:xfrm rot="-5400000" flipH="1">
              <a:off y="8075612" x="4035424"/>
              <a:ext cy="92074" cx="5467350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361" name="Shape 4361"/>
            <p:cNvCxnSpPr/>
            <p:nvPr/>
          </p:nvCxnSpPr>
          <p:spPr>
            <a:xfrm>
              <a:off y="7454900" x="4811712"/>
              <a:ext cy="3174" cx="6042024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362" name="Shape 4362"/>
            <p:cNvCxnSpPr/>
            <p:nvPr/>
          </p:nvCxnSpPr>
          <p:spPr>
            <a:xfrm rot="10800000">
              <a:off y="3556000" x="2920999"/>
              <a:ext cy="3873499" cx="3792536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363" name="Shape 4363"/>
            <p:cNvCxnSpPr/>
            <p:nvPr/>
          </p:nvCxnSpPr>
          <p:spPr>
            <a:xfrm rot="10800000">
              <a:off y="10826749" x="6824661"/>
              <a:ext cy="1555750" cx="2066924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4364" name="Shape 4364"/>
          <p:cNvGrpSpPr/>
          <p:nvPr/>
        </p:nvGrpSpPr>
        <p:grpSpPr>
          <a:xfrm rot="264" flipH="1">
            <a:off y="3476091" x="4692649"/>
            <a:ext cy="311683" cx="490537"/>
            <a:chOff y="415147" x="4476750"/>
            <a:chExt cy="2309002" cx="666750"/>
          </a:xfrm>
        </p:grpSpPr>
        <p:cxnSp>
          <p:nvCxnSpPr>
            <p:cNvPr id="4365" name="Shape 436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366" name="Shape 436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367" name="Shape 436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368" name="Shape 436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369" name="Shape 436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370" name="Shape 437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371" name="Shape 437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372" name="Shape 4372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373" name="Shape 437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374" name="Shape 437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375" name="Shape 437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376" name="Shape 437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377" name="Shape 4377"/>
          <p:cNvSpPr/>
          <p:nvPr/>
        </p:nvSpPr>
        <p:spPr>
          <a:xfrm flipH="1">
            <a:off y="3559175" x="4084637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378" name="Shape 4378"/>
          <p:cNvGrpSpPr/>
          <p:nvPr/>
        </p:nvGrpSpPr>
        <p:grpSpPr>
          <a:xfrm rot="-10799735" flipH="1">
            <a:off y="1965325" x="4092575"/>
            <a:ext cy="311683" cx="490537"/>
            <a:chOff y="415147" x="4476750"/>
            <a:chExt cy="2309002" cx="666750"/>
          </a:xfrm>
        </p:grpSpPr>
        <p:cxnSp>
          <p:nvCxnSpPr>
            <p:cNvPr id="4379" name="Shape 437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380" name="Shape 438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381" name="Shape 438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382" name="Shape 438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383" name="Shape 438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384" name="Shape 438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385" name="Shape 438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386" name="Shape 4386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387" name="Shape 438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388" name="Shape 438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389" name="Shape 438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390" name="Shape 439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391" name="Shape 4391"/>
          <p:cNvSpPr/>
          <p:nvPr/>
        </p:nvSpPr>
        <p:spPr>
          <a:xfrm>
            <a:off y="2073275" x="4689475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392" name="Shape 4392"/>
          <p:cNvSpPr/>
          <p:nvPr/>
        </p:nvSpPr>
        <p:spPr>
          <a:xfrm flipH="1">
            <a:off y="1066800" x="6629400"/>
            <a:ext cy="1079499" cx="106679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393" name="Shape 4393"/>
          <p:cNvSpPr/>
          <p:nvPr/>
        </p:nvSpPr>
        <p:spPr>
          <a:xfrm flipH="1">
            <a:off y="2527300" x="5448300"/>
            <a:ext cy="1092199" cx="109219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394" name="Shape 4394"/>
          <p:cNvSpPr/>
          <p:nvPr/>
        </p:nvSpPr>
        <p:spPr>
          <a:xfrm>
            <a:off y="2222500" x="5219700"/>
            <a:ext cy="336549" cx="16763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 ½ rolls</a:t>
            </a:r>
          </a:p>
        </p:txBody>
      </p:sp>
      <p:sp>
        <p:nvSpPr>
          <p:cNvPr id="4395" name="Shape 4395"/>
          <p:cNvSpPr/>
          <p:nvPr/>
        </p:nvSpPr>
        <p:spPr>
          <a:xfrm>
            <a:off y="2511425" x="957262"/>
            <a:ext cy="374649" cx="2298699"/>
          </a:xfrm>
          <a:prstGeom prst="rect">
            <a:avLst/>
          </a:prstGeom>
          <a:noFill/>
          <a:ln w="38100" cap="rnd">
            <a:solidFill>
              <a:srgbClr val="F9FE24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All radii are equal.</a:t>
            </a:r>
          </a:p>
        </p:txBody>
      </p:sp>
      <p:grpSp>
        <p:nvGrpSpPr>
          <p:cNvPr id="4396" name="Shape 4396"/>
          <p:cNvGrpSpPr/>
          <p:nvPr/>
        </p:nvGrpSpPr>
        <p:grpSpPr>
          <a:xfrm rot="10799957" flipH="1">
            <a:off y="2130425" x="6169025"/>
            <a:ext cy="292099" cx="769937"/>
            <a:chOff y="11488736" x="7739061"/>
            <a:chExt cy="2989261" cx="6715125"/>
          </a:xfrm>
        </p:grpSpPr>
        <p:cxnSp>
          <p:nvCxnSpPr>
            <p:cNvPr id="4397" name="Shape 4397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398" name="Shape 4398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399" name="Shape 4399"/>
          <p:cNvGrpSpPr/>
          <p:nvPr/>
        </p:nvGrpSpPr>
        <p:grpSpPr>
          <a:xfrm rot="10799957" flipH="1">
            <a:off y="1965325" x="6169025"/>
            <a:ext cy="292099" cx="769937"/>
            <a:chOff y="11488736" x="7739061"/>
            <a:chExt cy="2989261" cx="6715125"/>
          </a:xfrm>
        </p:grpSpPr>
        <p:cxnSp>
          <p:nvCxnSpPr>
            <p:cNvPr id="4400" name="Shape 4400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401" name="Shape 4401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4402" name="Shape 4402"/>
          <p:cNvSpPr/>
          <p:nvPr/>
        </p:nvSpPr>
        <p:spPr>
          <a:xfrm>
            <a:off y="1085850" x="2425700"/>
            <a:ext cy="336549" cx="31559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½ rolls on middle of the line.</a:t>
            </a:r>
          </a:p>
        </p:txBody>
      </p:sp>
      <p:sp>
        <p:nvSpPr>
          <p:cNvPr id="4403" name="Shape 4403"/>
          <p:cNvSpPr/>
          <p:nvPr/>
        </p:nvSpPr>
        <p:spPr>
          <a:xfrm>
            <a:off y="3543300" x="59182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404" name="Shape 4404"/>
          <p:cNvSpPr/>
          <p:nvPr/>
        </p:nvSpPr>
        <p:spPr>
          <a:xfrm>
            <a:off y="3048000" x="64516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405" name="Shape 4405"/>
          <p:cNvSpPr/>
          <p:nvPr/>
        </p:nvSpPr>
        <p:spPr>
          <a:xfrm>
            <a:off y="2324100" x="65151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406" name="Shape 4406"/>
          <p:cNvSpPr/>
          <p:nvPr/>
        </p:nvSpPr>
        <p:spPr>
          <a:xfrm>
            <a:off y="1524000" x="65278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407" name="Shape 4407"/>
          <p:cNvSpPr/>
          <p:nvPr/>
        </p:nvSpPr>
        <p:spPr>
          <a:xfrm>
            <a:off y="2070100" x="71374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408" name="Shape 4408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P-13.14.02</a:t>
            </a:r>
          </a:p>
        </p:txBody>
      </p:sp>
    </p:spTree>
  </p:cSld>
  <p:clrMapOvr>
    <a:masterClrMapping/>
  </p:clrMapOvr>
  <p:transition spd="slow">
    <p:cut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412" name="Shape 44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413" name="Shape 4413"/>
          <p:cNvSpPr/>
          <p:nvPr/>
        </p:nvSpPr>
        <p:spPr>
          <a:xfrm>
            <a:off y="188911" x="1878011"/>
            <a:ext cy="568324" cx="730250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P-13.15: Roll combination with consecutive ½ roll, roll, ½   	  	    roll in opposite direction</a:t>
            </a:r>
            <a:r>
              <a:rPr strike="noStrike" u="none" b="0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grpSp>
        <p:nvGrpSpPr>
          <p:cNvPr id="4414" name="Shape 4414"/>
          <p:cNvGrpSpPr/>
          <p:nvPr/>
        </p:nvGrpSpPr>
        <p:grpSpPr>
          <a:xfrm rot="270" flipH="1">
            <a:off y="2285466" x="1682750"/>
            <a:ext cy="311683" cx="490537"/>
            <a:chOff y="415147" x="4476750"/>
            <a:chExt cy="2309002" cx="666750"/>
          </a:xfrm>
        </p:grpSpPr>
        <p:cxnSp>
          <p:nvCxnSpPr>
            <p:cNvPr id="4415" name="Shape 441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416" name="Shape 441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417" name="Shape 441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418" name="Shape 441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419" name="Shape 441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420" name="Shape 442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421" name="Shape 442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422" name="Shape 4422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423" name="Shape 442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424" name="Shape 442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425" name="Shape 442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426" name="Shape 442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427" name="Shape 4427"/>
          <p:cNvSpPr/>
          <p:nvPr/>
        </p:nvSpPr>
        <p:spPr>
          <a:xfrm rot="10800000">
            <a:off y="2338386" x="7004049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428" name="Shape 4428"/>
          <p:cNvSpPr/>
          <p:nvPr/>
        </p:nvSpPr>
        <p:spPr>
          <a:xfrm flipH="1">
            <a:off y="2368550" x="1069974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cxnSp>
        <p:nvCxnSpPr>
          <p:cNvPr id="4429" name="Shape 4429"/>
          <p:cNvCxnSpPr/>
          <p:nvPr/>
        </p:nvCxnSpPr>
        <p:spPr>
          <a:xfrm rot="10800000">
            <a:off y="2425700" x="2501899"/>
            <a:ext cy="0" cx="4330700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4430" name="Shape 4430"/>
          <p:cNvGrpSpPr/>
          <p:nvPr/>
        </p:nvGrpSpPr>
        <p:grpSpPr>
          <a:xfrm rot="-318" flipH="1">
            <a:off y="2251074" x="4432299"/>
            <a:ext cy="357186" cx="963612"/>
            <a:chOff y="11488736" x="7739061"/>
            <a:chExt cy="2989261" cx="6715125"/>
          </a:xfrm>
        </p:grpSpPr>
        <p:cxnSp>
          <p:nvCxnSpPr>
            <p:cNvPr id="4431" name="Shape 4431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432" name="Shape 4432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433" name="Shape 4433"/>
          <p:cNvGrpSpPr/>
          <p:nvPr/>
        </p:nvGrpSpPr>
        <p:grpSpPr>
          <a:xfrm rot="265" flipH="1">
            <a:off y="2272766" x="7613649"/>
            <a:ext cy="311683" cx="490537"/>
            <a:chOff y="415147" x="4476750"/>
            <a:chExt cy="2309002" cx="666750"/>
          </a:xfrm>
        </p:grpSpPr>
        <p:cxnSp>
          <p:nvCxnSpPr>
            <p:cNvPr id="4434" name="Shape 443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435" name="Shape 443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436" name="Shape 443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437" name="Shape 443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438" name="Shape 443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439" name="Shape 443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440" name="Shape 444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441" name="Shape 4441"/>
                  <p:cNvSpPr/>
                  <p:nvPr/>
                </p:nvSpPr>
                <p:spPr>
                  <a:xfrm rot="-5459999" flipH="1">
                    <a:off y="4075112" x="4686299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442" name="Shape 444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443" name="Shape 444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444" name="Shape 444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445" name="Shape 444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446" name="Shape 4446"/>
          <p:cNvGrpSpPr/>
          <p:nvPr/>
        </p:nvGrpSpPr>
        <p:grpSpPr>
          <a:xfrm rot="10799679">
            <a:off y="2251074" x="5562599"/>
            <a:ext cy="357186" cx="963612"/>
            <a:chOff y="11488736" x="7739061"/>
            <a:chExt cy="2989261" cx="6715125"/>
          </a:xfrm>
        </p:grpSpPr>
        <p:cxnSp>
          <p:nvCxnSpPr>
            <p:cNvPr id="4447" name="Shape 4447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448" name="Shape 4448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4449" name="Shape 4449"/>
          <p:cNvSpPr/>
          <p:nvPr/>
        </p:nvSpPr>
        <p:spPr>
          <a:xfrm flipH="1">
            <a:off y="1577975" x="5362575"/>
            <a:ext cy="336549" cx="1119187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½  roll</a:t>
            </a:r>
          </a:p>
        </p:txBody>
      </p:sp>
      <p:sp>
        <p:nvSpPr>
          <p:cNvPr id="4450" name="Shape 4450"/>
          <p:cNvSpPr/>
          <p:nvPr/>
        </p:nvSpPr>
        <p:spPr>
          <a:xfrm flipH="1">
            <a:off y="2987675" x="4232275"/>
            <a:ext cy="336549" cx="1119187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Full roll</a:t>
            </a:r>
          </a:p>
        </p:txBody>
      </p:sp>
      <p:grpSp>
        <p:nvGrpSpPr>
          <p:cNvPr id="4451" name="Shape 4451"/>
          <p:cNvGrpSpPr/>
          <p:nvPr/>
        </p:nvGrpSpPr>
        <p:grpSpPr>
          <a:xfrm rot="10799681">
            <a:off y="2263775" x="3416299"/>
            <a:ext cy="357186" cx="963612"/>
            <a:chOff y="11488736" x="7739061"/>
            <a:chExt cy="2989261" cx="6715125"/>
          </a:xfrm>
        </p:grpSpPr>
        <p:cxnSp>
          <p:nvCxnSpPr>
            <p:cNvPr id="4452" name="Shape 4452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453" name="Shape 4453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4454" name="Shape 4454"/>
          <p:cNvSpPr/>
          <p:nvPr/>
        </p:nvSpPr>
        <p:spPr>
          <a:xfrm flipH="1">
            <a:off y="1616075" x="3254375"/>
            <a:ext cy="336549" cx="1119187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½  roll</a:t>
            </a:r>
          </a:p>
        </p:txBody>
      </p:sp>
      <p:grpSp>
        <p:nvGrpSpPr>
          <p:cNvPr id="4455" name="Shape 4455"/>
          <p:cNvGrpSpPr/>
          <p:nvPr/>
        </p:nvGrpSpPr>
        <p:grpSpPr>
          <a:xfrm rot="-10799734">
            <a:off y="2285999" x="4984749"/>
            <a:ext cy="311683" cx="490537"/>
            <a:chOff y="415147" x="4476750"/>
            <a:chExt cy="2309002" cx="666750"/>
          </a:xfrm>
        </p:grpSpPr>
        <p:cxnSp>
          <p:nvCxnSpPr>
            <p:cNvPr id="4456" name="Shape 445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457" name="Shape 445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458" name="Shape 445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459" name="Shape 445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460" name="Shape 446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461" name="Shape 446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462" name="Shape 446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463" name="Shape 446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464" name="Shape 446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465" name="Shape 446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466" name="Shape 446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467" name="Shape 446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468" name="Shape 4468"/>
          <p:cNvGrpSpPr/>
          <p:nvPr/>
        </p:nvGrpSpPr>
        <p:grpSpPr>
          <a:xfrm rot="-10799734">
            <a:off y="2273299" x="3879849"/>
            <a:ext cy="311683" cx="490537"/>
            <a:chOff y="415147" x="4476750"/>
            <a:chExt cy="2309002" cx="666750"/>
          </a:xfrm>
        </p:grpSpPr>
        <p:cxnSp>
          <p:nvCxnSpPr>
            <p:cNvPr id="4469" name="Shape 446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470" name="Shape 447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471" name="Shape 447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472" name="Shape 447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473" name="Shape 447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474" name="Shape 447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475" name="Shape 447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476" name="Shape 4476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477" name="Shape 447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478" name="Shape 447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479" name="Shape 447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480" name="Shape 448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481" name="Shape 4481"/>
          <p:cNvGrpSpPr/>
          <p:nvPr/>
        </p:nvGrpSpPr>
        <p:grpSpPr>
          <a:xfrm rot="270" flipH="1">
            <a:off y="2272766" x="2952750"/>
            <a:ext cy="311683" cx="490537"/>
            <a:chOff y="415147" x="4476750"/>
            <a:chExt cy="2309002" cx="666750"/>
          </a:xfrm>
        </p:grpSpPr>
        <p:cxnSp>
          <p:nvCxnSpPr>
            <p:cNvPr id="4482" name="Shape 4482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483" name="Shape 4483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484" name="Shape 4484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485" name="Shape 4485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486" name="Shape 4486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487" name="Shape 4487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488" name="Shape 4488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489" name="Shape 4489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490" name="Shape 4490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491" name="Shape 4491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492" name="Shape 4492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493" name="Shape 4493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494" name="Shape 4494"/>
          <p:cNvGrpSpPr/>
          <p:nvPr/>
        </p:nvGrpSpPr>
        <p:grpSpPr>
          <a:xfrm rot="270" flipH="1">
            <a:off y="2272766" x="5988050"/>
            <a:ext cy="311683" cx="490537"/>
            <a:chOff y="415147" x="4476750"/>
            <a:chExt cy="2309002" cx="666750"/>
          </a:xfrm>
        </p:grpSpPr>
        <p:cxnSp>
          <p:nvCxnSpPr>
            <p:cNvPr id="4495" name="Shape 449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496" name="Shape 449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497" name="Shape 449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498" name="Shape 449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499" name="Shape 449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500" name="Shape 450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501" name="Shape 450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502" name="Shape 4502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503" name="Shape 450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504" name="Shape 450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505" name="Shape 450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506" name="Shape 450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507" name="Shape 4507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P-13.15.01</a:t>
            </a:r>
          </a:p>
        </p:txBody>
      </p:sp>
    </p:spTree>
  </p:cSld>
  <p:clrMapOvr>
    <a:masterClrMapping/>
  </p:clrMapOvr>
  <p:transition spd="slow">
    <p:cut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511" name="Shape 45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512" name="Shape 4512"/>
          <p:cNvSpPr/>
          <p:nvPr/>
        </p:nvSpPr>
        <p:spPr>
          <a:xfrm>
            <a:off y="188911" x="1878011"/>
            <a:ext cy="568324" cx="730250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P-13.15: Roll combination with consecutive ½ roll, roll, ½   	  	    roll in opposite direction</a:t>
            </a:r>
            <a:r>
              <a:rPr strike="noStrike" u="none" b="0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grpSp>
        <p:nvGrpSpPr>
          <p:cNvPr id="4513" name="Shape 4513"/>
          <p:cNvGrpSpPr/>
          <p:nvPr/>
        </p:nvGrpSpPr>
        <p:grpSpPr>
          <a:xfrm rot="270" flipH="1">
            <a:off y="2285466" x="1682750"/>
            <a:ext cy="311683" cx="490537"/>
            <a:chOff y="415147" x="4476750"/>
            <a:chExt cy="2309002" cx="666750"/>
          </a:xfrm>
        </p:grpSpPr>
        <p:cxnSp>
          <p:nvCxnSpPr>
            <p:cNvPr id="4514" name="Shape 451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515" name="Shape 451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516" name="Shape 451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517" name="Shape 451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518" name="Shape 451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519" name="Shape 451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520" name="Shape 452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521" name="Shape 452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522" name="Shape 452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523" name="Shape 452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524" name="Shape 452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525" name="Shape 452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526" name="Shape 4526"/>
          <p:cNvSpPr/>
          <p:nvPr/>
        </p:nvSpPr>
        <p:spPr>
          <a:xfrm rot="10800000">
            <a:off y="2338386" x="7004049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527" name="Shape 4527"/>
          <p:cNvSpPr/>
          <p:nvPr/>
        </p:nvSpPr>
        <p:spPr>
          <a:xfrm flipH="1">
            <a:off y="2368550" x="1069974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cxnSp>
        <p:nvCxnSpPr>
          <p:cNvPr id="4528" name="Shape 4528"/>
          <p:cNvCxnSpPr/>
          <p:nvPr/>
        </p:nvCxnSpPr>
        <p:spPr>
          <a:xfrm rot="10800000">
            <a:off y="2425700" x="2501899"/>
            <a:ext cy="0" cx="4330700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4529" name="Shape 4529"/>
          <p:cNvGrpSpPr/>
          <p:nvPr/>
        </p:nvGrpSpPr>
        <p:grpSpPr>
          <a:xfrm rot="-318" flipH="1">
            <a:off y="2251074" x="4432299"/>
            <a:ext cy="357186" cx="963612"/>
            <a:chOff y="11488736" x="7739061"/>
            <a:chExt cy="2989261" cx="6715125"/>
          </a:xfrm>
        </p:grpSpPr>
        <p:cxnSp>
          <p:nvCxnSpPr>
            <p:cNvPr id="4530" name="Shape 4530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531" name="Shape 4531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532" name="Shape 4532"/>
          <p:cNvGrpSpPr/>
          <p:nvPr/>
        </p:nvGrpSpPr>
        <p:grpSpPr>
          <a:xfrm rot="265" flipH="1">
            <a:off y="2272766" x="7613649"/>
            <a:ext cy="311683" cx="490537"/>
            <a:chOff y="415147" x="4476750"/>
            <a:chExt cy="2309002" cx="666750"/>
          </a:xfrm>
        </p:grpSpPr>
        <p:cxnSp>
          <p:nvCxnSpPr>
            <p:cNvPr id="4533" name="Shape 453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534" name="Shape 453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535" name="Shape 453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536" name="Shape 453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537" name="Shape 453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538" name="Shape 453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539" name="Shape 453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540" name="Shape 4540"/>
                  <p:cNvSpPr/>
                  <p:nvPr/>
                </p:nvSpPr>
                <p:spPr>
                  <a:xfrm rot="-5459999" flipH="1">
                    <a:off y="4075112" x="4686299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541" name="Shape 454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542" name="Shape 454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543" name="Shape 454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544" name="Shape 454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545" name="Shape 4545"/>
          <p:cNvGrpSpPr/>
          <p:nvPr/>
        </p:nvGrpSpPr>
        <p:grpSpPr>
          <a:xfrm rot="10799679">
            <a:off y="2251074" x="5562599"/>
            <a:ext cy="357186" cx="963612"/>
            <a:chOff y="11488736" x="7739061"/>
            <a:chExt cy="2989261" cx="6715125"/>
          </a:xfrm>
        </p:grpSpPr>
        <p:cxnSp>
          <p:nvCxnSpPr>
            <p:cNvPr id="4546" name="Shape 4546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547" name="Shape 4547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4548" name="Shape 4548"/>
          <p:cNvSpPr/>
          <p:nvPr/>
        </p:nvSpPr>
        <p:spPr>
          <a:xfrm flipH="1">
            <a:off y="1577975" x="5362575"/>
            <a:ext cy="336549" cx="1119187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½  roll</a:t>
            </a:r>
          </a:p>
        </p:txBody>
      </p:sp>
      <p:sp>
        <p:nvSpPr>
          <p:cNvPr id="4549" name="Shape 4549"/>
          <p:cNvSpPr/>
          <p:nvPr/>
        </p:nvSpPr>
        <p:spPr>
          <a:xfrm flipH="1">
            <a:off y="2987675" x="4232275"/>
            <a:ext cy="336549" cx="1119187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full roll</a:t>
            </a:r>
          </a:p>
        </p:txBody>
      </p:sp>
      <p:grpSp>
        <p:nvGrpSpPr>
          <p:cNvPr id="4550" name="Shape 4550"/>
          <p:cNvGrpSpPr/>
          <p:nvPr/>
        </p:nvGrpSpPr>
        <p:grpSpPr>
          <a:xfrm rot="10799681">
            <a:off y="2263775" x="3416299"/>
            <a:ext cy="357186" cx="963612"/>
            <a:chOff y="11488736" x="7739061"/>
            <a:chExt cy="2989261" cx="6715125"/>
          </a:xfrm>
        </p:grpSpPr>
        <p:cxnSp>
          <p:nvCxnSpPr>
            <p:cNvPr id="4551" name="Shape 4551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552" name="Shape 4552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4553" name="Shape 4553"/>
          <p:cNvSpPr/>
          <p:nvPr/>
        </p:nvSpPr>
        <p:spPr>
          <a:xfrm flipH="1">
            <a:off y="1616075" x="3254375"/>
            <a:ext cy="336549" cx="1119187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½  roll</a:t>
            </a:r>
          </a:p>
        </p:txBody>
      </p:sp>
      <p:grpSp>
        <p:nvGrpSpPr>
          <p:cNvPr id="4554" name="Shape 4554"/>
          <p:cNvGrpSpPr/>
          <p:nvPr/>
        </p:nvGrpSpPr>
        <p:grpSpPr>
          <a:xfrm rot="-10799734">
            <a:off y="2285999" x="4984749"/>
            <a:ext cy="311683" cx="490537"/>
            <a:chOff y="415147" x="4476750"/>
            <a:chExt cy="2309002" cx="666750"/>
          </a:xfrm>
        </p:grpSpPr>
        <p:cxnSp>
          <p:nvCxnSpPr>
            <p:cNvPr id="4555" name="Shape 455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556" name="Shape 455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557" name="Shape 455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558" name="Shape 455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559" name="Shape 455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560" name="Shape 456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561" name="Shape 456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562" name="Shape 4562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563" name="Shape 456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564" name="Shape 456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565" name="Shape 456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566" name="Shape 456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567" name="Shape 4567"/>
          <p:cNvGrpSpPr/>
          <p:nvPr/>
        </p:nvGrpSpPr>
        <p:grpSpPr>
          <a:xfrm rot="-10799734">
            <a:off y="2273299" x="3879849"/>
            <a:ext cy="311683" cx="490537"/>
            <a:chOff y="415147" x="4476750"/>
            <a:chExt cy="2309002" cx="666750"/>
          </a:xfrm>
        </p:grpSpPr>
        <p:cxnSp>
          <p:nvCxnSpPr>
            <p:cNvPr id="4568" name="Shape 456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569" name="Shape 456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570" name="Shape 457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571" name="Shape 457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572" name="Shape 457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573" name="Shape 457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574" name="Shape 457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575" name="Shape 457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576" name="Shape 457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577" name="Shape 457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578" name="Shape 457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579" name="Shape 457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580" name="Shape 4580"/>
          <p:cNvGrpSpPr/>
          <p:nvPr/>
        </p:nvGrpSpPr>
        <p:grpSpPr>
          <a:xfrm rot="270" flipH="1">
            <a:off y="2272766" x="2952750"/>
            <a:ext cy="311683" cx="490537"/>
            <a:chOff y="415147" x="4476750"/>
            <a:chExt cy="2309002" cx="666750"/>
          </a:xfrm>
        </p:grpSpPr>
        <p:cxnSp>
          <p:nvCxnSpPr>
            <p:cNvPr id="4581" name="Shape 458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582" name="Shape 458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583" name="Shape 458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584" name="Shape 458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585" name="Shape 458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586" name="Shape 458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587" name="Shape 458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588" name="Shape 458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589" name="Shape 458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590" name="Shape 459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591" name="Shape 459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592" name="Shape 459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593" name="Shape 4593"/>
          <p:cNvGrpSpPr/>
          <p:nvPr/>
        </p:nvGrpSpPr>
        <p:grpSpPr>
          <a:xfrm rot="270" flipH="1">
            <a:off y="2272766" x="5988050"/>
            <a:ext cy="311683" cx="490537"/>
            <a:chOff y="415147" x="4476750"/>
            <a:chExt cy="2309002" cx="666750"/>
          </a:xfrm>
        </p:grpSpPr>
        <p:cxnSp>
          <p:nvCxnSpPr>
            <p:cNvPr id="4594" name="Shape 459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595" name="Shape 459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596" name="Shape 459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597" name="Shape 459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598" name="Shape 459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599" name="Shape 459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600" name="Shape 460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601" name="Shape 460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602" name="Shape 460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603" name="Shape 460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604" name="Shape 460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605" name="Shape 460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606" name="Shape 4606"/>
          <p:cNvSpPr/>
          <p:nvPr/>
        </p:nvSpPr>
        <p:spPr>
          <a:xfrm>
            <a:off y="2336800" x="45339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607" name="Shape 4607"/>
          <p:cNvSpPr/>
          <p:nvPr/>
        </p:nvSpPr>
        <p:spPr>
          <a:xfrm>
            <a:off y="2336800" x="56642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608" name="Shape 4608"/>
          <p:cNvSpPr/>
          <p:nvPr/>
        </p:nvSpPr>
        <p:spPr>
          <a:xfrm>
            <a:off y="2336800" x="35306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609" name="Shape 4609"/>
          <p:cNvSpPr/>
          <p:nvPr/>
        </p:nvSpPr>
        <p:spPr>
          <a:xfrm>
            <a:off y="3497262" x="2406650"/>
            <a:ext cy="336549" cx="42671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Part rolls must have the same roll rate</a:t>
            </a:r>
            <a:r>
              <a:rPr strike="noStrike" u="none" b="1" cap="none" baseline="0" sz="1600" lang="en-US" i="0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</a:p>
        </p:txBody>
      </p:sp>
      <p:sp>
        <p:nvSpPr>
          <p:cNvPr id="4610" name="Shape 4610"/>
          <p:cNvSpPr/>
          <p:nvPr/>
        </p:nvSpPr>
        <p:spPr>
          <a:xfrm>
            <a:off y="3960812" x="3148011"/>
            <a:ext cy="336549" cx="33019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No lines between the rolls.</a:t>
            </a:r>
          </a:p>
        </p:txBody>
      </p:sp>
      <p:sp>
        <p:nvSpPr>
          <p:cNvPr id="4611" name="Shape 4611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P-13.15.02</a:t>
            </a:r>
          </a:p>
        </p:txBody>
      </p:sp>
    </p:spTree>
  </p:cSld>
  <p:clrMapOvr>
    <a:masterClrMapping/>
  </p:clrMapOvr>
  <p:transition spd="slow">
    <p:cut/>
  </p:transition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615" name="Shape 46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4616" name="Shape 4616"/>
          <p:cNvGrpSpPr/>
          <p:nvPr/>
        </p:nvGrpSpPr>
        <p:grpSpPr>
          <a:xfrm>
            <a:off y="1027973" x="1324972"/>
            <a:ext cy="2935152" cx="2456452"/>
            <a:chOff y="1027973" x="1324972"/>
            <a:chExt cy="2935152" cx="2456452"/>
          </a:xfrm>
        </p:grpSpPr>
        <p:grpSp>
          <p:nvGrpSpPr>
            <p:cNvPr id="4617" name="Shape 4617"/>
            <p:cNvGrpSpPr/>
            <p:nvPr/>
          </p:nvGrpSpPr>
          <p:grpSpPr>
            <a:xfrm>
              <a:off y="1027973" x="1324972"/>
              <a:ext cy="1732665" cx="2456452"/>
              <a:chOff y="939073" x="1324972"/>
              <a:chExt cy="1732665" cx="2456452"/>
            </a:xfrm>
          </p:grpSpPr>
          <p:cxnSp>
            <p:nvCxnSpPr>
              <p:cNvPr id="4618" name="Shape 4618"/>
              <p:cNvCxnSpPr/>
              <p:nvPr/>
            </p:nvCxnSpPr>
            <p:spPr>
              <a:xfrm rot="-3900000" flipH="1">
                <a:off y="1700212" x="1470025"/>
                <a:ext cy="842961" cx="82073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619" name="Shape 4619"/>
              <p:cNvCxnSpPr/>
              <p:nvPr/>
            </p:nvCxnSpPr>
            <p:spPr>
              <a:xfrm>
                <a:off y="1003300" x="3019425"/>
                <a:ext cy="1587" cx="762000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620" name="Shape 4620"/>
              <p:cNvCxnSpPr/>
              <p:nvPr/>
            </p:nvCxnSpPr>
            <p:spPr>
              <a:xfrm rot="-5759999" flipH="1">
                <a:off y="1025524" x="2308225"/>
                <a:ext cy="725486" cx="8270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621" name="Shape 4621"/>
              <p:cNvCxnSpPr/>
              <p:nvPr/>
            </p:nvCxnSpPr>
            <p:spPr>
              <a:xfrm rot="10800000" flipH="1">
                <a:off y="1193800" x="1922461"/>
                <a:ext cy="460374" cx="515936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grpSp>
          <p:nvGrpSpPr>
            <p:cNvPr id="4622" name="Shape 4622"/>
            <p:cNvGrpSpPr/>
            <p:nvPr/>
          </p:nvGrpSpPr>
          <p:grpSpPr>
            <a:xfrm>
              <a:off y="2230460" x="1324972"/>
              <a:ext cy="1732665" cx="2456452"/>
              <a:chOff y="2230460" x="1324972"/>
              <a:chExt cy="1732665" cx="2456452"/>
            </a:xfrm>
          </p:grpSpPr>
          <p:cxnSp>
            <p:nvCxnSpPr>
              <p:cNvPr id="4623" name="Shape 4623"/>
              <p:cNvCxnSpPr/>
              <p:nvPr/>
            </p:nvCxnSpPr>
            <p:spPr>
              <a:xfrm rot="6899999">
                <a:off y="2359024" x="1470025"/>
                <a:ext cy="842961" cx="82073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624" name="Shape 4624"/>
              <p:cNvCxnSpPr/>
              <p:nvPr/>
            </p:nvCxnSpPr>
            <p:spPr>
              <a:xfrm rot="10800000" flipH="1">
                <a:off y="3897311" x="3019425"/>
                <a:ext cy="1587" cx="762000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625" name="Shape 4625"/>
              <p:cNvCxnSpPr/>
              <p:nvPr/>
            </p:nvCxnSpPr>
            <p:spPr>
              <a:xfrm rot="5040000">
                <a:off y="3151186" x="2308225"/>
                <a:ext cy="725486" cx="8270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626" name="Shape 4626"/>
              <p:cNvCxnSpPr/>
              <p:nvPr/>
            </p:nvCxnSpPr>
            <p:spPr>
              <a:xfrm>
                <a:off y="3248025" x="1922461"/>
                <a:ext cy="460374" cx="515936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627" name="Shape 4627"/>
          <p:cNvSpPr/>
          <p:nvPr/>
        </p:nvSpPr>
        <p:spPr>
          <a:xfrm>
            <a:off y="153986" x="1765300"/>
            <a:ext cy="615949" cx="710565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P-13.16:</a:t>
            </a:r>
            <a:r>
              <a:rPr strike="noStrike" u="none" b="1" cap="none" baseline="0" sz="24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½ Loop on Corner with ¼ roll ¼ knife edge loop, 	    ¼ roll</a:t>
            </a:r>
          </a:p>
        </p:txBody>
      </p:sp>
      <p:sp>
        <p:nvSpPr>
          <p:cNvPr id="4628" name="Shape 4628"/>
          <p:cNvSpPr/>
          <p:nvPr/>
        </p:nvSpPr>
        <p:spPr>
          <a:xfrm>
            <a:off y="3127375" x="2670175"/>
            <a:ext cy="336549" cx="11620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¼  roll</a:t>
            </a:r>
          </a:p>
        </p:txBody>
      </p:sp>
      <p:grpSp>
        <p:nvGrpSpPr>
          <p:cNvPr id="4629" name="Shape 4629"/>
          <p:cNvGrpSpPr/>
          <p:nvPr/>
        </p:nvGrpSpPr>
        <p:grpSpPr>
          <a:xfrm rot="270" flipH="1">
            <a:off y="3691991" x="3956050"/>
            <a:ext cy="311683" cx="490537"/>
            <a:chOff y="415147" x="4476750"/>
            <a:chExt cy="2309002" cx="666750"/>
          </a:xfrm>
        </p:grpSpPr>
        <p:cxnSp>
          <p:nvCxnSpPr>
            <p:cNvPr id="4630" name="Shape 463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631" name="Shape 463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632" name="Shape 463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633" name="Shape 463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634" name="Shape 463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635" name="Shape 463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636" name="Shape 463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637" name="Shape 463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638" name="Shape 463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639" name="Shape 463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640" name="Shape 464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641" name="Shape 464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642" name="Shape 4642"/>
          <p:cNvSpPr/>
          <p:nvPr/>
        </p:nvSpPr>
        <p:spPr>
          <a:xfrm flipH="1">
            <a:off y="3803650" x="3375024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643" name="Shape 4643"/>
          <p:cNvGrpSpPr/>
          <p:nvPr/>
        </p:nvGrpSpPr>
        <p:grpSpPr>
          <a:xfrm rot="-10799731" flipH="1">
            <a:off y="923924" x="3536950"/>
            <a:ext cy="311683" cx="490537"/>
            <a:chOff y="415147" x="4476750"/>
            <a:chExt cy="2309002" cx="666750"/>
          </a:xfrm>
        </p:grpSpPr>
        <p:cxnSp>
          <p:nvCxnSpPr>
            <p:cNvPr id="4644" name="Shape 464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645" name="Shape 464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646" name="Shape 464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647" name="Shape 464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648" name="Shape 464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649" name="Shape 464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650" name="Shape 465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651" name="Shape 465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652" name="Shape 465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653" name="Shape 465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654" name="Shape 465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655" name="Shape 465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656" name="Shape 4656"/>
          <p:cNvSpPr/>
          <p:nvPr/>
        </p:nvSpPr>
        <p:spPr>
          <a:xfrm>
            <a:off y="971550" x="4098925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657" name="Shape 4657"/>
          <p:cNvGrpSpPr/>
          <p:nvPr/>
        </p:nvGrpSpPr>
        <p:grpSpPr>
          <a:xfrm rot="-10799947" flipH="1">
            <a:off y="3498849" x="2184400"/>
            <a:ext cy="311683" cx="490537"/>
            <a:chOff y="415147" x="4476750"/>
            <a:chExt cy="2309002" cx="666750"/>
          </a:xfrm>
        </p:grpSpPr>
        <p:cxnSp>
          <p:nvCxnSpPr>
            <p:cNvPr id="4658" name="Shape 465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659" name="Shape 465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660" name="Shape 466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661" name="Shape 466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662" name="Shape 466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663" name="Shape 466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664" name="Shape 466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665" name="Shape 466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666" name="Shape 466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667" name="Shape 466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668" name="Shape 466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669" name="Shape 466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670" name="Shape 4670"/>
          <p:cNvGrpSpPr/>
          <p:nvPr/>
        </p:nvGrpSpPr>
        <p:grpSpPr>
          <a:xfrm rot="-10799700" flipH="1">
            <a:off y="1076324" x="2279650"/>
            <a:ext cy="311683" cx="490537"/>
            <a:chOff y="415147" x="4476750"/>
            <a:chExt cy="2309002" cx="666750"/>
          </a:xfrm>
        </p:grpSpPr>
        <p:cxnSp>
          <p:nvCxnSpPr>
            <p:cNvPr id="4671" name="Shape 467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672" name="Shape 467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673" name="Shape 467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674" name="Shape 467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675" name="Shape 467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676" name="Shape 467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677" name="Shape 467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678" name="Shape 467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679" name="Shape 467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680" name="Shape 468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681" name="Shape 468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682" name="Shape 468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683" name="Shape 4683"/>
          <p:cNvGrpSpPr/>
          <p:nvPr/>
        </p:nvGrpSpPr>
        <p:grpSpPr>
          <a:xfrm rot="-10799904">
            <a:off y="3198811" x="2097086"/>
            <a:ext cy="782636" cx="336550"/>
            <a:chOff y="11488736" x="7739061"/>
            <a:chExt cy="2989261" cx="6715125"/>
          </a:xfrm>
        </p:grpSpPr>
        <p:cxnSp>
          <p:nvCxnSpPr>
            <p:cNvPr id="4684" name="Shape 4684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685" name="Shape 4685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686" name="Shape 4686"/>
          <p:cNvGrpSpPr/>
          <p:nvPr/>
        </p:nvGrpSpPr>
        <p:grpSpPr>
          <a:xfrm rot="255" flipH="1">
            <a:off y="1255711" x="1792286"/>
            <a:ext cy="782636" cx="336550"/>
            <a:chOff y="11488736" x="7739061"/>
            <a:chExt cy="2989261" cx="6715125"/>
          </a:xfrm>
        </p:grpSpPr>
        <p:cxnSp>
          <p:nvCxnSpPr>
            <p:cNvPr id="4687" name="Shape 4687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688" name="Shape 4688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4689" name="Shape 4689"/>
          <p:cNvSpPr/>
          <p:nvPr/>
        </p:nvSpPr>
        <p:spPr>
          <a:xfrm>
            <a:off y="1146175" x="561975"/>
            <a:ext cy="336549" cx="11620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¼  roll</a:t>
            </a:r>
          </a:p>
        </p:txBody>
      </p:sp>
      <p:grpSp>
        <p:nvGrpSpPr>
          <p:cNvPr id="4690" name="Shape 4690"/>
          <p:cNvGrpSpPr/>
          <p:nvPr/>
        </p:nvGrpSpPr>
        <p:grpSpPr>
          <a:xfrm>
            <a:off y="1633536" x="1855786"/>
            <a:ext cy="768350" cx="990600"/>
            <a:chOff y="1582737" x="2033586"/>
            <a:chExt cy="819150" cx="1079500"/>
          </a:xfrm>
        </p:grpSpPr>
        <p:grpSp>
          <p:nvGrpSpPr>
            <p:cNvPr id="4691" name="Shape 4691"/>
            <p:cNvGrpSpPr/>
            <p:nvPr/>
          </p:nvGrpSpPr>
          <p:grpSpPr>
            <a:xfrm>
              <a:off y="1582737" x="2033586"/>
              <a:ext cy="819150" cx="946150"/>
              <a:chOff y="1582737" x="2033586"/>
              <a:chExt cy="819150" cx="946150"/>
            </a:xfrm>
          </p:grpSpPr>
          <p:cxnSp>
            <p:nvCxnSpPr>
              <p:cNvPr id="4692" name="Shape 4692"/>
              <p:cNvCxnSpPr/>
              <p:nvPr/>
            </p:nvCxnSpPr>
            <p:spPr>
              <a:xfrm rot="10800000">
                <a:off y="2401886" x="2062161"/>
                <a:ext cy="0" cx="917575"/>
              </a:xfrm>
              <a:prstGeom prst="straightConnector1">
                <a:avLst/>
              </a:prstGeom>
              <a:noFill/>
              <a:ln w="38100" cap="rnd">
                <a:solidFill>
                  <a:srgbClr val="FF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693" name="Shape 4693"/>
              <p:cNvCxnSpPr/>
              <p:nvPr/>
            </p:nvCxnSpPr>
            <p:spPr>
              <a:xfrm flipH="1">
                <a:off y="1582737" x="2033586"/>
                <a:ext cy="819150" cx="933450"/>
              </a:xfrm>
              <a:prstGeom prst="straightConnector1">
                <a:avLst/>
              </a:prstGeom>
              <a:noFill/>
              <a:ln w="38100" cap="rnd">
                <a:solidFill>
                  <a:srgbClr val="FF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sp>
          <p:nvSpPr>
            <p:cNvPr id="4694" name="Shape 4694"/>
            <p:cNvSpPr/>
            <p:nvPr/>
          </p:nvSpPr>
          <p:spPr>
            <a:xfrm>
              <a:off y="1901825" x="2427286"/>
              <a:ext cy="360362" cx="685799"/>
            </a:xfrm>
            <a:prstGeom prst="rect">
              <a:avLst/>
            </a:prstGeom>
            <a:noFill/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>
              <a:pPr algn="ctr" rtl="0" lvl="0" marR="0" indent="0" marL="0">
                <a:spcBef>
                  <a:spcPts val="900"/>
                </a:spcBef>
                <a:buNone/>
              </a:pPr>
              <a:r>
                <a:rPr strike="noStrike" u="none" b="1" cap="none" baseline="0" sz="1600" lang="en-US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45°</a:t>
              </a:r>
            </a:p>
          </p:txBody>
        </p:sp>
      </p:grpSp>
      <p:grpSp>
        <p:nvGrpSpPr>
          <p:cNvPr id="4695" name="Shape 4695"/>
          <p:cNvGrpSpPr/>
          <p:nvPr/>
        </p:nvGrpSpPr>
        <p:grpSpPr>
          <a:xfrm flipH="1">
            <a:off y="3373437" x="1614487"/>
            <a:ext cy="730250" cx="835025"/>
            <a:chOff y="1582737" x="2033586"/>
            <a:chExt cy="819150" cx="946150"/>
          </a:xfrm>
        </p:grpSpPr>
        <p:cxnSp>
          <p:nvCxnSpPr>
            <p:cNvPr id="4696" name="Shape 4696"/>
            <p:cNvCxnSpPr/>
            <p:nvPr/>
          </p:nvCxnSpPr>
          <p:spPr>
            <a:xfrm rot="10800000">
              <a:off y="2401886" x="2062161"/>
              <a:ext cy="0" cx="917575"/>
            </a:xfrm>
            <a:prstGeom prst="straightConnector1">
              <a:avLst/>
            </a:prstGeom>
            <a:noFill/>
            <a:ln w="38100" cap="rnd">
              <a:solidFill>
                <a:srgbClr val="FF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697" name="Shape 4697"/>
            <p:cNvCxnSpPr/>
            <p:nvPr/>
          </p:nvCxnSpPr>
          <p:spPr>
            <a:xfrm flipH="1">
              <a:off y="1582737" x="2033586"/>
              <a:ext cy="819150" cx="933450"/>
            </a:xfrm>
            <a:prstGeom prst="straightConnector1">
              <a:avLst/>
            </a:prstGeom>
            <a:noFill/>
            <a:ln w="38100" cap="rnd">
              <a:solidFill>
                <a:srgbClr val="FF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4698" name="Shape 4698"/>
          <p:cNvSpPr/>
          <p:nvPr/>
        </p:nvSpPr>
        <p:spPr>
          <a:xfrm flipH="1">
            <a:off y="3697287" x="1503361"/>
            <a:ext cy="336549" cx="6032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45°</a:t>
            </a:r>
          </a:p>
        </p:txBody>
      </p:sp>
      <p:sp>
        <p:nvSpPr>
          <p:cNvPr id="4699" name="Shape 4699"/>
          <p:cNvSpPr/>
          <p:nvPr/>
        </p:nvSpPr>
        <p:spPr>
          <a:xfrm>
            <a:off y="6388100" x="2921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P-13.16.01</a:t>
            </a:r>
          </a:p>
        </p:txBody>
      </p:sp>
    </p:spTree>
  </p:cSld>
  <p:clrMapOvr>
    <a:masterClrMapping/>
  </p:clrMapOvr>
  <p:transition spd="slow">
    <p:cut/>
  </p:transition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703" name="Shape 470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04" name="Shape 4704"/>
          <p:cNvSpPr/>
          <p:nvPr/>
        </p:nvSpPr>
        <p:spPr>
          <a:xfrm>
            <a:off y="153986" x="1765300"/>
            <a:ext cy="615949" cx="710565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P-13.16:</a:t>
            </a:r>
            <a:r>
              <a:rPr strike="noStrike" u="none" b="1" cap="none" baseline="0" sz="24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½ Loop on Corner with ¼ roll ¼ knife edge loop, 	    ¼ roll</a:t>
            </a:r>
          </a:p>
        </p:txBody>
      </p:sp>
      <p:grpSp>
        <p:nvGrpSpPr>
          <p:cNvPr id="4705" name="Shape 4705"/>
          <p:cNvGrpSpPr/>
          <p:nvPr/>
        </p:nvGrpSpPr>
        <p:grpSpPr>
          <a:xfrm>
            <a:off y="1066073" x="1312272"/>
            <a:ext cy="2935152" cx="2456452"/>
            <a:chOff y="1027973" x="1324972"/>
            <a:chExt cy="2935152" cx="2456452"/>
          </a:xfrm>
        </p:grpSpPr>
        <p:grpSp>
          <p:nvGrpSpPr>
            <p:cNvPr id="4706" name="Shape 4706"/>
            <p:cNvGrpSpPr/>
            <p:nvPr/>
          </p:nvGrpSpPr>
          <p:grpSpPr>
            <a:xfrm>
              <a:off y="1027973" x="1324972"/>
              <a:ext cy="1732665" cx="2456452"/>
              <a:chOff y="939073" x="1324972"/>
              <a:chExt cy="1732665" cx="2456452"/>
            </a:xfrm>
          </p:grpSpPr>
          <p:cxnSp>
            <p:nvCxnSpPr>
              <p:cNvPr id="4707" name="Shape 4707"/>
              <p:cNvCxnSpPr/>
              <p:nvPr/>
            </p:nvCxnSpPr>
            <p:spPr>
              <a:xfrm rot="-3900000" flipH="1">
                <a:off y="1700212" x="1470025"/>
                <a:ext cy="842961" cx="82073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708" name="Shape 4708"/>
              <p:cNvCxnSpPr/>
              <p:nvPr/>
            </p:nvCxnSpPr>
            <p:spPr>
              <a:xfrm>
                <a:off y="1003300" x="3019425"/>
                <a:ext cy="1587" cx="762000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709" name="Shape 4709"/>
              <p:cNvCxnSpPr/>
              <p:nvPr/>
            </p:nvCxnSpPr>
            <p:spPr>
              <a:xfrm rot="-5759999" flipH="1">
                <a:off y="1025524" x="2308225"/>
                <a:ext cy="725486" cx="8270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710" name="Shape 4710"/>
              <p:cNvCxnSpPr/>
              <p:nvPr/>
            </p:nvCxnSpPr>
            <p:spPr>
              <a:xfrm rot="10800000" flipH="1">
                <a:off y="1193800" x="1922461"/>
                <a:ext cy="460374" cx="515936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grpSp>
          <p:nvGrpSpPr>
            <p:cNvPr id="4711" name="Shape 4711"/>
            <p:cNvGrpSpPr/>
            <p:nvPr/>
          </p:nvGrpSpPr>
          <p:grpSpPr>
            <a:xfrm>
              <a:off y="2230460" x="1324972"/>
              <a:ext cy="1732665" cx="2456452"/>
              <a:chOff y="2230460" x="1324972"/>
              <a:chExt cy="1732665" cx="2456452"/>
            </a:xfrm>
          </p:grpSpPr>
          <p:cxnSp>
            <p:nvCxnSpPr>
              <p:cNvPr id="4712" name="Shape 4712"/>
              <p:cNvCxnSpPr/>
              <p:nvPr/>
            </p:nvCxnSpPr>
            <p:spPr>
              <a:xfrm rot="6899999">
                <a:off y="2359024" x="1470025"/>
                <a:ext cy="842961" cx="82073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713" name="Shape 4713"/>
              <p:cNvCxnSpPr/>
              <p:nvPr/>
            </p:nvCxnSpPr>
            <p:spPr>
              <a:xfrm rot="10800000" flipH="1">
                <a:off y="3897311" x="3019425"/>
                <a:ext cy="1587" cx="762000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714" name="Shape 4714"/>
              <p:cNvCxnSpPr/>
              <p:nvPr/>
            </p:nvCxnSpPr>
            <p:spPr>
              <a:xfrm rot="5040000">
                <a:off y="3151186" x="2308225"/>
                <a:ext cy="725486" cx="8270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715" name="Shape 4715"/>
              <p:cNvCxnSpPr/>
              <p:nvPr/>
            </p:nvCxnSpPr>
            <p:spPr>
              <a:xfrm>
                <a:off y="3248025" x="1922461"/>
                <a:ext cy="460374" cx="515936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716" name="Shape 4716"/>
          <p:cNvSpPr/>
          <p:nvPr/>
        </p:nvSpPr>
        <p:spPr>
          <a:xfrm>
            <a:off y="3559175" x="1260475"/>
            <a:ext cy="336549" cx="11620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¼  roll</a:t>
            </a:r>
          </a:p>
        </p:txBody>
      </p:sp>
      <p:grpSp>
        <p:nvGrpSpPr>
          <p:cNvPr id="4717" name="Shape 4717"/>
          <p:cNvGrpSpPr/>
          <p:nvPr/>
        </p:nvGrpSpPr>
        <p:grpSpPr>
          <a:xfrm rot="270" flipH="1">
            <a:off y="3730091" x="3943350"/>
            <a:ext cy="311683" cx="490537"/>
            <a:chOff y="415147" x="4476750"/>
            <a:chExt cy="2309002" cx="666750"/>
          </a:xfrm>
        </p:grpSpPr>
        <p:cxnSp>
          <p:nvCxnSpPr>
            <p:cNvPr id="4718" name="Shape 471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719" name="Shape 471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720" name="Shape 472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721" name="Shape 472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722" name="Shape 472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723" name="Shape 472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724" name="Shape 472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725" name="Shape 472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726" name="Shape 472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727" name="Shape 472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728" name="Shape 472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729" name="Shape 472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730" name="Shape 4730"/>
          <p:cNvSpPr/>
          <p:nvPr/>
        </p:nvSpPr>
        <p:spPr>
          <a:xfrm flipH="1">
            <a:off y="3841750" x="3362324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731" name="Shape 4731"/>
          <p:cNvGrpSpPr/>
          <p:nvPr/>
        </p:nvGrpSpPr>
        <p:grpSpPr>
          <a:xfrm rot="-10799731" flipH="1">
            <a:off y="974724" x="3498850"/>
            <a:ext cy="311683" cx="490537"/>
            <a:chOff y="415147" x="4476750"/>
            <a:chExt cy="2309002" cx="666750"/>
          </a:xfrm>
        </p:grpSpPr>
        <p:cxnSp>
          <p:nvCxnSpPr>
            <p:cNvPr id="4732" name="Shape 4732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733" name="Shape 4733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734" name="Shape 4734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735" name="Shape 4735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736" name="Shape 4736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737" name="Shape 4737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738" name="Shape 4738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739" name="Shape 4739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740" name="Shape 4740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741" name="Shape 4741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742" name="Shape 4742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743" name="Shape 4743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744" name="Shape 4744"/>
          <p:cNvSpPr/>
          <p:nvPr/>
        </p:nvSpPr>
        <p:spPr>
          <a:xfrm>
            <a:off y="1009650" x="4086225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745" name="Shape 4745"/>
          <p:cNvGrpSpPr/>
          <p:nvPr/>
        </p:nvGrpSpPr>
        <p:grpSpPr>
          <a:xfrm rot="-10799904">
            <a:off y="3287711" x="2135186"/>
            <a:ext cy="782636" cx="336550"/>
            <a:chOff y="11488736" x="7739061"/>
            <a:chExt cy="2989261" cx="6715125"/>
          </a:xfrm>
        </p:grpSpPr>
        <p:cxnSp>
          <p:nvCxnSpPr>
            <p:cNvPr id="4746" name="Shape 4746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747" name="Shape 4747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748" name="Shape 4748"/>
          <p:cNvGrpSpPr/>
          <p:nvPr/>
        </p:nvGrpSpPr>
        <p:grpSpPr>
          <a:xfrm rot="255" flipH="1">
            <a:off y="1331911" x="1728786"/>
            <a:ext cy="782636" cx="336550"/>
            <a:chOff y="11488736" x="7739061"/>
            <a:chExt cy="2989261" cx="6715125"/>
          </a:xfrm>
        </p:grpSpPr>
        <p:cxnSp>
          <p:nvCxnSpPr>
            <p:cNvPr id="4749" name="Shape 4749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750" name="Shape 4750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4751" name="Shape 4751"/>
          <p:cNvSpPr/>
          <p:nvPr/>
        </p:nvSpPr>
        <p:spPr>
          <a:xfrm>
            <a:off y="1714500" x="18161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752" name="Shape 4752"/>
          <p:cNvSpPr/>
          <p:nvPr/>
        </p:nvSpPr>
        <p:spPr>
          <a:xfrm>
            <a:off y="3162300" x="18161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753" name="Shape 4753"/>
          <p:cNvSpPr/>
          <p:nvPr/>
        </p:nvSpPr>
        <p:spPr>
          <a:xfrm>
            <a:off y="3619500" x="23241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754" name="Shape 4754"/>
          <p:cNvSpPr/>
          <p:nvPr/>
        </p:nvSpPr>
        <p:spPr>
          <a:xfrm>
            <a:off y="3835400" x="28702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755" name="Shape 4755"/>
          <p:cNvSpPr/>
          <p:nvPr/>
        </p:nvSpPr>
        <p:spPr>
          <a:xfrm>
            <a:off y="1257300" x="23495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756" name="Shape 4756"/>
          <p:cNvSpPr/>
          <p:nvPr/>
        </p:nvSpPr>
        <p:spPr>
          <a:xfrm>
            <a:off y="1041400" x="28829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757" name="Shape 4757"/>
          <p:cNvSpPr/>
          <p:nvPr/>
        </p:nvSpPr>
        <p:spPr>
          <a:xfrm>
            <a:off y="1171575" x="523875"/>
            <a:ext cy="336549" cx="11620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¼  roll</a:t>
            </a:r>
          </a:p>
        </p:txBody>
      </p:sp>
      <p:sp>
        <p:nvSpPr>
          <p:cNvPr id="4758" name="Shape 4758"/>
          <p:cNvSpPr/>
          <p:nvPr/>
        </p:nvSpPr>
        <p:spPr>
          <a:xfrm flipH="1">
            <a:off y="1651000" x="1549399"/>
            <a:ext cy="1765299" cx="1778000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759" name="Shape 4759"/>
          <p:cNvSpPr/>
          <p:nvPr/>
        </p:nvSpPr>
        <p:spPr>
          <a:xfrm flipH="1">
            <a:off y="2146300" x="2171699"/>
            <a:ext cy="1765299" cx="1778000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760" name="Shape 4760"/>
          <p:cNvSpPr/>
          <p:nvPr/>
        </p:nvSpPr>
        <p:spPr>
          <a:xfrm flipH="1">
            <a:off y="1155700" x="2031999"/>
            <a:ext cy="1765299" cx="1778000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761" name="Shape 4761"/>
          <p:cNvSpPr/>
          <p:nvPr/>
        </p:nvSpPr>
        <p:spPr>
          <a:xfrm>
            <a:off y="3324225" x="5884862"/>
            <a:ext cy="374649" cx="2298699"/>
          </a:xfrm>
          <a:prstGeom prst="rect">
            <a:avLst/>
          </a:prstGeom>
          <a:noFill/>
          <a:ln w="38100" cap="rnd">
            <a:solidFill>
              <a:srgbClr val="F9FE24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All radii are equal.</a:t>
            </a:r>
          </a:p>
        </p:txBody>
      </p:sp>
      <p:sp>
        <p:nvSpPr>
          <p:cNvPr id="4762" name="Shape 4762"/>
          <p:cNvSpPr/>
          <p:nvPr/>
        </p:nvSpPr>
        <p:spPr>
          <a:xfrm>
            <a:off y="1911350" x="5397500"/>
            <a:ext cy="336549" cx="31559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3000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  rolls on middle of the lines.</a:t>
            </a:r>
          </a:p>
        </p:txBody>
      </p:sp>
      <p:sp>
        <p:nvSpPr>
          <p:cNvPr id="4763" name="Shape 4763"/>
          <p:cNvSpPr/>
          <p:nvPr/>
        </p:nvSpPr>
        <p:spPr>
          <a:xfrm>
            <a:off y="6388100" x="2921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P-13.16.02</a:t>
            </a:r>
          </a:p>
        </p:txBody>
      </p:sp>
    </p:spTree>
  </p:cSld>
  <p:clrMapOvr>
    <a:masterClrMapping/>
  </p:clrMapOvr>
  <p:transition spd="slow">
    <p:cut/>
  </p:transition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767" name="Shape 47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68" name="Shape 4768"/>
          <p:cNvSpPr/>
          <p:nvPr/>
        </p:nvSpPr>
        <p:spPr>
          <a:xfrm>
            <a:off y="214312" x="1749425"/>
            <a:ext cy="323850" cx="7167562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P-13.17: Figur Z with consecutive four </a:t>
            </a:r>
            <a:r>
              <a:rPr strike="noStrike" u="none" b="1" cap="none" baseline="3000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rolls</a:t>
            </a:r>
          </a:p>
        </p:txBody>
      </p:sp>
      <p:grpSp>
        <p:nvGrpSpPr>
          <p:cNvPr id="4769" name="Shape 4769"/>
          <p:cNvGrpSpPr/>
          <p:nvPr/>
        </p:nvGrpSpPr>
        <p:grpSpPr>
          <a:xfrm>
            <a:off y="1527156" x="2566976"/>
            <a:ext cy="2565436" cx="4189423"/>
            <a:chOff y="1527156" x="2566976"/>
            <a:chExt cy="2565436" cx="4189423"/>
          </a:xfrm>
        </p:grpSpPr>
        <p:grpSp>
          <p:nvGrpSpPr>
            <p:cNvPr id="4770" name="Shape 4770"/>
            <p:cNvGrpSpPr/>
            <p:nvPr/>
          </p:nvGrpSpPr>
          <p:grpSpPr>
            <a:xfrm rot="-10799734" flipH="1">
              <a:off y="1527174" x="2566986"/>
              <a:ext cy="273518" cx="468311"/>
              <a:chOff y="415147" x="4476750"/>
              <a:chExt cy="2309002" cx="666750"/>
            </a:xfrm>
          </p:grpSpPr>
          <p:cxnSp>
            <p:nvCxnSpPr>
              <p:cNvPr id="4771" name="Shape 4771"/>
              <p:cNvCxnSpPr/>
              <p:nvPr/>
            </p:nvCxnSpPr>
            <p:spPr>
              <a:xfrm>
                <a:off y="2571750" x="44767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grpSp>
            <p:nvGrpSpPr>
              <p:cNvPr id="4772" name="Shape 4772"/>
              <p:cNvGrpSpPr/>
              <p:nvPr/>
            </p:nvGrpSpPr>
            <p:grpSpPr>
              <a:xfrm>
                <a:off y="415147" x="4651216"/>
                <a:ext cy="2309002" cx="492283"/>
                <a:chOff y="415147" x="4651216"/>
                <a:chExt cy="2309002" cx="492283"/>
              </a:xfrm>
            </p:grpSpPr>
            <p:grpSp>
              <p:nvGrpSpPr>
                <p:cNvPr id="4773" name="Shape 4773"/>
                <p:cNvGrpSpPr/>
                <p:nvPr/>
              </p:nvGrpSpPr>
              <p:grpSpPr>
                <a:xfrm>
                  <a:off y="415147" x="4651216"/>
                  <a:ext cy="2179606" cx="432116"/>
                  <a:chOff y="1158097" x="4784566"/>
                  <a:chExt cy="2179606" cx="432116"/>
                </a:xfrm>
              </p:grpSpPr>
              <p:grpSp>
                <p:nvGrpSpPr>
                  <p:cNvPr id="4774" name="Shape 4774"/>
                  <p:cNvGrpSpPr/>
                  <p:nvPr/>
                </p:nvGrpSpPr>
                <p:grpSpPr>
                  <a:xfrm>
                    <a:off y="1158097" x="4784566"/>
                    <a:ext cy="2179606" cx="432116"/>
                    <a:chOff y="1593126" x="4998406"/>
                    <a:chExt cy="3900347" cx="829937"/>
                  </a:xfrm>
                </p:grpSpPr>
                <p:grpSp>
                  <p:nvGrpSpPr>
                    <p:cNvPr id="4775" name="Shape 4775"/>
                    <p:cNvGrpSpPr/>
                    <p:nvPr/>
                  </p:nvGrpSpPr>
                  <p:grpSpPr>
                    <a:xfrm>
                      <a:off y="1593126" x="4998406"/>
                      <a:ext cy="3900347" cx="829937"/>
                      <a:chOff y="1364526" x="3547552"/>
                      <a:chExt cy="3900347" cx="912244"/>
                    </a:xfrm>
                  </p:grpSpPr>
                  <p:sp>
                    <p:nvSpPr>
                      <p:cNvPr id="4776" name="Shape 4776"/>
                      <p:cNvSpPr/>
                      <p:nvPr/>
                    </p:nvSpPr>
                    <p:spPr>
                      <a:xfrm rot="5340000">
                        <a:off y="2892425" x="2060574"/>
                        <a:ext cy="844549" cx="3886200"/>
                      </a:xfrm>
                      <a:custGeom>
                        <a:pathLst>
                          <a:path w="1153" extrusionOk="0" h="204">
                            <a:moveTo>
                              <a:pt y="69" x="904"/>
                            </a:moveTo>
                            <a:lnTo>
                              <a:pt y="72" x="944"/>
                            </a:lnTo>
                            <a:lnTo>
                              <a:pt y="74" x="985"/>
                            </a:lnTo>
                            <a:lnTo>
                              <a:pt y="79" x="1025"/>
                            </a:lnTo>
                            <a:lnTo>
                              <a:pt y="83" x="1061"/>
                            </a:lnTo>
                            <a:lnTo>
                              <a:pt y="86" x="1093"/>
                            </a:lnTo>
                            <a:lnTo>
                              <a:pt y="90" x="1122"/>
                            </a:lnTo>
                            <a:lnTo>
                              <a:pt y="94" x="1140"/>
                            </a:lnTo>
                            <a:lnTo>
                              <a:pt y="97" x="1152"/>
                            </a:lnTo>
                            <a:lnTo>
                              <a:pt y="97" x="1153"/>
                            </a:lnTo>
                            <a:lnTo>
                              <a:pt y="99" x="1153"/>
                            </a:lnTo>
                            <a:lnTo>
                              <a:pt y="99" x="1153"/>
                            </a:lnTo>
                            <a:lnTo>
                              <a:pt y="100" x="1153"/>
                            </a:lnTo>
                            <a:lnTo>
                              <a:pt y="134" x="1153"/>
                            </a:lnTo>
                            <a:lnTo>
                              <a:pt y="136" x="1152"/>
                            </a:lnTo>
                            <a:lnTo>
                              <a:pt y="138" x="1152"/>
                            </a:lnTo>
                            <a:lnTo>
                              <a:pt y="140" x="1149"/>
                            </a:lnTo>
                            <a:lnTo>
                              <a:pt y="140" x="1147"/>
                            </a:lnTo>
                            <a:lnTo>
                              <a:pt y="141" x="1146"/>
                            </a:lnTo>
                            <a:lnTo>
                              <a:pt y="143" x="1146"/>
                            </a:lnTo>
                            <a:lnTo>
                              <a:pt y="151" x="1146"/>
                            </a:lnTo>
                            <a:lnTo>
                              <a:pt y="163" x="1142"/>
                            </a:lnTo>
                            <a:lnTo>
                              <a:pt y="175" x="1137"/>
                            </a:lnTo>
                            <a:lnTo>
                              <a:pt y="185" x="1132"/>
                            </a:lnTo>
                            <a:lnTo>
                              <a:pt y="191" x="1127"/>
                            </a:lnTo>
                            <a:lnTo>
                              <a:pt y="195" x="1123"/>
                            </a:lnTo>
                            <a:lnTo>
                              <a:pt y="198" x="1117"/>
                            </a:lnTo>
                            <a:lnTo>
                              <a:pt y="198" x="1112"/>
                            </a:lnTo>
                            <a:lnTo>
                              <a:pt y="201" x="1061"/>
                            </a:lnTo>
                            <a:lnTo>
                              <a:pt y="203" x="1016"/>
                            </a:lnTo>
                            <a:lnTo>
                              <a:pt y="204" x="975"/>
                            </a:lnTo>
                            <a:lnTo>
                              <a:pt y="204" x="931"/>
                            </a:lnTo>
                            <a:lnTo>
                              <a:pt y="203" x="879"/>
                            </a:lnTo>
                            <a:lnTo>
                              <a:pt y="200" x="812"/>
                            </a:lnTo>
                            <a:lnTo>
                              <a:pt y="194" x="726"/>
                            </a:lnTo>
                            <a:lnTo>
                              <a:pt y="188" x="616"/>
                            </a:lnTo>
                            <a:lnTo>
                              <a:pt y="173" x="205"/>
                            </a:lnTo>
                            <a:lnTo>
                              <a:pt y="174" x="179"/>
                            </a:lnTo>
                            <a:lnTo>
                              <a:pt y="177" x="156"/>
                            </a:lnTo>
                            <a:lnTo>
                              <a:pt y="180" x="133"/>
                            </a:lnTo>
                            <a:lnTo>
                              <a:pt y="181" x="115"/>
                            </a:lnTo>
                            <a:lnTo>
                              <a:pt y="181" x="15"/>
                            </a:lnTo>
                            <a:lnTo>
                              <a:pt y="180" x="13"/>
                            </a:lnTo>
                            <a:lnTo>
                              <a:pt y="180" x="8"/>
                            </a:lnTo>
                            <a:lnTo>
                              <a:pt y="178" x="6"/>
                            </a:lnTo>
                            <a:lnTo>
                              <a:pt y="175" x="4"/>
                            </a:lnTo>
                            <a:lnTo>
                              <a:pt y="170" x="1"/>
                            </a:lnTo>
                            <a:lnTo>
                              <a:pt y="163" x="0"/>
                            </a:lnTo>
                            <a:lnTo>
                              <a:pt y="12" x="13"/>
                            </a:lnTo>
                            <a:lnTo>
                              <a:pt y="8" x="14"/>
                            </a:lnTo>
                            <a:lnTo>
                              <a:pt y="3" x="15"/>
                            </a:lnTo>
                            <a:lnTo>
                              <a:pt y="2" x="18"/>
                            </a:lnTo>
                            <a:lnTo>
                              <a:pt y="0" x="23"/>
                            </a:lnTo>
                            <a:lnTo>
                              <a:pt y="2" x="77"/>
                            </a:lnTo>
                            <a:lnTo>
                              <a:pt y="3" x="89"/>
                            </a:lnTo>
                            <a:lnTo>
                              <a:pt y="8" x="101"/>
                            </a:lnTo>
                            <a:lnTo>
                              <a:pt y="12" x="112"/>
                            </a:lnTo>
                            <a:lnTo>
                              <a:pt y="19" x="124"/>
                            </a:lnTo>
                            <a:lnTo>
                              <a:pt y="72" x="210"/>
                            </a:lnTo>
                            <a:lnTo>
                              <a:pt y="76" x="217"/>
                            </a:lnTo>
                            <a:lnTo>
                              <a:pt y="79" x="224"/>
                            </a:lnTo>
                            <a:lnTo>
                              <a:pt y="80" x="232"/>
                            </a:lnTo>
                            <a:lnTo>
                              <a:pt y="83" x="239"/>
                            </a:lnTo>
                            <a:lnTo>
                              <a:pt y="84" x="256"/>
                            </a:lnTo>
                            <a:lnTo>
                              <a:pt y="83" x="273"/>
                            </a:lnTo>
                            <a:lnTo>
                              <a:pt y="56" x="657"/>
                            </a:lnTo>
                            <a:lnTo>
                              <a:pt y="62" x="660"/>
                            </a:lnTo>
                            <a:lnTo>
                              <a:pt y="83" x="682"/>
                            </a:lnTo>
                            <a:lnTo>
                              <a:pt y="97" x="803"/>
                            </a:lnTo>
                            <a:lnTo>
                              <a:pt y="97" x="817"/>
                            </a:lnTo>
                            <a:lnTo>
                              <a:pt y="97" x="832"/>
                            </a:lnTo>
                            <a:lnTo>
                              <a:pt y="96" x="846"/>
                            </a:lnTo>
                            <a:lnTo>
                              <a:pt y="93" x="860"/>
                            </a:lnTo>
                            <a:lnTo>
                              <a:pt y="89" x="873"/>
                            </a:lnTo>
                            <a:lnTo>
                              <a:pt y="83" x="884"/>
                            </a:lnTo>
                            <a:lnTo>
                              <a:pt y="77" x="896"/>
                            </a:lnTo>
                            <a:lnTo>
                              <a:pt y="69" x="904"/>
                            </a:lnTo>
                            <a:close/>
                          </a:path>
                        </a:pathLst>
                      </a:custGeom>
                      <a:solidFill>
                        <a:srgbClr val="FFFF66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  <p:sp>
                    <p:nvSpPr>
                      <p:cNvPr id="4777" name="Shape 4777"/>
                      <p:cNvSpPr/>
                      <p:nvPr/>
                    </p:nvSpPr>
                    <p:spPr>
                      <a:xfrm rot="5339999">
                        <a:off y="3851275" x="3702049"/>
                        <a:ext cy="274637" cx="855661"/>
                      </a:xfrm>
                      <a:custGeom>
                        <a:pathLst>
                          <a:path w="247" extrusionOk="0" h="69">
                            <a:moveTo>
                              <a:pt y="19" x="0"/>
                            </a:moveTo>
                            <a:lnTo>
                              <a:pt y="50" x="15"/>
                            </a:lnTo>
                            <a:lnTo>
                              <a:pt y="55" x="54"/>
                            </a:lnTo>
                            <a:lnTo>
                              <a:pt y="69" x="148"/>
                            </a:lnTo>
                            <a:lnTo>
                              <a:pt y="56" x="241"/>
                            </a:lnTo>
                            <a:lnTo>
                              <a:pt y="32" x="247"/>
                            </a:lnTo>
                            <a:lnTo>
                              <a:pt y="25" x="227"/>
                            </a:lnTo>
                            <a:lnTo>
                              <a:pt y="18" x="206"/>
                            </a:lnTo>
                            <a:lnTo>
                              <a:pt y="12" x="185"/>
                            </a:lnTo>
                            <a:lnTo>
                              <a:pt y="6" x="165"/>
                            </a:lnTo>
                            <a:lnTo>
                              <a:pt y="2" x="148"/>
                            </a:lnTo>
                            <a:lnTo>
                              <a:pt y="0" x="131"/>
                            </a:lnTo>
                            <a:lnTo>
                              <a:pt y="2" x="111"/>
                            </a:lnTo>
                            <a:lnTo>
                              <a:pt y="5" x="89"/>
                            </a:lnTo>
                            <a:lnTo>
                              <a:pt y="19" x="0"/>
                            </a:lnTo>
                            <a:close/>
                          </a:path>
                        </a:pathLst>
                      </a:custGeom>
                      <a:solidFill>
                        <a:schemeClr val="hlink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</p:grpSp>
                <p:sp>
                  <p:nvSpPr>
                    <p:cNvPr id="4778" name="Shape 4778"/>
                    <p:cNvSpPr/>
                    <p:nvPr/>
                  </p:nvSpPr>
                  <p:spPr>
                    <a:xfrm rot="5340000">
                      <a:off y="4075111" x="4686300"/>
                      <a:ext cy="152400" cx="1143000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779" name="Shape 4779"/>
                    <p:cNvSpPr/>
                    <p:nvPr/>
                  </p:nvSpPr>
                  <p:spPr>
                    <a:xfrm rot="5400000" flipH="1">
                      <a:off y="2017712" x="5027611"/>
                      <a:ext cy="74612" cx="458787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cxnSp>
                <p:nvCxnSpPr>
                  <p:cNvPr id="4780" name="Shape 4780"/>
                  <p:cNvCxnSpPr/>
                  <p:nvPr/>
                </p:nvCxnSpPr>
                <p:spPr>
                  <a:xfrm>
                    <a:off y="1304925" x="4867275"/>
                    <a:ext cy="0" cx="333374"/>
                  </a:xfrm>
                  <a:prstGeom prst="straightConnector1">
                    <a:avLst/>
                  </a:prstGeom>
                  <a:noFill/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</p:cxnSp>
            </p:grpSp>
            <p:sp>
              <p:nvSpPr>
                <p:cNvPr id="4781" name="Shape 4781"/>
                <p:cNvSpPr/>
                <p:nvPr/>
              </p:nvSpPr>
              <p:spPr>
                <a:xfrm rot="10800000" flipH="1">
                  <a:off y="2571750" x="4743450"/>
                  <a:ext cy="152399" cx="114300"/>
                </a:xfrm>
                <a:prstGeom prst="triangle">
                  <a:avLst>
                    <a:gd fmla="val 50000" name="adj"/>
                  </a:avLst>
                </a:prstGeom>
                <a:solidFill>
                  <a:schemeClr val="lt2"/>
                </a:solidFill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  <p:txBody>
                <a:bodyPr bIns="45700" rIns="91425" lIns="91425" tIns="45700" anchor="ctr" anchorCtr="0">
                  <a:noAutofit/>
                </a:bodyPr>
                <a:lstStyle/>
                <a:p/>
              </p:txBody>
            </p:sp>
            <p:cxnSp>
              <p:nvCxnSpPr>
                <p:cNvPr id="4782" name="Shape 4782"/>
                <p:cNvCxnSpPr/>
                <p:nvPr/>
              </p:nvCxnSpPr>
              <p:spPr>
                <a:xfrm>
                  <a:off y="2571750" x="4819650"/>
                  <a:ext cy="0" cx="323850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</p:grpSp>
        <p:sp>
          <p:nvSpPr>
            <p:cNvPr id="4783" name="Shape 4783"/>
            <p:cNvSpPr/>
            <p:nvPr/>
          </p:nvSpPr>
          <p:spPr>
            <a:xfrm>
              <a:off y="1590675" x="3157536"/>
              <a:ext cy="158750" cx="446086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3300"/>
            </a:solidFill>
            <a:ln w="12700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grpSp>
          <p:nvGrpSpPr>
            <p:cNvPr id="4784" name="Shape 4784"/>
            <p:cNvGrpSpPr/>
            <p:nvPr/>
          </p:nvGrpSpPr>
          <p:grpSpPr>
            <a:xfrm>
              <a:off y="1604193" x="3571460"/>
              <a:ext cy="2408586" cx="1835330"/>
              <a:chOff y="1604193" x="3571460"/>
              <a:chExt cy="2408586" cx="1835330"/>
            </a:xfrm>
          </p:grpSpPr>
          <p:cxnSp>
            <p:nvCxnSpPr>
              <p:cNvPr id="4785" name="Shape 4785"/>
              <p:cNvCxnSpPr/>
              <p:nvPr/>
            </p:nvCxnSpPr>
            <p:spPr>
              <a:xfrm rot="10800000" flipH="1">
                <a:off y="3937000" x="3944937"/>
                <a:ext cy="4762" cx="1446211"/>
              </a:xfrm>
              <a:prstGeom prst="straightConnector1">
                <a:avLst/>
              </a:prstGeom>
              <a:noFill/>
              <a:ln w="12700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786" name="Shape 4786"/>
              <p:cNvCxnSpPr/>
              <p:nvPr/>
            </p:nvCxnSpPr>
            <p:spPr>
              <a:xfrm rot="-3480000" flipH="1">
                <a:off y="3517106" x="3617118"/>
                <a:ext cy="377824" cx="487361"/>
              </a:xfrm>
              <a:prstGeom prst="straightConnector1">
                <a:avLst/>
              </a:prstGeom>
              <a:solidFill>
                <a:srgbClr val="FFFFFF"/>
              </a:solidFill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787" name="Shape 4787"/>
              <p:cNvCxnSpPr/>
              <p:nvPr/>
            </p:nvCxnSpPr>
            <p:spPr>
              <a:xfrm flipH="1">
                <a:off y="2217736" x="4252912"/>
                <a:ext cy="844550" cx="958850"/>
              </a:xfrm>
              <a:prstGeom prst="straightConnector1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788" name="Shape 4788"/>
              <p:cNvCxnSpPr/>
              <p:nvPr/>
            </p:nvCxnSpPr>
            <p:spPr>
              <a:xfrm flipH="1">
                <a:off y="2941636" x="3729037"/>
                <a:ext cy="563562" cx="673099"/>
              </a:xfrm>
              <a:prstGeom prst="straightConnector1">
                <a:avLst/>
              </a:prstGeom>
              <a:noFill/>
              <a:ln w="12700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grpSp>
            <p:nvGrpSpPr>
              <p:cNvPr id="4789" name="Shape 4789"/>
              <p:cNvGrpSpPr/>
              <p:nvPr/>
            </p:nvGrpSpPr>
            <p:grpSpPr>
              <a:xfrm>
                <a:off y="1604193" x="4937358"/>
                <a:ext cy="690225" cx="469432"/>
                <a:chOff y="1604193" x="4937358"/>
                <a:chExt cy="690225" cx="469432"/>
              </a:xfrm>
            </p:grpSpPr>
            <p:cxnSp>
              <p:nvCxnSpPr>
                <p:cNvPr id="4790" name="Shape 4790"/>
                <p:cNvCxnSpPr/>
                <p:nvPr/>
              </p:nvCxnSpPr>
              <p:spPr>
                <a:xfrm rot="7679999" flipH="1">
                  <a:off y="1876425" x="5038725"/>
                  <a:ext cy="387350" cx="266700"/>
                </a:xfrm>
                <a:prstGeom prst="straightConnector1">
                  <a:avLst/>
                </a:prstGeom>
                <a:solidFill>
                  <a:srgbClr val="FFFFFF"/>
                </a:solidFill>
                <a:ln w="12700" cap="rnd">
                  <a:solidFill>
                    <a:srgbClr val="000000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  <p:cxnSp>
              <p:nvCxnSpPr>
                <p:cNvPr id="4791" name="Shape 4791"/>
                <p:cNvCxnSpPr/>
                <p:nvPr/>
              </p:nvCxnSpPr>
              <p:spPr>
                <a:xfrm rot="-9719999" flipH="1">
                  <a:off y="1633536" x="4992687"/>
                  <a:ext cy="344486" cx="244475"/>
                </a:xfrm>
                <a:prstGeom prst="straightConnector1">
                  <a:avLst/>
                </a:prstGeom>
                <a:solidFill>
                  <a:srgbClr val="FFFFFF"/>
                </a:solidFill>
                <a:ln w="12700" cap="rnd">
                  <a:solidFill>
                    <a:srgbClr val="000000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cxnSp>
            <p:nvCxnSpPr>
              <p:cNvPr id="4792" name="Shape 4792"/>
              <p:cNvCxnSpPr/>
              <p:nvPr/>
            </p:nvCxnSpPr>
            <p:spPr>
              <a:xfrm>
                <a:off y="1674811" x="3652837"/>
                <a:ext cy="0" cx="1327149"/>
              </a:xfrm>
              <a:prstGeom prst="straightConnector1">
                <a:avLst/>
              </a:prstGeom>
              <a:noFill/>
              <a:ln w="12700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grpSp>
          <p:nvGrpSpPr>
            <p:cNvPr id="4793" name="Shape 4793"/>
            <p:cNvGrpSpPr/>
            <p:nvPr/>
          </p:nvGrpSpPr>
          <p:grpSpPr>
            <a:xfrm rot="312" flipH="1">
              <a:off y="2196629" x="4859337"/>
              <a:ext cy="275107" cx="468311"/>
              <a:chOff y="415147" x="4476750"/>
              <a:chExt cy="2309002" cx="666750"/>
            </a:xfrm>
          </p:grpSpPr>
          <p:cxnSp>
            <p:nvCxnSpPr>
              <p:cNvPr id="4794" name="Shape 4794"/>
              <p:cNvCxnSpPr/>
              <p:nvPr/>
            </p:nvCxnSpPr>
            <p:spPr>
              <a:xfrm>
                <a:off y="2571750" x="44767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grpSp>
            <p:nvGrpSpPr>
              <p:cNvPr id="4795" name="Shape 4795"/>
              <p:cNvGrpSpPr/>
              <p:nvPr/>
            </p:nvGrpSpPr>
            <p:grpSpPr>
              <a:xfrm>
                <a:off y="415147" x="4651216"/>
                <a:ext cy="2309002" cx="492283"/>
                <a:chOff y="415147" x="4651216"/>
                <a:chExt cy="2309002" cx="492283"/>
              </a:xfrm>
            </p:grpSpPr>
            <p:grpSp>
              <p:nvGrpSpPr>
                <p:cNvPr id="4796" name="Shape 4796"/>
                <p:cNvGrpSpPr/>
                <p:nvPr/>
              </p:nvGrpSpPr>
              <p:grpSpPr>
                <a:xfrm>
                  <a:off y="415147" x="4651216"/>
                  <a:ext cy="2179606" cx="432116"/>
                  <a:chOff y="1158097" x="4784566"/>
                  <a:chExt cy="2179606" cx="432116"/>
                </a:xfrm>
              </p:grpSpPr>
              <p:grpSp>
                <p:nvGrpSpPr>
                  <p:cNvPr id="4797" name="Shape 4797"/>
                  <p:cNvGrpSpPr/>
                  <p:nvPr/>
                </p:nvGrpSpPr>
                <p:grpSpPr>
                  <a:xfrm>
                    <a:off y="1158097" x="4784566"/>
                    <a:ext cy="2179606" cx="432116"/>
                    <a:chOff y="1593126" x="4998406"/>
                    <a:chExt cy="3900347" cx="829937"/>
                  </a:xfrm>
                </p:grpSpPr>
                <p:grpSp>
                  <p:nvGrpSpPr>
                    <p:cNvPr id="4798" name="Shape 4798"/>
                    <p:cNvGrpSpPr/>
                    <p:nvPr/>
                  </p:nvGrpSpPr>
                  <p:grpSpPr>
                    <a:xfrm>
                      <a:off y="1593126" x="4998406"/>
                      <a:ext cy="3900347" cx="829937"/>
                      <a:chOff y="1364526" x="3547552"/>
                      <a:chExt cy="3900347" cx="912244"/>
                    </a:xfrm>
                  </p:grpSpPr>
                  <p:sp>
                    <p:nvSpPr>
                      <p:cNvPr id="4799" name="Shape 4799"/>
                      <p:cNvSpPr/>
                      <p:nvPr/>
                    </p:nvSpPr>
                    <p:spPr>
                      <a:xfrm rot="5340000">
                        <a:off y="2892425" x="2060574"/>
                        <a:ext cy="844549" cx="3886200"/>
                      </a:xfrm>
                      <a:custGeom>
                        <a:pathLst>
                          <a:path w="1153" extrusionOk="0" h="204">
                            <a:moveTo>
                              <a:pt y="69" x="904"/>
                            </a:moveTo>
                            <a:lnTo>
                              <a:pt y="72" x="944"/>
                            </a:lnTo>
                            <a:lnTo>
                              <a:pt y="74" x="985"/>
                            </a:lnTo>
                            <a:lnTo>
                              <a:pt y="79" x="1025"/>
                            </a:lnTo>
                            <a:lnTo>
                              <a:pt y="83" x="1061"/>
                            </a:lnTo>
                            <a:lnTo>
                              <a:pt y="86" x="1093"/>
                            </a:lnTo>
                            <a:lnTo>
                              <a:pt y="90" x="1122"/>
                            </a:lnTo>
                            <a:lnTo>
                              <a:pt y="94" x="1140"/>
                            </a:lnTo>
                            <a:lnTo>
                              <a:pt y="97" x="1152"/>
                            </a:lnTo>
                            <a:lnTo>
                              <a:pt y="97" x="1153"/>
                            </a:lnTo>
                            <a:lnTo>
                              <a:pt y="99" x="1153"/>
                            </a:lnTo>
                            <a:lnTo>
                              <a:pt y="99" x="1153"/>
                            </a:lnTo>
                            <a:lnTo>
                              <a:pt y="100" x="1153"/>
                            </a:lnTo>
                            <a:lnTo>
                              <a:pt y="134" x="1153"/>
                            </a:lnTo>
                            <a:lnTo>
                              <a:pt y="136" x="1152"/>
                            </a:lnTo>
                            <a:lnTo>
                              <a:pt y="138" x="1152"/>
                            </a:lnTo>
                            <a:lnTo>
                              <a:pt y="140" x="1149"/>
                            </a:lnTo>
                            <a:lnTo>
                              <a:pt y="140" x="1147"/>
                            </a:lnTo>
                            <a:lnTo>
                              <a:pt y="141" x="1146"/>
                            </a:lnTo>
                            <a:lnTo>
                              <a:pt y="143" x="1146"/>
                            </a:lnTo>
                            <a:lnTo>
                              <a:pt y="151" x="1146"/>
                            </a:lnTo>
                            <a:lnTo>
                              <a:pt y="163" x="1142"/>
                            </a:lnTo>
                            <a:lnTo>
                              <a:pt y="175" x="1137"/>
                            </a:lnTo>
                            <a:lnTo>
                              <a:pt y="185" x="1132"/>
                            </a:lnTo>
                            <a:lnTo>
                              <a:pt y="191" x="1127"/>
                            </a:lnTo>
                            <a:lnTo>
                              <a:pt y="195" x="1123"/>
                            </a:lnTo>
                            <a:lnTo>
                              <a:pt y="198" x="1117"/>
                            </a:lnTo>
                            <a:lnTo>
                              <a:pt y="198" x="1112"/>
                            </a:lnTo>
                            <a:lnTo>
                              <a:pt y="201" x="1061"/>
                            </a:lnTo>
                            <a:lnTo>
                              <a:pt y="203" x="1016"/>
                            </a:lnTo>
                            <a:lnTo>
                              <a:pt y="204" x="975"/>
                            </a:lnTo>
                            <a:lnTo>
                              <a:pt y="204" x="931"/>
                            </a:lnTo>
                            <a:lnTo>
                              <a:pt y="203" x="879"/>
                            </a:lnTo>
                            <a:lnTo>
                              <a:pt y="200" x="812"/>
                            </a:lnTo>
                            <a:lnTo>
                              <a:pt y="194" x="726"/>
                            </a:lnTo>
                            <a:lnTo>
                              <a:pt y="188" x="616"/>
                            </a:lnTo>
                            <a:lnTo>
                              <a:pt y="173" x="205"/>
                            </a:lnTo>
                            <a:lnTo>
                              <a:pt y="174" x="179"/>
                            </a:lnTo>
                            <a:lnTo>
                              <a:pt y="177" x="156"/>
                            </a:lnTo>
                            <a:lnTo>
                              <a:pt y="180" x="133"/>
                            </a:lnTo>
                            <a:lnTo>
                              <a:pt y="181" x="115"/>
                            </a:lnTo>
                            <a:lnTo>
                              <a:pt y="181" x="15"/>
                            </a:lnTo>
                            <a:lnTo>
                              <a:pt y="180" x="13"/>
                            </a:lnTo>
                            <a:lnTo>
                              <a:pt y="180" x="8"/>
                            </a:lnTo>
                            <a:lnTo>
                              <a:pt y="178" x="6"/>
                            </a:lnTo>
                            <a:lnTo>
                              <a:pt y="175" x="4"/>
                            </a:lnTo>
                            <a:lnTo>
                              <a:pt y="170" x="1"/>
                            </a:lnTo>
                            <a:lnTo>
                              <a:pt y="163" x="0"/>
                            </a:lnTo>
                            <a:lnTo>
                              <a:pt y="12" x="13"/>
                            </a:lnTo>
                            <a:lnTo>
                              <a:pt y="8" x="14"/>
                            </a:lnTo>
                            <a:lnTo>
                              <a:pt y="3" x="15"/>
                            </a:lnTo>
                            <a:lnTo>
                              <a:pt y="2" x="18"/>
                            </a:lnTo>
                            <a:lnTo>
                              <a:pt y="0" x="23"/>
                            </a:lnTo>
                            <a:lnTo>
                              <a:pt y="2" x="77"/>
                            </a:lnTo>
                            <a:lnTo>
                              <a:pt y="3" x="89"/>
                            </a:lnTo>
                            <a:lnTo>
                              <a:pt y="8" x="101"/>
                            </a:lnTo>
                            <a:lnTo>
                              <a:pt y="12" x="112"/>
                            </a:lnTo>
                            <a:lnTo>
                              <a:pt y="19" x="124"/>
                            </a:lnTo>
                            <a:lnTo>
                              <a:pt y="72" x="210"/>
                            </a:lnTo>
                            <a:lnTo>
                              <a:pt y="76" x="217"/>
                            </a:lnTo>
                            <a:lnTo>
                              <a:pt y="79" x="224"/>
                            </a:lnTo>
                            <a:lnTo>
                              <a:pt y="80" x="232"/>
                            </a:lnTo>
                            <a:lnTo>
                              <a:pt y="83" x="239"/>
                            </a:lnTo>
                            <a:lnTo>
                              <a:pt y="84" x="256"/>
                            </a:lnTo>
                            <a:lnTo>
                              <a:pt y="83" x="273"/>
                            </a:lnTo>
                            <a:lnTo>
                              <a:pt y="56" x="657"/>
                            </a:lnTo>
                            <a:lnTo>
                              <a:pt y="62" x="660"/>
                            </a:lnTo>
                            <a:lnTo>
                              <a:pt y="83" x="682"/>
                            </a:lnTo>
                            <a:lnTo>
                              <a:pt y="97" x="803"/>
                            </a:lnTo>
                            <a:lnTo>
                              <a:pt y="97" x="817"/>
                            </a:lnTo>
                            <a:lnTo>
                              <a:pt y="97" x="832"/>
                            </a:lnTo>
                            <a:lnTo>
                              <a:pt y="96" x="846"/>
                            </a:lnTo>
                            <a:lnTo>
                              <a:pt y="93" x="860"/>
                            </a:lnTo>
                            <a:lnTo>
                              <a:pt y="89" x="873"/>
                            </a:lnTo>
                            <a:lnTo>
                              <a:pt y="83" x="884"/>
                            </a:lnTo>
                            <a:lnTo>
                              <a:pt y="77" x="896"/>
                            </a:lnTo>
                            <a:lnTo>
                              <a:pt y="69" x="904"/>
                            </a:lnTo>
                            <a:close/>
                          </a:path>
                        </a:pathLst>
                      </a:custGeom>
                      <a:solidFill>
                        <a:srgbClr val="FFFF66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  <p:sp>
                    <p:nvSpPr>
                      <p:cNvPr id="4800" name="Shape 4800"/>
                      <p:cNvSpPr/>
                      <p:nvPr/>
                    </p:nvSpPr>
                    <p:spPr>
                      <a:xfrm rot="5339999">
                        <a:off y="3851275" x="3702049"/>
                        <a:ext cy="274637" cx="855661"/>
                      </a:xfrm>
                      <a:custGeom>
                        <a:pathLst>
                          <a:path w="247" extrusionOk="0" h="69">
                            <a:moveTo>
                              <a:pt y="19" x="0"/>
                            </a:moveTo>
                            <a:lnTo>
                              <a:pt y="50" x="15"/>
                            </a:lnTo>
                            <a:lnTo>
                              <a:pt y="55" x="54"/>
                            </a:lnTo>
                            <a:lnTo>
                              <a:pt y="69" x="148"/>
                            </a:lnTo>
                            <a:lnTo>
                              <a:pt y="56" x="241"/>
                            </a:lnTo>
                            <a:lnTo>
                              <a:pt y="32" x="247"/>
                            </a:lnTo>
                            <a:lnTo>
                              <a:pt y="25" x="227"/>
                            </a:lnTo>
                            <a:lnTo>
                              <a:pt y="18" x="206"/>
                            </a:lnTo>
                            <a:lnTo>
                              <a:pt y="12" x="185"/>
                            </a:lnTo>
                            <a:lnTo>
                              <a:pt y="6" x="165"/>
                            </a:lnTo>
                            <a:lnTo>
                              <a:pt y="2" x="148"/>
                            </a:lnTo>
                            <a:lnTo>
                              <a:pt y="0" x="131"/>
                            </a:lnTo>
                            <a:lnTo>
                              <a:pt y="2" x="111"/>
                            </a:lnTo>
                            <a:lnTo>
                              <a:pt y="5" x="89"/>
                            </a:lnTo>
                            <a:lnTo>
                              <a:pt y="19" x="0"/>
                            </a:lnTo>
                            <a:close/>
                          </a:path>
                        </a:pathLst>
                      </a:custGeom>
                      <a:solidFill>
                        <a:schemeClr val="hlink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</p:grpSp>
                <p:sp>
                  <p:nvSpPr>
                    <p:cNvPr id="4801" name="Shape 4801"/>
                    <p:cNvSpPr/>
                    <p:nvPr/>
                  </p:nvSpPr>
                  <p:spPr>
                    <a:xfrm rot="5340000">
                      <a:off y="4075111" x="4686300"/>
                      <a:ext cy="152400" cx="1143000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802" name="Shape 4802"/>
                    <p:cNvSpPr/>
                    <p:nvPr/>
                  </p:nvSpPr>
                  <p:spPr>
                    <a:xfrm rot="5400000" flipH="1">
                      <a:off y="2017712" x="5027611"/>
                      <a:ext cy="74612" cx="458787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cxnSp>
                <p:nvCxnSpPr>
                  <p:cNvPr id="4803" name="Shape 4803"/>
                  <p:cNvCxnSpPr/>
                  <p:nvPr/>
                </p:nvCxnSpPr>
                <p:spPr>
                  <a:xfrm>
                    <a:off y="1304925" x="4867275"/>
                    <a:ext cy="0" cx="333374"/>
                  </a:xfrm>
                  <a:prstGeom prst="straightConnector1">
                    <a:avLst/>
                  </a:prstGeom>
                  <a:noFill/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</p:cxnSp>
            </p:grpSp>
            <p:sp>
              <p:nvSpPr>
                <p:cNvPr id="4804" name="Shape 4804"/>
                <p:cNvSpPr/>
                <p:nvPr/>
              </p:nvSpPr>
              <p:spPr>
                <a:xfrm rot="10800000" flipH="1">
                  <a:off y="2571750" x="4743450"/>
                  <a:ext cy="152399" cx="114300"/>
                </a:xfrm>
                <a:prstGeom prst="triangle">
                  <a:avLst>
                    <a:gd fmla="val 50000" name="adj"/>
                  </a:avLst>
                </a:prstGeom>
                <a:solidFill>
                  <a:schemeClr val="lt2"/>
                </a:solidFill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  <p:txBody>
                <a:bodyPr bIns="45700" rIns="91425" lIns="91425" tIns="45700" anchor="ctr" anchorCtr="0">
                  <a:noAutofit/>
                </a:bodyPr>
                <a:lstStyle/>
                <a:p/>
              </p:txBody>
            </p:sp>
            <p:cxnSp>
              <p:nvCxnSpPr>
                <p:cNvPr id="4805" name="Shape 4805"/>
                <p:cNvCxnSpPr/>
                <p:nvPr/>
              </p:nvCxnSpPr>
              <p:spPr>
                <a:xfrm>
                  <a:off y="2571750" x="4819650"/>
                  <a:ext cy="0" cx="323850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</p:grpSp>
        <p:grpSp>
          <p:nvGrpSpPr>
            <p:cNvPr id="4806" name="Shape 4806"/>
            <p:cNvGrpSpPr/>
            <p:nvPr/>
          </p:nvGrpSpPr>
          <p:grpSpPr>
            <a:xfrm rot="49">
              <a:off y="3055427" x="3870325"/>
              <a:ext cy="297371" cx="431800"/>
              <a:chOff y="415147" x="4476750"/>
              <a:chExt cy="2309002" cx="666750"/>
            </a:xfrm>
          </p:grpSpPr>
          <p:cxnSp>
            <p:nvCxnSpPr>
              <p:cNvPr id="4807" name="Shape 4807"/>
              <p:cNvCxnSpPr/>
              <p:nvPr/>
            </p:nvCxnSpPr>
            <p:spPr>
              <a:xfrm>
                <a:off y="2571750" x="44767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grpSp>
            <p:nvGrpSpPr>
              <p:cNvPr id="4808" name="Shape 4808"/>
              <p:cNvGrpSpPr/>
              <p:nvPr/>
            </p:nvGrpSpPr>
            <p:grpSpPr>
              <a:xfrm>
                <a:off y="415147" x="4651216"/>
                <a:ext cy="2309002" cx="492283"/>
                <a:chOff y="415147" x="4651216"/>
                <a:chExt cy="2309002" cx="492283"/>
              </a:xfrm>
            </p:grpSpPr>
            <p:grpSp>
              <p:nvGrpSpPr>
                <p:cNvPr id="4809" name="Shape 4809"/>
                <p:cNvGrpSpPr/>
                <p:nvPr/>
              </p:nvGrpSpPr>
              <p:grpSpPr>
                <a:xfrm>
                  <a:off y="415147" x="4651216"/>
                  <a:ext cy="2179606" cx="432116"/>
                  <a:chOff y="1158097" x="4784566"/>
                  <a:chExt cy="2179606" cx="432116"/>
                </a:xfrm>
              </p:grpSpPr>
              <p:grpSp>
                <p:nvGrpSpPr>
                  <p:cNvPr id="4810" name="Shape 4810"/>
                  <p:cNvGrpSpPr/>
                  <p:nvPr/>
                </p:nvGrpSpPr>
                <p:grpSpPr>
                  <a:xfrm>
                    <a:off y="1158097" x="4784566"/>
                    <a:ext cy="2179606" cx="432116"/>
                    <a:chOff y="1593126" x="4998406"/>
                    <a:chExt cy="3900347" cx="829937"/>
                  </a:xfrm>
                </p:grpSpPr>
                <p:grpSp>
                  <p:nvGrpSpPr>
                    <p:cNvPr id="4811" name="Shape 4811"/>
                    <p:cNvGrpSpPr/>
                    <p:nvPr/>
                  </p:nvGrpSpPr>
                  <p:grpSpPr>
                    <a:xfrm>
                      <a:off y="1593126" x="4998406"/>
                      <a:ext cy="3900347" cx="829937"/>
                      <a:chOff y="1364526" x="3547552"/>
                      <a:chExt cy="3900347" cx="912244"/>
                    </a:xfrm>
                  </p:grpSpPr>
                  <p:sp>
                    <p:nvSpPr>
                      <p:cNvPr id="4812" name="Shape 4812"/>
                      <p:cNvSpPr/>
                      <p:nvPr/>
                    </p:nvSpPr>
                    <p:spPr>
                      <a:xfrm rot="5340000">
                        <a:off y="2892425" x="2060574"/>
                        <a:ext cy="844549" cx="3886200"/>
                      </a:xfrm>
                      <a:custGeom>
                        <a:pathLst>
                          <a:path w="1153" extrusionOk="0" h="204">
                            <a:moveTo>
                              <a:pt y="69" x="904"/>
                            </a:moveTo>
                            <a:lnTo>
                              <a:pt y="72" x="944"/>
                            </a:lnTo>
                            <a:lnTo>
                              <a:pt y="74" x="985"/>
                            </a:lnTo>
                            <a:lnTo>
                              <a:pt y="79" x="1025"/>
                            </a:lnTo>
                            <a:lnTo>
                              <a:pt y="83" x="1061"/>
                            </a:lnTo>
                            <a:lnTo>
                              <a:pt y="86" x="1093"/>
                            </a:lnTo>
                            <a:lnTo>
                              <a:pt y="90" x="1122"/>
                            </a:lnTo>
                            <a:lnTo>
                              <a:pt y="94" x="1140"/>
                            </a:lnTo>
                            <a:lnTo>
                              <a:pt y="97" x="1152"/>
                            </a:lnTo>
                            <a:lnTo>
                              <a:pt y="97" x="1153"/>
                            </a:lnTo>
                            <a:lnTo>
                              <a:pt y="99" x="1153"/>
                            </a:lnTo>
                            <a:lnTo>
                              <a:pt y="99" x="1153"/>
                            </a:lnTo>
                            <a:lnTo>
                              <a:pt y="100" x="1153"/>
                            </a:lnTo>
                            <a:lnTo>
                              <a:pt y="134" x="1153"/>
                            </a:lnTo>
                            <a:lnTo>
                              <a:pt y="136" x="1152"/>
                            </a:lnTo>
                            <a:lnTo>
                              <a:pt y="138" x="1152"/>
                            </a:lnTo>
                            <a:lnTo>
                              <a:pt y="140" x="1149"/>
                            </a:lnTo>
                            <a:lnTo>
                              <a:pt y="140" x="1147"/>
                            </a:lnTo>
                            <a:lnTo>
                              <a:pt y="141" x="1146"/>
                            </a:lnTo>
                            <a:lnTo>
                              <a:pt y="143" x="1146"/>
                            </a:lnTo>
                            <a:lnTo>
                              <a:pt y="151" x="1146"/>
                            </a:lnTo>
                            <a:lnTo>
                              <a:pt y="163" x="1142"/>
                            </a:lnTo>
                            <a:lnTo>
                              <a:pt y="175" x="1137"/>
                            </a:lnTo>
                            <a:lnTo>
                              <a:pt y="185" x="1132"/>
                            </a:lnTo>
                            <a:lnTo>
                              <a:pt y="191" x="1127"/>
                            </a:lnTo>
                            <a:lnTo>
                              <a:pt y="195" x="1123"/>
                            </a:lnTo>
                            <a:lnTo>
                              <a:pt y="198" x="1117"/>
                            </a:lnTo>
                            <a:lnTo>
                              <a:pt y="198" x="1112"/>
                            </a:lnTo>
                            <a:lnTo>
                              <a:pt y="201" x="1061"/>
                            </a:lnTo>
                            <a:lnTo>
                              <a:pt y="203" x="1016"/>
                            </a:lnTo>
                            <a:lnTo>
                              <a:pt y="204" x="975"/>
                            </a:lnTo>
                            <a:lnTo>
                              <a:pt y="204" x="931"/>
                            </a:lnTo>
                            <a:lnTo>
                              <a:pt y="203" x="879"/>
                            </a:lnTo>
                            <a:lnTo>
                              <a:pt y="200" x="812"/>
                            </a:lnTo>
                            <a:lnTo>
                              <a:pt y="194" x="726"/>
                            </a:lnTo>
                            <a:lnTo>
                              <a:pt y="188" x="616"/>
                            </a:lnTo>
                            <a:lnTo>
                              <a:pt y="173" x="205"/>
                            </a:lnTo>
                            <a:lnTo>
                              <a:pt y="174" x="179"/>
                            </a:lnTo>
                            <a:lnTo>
                              <a:pt y="177" x="156"/>
                            </a:lnTo>
                            <a:lnTo>
                              <a:pt y="180" x="133"/>
                            </a:lnTo>
                            <a:lnTo>
                              <a:pt y="181" x="115"/>
                            </a:lnTo>
                            <a:lnTo>
                              <a:pt y="181" x="15"/>
                            </a:lnTo>
                            <a:lnTo>
                              <a:pt y="180" x="13"/>
                            </a:lnTo>
                            <a:lnTo>
                              <a:pt y="180" x="8"/>
                            </a:lnTo>
                            <a:lnTo>
                              <a:pt y="178" x="6"/>
                            </a:lnTo>
                            <a:lnTo>
                              <a:pt y="175" x="4"/>
                            </a:lnTo>
                            <a:lnTo>
                              <a:pt y="170" x="1"/>
                            </a:lnTo>
                            <a:lnTo>
                              <a:pt y="163" x="0"/>
                            </a:lnTo>
                            <a:lnTo>
                              <a:pt y="12" x="13"/>
                            </a:lnTo>
                            <a:lnTo>
                              <a:pt y="8" x="14"/>
                            </a:lnTo>
                            <a:lnTo>
                              <a:pt y="3" x="15"/>
                            </a:lnTo>
                            <a:lnTo>
                              <a:pt y="2" x="18"/>
                            </a:lnTo>
                            <a:lnTo>
                              <a:pt y="0" x="23"/>
                            </a:lnTo>
                            <a:lnTo>
                              <a:pt y="2" x="77"/>
                            </a:lnTo>
                            <a:lnTo>
                              <a:pt y="3" x="89"/>
                            </a:lnTo>
                            <a:lnTo>
                              <a:pt y="8" x="101"/>
                            </a:lnTo>
                            <a:lnTo>
                              <a:pt y="12" x="112"/>
                            </a:lnTo>
                            <a:lnTo>
                              <a:pt y="19" x="124"/>
                            </a:lnTo>
                            <a:lnTo>
                              <a:pt y="72" x="210"/>
                            </a:lnTo>
                            <a:lnTo>
                              <a:pt y="76" x="217"/>
                            </a:lnTo>
                            <a:lnTo>
                              <a:pt y="79" x="224"/>
                            </a:lnTo>
                            <a:lnTo>
                              <a:pt y="80" x="232"/>
                            </a:lnTo>
                            <a:lnTo>
                              <a:pt y="83" x="239"/>
                            </a:lnTo>
                            <a:lnTo>
                              <a:pt y="84" x="256"/>
                            </a:lnTo>
                            <a:lnTo>
                              <a:pt y="83" x="273"/>
                            </a:lnTo>
                            <a:lnTo>
                              <a:pt y="56" x="657"/>
                            </a:lnTo>
                            <a:lnTo>
                              <a:pt y="62" x="660"/>
                            </a:lnTo>
                            <a:lnTo>
                              <a:pt y="83" x="682"/>
                            </a:lnTo>
                            <a:lnTo>
                              <a:pt y="97" x="803"/>
                            </a:lnTo>
                            <a:lnTo>
                              <a:pt y="97" x="817"/>
                            </a:lnTo>
                            <a:lnTo>
                              <a:pt y="97" x="832"/>
                            </a:lnTo>
                            <a:lnTo>
                              <a:pt y="96" x="846"/>
                            </a:lnTo>
                            <a:lnTo>
                              <a:pt y="93" x="860"/>
                            </a:lnTo>
                            <a:lnTo>
                              <a:pt y="89" x="873"/>
                            </a:lnTo>
                            <a:lnTo>
                              <a:pt y="83" x="884"/>
                            </a:lnTo>
                            <a:lnTo>
                              <a:pt y="77" x="896"/>
                            </a:lnTo>
                            <a:lnTo>
                              <a:pt y="69" x="904"/>
                            </a:lnTo>
                            <a:close/>
                          </a:path>
                        </a:pathLst>
                      </a:custGeom>
                      <a:solidFill>
                        <a:srgbClr val="FFFF66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  <p:sp>
                    <p:nvSpPr>
                      <p:cNvPr id="4813" name="Shape 4813"/>
                      <p:cNvSpPr/>
                      <p:nvPr/>
                    </p:nvSpPr>
                    <p:spPr>
                      <a:xfrm rot="5339999">
                        <a:off y="3851275" x="3702049"/>
                        <a:ext cy="274637" cx="855661"/>
                      </a:xfrm>
                      <a:custGeom>
                        <a:pathLst>
                          <a:path w="247" extrusionOk="0" h="69">
                            <a:moveTo>
                              <a:pt y="19" x="0"/>
                            </a:moveTo>
                            <a:lnTo>
                              <a:pt y="50" x="15"/>
                            </a:lnTo>
                            <a:lnTo>
                              <a:pt y="55" x="54"/>
                            </a:lnTo>
                            <a:lnTo>
                              <a:pt y="69" x="148"/>
                            </a:lnTo>
                            <a:lnTo>
                              <a:pt y="56" x="241"/>
                            </a:lnTo>
                            <a:lnTo>
                              <a:pt y="32" x="247"/>
                            </a:lnTo>
                            <a:lnTo>
                              <a:pt y="25" x="227"/>
                            </a:lnTo>
                            <a:lnTo>
                              <a:pt y="18" x="206"/>
                            </a:lnTo>
                            <a:lnTo>
                              <a:pt y="12" x="185"/>
                            </a:lnTo>
                            <a:lnTo>
                              <a:pt y="6" x="165"/>
                            </a:lnTo>
                            <a:lnTo>
                              <a:pt y="2" x="148"/>
                            </a:lnTo>
                            <a:lnTo>
                              <a:pt y="0" x="131"/>
                            </a:lnTo>
                            <a:lnTo>
                              <a:pt y="2" x="111"/>
                            </a:lnTo>
                            <a:lnTo>
                              <a:pt y="5" x="89"/>
                            </a:lnTo>
                            <a:lnTo>
                              <a:pt y="19" x="0"/>
                            </a:lnTo>
                            <a:close/>
                          </a:path>
                        </a:pathLst>
                      </a:custGeom>
                      <a:solidFill>
                        <a:schemeClr val="hlink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</p:grpSp>
                <p:sp>
                  <p:nvSpPr>
                    <p:cNvPr id="4814" name="Shape 4814"/>
                    <p:cNvSpPr/>
                    <p:nvPr/>
                  </p:nvSpPr>
                  <p:spPr>
                    <a:xfrm rot="5340000">
                      <a:off y="4075111" x="4686300"/>
                      <a:ext cy="152400" cx="1143000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815" name="Shape 4815"/>
                    <p:cNvSpPr/>
                    <p:nvPr/>
                  </p:nvSpPr>
                  <p:spPr>
                    <a:xfrm rot="5400000" flipH="1">
                      <a:off y="2017712" x="5027611"/>
                      <a:ext cy="74612" cx="458787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cxnSp>
                <p:nvCxnSpPr>
                  <p:cNvPr id="4816" name="Shape 4816"/>
                  <p:cNvCxnSpPr/>
                  <p:nvPr/>
                </p:nvCxnSpPr>
                <p:spPr>
                  <a:xfrm>
                    <a:off y="1304925" x="4867275"/>
                    <a:ext cy="0" cx="333374"/>
                  </a:xfrm>
                  <a:prstGeom prst="straightConnector1">
                    <a:avLst/>
                  </a:prstGeom>
                  <a:noFill/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</p:cxnSp>
            </p:grpSp>
            <p:sp>
              <p:nvSpPr>
                <p:cNvPr id="4817" name="Shape 4817"/>
                <p:cNvSpPr/>
                <p:nvPr/>
              </p:nvSpPr>
              <p:spPr>
                <a:xfrm rot="10800000" flipH="1">
                  <a:off y="2571750" x="4743450"/>
                  <a:ext cy="152399" cx="114300"/>
                </a:xfrm>
                <a:prstGeom prst="triangle">
                  <a:avLst>
                    <a:gd fmla="val 50000" name="adj"/>
                  </a:avLst>
                </a:prstGeom>
                <a:solidFill>
                  <a:schemeClr val="lt2"/>
                </a:solidFill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  <p:txBody>
                <a:bodyPr bIns="45700" rIns="91425" lIns="91425" tIns="45700" anchor="ctr" anchorCtr="0">
                  <a:noAutofit/>
                </a:bodyPr>
                <a:lstStyle/>
                <a:p/>
              </p:txBody>
            </p:sp>
            <p:cxnSp>
              <p:nvCxnSpPr>
                <p:cNvPr id="4818" name="Shape 4818"/>
                <p:cNvCxnSpPr/>
                <p:nvPr/>
              </p:nvCxnSpPr>
              <p:spPr>
                <a:xfrm>
                  <a:off y="2571750" x="4819650"/>
                  <a:ext cy="0" cx="323850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</p:grpSp>
        <p:sp>
          <p:nvSpPr>
            <p:cNvPr id="4819" name="Shape 4819"/>
            <p:cNvSpPr/>
            <p:nvPr/>
          </p:nvSpPr>
          <p:spPr>
            <a:xfrm>
              <a:off y="2917825" x="5060950"/>
              <a:ext cy="336549" cx="1695450"/>
            </a:xfrm>
            <a:prstGeom prst="rect">
              <a:avLst/>
            </a:prstGeom>
            <a:noFill/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>
              <a:pPr algn="ctr" rtl="0" lvl="0" marR="0" indent="0" marL="0">
                <a:spcBef>
                  <a:spcPts val="900"/>
                </a:spcBef>
                <a:buNone/>
              </a:pPr>
              <a:r>
                <a:rPr strike="noStrike" u="none" b="1" cap="none" baseline="0" sz="1600" lang="en-US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four </a:t>
              </a:r>
              <a:r>
                <a:rPr strike="noStrike" u="none" b="1" cap="none" baseline="30000" sz="1600" lang="en-US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r>
                <a:rPr strike="noStrike" u="none" b="1" cap="none" baseline="0" sz="1600" lang="en-US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/</a:t>
              </a:r>
              <a:r>
                <a:rPr strike="noStrike" u="none" b="1" cap="none" baseline="-25000" sz="1600" lang="en-US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8 </a:t>
              </a:r>
              <a:r>
                <a:rPr strike="noStrike" u="none" b="1" cap="none" baseline="0" sz="1600" lang="en-US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rolls</a:t>
              </a:r>
            </a:p>
          </p:txBody>
        </p:sp>
        <p:grpSp>
          <p:nvGrpSpPr>
            <p:cNvPr id="4820" name="Shape 4820"/>
            <p:cNvGrpSpPr/>
            <p:nvPr/>
          </p:nvGrpSpPr>
          <p:grpSpPr>
            <a:xfrm rot="78" flipH="1">
              <a:off y="2184399" x="4789487"/>
              <a:ext cy="638174" cx="284162"/>
              <a:chOff y="11488736" x="7739061"/>
              <a:chExt cy="2989261" cx="6715125"/>
            </a:xfrm>
          </p:grpSpPr>
          <p:cxnSp>
            <p:nvCxnSpPr>
              <p:cNvPr id="4821" name="Shape 4821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4822" name="Shape 4822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823" name="Shape 4823"/>
            <p:cNvGrpSpPr/>
            <p:nvPr/>
          </p:nvGrpSpPr>
          <p:grpSpPr>
            <a:xfrm rot="265">
              <a:off y="3793656" x="5529261"/>
              <a:ext cy="273518" cx="468311"/>
              <a:chOff y="415147" x="4476750"/>
              <a:chExt cy="2309002" cx="666750"/>
            </a:xfrm>
          </p:grpSpPr>
          <p:cxnSp>
            <p:nvCxnSpPr>
              <p:cNvPr id="4824" name="Shape 4824"/>
              <p:cNvCxnSpPr/>
              <p:nvPr/>
            </p:nvCxnSpPr>
            <p:spPr>
              <a:xfrm>
                <a:off y="2571750" x="44767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grpSp>
            <p:nvGrpSpPr>
              <p:cNvPr id="4825" name="Shape 4825"/>
              <p:cNvGrpSpPr/>
              <p:nvPr/>
            </p:nvGrpSpPr>
            <p:grpSpPr>
              <a:xfrm>
                <a:off y="415147" x="4651216"/>
                <a:ext cy="2309002" cx="492283"/>
                <a:chOff y="415147" x="4651216"/>
                <a:chExt cy="2309002" cx="492283"/>
              </a:xfrm>
            </p:grpSpPr>
            <p:grpSp>
              <p:nvGrpSpPr>
                <p:cNvPr id="4826" name="Shape 4826"/>
                <p:cNvGrpSpPr/>
                <p:nvPr/>
              </p:nvGrpSpPr>
              <p:grpSpPr>
                <a:xfrm>
                  <a:off y="415147" x="4651216"/>
                  <a:ext cy="2179606" cx="432116"/>
                  <a:chOff y="1158097" x="4784566"/>
                  <a:chExt cy="2179606" cx="432116"/>
                </a:xfrm>
              </p:grpSpPr>
              <p:grpSp>
                <p:nvGrpSpPr>
                  <p:cNvPr id="4827" name="Shape 4827"/>
                  <p:cNvGrpSpPr/>
                  <p:nvPr/>
                </p:nvGrpSpPr>
                <p:grpSpPr>
                  <a:xfrm>
                    <a:off y="1158097" x="4784566"/>
                    <a:ext cy="2179606" cx="432116"/>
                    <a:chOff y="1593126" x="4998406"/>
                    <a:chExt cy="3900347" cx="829937"/>
                  </a:xfrm>
                </p:grpSpPr>
                <p:grpSp>
                  <p:nvGrpSpPr>
                    <p:cNvPr id="4828" name="Shape 4828"/>
                    <p:cNvGrpSpPr/>
                    <p:nvPr/>
                  </p:nvGrpSpPr>
                  <p:grpSpPr>
                    <a:xfrm>
                      <a:off y="1593126" x="4998406"/>
                      <a:ext cy="3900347" cx="829937"/>
                      <a:chOff y="1364526" x="3547552"/>
                      <a:chExt cy="3900347" cx="912244"/>
                    </a:xfrm>
                  </p:grpSpPr>
                  <p:sp>
                    <p:nvSpPr>
                      <p:cNvPr id="4829" name="Shape 4829"/>
                      <p:cNvSpPr/>
                      <p:nvPr/>
                    </p:nvSpPr>
                    <p:spPr>
                      <a:xfrm rot="5340000">
                        <a:off y="2892425" x="2060574"/>
                        <a:ext cy="844549" cx="3886200"/>
                      </a:xfrm>
                      <a:custGeom>
                        <a:pathLst>
                          <a:path w="1153" extrusionOk="0" h="204">
                            <a:moveTo>
                              <a:pt y="69" x="904"/>
                            </a:moveTo>
                            <a:lnTo>
                              <a:pt y="72" x="944"/>
                            </a:lnTo>
                            <a:lnTo>
                              <a:pt y="74" x="985"/>
                            </a:lnTo>
                            <a:lnTo>
                              <a:pt y="79" x="1025"/>
                            </a:lnTo>
                            <a:lnTo>
                              <a:pt y="83" x="1061"/>
                            </a:lnTo>
                            <a:lnTo>
                              <a:pt y="86" x="1093"/>
                            </a:lnTo>
                            <a:lnTo>
                              <a:pt y="90" x="1122"/>
                            </a:lnTo>
                            <a:lnTo>
                              <a:pt y="94" x="1140"/>
                            </a:lnTo>
                            <a:lnTo>
                              <a:pt y="97" x="1152"/>
                            </a:lnTo>
                            <a:lnTo>
                              <a:pt y="97" x="1153"/>
                            </a:lnTo>
                            <a:lnTo>
                              <a:pt y="99" x="1153"/>
                            </a:lnTo>
                            <a:lnTo>
                              <a:pt y="99" x="1153"/>
                            </a:lnTo>
                            <a:lnTo>
                              <a:pt y="100" x="1153"/>
                            </a:lnTo>
                            <a:lnTo>
                              <a:pt y="134" x="1153"/>
                            </a:lnTo>
                            <a:lnTo>
                              <a:pt y="136" x="1152"/>
                            </a:lnTo>
                            <a:lnTo>
                              <a:pt y="138" x="1152"/>
                            </a:lnTo>
                            <a:lnTo>
                              <a:pt y="140" x="1149"/>
                            </a:lnTo>
                            <a:lnTo>
                              <a:pt y="140" x="1147"/>
                            </a:lnTo>
                            <a:lnTo>
                              <a:pt y="141" x="1146"/>
                            </a:lnTo>
                            <a:lnTo>
                              <a:pt y="143" x="1146"/>
                            </a:lnTo>
                            <a:lnTo>
                              <a:pt y="151" x="1146"/>
                            </a:lnTo>
                            <a:lnTo>
                              <a:pt y="163" x="1142"/>
                            </a:lnTo>
                            <a:lnTo>
                              <a:pt y="175" x="1137"/>
                            </a:lnTo>
                            <a:lnTo>
                              <a:pt y="185" x="1132"/>
                            </a:lnTo>
                            <a:lnTo>
                              <a:pt y="191" x="1127"/>
                            </a:lnTo>
                            <a:lnTo>
                              <a:pt y="195" x="1123"/>
                            </a:lnTo>
                            <a:lnTo>
                              <a:pt y="198" x="1117"/>
                            </a:lnTo>
                            <a:lnTo>
                              <a:pt y="198" x="1112"/>
                            </a:lnTo>
                            <a:lnTo>
                              <a:pt y="201" x="1061"/>
                            </a:lnTo>
                            <a:lnTo>
                              <a:pt y="203" x="1016"/>
                            </a:lnTo>
                            <a:lnTo>
                              <a:pt y="204" x="975"/>
                            </a:lnTo>
                            <a:lnTo>
                              <a:pt y="204" x="931"/>
                            </a:lnTo>
                            <a:lnTo>
                              <a:pt y="203" x="879"/>
                            </a:lnTo>
                            <a:lnTo>
                              <a:pt y="200" x="812"/>
                            </a:lnTo>
                            <a:lnTo>
                              <a:pt y="194" x="726"/>
                            </a:lnTo>
                            <a:lnTo>
                              <a:pt y="188" x="616"/>
                            </a:lnTo>
                            <a:lnTo>
                              <a:pt y="173" x="205"/>
                            </a:lnTo>
                            <a:lnTo>
                              <a:pt y="174" x="179"/>
                            </a:lnTo>
                            <a:lnTo>
                              <a:pt y="177" x="156"/>
                            </a:lnTo>
                            <a:lnTo>
                              <a:pt y="180" x="133"/>
                            </a:lnTo>
                            <a:lnTo>
                              <a:pt y="181" x="115"/>
                            </a:lnTo>
                            <a:lnTo>
                              <a:pt y="181" x="15"/>
                            </a:lnTo>
                            <a:lnTo>
                              <a:pt y="180" x="13"/>
                            </a:lnTo>
                            <a:lnTo>
                              <a:pt y="180" x="8"/>
                            </a:lnTo>
                            <a:lnTo>
                              <a:pt y="178" x="6"/>
                            </a:lnTo>
                            <a:lnTo>
                              <a:pt y="175" x="4"/>
                            </a:lnTo>
                            <a:lnTo>
                              <a:pt y="170" x="1"/>
                            </a:lnTo>
                            <a:lnTo>
                              <a:pt y="163" x="0"/>
                            </a:lnTo>
                            <a:lnTo>
                              <a:pt y="12" x="13"/>
                            </a:lnTo>
                            <a:lnTo>
                              <a:pt y="8" x="14"/>
                            </a:lnTo>
                            <a:lnTo>
                              <a:pt y="3" x="15"/>
                            </a:lnTo>
                            <a:lnTo>
                              <a:pt y="2" x="18"/>
                            </a:lnTo>
                            <a:lnTo>
                              <a:pt y="0" x="23"/>
                            </a:lnTo>
                            <a:lnTo>
                              <a:pt y="2" x="77"/>
                            </a:lnTo>
                            <a:lnTo>
                              <a:pt y="3" x="89"/>
                            </a:lnTo>
                            <a:lnTo>
                              <a:pt y="8" x="101"/>
                            </a:lnTo>
                            <a:lnTo>
                              <a:pt y="12" x="112"/>
                            </a:lnTo>
                            <a:lnTo>
                              <a:pt y="19" x="124"/>
                            </a:lnTo>
                            <a:lnTo>
                              <a:pt y="72" x="210"/>
                            </a:lnTo>
                            <a:lnTo>
                              <a:pt y="76" x="217"/>
                            </a:lnTo>
                            <a:lnTo>
                              <a:pt y="79" x="224"/>
                            </a:lnTo>
                            <a:lnTo>
                              <a:pt y="80" x="232"/>
                            </a:lnTo>
                            <a:lnTo>
                              <a:pt y="83" x="239"/>
                            </a:lnTo>
                            <a:lnTo>
                              <a:pt y="84" x="256"/>
                            </a:lnTo>
                            <a:lnTo>
                              <a:pt y="83" x="273"/>
                            </a:lnTo>
                            <a:lnTo>
                              <a:pt y="56" x="657"/>
                            </a:lnTo>
                            <a:lnTo>
                              <a:pt y="62" x="660"/>
                            </a:lnTo>
                            <a:lnTo>
                              <a:pt y="83" x="682"/>
                            </a:lnTo>
                            <a:lnTo>
                              <a:pt y="97" x="803"/>
                            </a:lnTo>
                            <a:lnTo>
                              <a:pt y="97" x="817"/>
                            </a:lnTo>
                            <a:lnTo>
                              <a:pt y="97" x="832"/>
                            </a:lnTo>
                            <a:lnTo>
                              <a:pt y="96" x="846"/>
                            </a:lnTo>
                            <a:lnTo>
                              <a:pt y="93" x="860"/>
                            </a:lnTo>
                            <a:lnTo>
                              <a:pt y="89" x="873"/>
                            </a:lnTo>
                            <a:lnTo>
                              <a:pt y="83" x="884"/>
                            </a:lnTo>
                            <a:lnTo>
                              <a:pt y="77" x="896"/>
                            </a:lnTo>
                            <a:lnTo>
                              <a:pt y="69" x="904"/>
                            </a:lnTo>
                            <a:close/>
                          </a:path>
                        </a:pathLst>
                      </a:custGeom>
                      <a:solidFill>
                        <a:srgbClr val="FFFF66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  <p:sp>
                    <p:nvSpPr>
                      <p:cNvPr id="4830" name="Shape 4830"/>
                      <p:cNvSpPr/>
                      <p:nvPr/>
                    </p:nvSpPr>
                    <p:spPr>
                      <a:xfrm rot="5339999">
                        <a:off y="3851275" x="3702049"/>
                        <a:ext cy="274637" cx="855661"/>
                      </a:xfrm>
                      <a:custGeom>
                        <a:pathLst>
                          <a:path w="247" extrusionOk="0" h="69">
                            <a:moveTo>
                              <a:pt y="19" x="0"/>
                            </a:moveTo>
                            <a:lnTo>
                              <a:pt y="50" x="15"/>
                            </a:lnTo>
                            <a:lnTo>
                              <a:pt y="55" x="54"/>
                            </a:lnTo>
                            <a:lnTo>
                              <a:pt y="69" x="148"/>
                            </a:lnTo>
                            <a:lnTo>
                              <a:pt y="56" x="241"/>
                            </a:lnTo>
                            <a:lnTo>
                              <a:pt y="32" x="247"/>
                            </a:lnTo>
                            <a:lnTo>
                              <a:pt y="25" x="227"/>
                            </a:lnTo>
                            <a:lnTo>
                              <a:pt y="18" x="206"/>
                            </a:lnTo>
                            <a:lnTo>
                              <a:pt y="12" x="185"/>
                            </a:lnTo>
                            <a:lnTo>
                              <a:pt y="6" x="165"/>
                            </a:lnTo>
                            <a:lnTo>
                              <a:pt y="2" x="148"/>
                            </a:lnTo>
                            <a:lnTo>
                              <a:pt y="0" x="131"/>
                            </a:lnTo>
                            <a:lnTo>
                              <a:pt y="2" x="111"/>
                            </a:lnTo>
                            <a:lnTo>
                              <a:pt y="5" x="89"/>
                            </a:lnTo>
                            <a:lnTo>
                              <a:pt y="19" x="0"/>
                            </a:lnTo>
                            <a:close/>
                          </a:path>
                        </a:pathLst>
                      </a:custGeom>
                      <a:solidFill>
                        <a:schemeClr val="hlink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</p:grpSp>
                <p:sp>
                  <p:nvSpPr>
                    <p:cNvPr id="4831" name="Shape 4831"/>
                    <p:cNvSpPr/>
                    <p:nvPr/>
                  </p:nvSpPr>
                  <p:spPr>
                    <a:xfrm rot="5340000">
                      <a:off y="4075111" x="4686300"/>
                      <a:ext cy="152400" cx="1143000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832" name="Shape 4832"/>
                    <p:cNvSpPr/>
                    <p:nvPr/>
                  </p:nvSpPr>
                  <p:spPr>
                    <a:xfrm rot="5400000" flipH="1">
                      <a:off y="2017712" x="5027611"/>
                      <a:ext cy="74612" cx="458787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cxnSp>
                <p:nvCxnSpPr>
                  <p:cNvPr id="4833" name="Shape 4833"/>
                  <p:cNvCxnSpPr/>
                  <p:nvPr/>
                </p:nvCxnSpPr>
                <p:spPr>
                  <a:xfrm>
                    <a:off y="1304925" x="4867275"/>
                    <a:ext cy="0" cx="333374"/>
                  </a:xfrm>
                  <a:prstGeom prst="straightConnector1">
                    <a:avLst/>
                  </a:prstGeom>
                  <a:noFill/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</p:cxnSp>
            </p:grpSp>
            <p:sp>
              <p:nvSpPr>
                <p:cNvPr id="4834" name="Shape 4834"/>
                <p:cNvSpPr/>
                <p:nvPr/>
              </p:nvSpPr>
              <p:spPr>
                <a:xfrm rot="10800000" flipH="1">
                  <a:off y="2571750" x="4743450"/>
                  <a:ext cy="152399" cx="114300"/>
                </a:xfrm>
                <a:prstGeom prst="triangle">
                  <a:avLst>
                    <a:gd fmla="val 50000" name="adj"/>
                  </a:avLst>
                </a:prstGeom>
                <a:solidFill>
                  <a:schemeClr val="lt2"/>
                </a:solidFill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  <p:txBody>
                <a:bodyPr bIns="45700" rIns="91425" lIns="91425" tIns="45700" anchor="ctr" anchorCtr="0">
                  <a:noAutofit/>
                </a:bodyPr>
                <a:lstStyle/>
                <a:p/>
              </p:txBody>
            </p:sp>
            <p:cxnSp>
              <p:nvCxnSpPr>
                <p:cNvPr id="4835" name="Shape 4835"/>
                <p:cNvCxnSpPr/>
                <p:nvPr/>
              </p:nvCxnSpPr>
              <p:spPr>
                <a:xfrm>
                  <a:off y="2571750" x="4819650"/>
                  <a:ext cy="0" cx="323850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</p:grpSp>
        <p:sp>
          <p:nvSpPr>
            <p:cNvPr id="4836" name="Shape 4836"/>
            <p:cNvSpPr/>
            <p:nvPr/>
          </p:nvSpPr>
          <p:spPr>
            <a:xfrm>
              <a:off y="3851275" x="6154737"/>
              <a:ext cy="180975" cx="466725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FF00"/>
            </a:solidFill>
            <a:ln w="12700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grpSp>
          <p:nvGrpSpPr>
            <p:cNvPr id="4837" name="Shape 4837"/>
            <p:cNvGrpSpPr/>
            <p:nvPr/>
          </p:nvGrpSpPr>
          <p:grpSpPr>
            <a:xfrm rot="78" flipH="1">
              <a:off y="2324099" x="4649787"/>
              <a:ext cy="638174" cx="284162"/>
              <a:chOff y="11488736" x="7739061"/>
              <a:chExt cy="2989261" cx="6715125"/>
            </a:xfrm>
          </p:grpSpPr>
          <p:cxnSp>
            <p:nvCxnSpPr>
              <p:cNvPr id="4838" name="Shape 4838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4839" name="Shape 4839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840" name="Shape 4840"/>
            <p:cNvGrpSpPr/>
            <p:nvPr/>
          </p:nvGrpSpPr>
          <p:grpSpPr>
            <a:xfrm rot="78" flipH="1">
              <a:off y="2438399" x="4522787"/>
              <a:ext cy="638174" cx="284162"/>
              <a:chOff y="11488736" x="7739061"/>
              <a:chExt cy="2989261" cx="6715125"/>
            </a:xfrm>
          </p:grpSpPr>
          <p:cxnSp>
            <p:nvCxnSpPr>
              <p:cNvPr id="4841" name="Shape 4841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4842" name="Shape 4842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843" name="Shape 4843"/>
            <p:cNvGrpSpPr/>
            <p:nvPr/>
          </p:nvGrpSpPr>
          <p:grpSpPr>
            <a:xfrm rot="78" flipH="1">
              <a:off y="2552699" x="4395787"/>
              <a:ext cy="638174" cx="284162"/>
              <a:chOff y="11488736" x="7739061"/>
              <a:chExt cy="2989261" cx="6715125"/>
            </a:xfrm>
          </p:grpSpPr>
          <p:cxnSp>
            <p:nvCxnSpPr>
              <p:cNvPr id="4844" name="Shape 4844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4845" name="Shape 4845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846" name="Shape 4846"/>
            <p:cNvGrpSpPr/>
            <p:nvPr/>
          </p:nvGrpSpPr>
          <p:grpSpPr>
            <a:xfrm rot="-10799734" flipH="1">
              <a:off y="1527174" x="4192586"/>
              <a:ext cy="273518" cx="468311"/>
              <a:chOff y="415147" x="4476750"/>
              <a:chExt cy="2309002" cx="666750"/>
            </a:xfrm>
          </p:grpSpPr>
          <p:cxnSp>
            <p:nvCxnSpPr>
              <p:cNvPr id="4847" name="Shape 4847"/>
              <p:cNvCxnSpPr/>
              <p:nvPr/>
            </p:nvCxnSpPr>
            <p:spPr>
              <a:xfrm>
                <a:off y="2571750" x="44767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grpSp>
            <p:nvGrpSpPr>
              <p:cNvPr id="4848" name="Shape 4848"/>
              <p:cNvGrpSpPr/>
              <p:nvPr/>
            </p:nvGrpSpPr>
            <p:grpSpPr>
              <a:xfrm>
                <a:off y="415147" x="4651216"/>
                <a:ext cy="2309002" cx="492283"/>
                <a:chOff y="415147" x="4651216"/>
                <a:chExt cy="2309002" cx="492283"/>
              </a:xfrm>
            </p:grpSpPr>
            <p:grpSp>
              <p:nvGrpSpPr>
                <p:cNvPr id="4849" name="Shape 4849"/>
                <p:cNvGrpSpPr/>
                <p:nvPr/>
              </p:nvGrpSpPr>
              <p:grpSpPr>
                <a:xfrm>
                  <a:off y="415147" x="4651216"/>
                  <a:ext cy="2179606" cx="432116"/>
                  <a:chOff y="1158097" x="4784566"/>
                  <a:chExt cy="2179606" cx="432116"/>
                </a:xfrm>
              </p:grpSpPr>
              <p:grpSp>
                <p:nvGrpSpPr>
                  <p:cNvPr id="4850" name="Shape 4850"/>
                  <p:cNvGrpSpPr/>
                  <p:nvPr/>
                </p:nvGrpSpPr>
                <p:grpSpPr>
                  <a:xfrm>
                    <a:off y="1158097" x="4784566"/>
                    <a:ext cy="2179606" cx="432116"/>
                    <a:chOff y="1593126" x="4998406"/>
                    <a:chExt cy="3900347" cx="829937"/>
                  </a:xfrm>
                </p:grpSpPr>
                <p:grpSp>
                  <p:nvGrpSpPr>
                    <p:cNvPr id="4851" name="Shape 4851"/>
                    <p:cNvGrpSpPr/>
                    <p:nvPr/>
                  </p:nvGrpSpPr>
                  <p:grpSpPr>
                    <a:xfrm>
                      <a:off y="1593126" x="4998406"/>
                      <a:ext cy="3900347" cx="829937"/>
                      <a:chOff y="1364526" x="3547552"/>
                      <a:chExt cy="3900347" cx="912244"/>
                    </a:xfrm>
                  </p:grpSpPr>
                  <p:sp>
                    <p:nvSpPr>
                      <p:cNvPr id="4852" name="Shape 4852"/>
                      <p:cNvSpPr/>
                      <p:nvPr/>
                    </p:nvSpPr>
                    <p:spPr>
                      <a:xfrm rot="5340000">
                        <a:off y="2892425" x="2060574"/>
                        <a:ext cy="844549" cx="3886200"/>
                      </a:xfrm>
                      <a:custGeom>
                        <a:pathLst>
                          <a:path w="1153" extrusionOk="0" h="204">
                            <a:moveTo>
                              <a:pt y="69" x="904"/>
                            </a:moveTo>
                            <a:lnTo>
                              <a:pt y="72" x="944"/>
                            </a:lnTo>
                            <a:lnTo>
                              <a:pt y="74" x="985"/>
                            </a:lnTo>
                            <a:lnTo>
                              <a:pt y="79" x="1025"/>
                            </a:lnTo>
                            <a:lnTo>
                              <a:pt y="83" x="1061"/>
                            </a:lnTo>
                            <a:lnTo>
                              <a:pt y="86" x="1093"/>
                            </a:lnTo>
                            <a:lnTo>
                              <a:pt y="90" x="1122"/>
                            </a:lnTo>
                            <a:lnTo>
                              <a:pt y="94" x="1140"/>
                            </a:lnTo>
                            <a:lnTo>
                              <a:pt y="97" x="1152"/>
                            </a:lnTo>
                            <a:lnTo>
                              <a:pt y="97" x="1153"/>
                            </a:lnTo>
                            <a:lnTo>
                              <a:pt y="99" x="1153"/>
                            </a:lnTo>
                            <a:lnTo>
                              <a:pt y="99" x="1153"/>
                            </a:lnTo>
                            <a:lnTo>
                              <a:pt y="100" x="1153"/>
                            </a:lnTo>
                            <a:lnTo>
                              <a:pt y="134" x="1153"/>
                            </a:lnTo>
                            <a:lnTo>
                              <a:pt y="136" x="1152"/>
                            </a:lnTo>
                            <a:lnTo>
                              <a:pt y="138" x="1152"/>
                            </a:lnTo>
                            <a:lnTo>
                              <a:pt y="140" x="1149"/>
                            </a:lnTo>
                            <a:lnTo>
                              <a:pt y="140" x="1147"/>
                            </a:lnTo>
                            <a:lnTo>
                              <a:pt y="141" x="1146"/>
                            </a:lnTo>
                            <a:lnTo>
                              <a:pt y="143" x="1146"/>
                            </a:lnTo>
                            <a:lnTo>
                              <a:pt y="151" x="1146"/>
                            </a:lnTo>
                            <a:lnTo>
                              <a:pt y="163" x="1142"/>
                            </a:lnTo>
                            <a:lnTo>
                              <a:pt y="175" x="1137"/>
                            </a:lnTo>
                            <a:lnTo>
                              <a:pt y="185" x="1132"/>
                            </a:lnTo>
                            <a:lnTo>
                              <a:pt y="191" x="1127"/>
                            </a:lnTo>
                            <a:lnTo>
                              <a:pt y="195" x="1123"/>
                            </a:lnTo>
                            <a:lnTo>
                              <a:pt y="198" x="1117"/>
                            </a:lnTo>
                            <a:lnTo>
                              <a:pt y="198" x="1112"/>
                            </a:lnTo>
                            <a:lnTo>
                              <a:pt y="201" x="1061"/>
                            </a:lnTo>
                            <a:lnTo>
                              <a:pt y="203" x="1016"/>
                            </a:lnTo>
                            <a:lnTo>
                              <a:pt y="204" x="975"/>
                            </a:lnTo>
                            <a:lnTo>
                              <a:pt y="204" x="931"/>
                            </a:lnTo>
                            <a:lnTo>
                              <a:pt y="203" x="879"/>
                            </a:lnTo>
                            <a:lnTo>
                              <a:pt y="200" x="812"/>
                            </a:lnTo>
                            <a:lnTo>
                              <a:pt y="194" x="726"/>
                            </a:lnTo>
                            <a:lnTo>
                              <a:pt y="188" x="616"/>
                            </a:lnTo>
                            <a:lnTo>
                              <a:pt y="173" x="205"/>
                            </a:lnTo>
                            <a:lnTo>
                              <a:pt y="174" x="179"/>
                            </a:lnTo>
                            <a:lnTo>
                              <a:pt y="177" x="156"/>
                            </a:lnTo>
                            <a:lnTo>
                              <a:pt y="180" x="133"/>
                            </a:lnTo>
                            <a:lnTo>
                              <a:pt y="181" x="115"/>
                            </a:lnTo>
                            <a:lnTo>
                              <a:pt y="181" x="15"/>
                            </a:lnTo>
                            <a:lnTo>
                              <a:pt y="180" x="13"/>
                            </a:lnTo>
                            <a:lnTo>
                              <a:pt y="180" x="8"/>
                            </a:lnTo>
                            <a:lnTo>
                              <a:pt y="178" x="6"/>
                            </a:lnTo>
                            <a:lnTo>
                              <a:pt y="175" x="4"/>
                            </a:lnTo>
                            <a:lnTo>
                              <a:pt y="170" x="1"/>
                            </a:lnTo>
                            <a:lnTo>
                              <a:pt y="163" x="0"/>
                            </a:lnTo>
                            <a:lnTo>
                              <a:pt y="12" x="13"/>
                            </a:lnTo>
                            <a:lnTo>
                              <a:pt y="8" x="14"/>
                            </a:lnTo>
                            <a:lnTo>
                              <a:pt y="3" x="15"/>
                            </a:lnTo>
                            <a:lnTo>
                              <a:pt y="2" x="18"/>
                            </a:lnTo>
                            <a:lnTo>
                              <a:pt y="0" x="23"/>
                            </a:lnTo>
                            <a:lnTo>
                              <a:pt y="2" x="77"/>
                            </a:lnTo>
                            <a:lnTo>
                              <a:pt y="3" x="89"/>
                            </a:lnTo>
                            <a:lnTo>
                              <a:pt y="8" x="101"/>
                            </a:lnTo>
                            <a:lnTo>
                              <a:pt y="12" x="112"/>
                            </a:lnTo>
                            <a:lnTo>
                              <a:pt y="19" x="124"/>
                            </a:lnTo>
                            <a:lnTo>
                              <a:pt y="72" x="210"/>
                            </a:lnTo>
                            <a:lnTo>
                              <a:pt y="76" x="217"/>
                            </a:lnTo>
                            <a:lnTo>
                              <a:pt y="79" x="224"/>
                            </a:lnTo>
                            <a:lnTo>
                              <a:pt y="80" x="232"/>
                            </a:lnTo>
                            <a:lnTo>
                              <a:pt y="83" x="239"/>
                            </a:lnTo>
                            <a:lnTo>
                              <a:pt y="84" x="256"/>
                            </a:lnTo>
                            <a:lnTo>
                              <a:pt y="83" x="273"/>
                            </a:lnTo>
                            <a:lnTo>
                              <a:pt y="56" x="657"/>
                            </a:lnTo>
                            <a:lnTo>
                              <a:pt y="62" x="660"/>
                            </a:lnTo>
                            <a:lnTo>
                              <a:pt y="83" x="682"/>
                            </a:lnTo>
                            <a:lnTo>
                              <a:pt y="97" x="803"/>
                            </a:lnTo>
                            <a:lnTo>
                              <a:pt y="97" x="817"/>
                            </a:lnTo>
                            <a:lnTo>
                              <a:pt y="97" x="832"/>
                            </a:lnTo>
                            <a:lnTo>
                              <a:pt y="96" x="846"/>
                            </a:lnTo>
                            <a:lnTo>
                              <a:pt y="93" x="860"/>
                            </a:lnTo>
                            <a:lnTo>
                              <a:pt y="89" x="873"/>
                            </a:lnTo>
                            <a:lnTo>
                              <a:pt y="83" x="884"/>
                            </a:lnTo>
                            <a:lnTo>
                              <a:pt y="77" x="896"/>
                            </a:lnTo>
                            <a:lnTo>
                              <a:pt y="69" x="904"/>
                            </a:lnTo>
                            <a:close/>
                          </a:path>
                        </a:pathLst>
                      </a:custGeom>
                      <a:solidFill>
                        <a:srgbClr val="FFFF66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  <p:sp>
                    <p:nvSpPr>
                      <p:cNvPr id="4853" name="Shape 4853"/>
                      <p:cNvSpPr/>
                      <p:nvPr/>
                    </p:nvSpPr>
                    <p:spPr>
                      <a:xfrm rot="5339999">
                        <a:off y="3851275" x="3702049"/>
                        <a:ext cy="274637" cx="855661"/>
                      </a:xfrm>
                      <a:custGeom>
                        <a:pathLst>
                          <a:path w="247" extrusionOk="0" h="69">
                            <a:moveTo>
                              <a:pt y="19" x="0"/>
                            </a:moveTo>
                            <a:lnTo>
                              <a:pt y="50" x="15"/>
                            </a:lnTo>
                            <a:lnTo>
                              <a:pt y="55" x="54"/>
                            </a:lnTo>
                            <a:lnTo>
                              <a:pt y="69" x="148"/>
                            </a:lnTo>
                            <a:lnTo>
                              <a:pt y="56" x="241"/>
                            </a:lnTo>
                            <a:lnTo>
                              <a:pt y="32" x="247"/>
                            </a:lnTo>
                            <a:lnTo>
                              <a:pt y="25" x="227"/>
                            </a:lnTo>
                            <a:lnTo>
                              <a:pt y="18" x="206"/>
                            </a:lnTo>
                            <a:lnTo>
                              <a:pt y="12" x="185"/>
                            </a:lnTo>
                            <a:lnTo>
                              <a:pt y="6" x="165"/>
                            </a:lnTo>
                            <a:lnTo>
                              <a:pt y="2" x="148"/>
                            </a:lnTo>
                            <a:lnTo>
                              <a:pt y="0" x="131"/>
                            </a:lnTo>
                            <a:lnTo>
                              <a:pt y="2" x="111"/>
                            </a:lnTo>
                            <a:lnTo>
                              <a:pt y="5" x="89"/>
                            </a:lnTo>
                            <a:lnTo>
                              <a:pt y="19" x="0"/>
                            </a:lnTo>
                            <a:close/>
                          </a:path>
                        </a:pathLst>
                      </a:custGeom>
                      <a:solidFill>
                        <a:schemeClr val="hlink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</p:grpSp>
                <p:sp>
                  <p:nvSpPr>
                    <p:cNvPr id="4854" name="Shape 4854"/>
                    <p:cNvSpPr/>
                    <p:nvPr/>
                  </p:nvSpPr>
                  <p:spPr>
                    <a:xfrm rot="5340000">
                      <a:off y="4075111" x="4686300"/>
                      <a:ext cy="152400" cx="1143000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855" name="Shape 4855"/>
                    <p:cNvSpPr/>
                    <p:nvPr/>
                  </p:nvSpPr>
                  <p:spPr>
                    <a:xfrm rot="5400000" flipH="1">
                      <a:off y="2017712" x="5027611"/>
                      <a:ext cy="74612" cx="458787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cxnSp>
                <p:nvCxnSpPr>
                  <p:cNvPr id="4856" name="Shape 4856"/>
                  <p:cNvCxnSpPr/>
                  <p:nvPr/>
                </p:nvCxnSpPr>
                <p:spPr>
                  <a:xfrm>
                    <a:off y="1304925" x="4867275"/>
                    <a:ext cy="0" cx="333374"/>
                  </a:xfrm>
                  <a:prstGeom prst="straightConnector1">
                    <a:avLst/>
                  </a:prstGeom>
                  <a:noFill/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</p:cxnSp>
            </p:grpSp>
            <p:sp>
              <p:nvSpPr>
                <p:cNvPr id="4857" name="Shape 4857"/>
                <p:cNvSpPr/>
                <p:nvPr/>
              </p:nvSpPr>
              <p:spPr>
                <a:xfrm rot="10800000" flipH="1">
                  <a:off y="2571750" x="4743450"/>
                  <a:ext cy="152399" cx="114300"/>
                </a:xfrm>
                <a:prstGeom prst="triangle">
                  <a:avLst>
                    <a:gd fmla="val 50000" name="adj"/>
                  </a:avLst>
                </a:prstGeom>
                <a:solidFill>
                  <a:schemeClr val="lt2"/>
                </a:solidFill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  <p:txBody>
                <a:bodyPr bIns="45700" rIns="91425" lIns="91425" tIns="45700" anchor="ctr" anchorCtr="0">
                  <a:noAutofit/>
                </a:bodyPr>
                <a:lstStyle/>
                <a:p/>
              </p:txBody>
            </p:sp>
            <p:cxnSp>
              <p:nvCxnSpPr>
                <p:cNvPr id="4858" name="Shape 4858"/>
                <p:cNvCxnSpPr/>
                <p:nvPr/>
              </p:nvCxnSpPr>
              <p:spPr>
                <a:xfrm>
                  <a:off y="2571750" x="4819650"/>
                  <a:ext cy="0" cx="323850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</p:grpSp>
        <p:grpSp>
          <p:nvGrpSpPr>
            <p:cNvPr id="4859" name="Shape 4859"/>
            <p:cNvGrpSpPr/>
            <p:nvPr/>
          </p:nvGrpSpPr>
          <p:grpSpPr>
            <a:xfrm rot="265">
              <a:off y="3819056" x="4564061"/>
              <a:ext cy="273518" cx="468311"/>
              <a:chOff y="415147" x="4476750"/>
              <a:chExt cy="2309002" cx="666750"/>
            </a:xfrm>
          </p:grpSpPr>
          <p:cxnSp>
            <p:nvCxnSpPr>
              <p:cNvPr id="4860" name="Shape 4860"/>
              <p:cNvCxnSpPr/>
              <p:nvPr/>
            </p:nvCxnSpPr>
            <p:spPr>
              <a:xfrm>
                <a:off y="2571750" x="44767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grpSp>
            <p:nvGrpSpPr>
              <p:cNvPr id="4861" name="Shape 4861"/>
              <p:cNvGrpSpPr/>
              <p:nvPr/>
            </p:nvGrpSpPr>
            <p:grpSpPr>
              <a:xfrm>
                <a:off y="415147" x="4651216"/>
                <a:ext cy="2309002" cx="492283"/>
                <a:chOff y="415147" x="4651216"/>
                <a:chExt cy="2309002" cx="492283"/>
              </a:xfrm>
            </p:grpSpPr>
            <p:grpSp>
              <p:nvGrpSpPr>
                <p:cNvPr id="4862" name="Shape 4862"/>
                <p:cNvGrpSpPr/>
                <p:nvPr/>
              </p:nvGrpSpPr>
              <p:grpSpPr>
                <a:xfrm>
                  <a:off y="415147" x="4651216"/>
                  <a:ext cy="2179606" cx="432116"/>
                  <a:chOff y="1158097" x="4784566"/>
                  <a:chExt cy="2179606" cx="432116"/>
                </a:xfrm>
              </p:grpSpPr>
              <p:grpSp>
                <p:nvGrpSpPr>
                  <p:cNvPr id="4863" name="Shape 4863"/>
                  <p:cNvGrpSpPr/>
                  <p:nvPr/>
                </p:nvGrpSpPr>
                <p:grpSpPr>
                  <a:xfrm>
                    <a:off y="1158097" x="4784566"/>
                    <a:ext cy="2179606" cx="432116"/>
                    <a:chOff y="1593126" x="4998406"/>
                    <a:chExt cy="3900347" cx="829937"/>
                  </a:xfrm>
                </p:grpSpPr>
                <p:grpSp>
                  <p:nvGrpSpPr>
                    <p:cNvPr id="4864" name="Shape 4864"/>
                    <p:cNvGrpSpPr/>
                    <p:nvPr/>
                  </p:nvGrpSpPr>
                  <p:grpSpPr>
                    <a:xfrm>
                      <a:off y="1593126" x="4998406"/>
                      <a:ext cy="3900347" cx="829937"/>
                      <a:chOff y="1364526" x="3547552"/>
                      <a:chExt cy="3900347" cx="912244"/>
                    </a:xfrm>
                  </p:grpSpPr>
                  <p:sp>
                    <p:nvSpPr>
                      <p:cNvPr id="4865" name="Shape 4865"/>
                      <p:cNvSpPr/>
                      <p:nvPr/>
                    </p:nvSpPr>
                    <p:spPr>
                      <a:xfrm rot="5340000">
                        <a:off y="2892425" x="2060574"/>
                        <a:ext cy="844549" cx="3886200"/>
                      </a:xfrm>
                      <a:custGeom>
                        <a:pathLst>
                          <a:path w="1153" extrusionOk="0" h="204">
                            <a:moveTo>
                              <a:pt y="69" x="904"/>
                            </a:moveTo>
                            <a:lnTo>
                              <a:pt y="72" x="944"/>
                            </a:lnTo>
                            <a:lnTo>
                              <a:pt y="74" x="985"/>
                            </a:lnTo>
                            <a:lnTo>
                              <a:pt y="79" x="1025"/>
                            </a:lnTo>
                            <a:lnTo>
                              <a:pt y="83" x="1061"/>
                            </a:lnTo>
                            <a:lnTo>
                              <a:pt y="86" x="1093"/>
                            </a:lnTo>
                            <a:lnTo>
                              <a:pt y="90" x="1122"/>
                            </a:lnTo>
                            <a:lnTo>
                              <a:pt y="94" x="1140"/>
                            </a:lnTo>
                            <a:lnTo>
                              <a:pt y="97" x="1152"/>
                            </a:lnTo>
                            <a:lnTo>
                              <a:pt y="97" x="1153"/>
                            </a:lnTo>
                            <a:lnTo>
                              <a:pt y="99" x="1153"/>
                            </a:lnTo>
                            <a:lnTo>
                              <a:pt y="99" x="1153"/>
                            </a:lnTo>
                            <a:lnTo>
                              <a:pt y="100" x="1153"/>
                            </a:lnTo>
                            <a:lnTo>
                              <a:pt y="134" x="1153"/>
                            </a:lnTo>
                            <a:lnTo>
                              <a:pt y="136" x="1152"/>
                            </a:lnTo>
                            <a:lnTo>
                              <a:pt y="138" x="1152"/>
                            </a:lnTo>
                            <a:lnTo>
                              <a:pt y="140" x="1149"/>
                            </a:lnTo>
                            <a:lnTo>
                              <a:pt y="140" x="1147"/>
                            </a:lnTo>
                            <a:lnTo>
                              <a:pt y="141" x="1146"/>
                            </a:lnTo>
                            <a:lnTo>
                              <a:pt y="143" x="1146"/>
                            </a:lnTo>
                            <a:lnTo>
                              <a:pt y="151" x="1146"/>
                            </a:lnTo>
                            <a:lnTo>
                              <a:pt y="163" x="1142"/>
                            </a:lnTo>
                            <a:lnTo>
                              <a:pt y="175" x="1137"/>
                            </a:lnTo>
                            <a:lnTo>
                              <a:pt y="185" x="1132"/>
                            </a:lnTo>
                            <a:lnTo>
                              <a:pt y="191" x="1127"/>
                            </a:lnTo>
                            <a:lnTo>
                              <a:pt y="195" x="1123"/>
                            </a:lnTo>
                            <a:lnTo>
                              <a:pt y="198" x="1117"/>
                            </a:lnTo>
                            <a:lnTo>
                              <a:pt y="198" x="1112"/>
                            </a:lnTo>
                            <a:lnTo>
                              <a:pt y="201" x="1061"/>
                            </a:lnTo>
                            <a:lnTo>
                              <a:pt y="203" x="1016"/>
                            </a:lnTo>
                            <a:lnTo>
                              <a:pt y="204" x="975"/>
                            </a:lnTo>
                            <a:lnTo>
                              <a:pt y="204" x="931"/>
                            </a:lnTo>
                            <a:lnTo>
                              <a:pt y="203" x="879"/>
                            </a:lnTo>
                            <a:lnTo>
                              <a:pt y="200" x="812"/>
                            </a:lnTo>
                            <a:lnTo>
                              <a:pt y="194" x="726"/>
                            </a:lnTo>
                            <a:lnTo>
                              <a:pt y="188" x="616"/>
                            </a:lnTo>
                            <a:lnTo>
                              <a:pt y="173" x="205"/>
                            </a:lnTo>
                            <a:lnTo>
                              <a:pt y="174" x="179"/>
                            </a:lnTo>
                            <a:lnTo>
                              <a:pt y="177" x="156"/>
                            </a:lnTo>
                            <a:lnTo>
                              <a:pt y="180" x="133"/>
                            </a:lnTo>
                            <a:lnTo>
                              <a:pt y="181" x="115"/>
                            </a:lnTo>
                            <a:lnTo>
                              <a:pt y="181" x="15"/>
                            </a:lnTo>
                            <a:lnTo>
                              <a:pt y="180" x="13"/>
                            </a:lnTo>
                            <a:lnTo>
                              <a:pt y="180" x="8"/>
                            </a:lnTo>
                            <a:lnTo>
                              <a:pt y="178" x="6"/>
                            </a:lnTo>
                            <a:lnTo>
                              <a:pt y="175" x="4"/>
                            </a:lnTo>
                            <a:lnTo>
                              <a:pt y="170" x="1"/>
                            </a:lnTo>
                            <a:lnTo>
                              <a:pt y="163" x="0"/>
                            </a:lnTo>
                            <a:lnTo>
                              <a:pt y="12" x="13"/>
                            </a:lnTo>
                            <a:lnTo>
                              <a:pt y="8" x="14"/>
                            </a:lnTo>
                            <a:lnTo>
                              <a:pt y="3" x="15"/>
                            </a:lnTo>
                            <a:lnTo>
                              <a:pt y="2" x="18"/>
                            </a:lnTo>
                            <a:lnTo>
                              <a:pt y="0" x="23"/>
                            </a:lnTo>
                            <a:lnTo>
                              <a:pt y="2" x="77"/>
                            </a:lnTo>
                            <a:lnTo>
                              <a:pt y="3" x="89"/>
                            </a:lnTo>
                            <a:lnTo>
                              <a:pt y="8" x="101"/>
                            </a:lnTo>
                            <a:lnTo>
                              <a:pt y="12" x="112"/>
                            </a:lnTo>
                            <a:lnTo>
                              <a:pt y="19" x="124"/>
                            </a:lnTo>
                            <a:lnTo>
                              <a:pt y="72" x="210"/>
                            </a:lnTo>
                            <a:lnTo>
                              <a:pt y="76" x="217"/>
                            </a:lnTo>
                            <a:lnTo>
                              <a:pt y="79" x="224"/>
                            </a:lnTo>
                            <a:lnTo>
                              <a:pt y="80" x="232"/>
                            </a:lnTo>
                            <a:lnTo>
                              <a:pt y="83" x="239"/>
                            </a:lnTo>
                            <a:lnTo>
                              <a:pt y="84" x="256"/>
                            </a:lnTo>
                            <a:lnTo>
                              <a:pt y="83" x="273"/>
                            </a:lnTo>
                            <a:lnTo>
                              <a:pt y="56" x="657"/>
                            </a:lnTo>
                            <a:lnTo>
                              <a:pt y="62" x="660"/>
                            </a:lnTo>
                            <a:lnTo>
                              <a:pt y="83" x="682"/>
                            </a:lnTo>
                            <a:lnTo>
                              <a:pt y="97" x="803"/>
                            </a:lnTo>
                            <a:lnTo>
                              <a:pt y="97" x="817"/>
                            </a:lnTo>
                            <a:lnTo>
                              <a:pt y="97" x="832"/>
                            </a:lnTo>
                            <a:lnTo>
                              <a:pt y="96" x="846"/>
                            </a:lnTo>
                            <a:lnTo>
                              <a:pt y="93" x="860"/>
                            </a:lnTo>
                            <a:lnTo>
                              <a:pt y="89" x="873"/>
                            </a:lnTo>
                            <a:lnTo>
                              <a:pt y="83" x="884"/>
                            </a:lnTo>
                            <a:lnTo>
                              <a:pt y="77" x="896"/>
                            </a:lnTo>
                            <a:lnTo>
                              <a:pt y="69" x="904"/>
                            </a:lnTo>
                            <a:close/>
                          </a:path>
                        </a:pathLst>
                      </a:custGeom>
                      <a:solidFill>
                        <a:srgbClr val="FFFF66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  <p:sp>
                    <p:nvSpPr>
                      <p:cNvPr id="4866" name="Shape 4866"/>
                      <p:cNvSpPr/>
                      <p:nvPr/>
                    </p:nvSpPr>
                    <p:spPr>
                      <a:xfrm rot="5339999">
                        <a:off y="3851275" x="3702049"/>
                        <a:ext cy="274637" cx="855661"/>
                      </a:xfrm>
                      <a:custGeom>
                        <a:pathLst>
                          <a:path w="247" extrusionOk="0" h="69">
                            <a:moveTo>
                              <a:pt y="19" x="0"/>
                            </a:moveTo>
                            <a:lnTo>
                              <a:pt y="50" x="15"/>
                            </a:lnTo>
                            <a:lnTo>
                              <a:pt y="55" x="54"/>
                            </a:lnTo>
                            <a:lnTo>
                              <a:pt y="69" x="148"/>
                            </a:lnTo>
                            <a:lnTo>
                              <a:pt y="56" x="241"/>
                            </a:lnTo>
                            <a:lnTo>
                              <a:pt y="32" x="247"/>
                            </a:lnTo>
                            <a:lnTo>
                              <a:pt y="25" x="227"/>
                            </a:lnTo>
                            <a:lnTo>
                              <a:pt y="18" x="206"/>
                            </a:lnTo>
                            <a:lnTo>
                              <a:pt y="12" x="185"/>
                            </a:lnTo>
                            <a:lnTo>
                              <a:pt y="6" x="165"/>
                            </a:lnTo>
                            <a:lnTo>
                              <a:pt y="2" x="148"/>
                            </a:lnTo>
                            <a:lnTo>
                              <a:pt y="0" x="131"/>
                            </a:lnTo>
                            <a:lnTo>
                              <a:pt y="2" x="111"/>
                            </a:lnTo>
                            <a:lnTo>
                              <a:pt y="5" x="89"/>
                            </a:lnTo>
                            <a:lnTo>
                              <a:pt y="19" x="0"/>
                            </a:lnTo>
                            <a:close/>
                          </a:path>
                        </a:pathLst>
                      </a:custGeom>
                      <a:solidFill>
                        <a:schemeClr val="hlink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</p:grpSp>
                <p:sp>
                  <p:nvSpPr>
                    <p:cNvPr id="4867" name="Shape 4867"/>
                    <p:cNvSpPr/>
                    <p:nvPr/>
                  </p:nvSpPr>
                  <p:spPr>
                    <a:xfrm rot="5340000">
                      <a:off y="4075111" x="4686300"/>
                      <a:ext cy="152400" cx="1143000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868" name="Shape 4868"/>
                    <p:cNvSpPr/>
                    <p:nvPr/>
                  </p:nvSpPr>
                  <p:spPr>
                    <a:xfrm rot="5400000" flipH="1">
                      <a:off y="2017712" x="5027611"/>
                      <a:ext cy="74612" cx="458787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cxnSp>
                <p:nvCxnSpPr>
                  <p:cNvPr id="4869" name="Shape 4869"/>
                  <p:cNvCxnSpPr/>
                  <p:nvPr/>
                </p:nvCxnSpPr>
                <p:spPr>
                  <a:xfrm>
                    <a:off y="1304925" x="4867275"/>
                    <a:ext cy="0" cx="333374"/>
                  </a:xfrm>
                  <a:prstGeom prst="straightConnector1">
                    <a:avLst/>
                  </a:prstGeom>
                  <a:noFill/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</p:cxnSp>
            </p:grpSp>
            <p:sp>
              <p:nvSpPr>
                <p:cNvPr id="4870" name="Shape 4870"/>
                <p:cNvSpPr/>
                <p:nvPr/>
              </p:nvSpPr>
              <p:spPr>
                <a:xfrm rot="10800000" flipH="1">
                  <a:off y="2571750" x="4743450"/>
                  <a:ext cy="152399" cx="114300"/>
                </a:xfrm>
                <a:prstGeom prst="triangle">
                  <a:avLst>
                    <a:gd fmla="val 50000" name="adj"/>
                  </a:avLst>
                </a:prstGeom>
                <a:solidFill>
                  <a:schemeClr val="lt2"/>
                </a:solidFill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  <p:txBody>
                <a:bodyPr bIns="45700" rIns="91425" lIns="91425" tIns="45700" anchor="ctr" anchorCtr="0">
                  <a:noAutofit/>
                </a:bodyPr>
                <a:lstStyle/>
                <a:p/>
              </p:txBody>
            </p:sp>
            <p:cxnSp>
              <p:nvCxnSpPr>
                <p:cNvPr id="4871" name="Shape 4871"/>
                <p:cNvCxnSpPr/>
                <p:nvPr/>
              </p:nvCxnSpPr>
              <p:spPr>
                <a:xfrm>
                  <a:off y="2571750" x="4819650"/>
                  <a:ext cy="0" cx="323850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</p:grpSp>
      </p:grpSp>
      <p:sp>
        <p:nvSpPr>
          <p:cNvPr id="4872" name="Shape 4872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P-13.17.01</a:t>
            </a:r>
          </a:p>
        </p:txBody>
      </p:sp>
    </p:spTree>
  </p:cSld>
  <p:clrMapOvr>
    <a:masterClrMapping/>
  </p:clrMapOvr>
  <p:transition spd="slow">
    <p:cut/>
  </p:transition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876" name="Shape 48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877" name="Shape 4877"/>
          <p:cNvSpPr/>
          <p:nvPr/>
        </p:nvSpPr>
        <p:spPr>
          <a:xfrm>
            <a:off y="214312" x="1749425"/>
            <a:ext cy="323850" cx="7167562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P-13.17: Figur Z with consecutive four </a:t>
            </a:r>
            <a:r>
              <a:rPr strike="noStrike" u="none" b="1" cap="none" baseline="3000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rolls</a:t>
            </a:r>
          </a:p>
        </p:txBody>
      </p:sp>
      <p:sp>
        <p:nvSpPr>
          <p:cNvPr id="4878" name="Shape 4878"/>
          <p:cNvSpPr/>
          <p:nvPr/>
        </p:nvSpPr>
        <p:spPr>
          <a:xfrm>
            <a:off y="3527425" x="855662"/>
            <a:ext cy="374649" cx="2298699"/>
          </a:xfrm>
          <a:prstGeom prst="rect">
            <a:avLst/>
          </a:prstGeom>
          <a:noFill/>
          <a:ln w="38100" cap="rnd">
            <a:solidFill>
              <a:srgbClr val="F9FE24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All radii are equal.</a:t>
            </a:r>
          </a:p>
        </p:txBody>
      </p:sp>
      <p:grpSp>
        <p:nvGrpSpPr>
          <p:cNvPr id="4879" name="Shape 4879"/>
          <p:cNvGrpSpPr/>
          <p:nvPr/>
        </p:nvGrpSpPr>
        <p:grpSpPr>
          <a:xfrm>
            <a:off y="1552556" x="2605076"/>
            <a:ext cy="2514636" cx="4079885"/>
            <a:chOff y="1552556" x="2605076"/>
            <a:chExt cy="2514636" cx="4079885"/>
          </a:xfrm>
        </p:grpSpPr>
        <p:grpSp>
          <p:nvGrpSpPr>
            <p:cNvPr id="4880" name="Shape 4880"/>
            <p:cNvGrpSpPr/>
            <p:nvPr/>
          </p:nvGrpSpPr>
          <p:grpSpPr>
            <a:xfrm rot="-10799734" flipH="1">
              <a:off y="1552574" x="2605086"/>
              <a:ext cy="273518" cx="468311"/>
              <a:chOff y="415147" x="4476750"/>
              <a:chExt cy="2309002" cx="666750"/>
            </a:xfrm>
          </p:grpSpPr>
          <p:cxnSp>
            <p:nvCxnSpPr>
              <p:cNvPr id="4881" name="Shape 4881"/>
              <p:cNvCxnSpPr/>
              <p:nvPr/>
            </p:nvCxnSpPr>
            <p:spPr>
              <a:xfrm>
                <a:off y="2571750" x="44767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grpSp>
            <p:nvGrpSpPr>
              <p:cNvPr id="4882" name="Shape 4882"/>
              <p:cNvGrpSpPr/>
              <p:nvPr/>
            </p:nvGrpSpPr>
            <p:grpSpPr>
              <a:xfrm>
                <a:off y="415147" x="4651216"/>
                <a:ext cy="2309002" cx="492283"/>
                <a:chOff y="415147" x="4651216"/>
                <a:chExt cy="2309002" cx="492283"/>
              </a:xfrm>
            </p:grpSpPr>
            <p:grpSp>
              <p:nvGrpSpPr>
                <p:cNvPr id="4883" name="Shape 4883"/>
                <p:cNvGrpSpPr/>
                <p:nvPr/>
              </p:nvGrpSpPr>
              <p:grpSpPr>
                <a:xfrm>
                  <a:off y="415147" x="4651216"/>
                  <a:ext cy="2179606" cx="432116"/>
                  <a:chOff y="1158097" x="4784566"/>
                  <a:chExt cy="2179606" cx="432116"/>
                </a:xfrm>
              </p:grpSpPr>
              <p:grpSp>
                <p:nvGrpSpPr>
                  <p:cNvPr id="4884" name="Shape 4884"/>
                  <p:cNvGrpSpPr/>
                  <p:nvPr/>
                </p:nvGrpSpPr>
                <p:grpSpPr>
                  <a:xfrm>
                    <a:off y="1158097" x="4784566"/>
                    <a:ext cy="2179606" cx="432116"/>
                    <a:chOff y="1593126" x="4998406"/>
                    <a:chExt cy="3900347" cx="829937"/>
                  </a:xfrm>
                </p:grpSpPr>
                <p:grpSp>
                  <p:nvGrpSpPr>
                    <p:cNvPr id="4885" name="Shape 4885"/>
                    <p:cNvGrpSpPr/>
                    <p:nvPr/>
                  </p:nvGrpSpPr>
                  <p:grpSpPr>
                    <a:xfrm>
                      <a:off y="1593126" x="4998406"/>
                      <a:ext cy="3900347" cx="829937"/>
                      <a:chOff y="1364526" x="3547552"/>
                      <a:chExt cy="3900347" cx="912244"/>
                    </a:xfrm>
                  </p:grpSpPr>
                  <p:sp>
                    <p:nvSpPr>
                      <p:cNvPr id="4886" name="Shape 4886"/>
                      <p:cNvSpPr/>
                      <p:nvPr/>
                    </p:nvSpPr>
                    <p:spPr>
                      <a:xfrm rot="5340000">
                        <a:off y="2892425" x="2060574"/>
                        <a:ext cy="844549" cx="3886200"/>
                      </a:xfrm>
                      <a:custGeom>
                        <a:pathLst>
                          <a:path w="1153" extrusionOk="0" h="204">
                            <a:moveTo>
                              <a:pt y="69" x="904"/>
                            </a:moveTo>
                            <a:lnTo>
                              <a:pt y="72" x="944"/>
                            </a:lnTo>
                            <a:lnTo>
                              <a:pt y="74" x="985"/>
                            </a:lnTo>
                            <a:lnTo>
                              <a:pt y="79" x="1025"/>
                            </a:lnTo>
                            <a:lnTo>
                              <a:pt y="83" x="1061"/>
                            </a:lnTo>
                            <a:lnTo>
                              <a:pt y="86" x="1093"/>
                            </a:lnTo>
                            <a:lnTo>
                              <a:pt y="90" x="1122"/>
                            </a:lnTo>
                            <a:lnTo>
                              <a:pt y="94" x="1140"/>
                            </a:lnTo>
                            <a:lnTo>
                              <a:pt y="97" x="1152"/>
                            </a:lnTo>
                            <a:lnTo>
                              <a:pt y="97" x="1153"/>
                            </a:lnTo>
                            <a:lnTo>
                              <a:pt y="99" x="1153"/>
                            </a:lnTo>
                            <a:lnTo>
                              <a:pt y="99" x="1153"/>
                            </a:lnTo>
                            <a:lnTo>
                              <a:pt y="100" x="1153"/>
                            </a:lnTo>
                            <a:lnTo>
                              <a:pt y="134" x="1153"/>
                            </a:lnTo>
                            <a:lnTo>
                              <a:pt y="136" x="1152"/>
                            </a:lnTo>
                            <a:lnTo>
                              <a:pt y="138" x="1152"/>
                            </a:lnTo>
                            <a:lnTo>
                              <a:pt y="140" x="1149"/>
                            </a:lnTo>
                            <a:lnTo>
                              <a:pt y="140" x="1147"/>
                            </a:lnTo>
                            <a:lnTo>
                              <a:pt y="141" x="1146"/>
                            </a:lnTo>
                            <a:lnTo>
                              <a:pt y="143" x="1146"/>
                            </a:lnTo>
                            <a:lnTo>
                              <a:pt y="151" x="1146"/>
                            </a:lnTo>
                            <a:lnTo>
                              <a:pt y="163" x="1142"/>
                            </a:lnTo>
                            <a:lnTo>
                              <a:pt y="175" x="1137"/>
                            </a:lnTo>
                            <a:lnTo>
                              <a:pt y="185" x="1132"/>
                            </a:lnTo>
                            <a:lnTo>
                              <a:pt y="191" x="1127"/>
                            </a:lnTo>
                            <a:lnTo>
                              <a:pt y="195" x="1123"/>
                            </a:lnTo>
                            <a:lnTo>
                              <a:pt y="198" x="1117"/>
                            </a:lnTo>
                            <a:lnTo>
                              <a:pt y="198" x="1112"/>
                            </a:lnTo>
                            <a:lnTo>
                              <a:pt y="201" x="1061"/>
                            </a:lnTo>
                            <a:lnTo>
                              <a:pt y="203" x="1016"/>
                            </a:lnTo>
                            <a:lnTo>
                              <a:pt y="204" x="975"/>
                            </a:lnTo>
                            <a:lnTo>
                              <a:pt y="204" x="931"/>
                            </a:lnTo>
                            <a:lnTo>
                              <a:pt y="203" x="879"/>
                            </a:lnTo>
                            <a:lnTo>
                              <a:pt y="200" x="812"/>
                            </a:lnTo>
                            <a:lnTo>
                              <a:pt y="194" x="726"/>
                            </a:lnTo>
                            <a:lnTo>
                              <a:pt y="188" x="616"/>
                            </a:lnTo>
                            <a:lnTo>
                              <a:pt y="173" x="205"/>
                            </a:lnTo>
                            <a:lnTo>
                              <a:pt y="174" x="179"/>
                            </a:lnTo>
                            <a:lnTo>
                              <a:pt y="177" x="156"/>
                            </a:lnTo>
                            <a:lnTo>
                              <a:pt y="180" x="133"/>
                            </a:lnTo>
                            <a:lnTo>
                              <a:pt y="181" x="115"/>
                            </a:lnTo>
                            <a:lnTo>
                              <a:pt y="181" x="15"/>
                            </a:lnTo>
                            <a:lnTo>
                              <a:pt y="180" x="13"/>
                            </a:lnTo>
                            <a:lnTo>
                              <a:pt y="180" x="8"/>
                            </a:lnTo>
                            <a:lnTo>
                              <a:pt y="178" x="6"/>
                            </a:lnTo>
                            <a:lnTo>
                              <a:pt y="175" x="4"/>
                            </a:lnTo>
                            <a:lnTo>
                              <a:pt y="170" x="1"/>
                            </a:lnTo>
                            <a:lnTo>
                              <a:pt y="163" x="0"/>
                            </a:lnTo>
                            <a:lnTo>
                              <a:pt y="12" x="13"/>
                            </a:lnTo>
                            <a:lnTo>
                              <a:pt y="8" x="14"/>
                            </a:lnTo>
                            <a:lnTo>
                              <a:pt y="3" x="15"/>
                            </a:lnTo>
                            <a:lnTo>
                              <a:pt y="2" x="18"/>
                            </a:lnTo>
                            <a:lnTo>
                              <a:pt y="0" x="23"/>
                            </a:lnTo>
                            <a:lnTo>
                              <a:pt y="2" x="77"/>
                            </a:lnTo>
                            <a:lnTo>
                              <a:pt y="3" x="89"/>
                            </a:lnTo>
                            <a:lnTo>
                              <a:pt y="8" x="101"/>
                            </a:lnTo>
                            <a:lnTo>
                              <a:pt y="12" x="112"/>
                            </a:lnTo>
                            <a:lnTo>
                              <a:pt y="19" x="124"/>
                            </a:lnTo>
                            <a:lnTo>
                              <a:pt y="72" x="210"/>
                            </a:lnTo>
                            <a:lnTo>
                              <a:pt y="76" x="217"/>
                            </a:lnTo>
                            <a:lnTo>
                              <a:pt y="79" x="224"/>
                            </a:lnTo>
                            <a:lnTo>
                              <a:pt y="80" x="232"/>
                            </a:lnTo>
                            <a:lnTo>
                              <a:pt y="83" x="239"/>
                            </a:lnTo>
                            <a:lnTo>
                              <a:pt y="84" x="256"/>
                            </a:lnTo>
                            <a:lnTo>
                              <a:pt y="83" x="273"/>
                            </a:lnTo>
                            <a:lnTo>
                              <a:pt y="56" x="657"/>
                            </a:lnTo>
                            <a:lnTo>
                              <a:pt y="62" x="660"/>
                            </a:lnTo>
                            <a:lnTo>
                              <a:pt y="83" x="682"/>
                            </a:lnTo>
                            <a:lnTo>
                              <a:pt y="97" x="803"/>
                            </a:lnTo>
                            <a:lnTo>
                              <a:pt y="97" x="817"/>
                            </a:lnTo>
                            <a:lnTo>
                              <a:pt y="97" x="832"/>
                            </a:lnTo>
                            <a:lnTo>
                              <a:pt y="96" x="846"/>
                            </a:lnTo>
                            <a:lnTo>
                              <a:pt y="93" x="860"/>
                            </a:lnTo>
                            <a:lnTo>
                              <a:pt y="89" x="873"/>
                            </a:lnTo>
                            <a:lnTo>
                              <a:pt y="83" x="884"/>
                            </a:lnTo>
                            <a:lnTo>
                              <a:pt y="77" x="896"/>
                            </a:lnTo>
                            <a:lnTo>
                              <a:pt y="69" x="904"/>
                            </a:lnTo>
                            <a:close/>
                          </a:path>
                        </a:pathLst>
                      </a:custGeom>
                      <a:solidFill>
                        <a:srgbClr val="FFFF66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  <p:sp>
                    <p:nvSpPr>
                      <p:cNvPr id="4887" name="Shape 4887"/>
                      <p:cNvSpPr/>
                      <p:nvPr/>
                    </p:nvSpPr>
                    <p:spPr>
                      <a:xfrm rot="5339999">
                        <a:off y="3851275" x="3702049"/>
                        <a:ext cy="274637" cx="855661"/>
                      </a:xfrm>
                      <a:custGeom>
                        <a:pathLst>
                          <a:path w="247" extrusionOk="0" h="69">
                            <a:moveTo>
                              <a:pt y="19" x="0"/>
                            </a:moveTo>
                            <a:lnTo>
                              <a:pt y="50" x="15"/>
                            </a:lnTo>
                            <a:lnTo>
                              <a:pt y="55" x="54"/>
                            </a:lnTo>
                            <a:lnTo>
                              <a:pt y="69" x="148"/>
                            </a:lnTo>
                            <a:lnTo>
                              <a:pt y="56" x="241"/>
                            </a:lnTo>
                            <a:lnTo>
                              <a:pt y="32" x="247"/>
                            </a:lnTo>
                            <a:lnTo>
                              <a:pt y="25" x="227"/>
                            </a:lnTo>
                            <a:lnTo>
                              <a:pt y="18" x="206"/>
                            </a:lnTo>
                            <a:lnTo>
                              <a:pt y="12" x="185"/>
                            </a:lnTo>
                            <a:lnTo>
                              <a:pt y="6" x="165"/>
                            </a:lnTo>
                            <a:lnTo>
                              <a:pt y="2" x="148"/>
                            </a:lnTo>
                            <a:lnTo>
                              <a:pt y="0" x="131"/>
                            </a:lnTo>
                            <a:lnTo>
                              <a:pt y="2" x="111"/>
                            </a:lnTo>
                            <a:lnTo>
                              <a:pt y="5" x="89"/>
                            </a:lnTo>
                            <a:lnTo>
                              <a:pt y="19" x="0"/>
                            </a:lnTo>
                            <a:close/>
                          </a:path>
                        </a:pathLst>
                      </a:custGeom>
                      <a:solidFill>
                        <a:schemeClr val="hlink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</p:grpSp>
                <p:sp>
                  <p:nvSpPr>
                    <p:cNvPr id="4888" name="Shape 4888"/>
                    <p:cNvSpPr/>
                    <p:nvPr/>
                  </p:nvSpPr>
                  <p:spPr>
                    <a:xfrm rot="5340000">
                      <a:off y="4075111" x="4686300"/>
                      <a:ext cy="152400" cx="1143000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889" name="Shape 4889"/>
                    <p:cNvSpPr/>
                    <p:nvPr/>
                  </p:nvSpPr>
                  <p:spPr>
                    <a:xfrm rot="5400000" flipH="1">
                      <a:off y="2017712" x="5027611"/>
                      <a:ext cy="74612" cx="458787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cxnSp>
                <p:nvCxnSpPr>
                  <p:cNvPr id="4890" name="Shape 4890"/>
                  <p:cNvCxnSpPr/>
                  <p:nvPr/>
                </p:nvCxnSpPr>
                <p:spPr>
                  <a:xfrm>
                    <a:off y="1304925" x="4867275"/>
                    <a:ext cy="0" cx="333374"/>
                  </a:xfrm>
                  <a:prstGeom prst="straightConnector1">
                    <a:avLst/>
                  </a:prstGeom>
                  <a:noFill/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</p:cxnSp>
            </p:grpSp>
            <p:sp>
              <p:nvSpPr>
                <p:cNvPr id="4891" name="Shape 4891"/>
                <p:cNvSpPr/>
                <p:nvPr/>
              </p:nvSpPr>
              <p:spPr>
                <a:xfrm rot="10800000" flipH="1">
                  <a:off y="2571750" x="4743450"/>
                  <a:ext cy="152399" cx="114300"/>
                </a:xfrm>
                <a:prstGeom prst="triangle">
                  <a:avLst>
                    <a:gd fmla="val 50000" name="adj"/>
                  </a:avLst>
                </a:prstGeom>
                <a:solidFill>
                  <a:schemeClr val="lt2"/>
                </a:solidFill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  <p:txBody>
                <a:bodyPr bIns="45700" rIns="91425" lIns="91425" tIns="45700" anchor="ctr" anchorCtr="0">
                  <a:noAutofit/>
                </a:bodyPr>
                <a:lstStyle/>
                <a:p/>
              </p:txBody>
            </p:sp>
            <p:cxnSp>
              <p:nvCxnSpPr>
                <p:cNvPr id="4892" name="Shape 4892"/>
                <p:cNvCxnSpPr/>
                <p:nvPr/>
              </p:nvCxnSpPr>
              <p:spPr>
                <a:xfrm>
                  <a:off y="2571750" x="4819650"/>
                  <a:ext cy="0" cx="323850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</p:grpSp>
        <p:sp>
          <p:nvSpPr>
            <p:cNvPr id="4893" name="Shape 4893"/>
            <p:cNvSpPr/>
            <p:nvPr/>
          </p:nvSpPr>
          <p:spPr>
            <a:xfrm>
              <a:off y="1628775" x="3195636"/>
              <a:ext cy="158750" cx="446086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3300"/>
            </a:solidFill>
            <a:ln w="12700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sp>
          <p:nvSpPr>
            <p:cNvPr id="4894" name="Shape 4894"/>
            <p:cNvSpPr/>
            <p:nvPr/>
          </p:nvSpPr>
          <p:spPr>
            <a:xfrm>
              <a:off y="1666875" x="4600575"/>
              <a:ext cy="663574" cx="673099"/>
            </a:xfrm>
            <a:prstGeom prst="ellipse">
              <a:avLst/>
            </a:prstGeom>
            <a:noFill/>
            <a:ln w="38100" cap="rnd">
              <a:solidFill>
                <a:srgbClr val="FFFF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cxnSp>
          <p:nvCxnSpPr>
            <p:cNvPr id="4895" name="Shape 4895"/>
            <p:cNvCxnSpPr/>
            <p:nvPr/>
          </p:nvCxnSpPr>
          <p:spPr>
            <a:xfrm rot="10800000" flipH="1">
              <a:off y="3924300" x="3932237"/>
              <a:ext cy="4762" cx="1382712"/>
            </a:xfrm>
            <a:prstGeom prst="straightConnector1">
              <a:avLst/>
            </a:prstGeom>
            <a:noFill/>
            <a:ln w="12700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896" name="Shape 4896"/>
            <p:cNvCxnSpPr/>
            <p:nvPr/>
          </p:nvCxnSpPr>
          <p:spPr>
            <a:xfrm rot="-3480000" flipH="1">
              <a:off y="3517106" x="3617118"/>
              <a:ext cy="377824" cx="487361"/>
            </a:xfrm>
            <a:prstGeom prst="straightConnector1">
              <a:avLst/>
            </a:prstGeom>
            <a:solidFill>
              <a:srgbClr val="FFFFFF"/>
            </a:solidFill>
            <a:ln w="1270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897" name="Shape 4897"/>
            <p:cNvCxnSpPr/>
            <p:nvPr/>
          </p:nvCxnSpPr>
          <p:spPr>
            <a:xfrm flipH="1">
              <a:off y="2217736" x="4252912"/>
              <a:ext cy="844550" cx="958850"/>
            </a:xfrm>
            <a:prstGeom prst="straightConnector1">
              <a:avLst/>
            </a:prstGeom>
            <a:noFill/>
            <a:ln w="1270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898" name="Shape 4898"/>
            <p:cNvCxnSpPr/>
            <p:nvPr/>
          </p:nvCxnSpPr>
          <p:spPr>
            <a:xfrm flipH="1">
              <a:off y="2941636" x="3741737"/>
              <a:ext cy="563562" cx="660400"/>
            </a:xfrm>
            <a:prstGeom prst="straightConnector1">
              <a:avLst/>
            </a:prstGeom>
            <a:noFill/>
            <a:ln w="12700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899" name="Shape 4899"/>
            <p:cNvGrpSpPr/>
            <p:nvPr/>
          </p:nvGrpSpPr>
          <p:grpSpPr>
            <a:xfrm>
              <a:off y="1604193" x="4950058"/>
              <a:ext cy="690225" cx="469432"/>
              <a:chOff y="1604193" x="4950058"/>
              <a:chExt cy="690225" cx="469432"/>
            </a:xfrm>
          </p:grpSpPr>
          <p:cxnSp>
            <p:nvCxnSpPr>
              <p:cNvPr id="4900" name="Shape 4900"/>
              <p:cNvCxnSpPr/>
              <p:nvPr/>
            </p:nvCxnSpPr>
            <p:spPr>
              <a:xfrm rot="7679999" flipH="1">
                <a:off y="1876425" x="5051425"/>
                <a:ext cy="387350" cx="266700"/>
              </a:xfrm>
              <a:prstGeom prst="straightConnector1">
                <a:avLst/>
              </a:prstGeom>
              <a:solidFill>
                <a:srgbClr val="FFFFFF"/>
              </a:solidFill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901" name="Shape 4901"/>
              <p:cNvCxnSpPr/>
              <p:nvPr/>
            </p:nvCxnSpPr>
            <p:spPr>
              <a:xfrm rot="-9719999" flipH="1">
                <a:off y="1633536" x="5005387"/>
                <a:ext cy="344486" cx="244475"/>
              </a:xfrm>
              <a:prstGeom prst="straightConnector1">
                <a:avLst/>
              </a:prstGeom>
              <a:solidFill>
                <a:srgbClr val="FFFFFF"/>
              </a:solidFill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cxnSp>
          <p:nvCxnSpPr>
            <p:cNvPr id="4902" name="Shape 4902"/>
            <p:cNvCxnSpPr/>
            <p:nvPr/>
          </p:nvCxnSpPr>
          <p:spPr>
            <a:xfrm>
              <a:off y="1674811" x="3779837"/>
              <a:ext cy="0" cx="1263650"/>
            </a:xfrm>
            <a:prstGeom prst="straightConnector1">
              <a:avLst/>
            </a:prstGeom>
            <a:noFill/>
            <a:ln w="12700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903" name="Shape 4903"/>
            <p:cNvSpPr/>
            <p:nvPr/>
          </p:nvSpPr>
          <p:spPr>
            <a:xfrm>
              <a:off y="3352800" x="3695700"/>
              <a:ext cy="590550" cx="600075"/>
            </a:xfrm>
            <a:prstGeom prst="ellipse">
              <a:avLst/>
            </a:prstGeom>
            <a:noFill/>
            <a:ln w="38100" cap="rnd">
              <a:solidFill>
                <a:srgbClr val="FFFF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grpSp>
          <p:nvGrpSpPr>
            <p:cNvPr id="4904" name="Shape 4904"/>
            <p:cNvGrpSpPr/>
            <p:nvPr/>
          </p:nvGrpSpPr>
          <p:grpSpPr>
            <a:xfrm>
              <a:off y="2573336" x="4637086"/>
              <a:ext cy="895350" cx="1123950"/>
              <a:chOff y="2649536" x="4129086"/>
              <a:chExt cy="895350" cx="1123950"/>
            </a:xfrm>
          </p:grpSpPr>
          <p:grpSp>
            <p:nvGrpSpPr>
              <p:cNvPr id="4905" name="Shape 4905"/>
              <p:cNvGrpSpPr/>
              <p:nvPr/>
            </p:nvGrpSpPr>
            <p:grpSpPr>
              <a:xfrm flipH="1">
                <a:off y="2649536" x="4129086"/>
                <a:ext cy="895350" cx="1123950"/>
                <a:chOff y="2533650" x="3630612"/>
                <a:chExt cy="895350" cx="1009650"/>
              </a:xfrm>
            </p:grpSpPr>
            <p:cxnSp>
              <p:nvCxnSpPr>
                <p:cNvPr id="4906" name="Shape 4906"/>
                <p:cNvCxnSpPr/>
                <p:nvPr/>
              </p:nvCxnSpPr>
              <p:spPr>
                <a:xfrm>
                  <a:off y="3429000" x="3630612"/>
                  <a:ext cy="0" cx="979487"/>
                </a:xfrm>
                <a:prstGeom prst="straightConnector1">
                  <a:avLst/>
                </a:prstGeom>
                <a:noFill/>
                <a:ln w="38100" cap="rnd">
                  <a:solidFill>
                    <a:srgbClr val="FF0000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  <p:cxnSp>
              <p:nvCxnSpPr>
                <p:cNvPr id="4907" name="Shape 4907"/>
                <p:cNvCxnSpPr/>
                <p:nvPr/>
              </p:nvCxnSpPr>
              <p:spPr>
                <a:xfrm>
                  <a:off y="2533650" x="3684587"/>
                  <a:ext cy="895349" cx="955675"/>
                </a:xfrm>
                <a:prstGeom prst="straightConnector1">
                  <a:avLst/>
                </a:prstGeom>
                <a:noFill/>
                <a:ln w="38100" cap="rnd">
                  <a:solidFill>
                    <a:srgbClr val="FF0000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908" name="Shape 4908"/>
              <p:cNvSpPr/>
              <p:nvPr/>
            </p:nvSpPr>
            <p:spPr>
              <a:xfrm>
                <a:off y="3051175" x="4595812"/>
                <a:ext cy="396874" cx="6286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>
                <a:pPr algn="ctr" rtl="0" lvl="0" marR="0" indent="0" marL="0">
                  <a:spcBef>
                    <a:spcPts val="1000"/>
                  </a:spcBef>
                  <a:buNone/>
                </a:pPr>
                <a:r>
                  <a:rPr strike="noStrike" u="none" b="1" cap="none" baseline="0" sz="2000" lang="en-US" i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45°</a:t>
                </a:r>
              </a:p>
            </p:txBody>
          </p:sp>
        </p:grpSp>
        <p:grpSp>
          <p:nvGrpSpPr>
            <p:cNvPr id="4909" name="Shape 4909"/>
            <p:cNvGrpSpPr/>
            <p:nvPr/>
          </p:nvGrpSpPr>
          <p:grpSpPr>
            <a:xfrm rot="265">
              <a:off y="3793656" x="5605461"/>
              <a:ext cy="273518" cx="468311"/>
              <a:chOff y="415147" x="4476750"/>
              <a:chExt cy="2309002" cx="666750"/>
            </a:xfrm>
          </p:grpSpPr>
          <p:cxnSp>
            <p:nvCxnSpPr>
              <p:cNvPr id="4910" name="Shape 4910"/>
              <p:cNvCxnSpPr/>
              <p:nvPr/>
            </p:nvCxnSpPr>
            <p:spPr>
              <a:xfrm>
                <a:off y="2571750" x="44767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grpSp>
            <p:nvGrpSpPr>
              <p:cNvPr id="4911" name="Shape 4911"/>
              <p:cNvGrpSpPr/>
              <p:nvPr/>
            </p:nvGrpSpPr>
            <p:grpSpPr>
              <a:xfrm>
                <a:off y="415147" x="4651216"/>
                <a:ext cy="2309002" cx="492283"/>
                <a:chOff y="415147" x="4651216"/>
                <a:chExt cy="2309002" cx="492283"/>
              </a:xfrm>
            </p:grpSpPr>
            <p:grpSp>
              <p:nvGrpSpPr>
                <p:cNvPr id="4912" name="Shape 4912"/>
                <p:cNvGrpSpPr/>
                <p:nvPr/>
              </p:nvGrpSpPr>
              <p:grpSpPr>
                <a:xfrm>
                  <a:off y="415147" x="4651216"/>
                  <a:ext cy="2179606" cx="432116"/>
                  <a:chOff y="1158097" x="4784566"/>
                  <a:chExt cy="2179606" cx="432116"/>
                </a:xfrm>
              </p:grpSpPr>
              <p:grpSp>
                <p:nvGrpSpPr>
                  <p:cNvPr id="4913" name="Shape 4913"/>
                  <p:cNvGrpSpPr/>
                  <p:nvPr/>
                </p:nvGrpSpPr>
                <p:grpSpPr>
                  <a:xfrm>
                    <a:off y="1158097" x="4784566"/>
                    <a:ext cy="2179606" cx="432116"/>
                    <a:chOff y="1593126" x="4998406"/>
                    <a:chExt cy="3900347" cx="829937"/>
                  </a:xfrm>
                </p:grpSpPr>
                <p:grpSp>
                  <p:nvGrpSpPr>
                    <p:cNvPr id="4914" name="Shape 4914"/>
                    <p:cNvGrpSpPr/>
                    <p:nvPr/>
                  </p:nvGrpSpPr>
                  <p:grpSpPr>
                    <a:xfrm>
                      <a:off y="1593126" x="4998406"/>
                      <a:ext cy="3900347" cx="829937"/>
                      <a:chOff y="1364526" x="3547552"/>
                      <a:chExt cy="3900347" cx="912244"/>
                    </a:xfrm>
                  </p:grpSpPr>
                  <p:sp>
                    <p:nvSpPr>
                      <p:cNvPr id="4915" name="Shape 4915"/>
                      <p:cNvSpPr/>
                      <p:nvPr/>
                    </p:nvSpPr>
                    <p:spPr>
                      <a:xfrm rot="5340000">
                        <a:off y="2892425" x="2060574"/>
                        <a:ext cy="844549" cx="3886200"/>
                      </a:xfrm>
                      <a:custGeom>
                        <a:pathLst>
                          <a:path w="1153" extrusionOk="0" h="204">
                            <a:moveTo>
                              <a:pt y="69" x="904"/>
                            </a:moveTo>
                            <a:lnTo>
                              <a:pt y="72" x="944"/>
                            </a:lnTo>
                            <a:lnTo>
                              <a:pt y="74" x="985"/>
                            </a:lnTo>
                            <a:lnTo>
                              <a:pt y="79" x="1025"/>
                            </a:lnTo>
                            <a:lnTo>
                              <a:pt y="83" x="1061"/>
                            </a:lnTo>
                            <a:lnTo>
                              <a:pt y="86" x="1093"/>
                            </a:lnTo>
                            <a:lnTo>
                              <a:pt y="90" x="1122"/>
                            </a:lnTo>
                            <a:lnTo>
                              <a:pt y="94" x="1140"/>
                            </a:lnTo>
                            <a:lnTo>
                              <a:pt y="97" x="1152"/>
                            </a:lnTo>
                            <a:lnTo>
                              <a:pt y="97" x="1153"/>
                            </a:lnTo>
                            <a:lnTo>
                              <a:pt y="99" x="1153"/>
                            </a:lnTo>
                            <a:lnTo>
                              <a:pt y="99" x="1153"/>
                            </a:lnTo>
                            <a:lnTo>
                              <a:pt y="100" x="1153"/>
                            </a:lnTo>
                            <a:lnTo>
                              <a:pt y="134" x="1153"/>
                            </a:lnTo>
                            <a:lnTo>
                              <a:pt y="136" x="1152"/>
                            </a:lnTo>
                            <a:lnTo>
                              <a:pt y="138" x="1152"/>
                            </a:lnTo>
                            <a:lnTo>
                              <a:pt y="140" x="1149"/>
                            </a:lnTo>
                            <a:lnTo>
                              <a:pt y="140" x="1147"/>
                            </a:lnTo>
                            <a:lnTo>
                              <a:pt y="141" x="1146"/>
                            </a:lnTo>
                            <a:lnTo>
                              <a:pt y="143" x="1146"/>
                            </a:lnTo>
                            <a:lnTo>
                              <a:pt y="151" x="1146"/>
                            </a:lnTo>
                            <a:lnTo>
                              <a:pt y="163" x="1142"/>
                            </a:lnTo>
                            <a:lnTo>
                              <a:pt y="175" x="1137"/>
                            </a:lnTo>
                            <a:lnTo>
                              <a:pt y="185" x="1132"/>
                            </a:lnTo>
                            <a:lnTo>
                              <a:pt y="191" x="1127"/>
                            </a:lnTo>
                            <a:lnTo>
                              <a:pt y="195" x="1123"/>
                            </a:lnTo>
                            <a:lnTo>
                              <a:pt y="198" x="1117"/>
                            </a:lnTo>
                            <a:lnTo>
                              <a:pt y="198" x="1112"/>
                            </a:lnTo>
                            <a:lnTo>
                              <a:pt y="201" x="1061"/>
                            </a:lnTo>
                            <a:lnTo>
                              <a:pt y="203" x="1016"/>
                            </a:lnTo>
                            <a:lnTo>
                              <a:pt y="204" x="975"/>
                            </a:lnTo>
                            <a:lnTo>
                              <a:pt y="204" x="931"/>
                            </a:lnTo>
                            <a:lnTo>
                              <a:pt y="203" x="879"/>
                            </a:lnTo>
                            <a:lnTo>
                              <a:pt y="200" x="812"/>
                            </a:lnTo>
                            <a:lnTo>
                              <a:pt y="194" x="726"/>
                            </a:lnTo>
                            <a:lnTo>
                              <a:pt y="188" x="616"/>
                            </a:lnTo>
                            <a:lnTo>
                              <a:pt y="173" x="205"/>
                            </a:lnTo>
                            <a:lnTo>
                              <a:pt y="174" x="179"/>
                            </a:lnTo>
                            <a:lnTo>
                              <a:pt y="177" x="156"/>
                            </a:lnTo>
                            <a:lnTo>
                              <a:pt y="180" x="133"/>
                            </a:lnTo>
                            <a:lnTo>
                              <a:pt y="181" x="115"/>
                            </a:lnTo>
                            <a:lnTo>
                              <a:pt y="181" x="15"/>
                            </a:lnTo>
                            <a:lnTo>
                              <a:pt y="180" x="13"/>
                            </a:lnTo>
                            <a:lnTo>
                              <a:pt y="180" x="8"/>
                            </a:lnTo>
                            <a:lnTo>
                              <a:pt y="178" x="6"/>
                            </a:lnTo>
                            <a:lnTo>
                              <a:pt y="175" x="4"/>
                            </a:lnTo>
                            <a:lnTo>
                              <a:pt y="170" x="1"/>
                            </a:lnTo>
                            <a:lnTo>
                              <a:pt y="163" x="0"/>
                            </a:lnTo>
                            <a:lnTo>
                              <a:pt y="12" x="13"/>
                            </a:lnTo>
                            <a:lnTo>
                              <a:pt y="8" x="14"/>
                            </a:lnTo>
                            <a:lnTo>
                              <a:pt y="3" x="15"/>
                            </a:lnTo>
                            <a:lnTo>
                              <a:pt y="2" x="18"/>
                            </a:lnTo>
                            <a:lnTo>
                              <a:pt y="0" x="23"/>
                            </a:lnTo>
                            <a:lnTo>
                              <a:pt y="2" x="77"/>
                            </a:lnTo>
                            <a:lnTo>
                              <a:pt y="3" x="89"/>
                            </a:lnTo>
                            <a:lnTo>
                              <a:pt y="8" x="101"/>
                            </a:lnTo>
                            <a:lnTo>
                              <a:pt y="12" x="112"/>
                            </a:lnTo>
                            <a:lnTo>
                              <a:pt y="19" x="124"/>
                            </a:lnTo>
                            <a:lnTo>
                              <a:pt y="72" x="210"/>
                            </a:lnTo>
                            <a:lnTo>
                              <a:pt y="76" x="217"/>
                            </a:lnTo>
                            <a:lnTo>
                              <a:pt y="79" x="224"/>
                            </a:lnTo>
                            <a:lnTo>
                              <a:pt y="80" x="232"/>
                            </a:lnTo>
                            <a:lnTo>
                              <a:pt y="83" x="239"/>
                            </a:lnTo>
                            <a:lnTo>
                              <a:pt y="84" x="256"/>
                            </a:lnTo>
                            <a:lnTo>
                              <a:pt y="83" x="273"/>
                            </a:lnTo>
                            <a:lnTo>
                              <a:pt y="56" x="657"/>
                            </a:lnTo>
                            <a:lnTo>
                              <a:pt y="62" x="660"/>
                            </a:lnTo>
                            <a:lnTo>
                              <a:pt y="83" x="682"/>
                            </a:lnTo>
                            <a:lnTo>
                              <a:pt y="97" x="803"/>
                            </a:lnTo>
                            <a:lnTo>
                              <a:pt y="97" x="817"/>
                            </a:lnTo>
                            <a:lnTo>
                              <a:pt y="97" x="832"/>
                            </a:lnTo>
                            <a:lnTo>
                              <a:pt y="96" x="846"/>
                            </a:lnTo>
                            <a:lnTo>
                              <a:pt y="93" x="860"/>
                            </a:lnTo>
                            <a:lnTo>
                              <a:pt y="89" x="873"/>
                            </a:lnTo>
                            <a:lnTo>
                              <a:pt y="83" x="884"/>
                            </a:lnTo>
                            <a:lnTo>
                              <a:pt y="77" x="896"/>
                            </a:lnTo>
                            <a:lnTo>
                              <a:pt y="69" x="904"/>
                            </a:lnTo>
                            <a:close/>
                          </a:path>
                        </a:pathLst>
                      </a:custGeom>
                      <a:solidFill>
                        <a:srgbClr val="FFFF66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  <p:sp>
                    <p:nvSpPr>
                      <p:cNvPr id="4916" name="Shape 4916"/>
                      <p:cNvSpPr/>
                      <p:nvPr/>
                    </p:nvSpPr>
                    <p:spPr>
                      <a:xfrm rot="5339999">
                        <a:off y="3851275" x="3702049"/>
                        <a:ext cy="274637" cx="855661"/>
                      </a:xfrm>
                      <a:custGeom>
                        <a:pathLst>
                          <a:path w="247" extrusionOk="0" h="69">
                            <a:moveTo>
                              <a:pt y="19" x="0"/>
                            </a:moveTo>
                            <a:lnTo>
                              <a:pt y="50" x="15"/>
                            </a:lnTo>
                            <a:lnTo>
                              <a:pt y="55" x="54"/>
                            </a:lnTo>
                            <a:lnTo>
                              <a:pt y="69" x="148"/>
                            </a:lnTo>
                            <a:lnTo>
                              <a:pt y="56" x="241"/>
                            </a:lnTo>
                            <a:lnTo>
                              <a:pt y="32" x="247"/>
                            </a:lnTo>
                            <a:lnTo>
                              <a:pt y="25" x="227"/>
                            </a:lnTo>
                            <a:lnTo>
                              <a:pt y="18" x="206"/>
                            </a:lnTo>
                            <a:lnTo>
                              <a:pt y="12" x="185"/>
                            </a:lnTo>
                            <a:lnTo>
                              <a:pt y="6" x="165"/>
                            </a:lnTo>
                            <a:lnTo>
                              <a:pt y="2" x="148"/>
                            </a:lnTo>
                            <a:lnTo>
                              <a:pt y="0" x="131"/>
                            </a:lnTo>
                            <a:lnTo>
                              <a:pt y="2" x="111"/>
                            </a:lnTo>
                            <a:lnTo>
                              <a:pt y="5" x="89"/>
                            </a:lnTo>
                            <a:lnTo>
                              <a:pt y="19" x="0"/>
                            </a:lnTo>
                            <a:close/>
                          </a:path>
                        </a:pathLst>
                      </a:custGeom>
                      <a:solidFill>
                        <a:schemeClr val="hlink"/>
                      </a:solidFill>
                      <a:ln w="9525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</p:grpSp>
                <p:sp>
                  <p:nvSpPr>
                    <p:cNvPr id="4917" name="Shape 4917"/>
                    <p:cNvSpPr/>
                    <p:nvPr/>
                  </p:nvSpPr>
                  <p:spPr>
                    <a:xfrm rot="5340000">
                      <a:off y="4075111" x="4686300"/>
                      <a:ext cy="152400" cx="1143000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918" name="Shape 4918"/>
                    <p:cNvSpPr/>
                    <p:nvPr/>
                  </p:nvSpPr>
                  <p:spPr>
                    <a:xfrm rot="5400000" flipH="1">
                      <a:off y="2017712" x="5027611"/>
                      <a:ext cy="74612" cx="458787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cxnSp>
                <p:nvCxnSpPr>
                  <p:cNvPr id="4919" name="Shape 4919"/>
                  <p:cNvCxnSpPr/>
                  <p:nvPr/>
                </p:nvCxnSpPr>
                <p:spPr>
                  <a:xfrm>
                    <a:off y="1304925" x="4867275"/>
                    <a:ext cy="0" cx="333374"/>
                  </a:xfrm>
                  <a:prstGeom prst="straightConnector1">
                    <a:avLst/>
                  </a:prstGeom>
                  <a:noFill/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</p:cxnSp>
            </p:grpSp>
            <p:sp>
              <p:nvSpPr>
                <p:cNvPr id="4920" name="Shape 4920"/>
                <p:cNvSpPr/>
                <p:nvPr/>
              </p:nvSpPr>
              <p:spPr>
                <a:xfrm rot="10800000" flipH="1">
                  <a:off y="2571750" x="4743450"/>
                  <a:ext cy="152399" cx="114300"/>
                </a:xfrm>
                <a:prstGeom prst="triangle">
                  <a:avLst>
                    <a:gd fmla="val 50000" name="adj"/>
                  </a:avLst>
                </a:prstGeom>
                <a:solidFill>
                  <a:schemeClr val="lt2"/>
                </a:solidFill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  <p:txBody>
                <a:bodyPr bIns="45700" rIns="91425" lIns="91425" tIns="45700" anchor="ctr" anchorCtr="0">
                  <a:noAutofit/>
                </a:bodyPr>
                <a:lstStyle/>
                <a:p/>
              </p:txBody>
            </p:sp>
            <p:cxnSp>
              <p:nvCxnSpPr>
                <p:cNvPr id="4921" name="Shape 4921"/>
                <p:cNvCxnSpPr/>
                <p:nvPr/>
              </p:nvCxnSpPr>
              <p:spPr>
                <a:xfrm>
                  <a:off y="2571750" x="4819650"/>
                  <a:ext cy="0" cx="323850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</p:grpSp>
        <p:sp>
          <p:nvSpPr>
            <p:cNvPr id="4922" name="Shape 4922"/>
            <p:cNvSpPr/>
            <p:nvPr/>
          </p:nvSpPr>
          <p:spPr>
            <a:xfrm>
              <a:off y="3851275" x="6218237"/>
              <a:ext cy="180975" cx="466725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FF00"/>
            </a:solidFill>
            <a:ln w="12700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grpSp>
          <p:nvGrpSpPr>
            <p:cNvPr id="4923" name="Shape 4923"/>
            <p:cNvGrpSpPr/>
            <p:nvPr/>
          </p:nvGrpSpPr>
          <p:grpSpPr>
            <a:xfrm rot="78" flipH="1">
              <a:off y="2235199" x="4751387"/>
              <a:ext cy="638174" cx="284162"/>
              <a:chOff y="11488736" x="7739061"/>
              <a:chExt cy="2989261" cx="6715125"/>
            </a:xfrm>
          </p:grpSpPr>
          <p:cxnSp>
            <p:nvCxnSpPr>
              <p:cNvPr id="4924" name="Shape 4924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4925" name="Shape 4925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926" name="Shape 4926"/>
            <p:cNvGrpSpPr/>
            <p:nvPr/>
          </p:nvGrpSpPr>
          <p:grpSpPr>
            <a:xfrm rot="78" flipH="1">
              <a:off y="2374899" x="4611687"/>
              <a:ext cy="638174" cx="284162"/>
              <a:chOff y="11488736" x="7739061"/>
              <a:chExt cy="2989261" cx="6715125"/>
            </a:xfrm>
          </p:grpSpPr>
          <p:cxnSp>
            <p:nvCxnSpPr>
              <p:cNvPr id="4927" name="Shape 4927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4928" name="Shape 4928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929" name="Shape 4929"/>
            <p:cNvGrpSpPr/>
            <p:nvPr/>
          </p:nvGrpSpPr>
          <p:grpSpPr>
            <a:xfrm rot="78" flipH="1">
              <a:off y="2489199" x="4484687"/>
              <a:ext cy="638174" cx="284162"/>
              <a:chOff y="11488736" x="7739061"/>
              <a:chExt cy="2989261" cx="6715125"/>
            </a:xfrm>
          </p:grpSpPr>
          <p:cxnSp>
            <p:nvCxnSpPr>
              <p:cNvPr id="4930" name="Shape 4930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4931" name="Shape 4931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932" name="Shape 4932"/>
            <p:cNvGrpSpPr/>
            <p:nvPr/>
          </p:nvGrpSpPr>
          <p:grpSpPr>
            <a:xfrm rot="78" flipH="1">
              <a:off y="2603499" x="4357687"/>
              <a:ext cy="638174" cx="284162"/>
              <a:chOff y="11488736" x="7739061"/>
              <a:chExt cy="2989261" cx="6715125"/>
            </a:xfrm>
          </p:grpSpPr>
          <p:cxnSp>
            <p:nvCxnSpPr>
              <p:cNvPr id="4933" name="Shape 4933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4934" name="Shape 4934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sp>
          <p:nvSpPr>
            <p:cNvPr id="4935" name="Shape 4935"/>
            <p:cNvSpPr/>
            <p:nvPr/>
          </p:nvSpPr>
          <p:spPr>
            <a:xfrm>
              <a:off y="1612900" x="4864100"/>
              <a:ext cy="177800" cx="165100"/>
            </a:xfrm>
            <a:prstGeom prst="ellipse">
              <a:avLst/>
            </a:prstGeom>
            <a:noFill/>
            <a:ln w="28575" cap="rnd">
              <a:solidFill>
                <a:srgbClr val="FF33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sp>
          <p:nvSpPr>
            <p:cNvPr id="4936" name="Shape 4936"/>
            <p:cNvSpPr/>
            <p:nvPr/>
          </p:nvSpPr>
          <p:spPr>
            <a:xfrm>
              <a:off y="2159000" x="5080000"/>
              <a:ext cy="177800" cx="165100"/>
            </a:xfrm>
            <a:prstGeom prst="ellipse">
              <a:avLst/>
            </a:prstGeom>
            <a:noFill/>
            <a:ln w="28575" cap="rnd">
              <a:solidFill>
                <a:srgbClr val="FF33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sp>
          <p:nvSpPr>
            <p:cNvPr id="4937" name="Shape 4937"/>
            <p:cNvSpPr/>
            <p:nvPr/>
          </p:nvSpPr>
          <p:spPr>
            <a:xfrm>
              <a:off y="2768600" x="4406900"/>
              <a:ext cy="177800" cx="165100"/>
            </a:xfrm>
            <a:prstGeom prst="ellipse">
              <a:avLst/>
            </a:prstGeom>
            <a:noFill/>
            <a:ln w="28575" cap="rnd">
              <a:solidFill>
                <a:srgbClr val="FF33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sp>
          <p:nvSpPr>
            <p:cNvPr id="4938" name="Shape 4938"/>
            <p:cNvSpPr/>
            <p:nvPr/>
          </p:nvSpPr>
          <p:spPr>
            <a:xfrm>
              <a:off y="3352800" x="3721100"/>
              <a:ext cy="177800" cx="165100"/>
            </a:xfrm>
            <a:prstGeom prst="ellipse">
              <a:avLst/>
            </a:prstGeom>
            <a:noFill/>
            <a:ln w="28575" cap="rnd">
              <a:solidFill>
                <a:srgbClr val="FF33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sp>
          <p:nvSpPr>
            <p:cNvPr id="4939" name="Shape 4939"/>
            <p:cNvSpPr/>
            <p:nvPr/>
          </p:nvSpPr>
          <p:spPr>
            <a:xfrm>
              <a:off y="3835400" x="3873500"/>
              <a:ext cy="177800" cx="165100"/>
            </a:xfrm>
            <a:prstGeom prst="ellipse">
              <a:avLst/>
            </a:prstGeom>
            <a:noFill/>
            <a:ln w="28575" cap="rnd">
              <a:solidFill>
                <a:srgbClr val="FF33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</p:grpSp>
      <p:sp>
        <p:nvSpPr>
          <p:cNvPr id="4940" name="Shape 4940"/>
          <p:cNvSpPr/>
          <p:nvPr/>
        </p:nvSpPr>
        <p:spPr>
          <a:xfrm>
            <a:off y="1890711" x="5840412"/>
            <a:ext cy="825499" cx="29971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Lines between part rolls must be short and of equal length.</a:t>
            </a:r>
          </a:p>
        </p:txBody>
      </p:sp>
      <p:sp>
        <p:nvSpPr>
          <p:cNvPr id="4941" name="Shape 4941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P-13.17.02</a:t>
            </a:r>
          </a:p>
        </p:txBody>
      </p:sp>
    </p:spTree>
  </p:cSld>
  <p:clrMapOvr>
    <a:masterClrMapping/>
  </p:clrMapOvr>
  <p:transition spd="slow">
    <p:cut/>
  </p:transition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945" name="Shape 49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946" name="Shape 4946"/>
          <p:cNvSpPr/>
          <p:nvPr/>
        </p:nvSpPr>
        <p:spPr>
          <a:xfrm>
            <a:off y="0" x="0"/>
            <a:ext cy="6858000" cx="9144000"/>
          </a:xfrm>
          <a:prstGeom prst="rect">
            <a:avLst/>
          </a:prstGeom>
          <a:gradFill>
            <a:gsLst>
              <a:gs pos="0">
                <a:srgbClr val="3DA759"/>
              </a:gs>
              <a:gs pos="100000">
                <a:srgbClr val="BDE7A1"/>
              </a:gs>
            </a:gsLst>
            <a:lin ang="54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947" name="Shape 4947"/>
          <p:cNvSpPr/>
          <p:nvPr/>
        </p:nvSpPr>
        <p:spPr>
          <a:xfrm>
            <a:off y="4376737" x="4922837"/>
            <a:ext cy="304799" cx="54292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14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120</a:t>
            </a:r>
            <a:r>
              <a:rPr strike="noStrike" u="none" b="1" cap="none" baseline="30000" sz="14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</a:p>
        </p:txBody>
      </p:sp>
      <p:sp>
        <p:nvSpPr>
          <p:cNvPr id="4948" name="Shape 4948"/>
          <p:cNvSpPr/>
          <p:nvPr/>
        </p:nvSpPr>
        <p:spPr>
          <a:xfrm>
            <a:off y="6596061" x="8054975"/>
            <a:ext cy="261936" cx="1841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949" name="Shape 4949"/>
          <p:cNvSpPr/>
          <p:nvPr/>
        </p:nvSpPr>
        <p:spPr>
          <a:xfrm>
            <a:off y="0" x="0"/>
            <a:ext cy="6858000" cx="9144000"/>
          </a:xfrm>
          <a:prstGeom prst="rect">
            <a:avLst/>
          </a:prstGeom>
          <a:gradFill>
            <a:gsLst>
              <a:gs pos="0">
                <a:srgbClr val="3DA759"/>
              </a:gs>
              <a:gs pos="100000">
                <a:srgbClr val="BDE7A1"/>
              </a:gs>
            </a:gsLst>
            <a:lin ang="54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cxnSp>
        <p:nvCxnSpPr>
          <p:cNvPr id="4950" name="Shape 4950"/>
          <p:cNvCxnSpPr/>
          <p:nvPr/>
        </p:nvCxnSpPr>
        <p:spPr>
          <a:xfrm>
            <a:off y="5168900" x="228600"/>
            <a:ext cy="12699" cx="8915400"/>
          </a:xfrm>
          <a:prstGeom prst="straightConnector1">
            <a:avLst/>
          </a:prstGeom>
          <a:noFill/>
          <a:ln w="38100" cap="rnd">
            <a:solidFill>
              <a:srgbClr val="FF0000"/>
            </a:solidFill>
            <a:prstDash val="solid"/>
            <a:miter/>
            <a:headEnd w="med" len="med" type="none"/>
            <a:tailEnd w="med" len="med" type="none"/>
          </a:ln>
        </p:spPr>
      </p:cxnSp>
      <p:sp>
        <p:nvSpPr>
          <p:cNvPr id="4951" name="Shape 4951"/>
          <p:cNvSpPr/>
          <p:nvPr/>
        </p:nvSpPr>
        <p:spPr>
          <a:xfrm>
            <a:off y="5522912" x="4208462"/>
            <a:ext cy="261936" cx="12382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1400" lang="en-US" i="0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Security line</a:t>
            </a:r>
          </a:p>
        </p:txBody>
      </p:sp>
      <p:sp>
        <p:nvSpPr>
          <p:cNvPr id="4952" name="Shape 4952"/>
          <p:cNvSpPr/>
          <p:nvPr/>
        </p:nvSpPr>
        <p:spPr>
          <a:xfrm>
            <a:off y="1773236" x="5292725"/>
            <a:ext cy="457200" cx="14478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strike="noStrike" u="none" b="1" cap="none" baseline="0" sz="24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wind</a:t>
            </a:r>
          </a:p>
        </p:txBody>
      </p:sp>
      <p:sp>
        <p:nvSpPr>
          <p:cNvPr id="4953" name="Shape 4953"/>
          <p:cNvSpPr/>
          <p:nvPr/>
        </p:nvSpPr>
        <p:spPr>
          <a:xfrm>
            <a:off y="6324600" x="9432925"/>
            <a:ext cy="496886" cx="306386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0" cap="none" baseline="0" sz="1500" lang="en-US" i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4954" name="Shape 4954"/>
          <p:cNvSpPr/>
          <p:nvPr/>
        </p:nvSpPr>
        <p:spPr>
          <a:xfrm>
            <a:off y="6596061" x="8054975"/>
            <a:ext cy="261936" cx="1841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955" name="Shape 4955"/>
          <p:cNvGrpSpPr/>
          <p:nvPr/>
        </p:nvGrpSpPr>
        <p:grpSpPr>
          <a:xfrm>
            <a:off y="4918075" x="3527425"/>
            <a:ext cy="214312" cx="2560637"/>
            <a:chOff y="5705475" x="3289300"/>
            <a:chExt cy="214312" cx="2560637"/>
          </a:xfrm>
        </p:grpSpPr>
        <p:sp>
          <p:nvSpPr>
            <p:cNvPr id="4956" name="Shape 4956"/>
            <p:cNvSpPr/>
            <p:nvPr/>
          </p:nvSpPr>
          <p:spPr>
            <a:xfrm>
              <a:off y="5705475" x="3289300"/>
              <a:ext cy="214312" cx="2560636"/>
            </a:xfrm>
            <a:prstGeom prst="rect">
              <a:avLst/>
            </a:pr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cxnSp>
          <p:nvCxnSpPr>
            <p:cNvPr id="4957" name="Shape 4957"/>
            <p:cNvCxnSpPr/>
            <p:nvPr/>
          </p:nvCxnSpPr>
          <p:spPr>
            <a:xfrm flipH="1">
              <a:off y="5810250" x="4524375"/>
              <a:ext cy="1587" cx="1325562"/>
            </a:xfrm>
            <a:prstGeom prst="straightConnector1">
              <a:avLst/>
            </a:prstGeom>
            <a:solidFill>
              <a:srgbClr val="FFFFFF"/>
            </a:solidFill>
            <a:ln w="23800" cap="rnd">
              <a:solidFill>
                <a:srgbClr val="FFFFFF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4958" name="Shape 4958"/>
          <p:cNvSpPr/>
          <p:nvPr/>
        </p:nvSpPr>
        <p:spPr>
          <a:xfrm>
            <a:off y="5145087" x="4749800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4959" name="Shape 4959"/>
          <p:cNvSpPr/>
          <p:nvPr/>
        </p:nvSpPr>
        <p:spPr>
          <a:xfrm>
            <a:off y="5318125" x="4359275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4960" name="Shape 4960"/>
          <p:cNvSpPr/>
          <p:nvPr/>
        </p:nvSpPr>
        <p:spPr>
          <a:xfrm>
            <a:off y="5318125" x="5140325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4961" name="Shape 4961"/>
          <p:cNvSpPr/>
          <p:nvPr/>
        </p:nvSpPr>
        <p:spPr>
          <a:xfrm>
            <a:off y="5314950" x="4545012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4962" name="Shape 4962"/>
          <p:cNvSpPr/>
          <p:nvPr/>
        </p:nvSpPr>
        <p:spPr>
          <a:xfrm>
            <a:off y="5316537" x="4746625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4963" name="Shape 4963"/>
          <p:cNvSpPr/>
          <p:nvPr/>
        </p:nvSpPr>
        <p:spPr>
          <a:xfrm>
            <a:off y="5318125" x="4933950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grpSp>
        <p:nvGrpSpPr>
          <p:cNvPr id="4964" name="Shape 4964"/>
          <p:cNvGrpSpPr/>
          <p:nvPr/>
        </p:nvGrpSpPr>
        <p:grpSpPr>
          <a:xfrm>
            <a:off y="2827337" x="1333499"/>
            <a:ext cy="2317750" cx="6910385"/>
            <a:chOff y="2865437" x="1905000"/>
            <a:chExt cy="2317750" cx="6630986"/>
          </a:xfrm>
        </p:grpSpPr>
        <p:grpSp>
          <p:nvGrpSpPr>
            <p:cNvPr id="4965" name="Shape 4965"/>
            <p:cNvGrpSpPr/>
            <p:nvPr/>
          </p:nvGrpSpPr>
          <p:grpSpPr>
            <a:xfrm>
              <a:off y="2865437" x="5100637"/>
              <a:ext cy="400049" cx="123824"/>
              <a:chOff y="3856037" x="4448175"/>
              <a:chExt cy="400049" cx="123824"/>
            </a:xfrm>
          </p:grpSpPr>
          <p:sp>
            <p:nvSpPr>
              <p:cNvPr id="4966" name="Shape 4966"/>
              <p:cNvSpPr/>
              <p:nvPr/>
            </p:nvSpPr>
            <p:spPr>
              <a:xfrm>
                <a:off y="3856037" x="4448175"/>
                <a:ext cy="238125" cx="122237"/>
              </a:xfrm>
              <a:custGeom>
                <a:pathLst>
                  <a:path w="77" extrusionOk="0" h="150">
                    <a:moveTo>
                      <a:pt y="110" x="77"/>
                    </a:moveTo>
                    <a:lnTo>
                      <a:pt y="106" x="66"/>
                    </a:lnTo>
                    <a:lnTo>
                      <a:pt y="110" x="59"/>
                    </a:lnTo>
                    <a:lnTo>
                      <a:pt y="113" x="59"/>
                    </a:lnTo>
                    <a:lnTo>
                      <a:pt y="121" x="59"/>
                    </a:lnTo>
                    <a:lnTo>
                      <a:pt y="132" x="55"/>
                    </a:lnTo>
                    <a:lnTo>
                      <a:pt y="135" x="48"/>
                    </a:lnTo>
                    <a:lnTo>
                      <a:pt y="135" x="40"/>
                    </a:lnTo>
                    <a:lnTo>
                      <a:pt y="139" x="33"/>
                    </a:lnTo>
                    <a:lnTo>
                      <a:pt y="143" x="26"/>
                    </a:lnTo>
                    <a:lnTo>
                      <a:pt y="150" x="11"/>
                    </a:lnTo>
                    <a:lnTo>
                      <a:pt y="99" x="7"/>
                    </a:lnTo>
                    <a:lnTo>
                      <a:pt y="55" x="0"/>
                    </a:lnTo>
                    <a:lnTo>
                      <a:pt y="48" x="4"/>
                    </a:lnTo>
                    <a:lnTo>
                      <a:pt y="44" x="7"/>
                    </a:lnTo>
                    <a:lnTo>
                      <a:pt y="40" x="11"/>
                    </a:lnTo>
                    <a:lnTo>
                      <a:pt y="37" x="18"/>
                    </a:lnTo>
                    <a:lnTo>
                      <a:pt y="33" x="33"/>
                    </a:lnTo>
                    <a:lnTo>
                      <a:pt y="29" x="44"/>
                    </a:lnTo>
                    <a:lnTo>
                      <a:pt y="19" x="40"/>
                    </a:lnTo>
                    <a:lnTo>
                      <a:pt y="8" x="40"/>
                    </a:lnTo>
                    <a:lnTo>
                      <a:pt y="4" x="48"/>
                    </a:lnTo>
                    <a:lnTo>
                      <a:pt y="0" x="51"/>
                    </a:lnTo>
                    <a:lnTo>
                      <a:pt y="0" x="62"/>
                    </a:lnTo>
                    <a:lnTo>
                      <a:pt y="4" x="77"/>
                    </a:lnTo>
                    <a:lnTo>
                      <a:pt y="55" x="77"/>
                    </a:lnTo>
                    <a:lnTo>
                      <a:pt y="110" x="77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4967" name="Shape 4967"/>
              <p:cNvCxnSpPr/>
              <p:nvPr/>
            </p:nvCxnSpPr>
            <p:spPr>
              <a:xfrm>
                <a:off y="3856037" x="4570412"/>
                <a:ext cy="400049" cx="15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grpSp>
          <p:nvGrpSpPr>
            <p:cNvPr id="4968" name="Shape 4968"/>
            <p:cNvGrpSpPr/>
            <p:nvPr/>
          </p:nvGrpSpPr>
          <p:grpSpPr>
            <a:xfrm>
              <a:off y="2876550" x="8412162"/>
              <a:ext cy="400049" cx="123824"/>
              <a:chOff y="3856037" x="4448175"/>
              <a:chExt cy="400049" cx="123824"/>
            </a:xfrm>
          </p:grpSpPr>
          <p:sp>
            <p:nvSpPr>
              <p:cNvPr id="4969" name="Shape 4969"/>
              <p:cNvSpPr/>
              <p:nvPr/>
            </p:nvSpPr>
            <p:spPr>
              <a:xfrm>
                <a:off y="3856037" x="4448175"/>
                <a:ext cy="238125" cx="122237"/>
              </a:xfrm>
              <a:custGeom>
                <a:pathLst>
                  <a:path w="77" extrusionOk="0" h="150">
                    <a:moveTo>
                      <a:pt y="110" x="77"/>
                    </a:moveTo>
                    <a:lnTo>
                      <a:pt y="106" x="66"/>
                    </a:lnTo>
                    <a:lnTo>
                      <a:pt y="110" x="59"/>
                    </a:lnTo>
                    <a:lnTo>
                      <a:pt y="113" x="59"/>
                    </a:lnTo>
                    <a:lnTo>
                      <a:pt y="121" x="59"/>
                    </a:lnTo>
                    <a:lnTo>
                      <a:pt y="132" x="55"/>
                    </a:lnTo>
                    <a:lnTo>
                      <a:pt y="135" x="48"/>
                    </a:lnTo>
                    <a:lnTo>
                      <a:pt y="135" x="40"/>
                    </a:lnTo>
                    <a:lnTo>
                      <a:pt y="139" x="33"/>
                    </a:lnTo>
                    <a:lnTo>
                      <a:pt y="143" x="26"/>
                    </a:lnTo>
                    <a:lnTo>
                      <a:pt y="150" x="11"/>
                    </a:lnTo>
                    <a:lnTo>
                      <a:pt y="99" x="7"/>
                    </a:lnTo>
                    <a:lnTo>
                      <a:pt y="55" x="0"/>
                    </a:lnTo>
                    <a:lnTo>
                      <a:pt y="48" x="4"/>
                    </a:lnTo>
                    <a:lnTo>
                      <a:pt y="44" x="7"/>
                    </a:lnTo>
                    <a:lnTo>
                      <a:pt y="40" x="11"/>
                    </a:lnTo>
                    <a:lnTo>
                      <a:pt y="37" x="18"/>
                    </a:lnTo>
                    <a:lnTo>
                      <a:pt y="33" x="33"/>
                    </a:lnTo>
                    <a:lnTo>
                      <a:pt y="29" x="44"/>
                    </a:lnTo>
                    <a:lnTo>
                      <a:pt y="19" x="40"/>
                    </a:lnTo>
                    <a:lnTo>
                      <a:pt y="8" x="40"/>
                    </a:lnTo>
                    <a:lnTo>
                      <a:pt y="4" x="48"/>
                    </a:lnTo>
                    <a:lnTo>
                      <a:pt y="0" x="51"/>
                    </a:lnTo>
                    <a:lnTo>
                      <a:pt y="0" x="62"/>
                    </a:lnTo>
                    <a:lnTo>
                      <a:pt y="4" x="77"/>
                    </a:lnTo>
                    <a:lnTo>
                      <a:pt y="55" x="77"/>
                    </a:lnTo>
                    <a:lnTo>
                      <a:pt y="110" x="77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4970" name="Shape 4970"/>
              <p:cNvCxnSpPr/>
              <p:nvPr/>
            </p:nvCxnSpPr>
            <p:spPr>
              <a:xfrm>
                <a:off y="3856037" x="4570412"/>
                <a:ext cy="400049" cx="15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cxnSp>
          <p:nvCxnSpPr>
            <p:cNvPr id="4971" name="Shape 4971"/>
            <p:cNvCxnSpPr/>
            <p:nvPr/>
          </p:nvCxnSpPr>
          <p:spPr>
            <a:xfrm rot="10800000" flipH="1">
              <a:off y="3295650" x="5268912"/>
              <a:ext cy="1871662" cx="3265486"/>
            </a:xfrm>
            <a:prstGeom prst="straightConnector1">
              <a:avLst/>
            </a:prstGeom>
            <a:noFill/>
            <a:ln w="12700" cap="rnd">
              <a:solidFill>
                <a:srgbClr val="FF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972" name="Shape 4972"/>
            <p:cNvCxnSpPr/>
            <p:nvPr/>
          </p:nvCxnSpPr>
          <p:spPr>
            <a:xfrm>
              <a:off y="3294062" x="5224462"/>
              <a:ext cy="1800225" cx="0"/>
            </a:xfrm>
            <a:prstGeom prst="straightConnector1">
              <a:avLst/>
            </a:prstGeom>
            <a:noFill/>
            <a:ln w="12700" cap="rnd">
              <a:solidFill>
                <a:srgbClr val="FF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973" name="Shape 4973"/>
            <p:cNvCxnSpPr/>
            <p:nvPr/>
          </p:nvCxnSpPr>
          <p:spPr>
            <a:xfrm rot="10800000">
              <a:off y="3282950" x="2000249"/>
              <a:ext cy="1900237" cx="3206750"/>
            </a:xfrm>
            <a:prstGeom prst="straightConnector1">
              <a:avLst/>
            </a:prstGeom>
            <a:noFill/>
            <a:ln w="12700" cap="rnd">
              <a:solidFill>
                <a:srgbClr val="FF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974" name="Shape 4974"/>
            <p:cNvGrpSpPr/>
            <p:nvPr/>
          </p:nvGrpSpPr>
          <p:grpSpPr>
            <a:xfrm>
              <a:off y="2878137" x="1905000"/>
              <a:ext cy="400049" cx="123824"/>
              <a:chOff y="3856037" x="4448175"/>
              <a:chExt cy="400049" cx="123824"/>
            </a:xfrm>
          </p:grpSpPr>
          <p:sp>
            <p:nvSpPr>
              <p:cNvPr id="4975" name="Shape 4975"/>
              <p:cNvSpPr/>
              <p:nvPr/>
            </p:nvSpPr>
            <p:spPr>
              <a:xfrm>
                <a:off y="3856037" x="4448175"/>
                <a:ext cy="238125" cx="122237"/>
              </a:xfrm>
              <a:custGeom>
                <a:pathLst>
                  <a:path w="77" extrusionOk="0" h="150">
                    <a:moveTo>
                      <a:pt y="110" x="77"/>
                    </a:moveTo>
                    <a:lnTo>
                      <a:pt y="106" x="66"/>
                    </a:lnTo>
                    <a:lnTo>
                      <a:pt y="110" x="59"/>
                    </a:lnTo>
                    <a:lnTo>
                      <a:pt y="113" x="59"/>
                    </a:lnTo>
                    <a:lnTo>
                      <a:pt y="121" x="59"/>
                    </a:lnTo>
                    <a:lnTo>
                      <a:pt y="132" x="55"/>
                    </a:lnTo>
                    <a:lnTo>
                      <a:pt y="135" x="48"/>
                    </a:lnTo>
                    <a:lnTo>
                      <a:pt y="135" x="40"/>
                    </a:lnTo>
                    <a:lnTo>
                      <a:pt y="139" x="33"/>
                    </a:lnTo>
                    <a:lnTo>
                      <a:pt y="143" x="26"/>
                    </a:lnTo>
                    <a:lnTo>
                      <a:pt y="150" x="11"/>
                    </a:lnTo>
                    <a:lnTo>
                      <a:pt y="99" x="7"/>
                    </a:lnTo>
                    <a:lnTo>
                      <a:pt y="55" x="0"/>
                    </a:lnTo>
                    <a:lnTo>
                      <a:pt y="48" x="4"/>
                    </a:lnTo>
                    <a:lnTo>
                      <a:pt y="44" x="7"/>
                    </a:lnTo>
                    <a:lnTo>
                      <a:pt y="40" x="11"/>
                    </a:lnTo>
                    <a:lnTo>
                      <a:pt y="37" x="18"/>
                    </a:lnTo>
                    <a:lnTo>
                      <a:pt y="33" x="33"/>
                    </a:lnTo>
                    <a:lnTo>
                      <a:pt y="29" x="44"/>
                    </a:lnTo>
                    <a:lnTo>
                      <a:pt y="19" x="40"/>
                    </a:lnTo>
                    <a:lnTo>
                      <a:pt y="8" x="40"/>
                    </a:lnTo>
                    <a:lnTo>
                      <a:pt y="4" x="48"/>
                    </a:lnTo>
                    <a:lnTo>
                      <a:pt y="0" x="51"/>
                    </a:lnTo>
                    <a:lnTo>
                      <a:pt y="0" x="62"/>
                    </a:lnTo>
                    <a:lnTo>
                      <a:pt y="4" x="77"/>
                    </a:lnTo>
                    <a:lnTo>
                      <a:pt y="55" x="77"/>
                    </a:lnTo>
                    <a:lnTo>
                      <a:pt y="110" x="77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4976" name="Shape 4976"/>
              <p:cNvCxnSpPr/>
              <p:nvPr/>
            </p:nvCxnSpPr>
            <p:spPr>
              <a:xfrm>
                <a:off y="3856037" x="4570412"/>
                <a:ext cy="400049" cx="15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977" name="Shape 4977"/>
          <p:cNvSpPr/>
          <p:nvPr/>
        </p:nvSpPr>
        <p:spPr>
          <a:xfrm>
            <a:off y="4940300" x="5424487"/>
            <a:ext cy="190500" cx="196850"/>
          </a:xfrm>
          <a:custGeom>
            <a:pathLst>
              <a:path w="124" extrusionOk="0" h="120">
                <a:moveTo>
                  <a:pt y="62" x="124"/>
                </a:moveTo>
                <a:lnTo>
                  <a:pt y="65" x="109"/>
                </a:lnTo>
                <a:lnTo>
                  <a:pt y="65" x="91"/>
                </a:lnTo>
                <a:lnTo>
                  <a:pt y="116" x="80"/>
                </a:lnTo>
                <a:lnTo>
                  <a:pt y="120" x="65"/>
                </a:lnTo>
                <a:lnTo>
                  <a:pt y="65" x="65"/>
                </a:lnTo>
                <a:lnTo>
                  <a:pt y="65" x="43"/>
                </a:lnTo>
                <a:lnTo>
                  <a:pt y="62" x="21"/>
                </a:lnTo>
                <a:lnTo>
                  <a:pt y="80" x="14"/>
                </a:lnTo>
                <a:lnTo>
                  <a:pt y="80" x="7"/>
                </a:lnTo>
                <a:lnTo>
                  <a:pt y="62" x="7"/>
                </a:lnTo>
                <a:lnTo>
                  <a:pt y="62" x="0"/>
                </a:lnTo>
                <a:lnTo>
                  <a:pt y="58" x="7"/>
                </a:lnTo>
                <a:lnTo>
                  <a:pt y="40" x="7"/>
                </a:lnTo>
                <a:lnTo>
                  <a:pt y="40" x="14"/>
                </a:lnTo>
                <a:lnTo>
                  <a:pt y="58" x="21"/>
                </a:lnTo>
                <a:lnTo>
                  <a:pt y="54" x="43"/>
                </a:lnTo>
                <a:lnTo>
                  <a:pt y="54" x="65"/>
                </a:lnTo>
                <a:lnTo>
                  <a:pt y="0" x="65"/>
                </a:lnTo>
                <a:lnTo>
                  <a:pt y="3" x="80"/>
                </a:lnTo>
                <a:lnTo>
                  <a:pt y="54" x="91"/>
                </a:lnTo>
                <a:lnTo>
                  <a:pt y="54" x="109"/>
                </a:lnTo>
                <a:lnTo>
                  <a:pt y="62" x="124"/>
                </a:lnTo>
              </a:path>
            </a:pathLst>
          </a:custGeom>
          <a:noFill/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4978" name="Shape 4978"/>
          <p:cNvSpPr/>
          <p:nvPr/>
        </p:nvSpPr>
        <p:spPr>
          <a:xfrm>
            <a:off y="323850" x="2667000"/>
            <a:ext cy="717550" cx="457200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ctr" rtl="0" lvl="0" marR="0" indent="0" mar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Landing procedure</a:t>
            </a:r>
          </a:p>
          <a:p>
            <a:r>
              <a:t/>
            </a:r>
          </a:p>
          <a:p>
            <a:pPr algn="ctr" rtl="0" lvl="0" marR="0" indent="0" mar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 not judged, not scored )</a:t>
            </a:r>
          </a:p>
        </p:txBody>
      </p:sp>
      <p:sp>
        <p:nvSpPr>
          <p:cNvPr id="4979" name="Shape 4979"/>
          <p:cNvSpPr/>
          <p:nvPr/>
        </p:nvSpPr>
        <p:spPr>
          <a:xfrm>
            <a:off y="1308100" x="2184400"/>
            <a:ext cy="641350" cx="55245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0" cap="none" baseline="0" sz="1800" lang="en-US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The direction of the landing may be different to the take off.</a:t>
            </a:r>
          </a:p>
        </p:txBody>
      </p:sp>
      <p:grpSp>
        <p:nvGrpSpPr>
          <p:cNvPr id="4980" name="Shape 4980"/>
          <p:cNvGrpSpPr/>
          <p:nvPr/>
        </p:nvGrpSpPr>
        <p:grpSpPr>
          <a:xfrm>
            <a:off y="175576" x="98028"/>
            <a:ext cy="572770" cx="1416843"/>
            <a:chOff y="2001836" x="1200150"/>
            <a:chExt cy="2863850" cx="6477000"/>
          </a:xfrm>
        </p:grpSpPr>
        <p:grpSp>
          <p:nvGrpSpPr>
            <p:cNvPr id="4981" name="Shape 4981"/>
            <p:cNvGrpSpPr/>
            <p:nvPr/>
          </p:nvGrpSpPr>
          <p:grpSpPr>
            <a:xfrm>
              <a:off y="2001836" x="1200150"/>
              <a:ext cy="2863850" cx="6477000"/>
              <a:chOff y="2001836" x="1200150"/>
              <a:chExt cy="2863850" cx="6477000"/>
            </a:xfrm>
          </p:grpSpPr>
          <p:sp>
            <p:nvSpPr>
              <p:cNvPr id="4982" name="Shape 4982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83" name="Shape 4983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84" name="Shape 4984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85" name="Shape 4985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86" name="Shape 4986"/>
              <p:cNvSpPr/>
              <p:nvPr/>
            </p:nvSpPr>
            <p:spPr>
              <a:xfrm>
                <a:off y="2455861" x="2782886"/>
                <a:ext cy="271461" cx="136525"/>
              </a:xfrm>
              <a:custGeom>
                <a:pathLst>
                  <a:path w="86" extrusionOk="0" h="171">
                    <a:moveTo>
                      <a:pt y="41" x="81"/>
                    </a:moveTo>
                    <a:lnTo>
                      <a:pt y="32" x="82"/>
                    </a:lnTo>
                    <a:lnTo>
                      <a:pt y="25" x="84"/>
                    </a:lnTo>
                    <a:lnTo>
                      <a:pt y="19" x="84"/>
                    </a:lnTo>
                    <a:lnTo>
                      <a:pt y="14" x="82"/>
                    </a:lnTo>
                    <a:lnTo>
                      <a:pt y="8" x="81"/>
                    </a:lnTo>
                    <a:lnTo>
                      <a:pt y="5" x="79"/>
                    </a:lnTo>
                    <a:lnTo>
                      <a:pt y="2" x="76"/>
                    </a:lnTo>
                    <a:lnTo>
                      <a:pt y="0" x="72"/>
                    </a:lnTo>
                    <a:lnTo>
                      <a:pt y="0" x="74"/>
                    </a:lnTo>
                    <a:lnTo>
                      <a:pt y="2" x="79"/>
                    </a:lnTo>
                    <a:lnTo>
                      <a:pt y="3" x="81"/>
                    </a:lnTo>
                    <a:lnTo>
                      <a:pt y="7" x="82"/>
                    </a:lnTo>
                    <a:lnTo>
                      <a:pt y="10" x="84"/>
                    </a:lnTo>
                    <a:lnTo>
                      <a:pt y="20" x="86"/>
                    </a:lnTo>
                    <a:lnTo>
                      <a:pt y="32" x="84"/>
                    </a:lnTo>
                    <a:lnTo>
                      <a:pt y="44" x="81"/>
                    </a:lnTo>
                    <a:lnTo>
                      <a:pt y="59" x="76"/>
                    </a:lnTo>
                    <a:lnTo>
                      <a:pt y="74" x="69"/>
                    </a:lnTo>
                    <a:lnTo>
                      <a:pt y="90" x="62"/>
                    </a:lnTo>
                    <a:lnTo>
                      <a:pt y="118" x="45"/>
                    </a:lnTo>
                    <a:lnTo>
                      <a:pt y="145" x="28"/>
                    </a:lnTo>
                    <a:lnTo>
                      <a:pt y="156" x="20"/>
                    </a:lnTo>
                    <a:lnTo>
                      <a:pt y="164" x="11"/>
                    </a:lnTo>
                    <a:lnTo>
                      <a:pt y="169" x="5"/>
                    </a:lnTo>
                    <a:lnTo>
                      <a:pt y="171" x="0"/>
                    </a:lnTo>
                    <a:lnTo>
                      <a:pt y="41" x="8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87" name="Shape 4987"/>
              <p:cNvSpPr/>
              <p:nvPr/>
            </p:nvSpPr>
            <p:spPr>
              <a:xfrm>
                <a:off y="2474911" x="6092825"/>
                <a:ext cy="260350" cx="44450"/>
              </a:xfrm>
              <a:custGeom>
                <a:pathLst>
                  <a:path w="28" extrusionOk="0" h="164">
                    <a:moveTo>
                      <a:pt y="164" x="0"/>
                    </a:moveTo>
                    <a:lnTo>
                      <a:pt y="133" x="6"/>
                    </a:lnTo>
                    <a:lnTo>
                      <a:pt y="105" x="12"/>
                    </a:lnTo>
                    <a:lnTo>
                      <a:pt y="78" x="15"/>
                    </a:lnTo>
                    <a:lnTo>
                      <a:pt y="54" x="15"/>
                    </a:lnTo>
                    <a:lnTo>
                      <a:pt y="35" x="15"/>
                    </a:lnTo>
                    <a:lnTo>
                      <a:pt y="20" x="12"/>
                    </a:lnTo>
                    <a:lnTo>
                      <a:pt y="13" x="10"/>
                    </a:lnTo>
                    <a:lnTo>
                      <a:pt y="8" x="6"/>
                    </a:lnTo>
                    <a:lnTo>
                      <a:pt y="5" x="5"/>
                    </a:lnTo>
                    <a:lnTo>
                      <a:pt y="3" x="1"/>
                    </a:lnTo>
                    <a:lnTo>
                      <a:pt y="0" x="10"/>
                    </a:lnTo>
                    <a:lnTo>
                      <a:pt y="3" x="15"/>
                    </a:lnTo>
                    <a:lnTo>
                      <a:pt y="10" x="18"/>
                    </a:lnTo>
                    <a:lnTo>
                      <a:pt y="17" x="22"/>
                    </a:lnTo>
                    <a:lnTo>
                      <a:pt y="25" x="25"/>
                    </a:lnTo>
                    <a:lnTo>
                      <a:pt y="45" x="28"/>
                    </a:lnTo>
                    <a:lnTo>
                      <a:pt y="69" x="28"/>
                    </a:lnTo>
                    <a:lnTo>
                      <a:pt y="95" x="27"/>
                    </a:lnTo>
                    <a:lnTo>
                      <a:pt y="118" x="23"/>
                    </a:lnTo>
                    <a:lnTo>
                      <a:pt y="144" x="20"/>
                    </a:lnTo>
                    <a:lnTo>
                      <a:pt y="164" x="15"/>
                    </a:lnTo>
                    <a:lnTo>
                      <a:pt y="164" x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88" name="Shape 4988"/>
              <p:cNvSpPr/>
              <p:nvPr/>
            </p:nvSpPr>
            <p:spPr>
              <a:xfrm>
                <a:off y="2432050" x="2782886"/>
                <a:ext cy="295275" cx="277811"/>
              </a:xfrm>
              <a:custGeom>
                <a:pathLst>
                  <a:path w="175" extrusionOk="0" h="186">
                    <a:moveTo>
                      <a:pt y="7" x="172"/>
                    </a:moveTo>
                    <a:lnTo>
                      <a:pt y="5" x="160"/>
                    </a:lnTo>
                    <a:lnTo>
                      <a:pt y="3" x="141"/>
                    </a:lnTo>
                    <a:lnTo>
                      <a:pt y="0" x="125"/>
                    </a:lnTo>
                    <a:lnTo>
                      <a:pt y="0" x="118"/>
                    </a:lnTo>
                    <a:lnTo>
                      <a:pt y="0" x="116"/>
                    </a:lnTo>
                    <a:lnTo>
                      <a:pt y="7" x="96"/>
                    </a:lnTo>
                    <a:lnTo>
                      <a:pt y="15" x="74"/>
                    </a:lnTo>
                    <a:lnTo>
                      <a:pt y="17" x="79"/>
                    </a:lnTo>
                    <a:lnTo>
                      <a:pt y="18" x="81"/>
                    </a:lnTo>
                    <a:lnTo>
                      <a:pt y="22" x="82"/>
                    </a:lnTo>
                    <a:lnTo>
                      <a:pt y="25" x="84"/>
                    </a:lnTo>
                    <a:lnTo>
                      <a:pt y="35" x="86"/>
                    </a:lnTo>
                    <a:lnTo>
                      <a:pt y="47" x="84"/>
                    </a:lnTo>
                    <a:lnTo>
                      <a:pt y="59" x="81"/>
                    </a:lnTo>
                    <a:lnTo>
                      <a:pt y="74" x="76"/>
                    </a:lnTo>
                    <a:lnTo>
                      <a:pt y="89" x="69"/>
                    </a:lnTo>
                    <a:lnTo>
                      <a:pt y="105" x="62"/>
                    </a:lnTo>
                    <a:lnTo>
                      <a:pt y="133" x="45"/>
                    </a:lnTo>
                    <a:lnTo>
                      <a:pt y="160" x="28"/>
                    </a:lnTo>
                    <a:lnTo>
                      <a:pt y="171" x="20"/>
                    </a:lnTo>
                    <a:lnTo>
                      <a:pt y="179" x="11"/>
                    </a:lnTo>
                    <a:lnTo>
                      <a:pt y="184" x="5"/>
                    </a:lnTo>
                    <a:lnTo>
                      <a:pt y="186" x="0"/>
                    </a:lnTo>
                    <a:lnTo>
                      <a:pt y="186" x="3"/>
                    </a:lnTo>
                    <a:lnTo>
                      <a:pt y="118" x="91"/>
                    </a:lnTo>
                    <a:lnTo>
                      <a:pt y="74" x="146"/>
                    </a:lnTo>
                    <a:lnTo>
                      <a:pt y="66" x="155"/>
                    </a:lnTo>
                    <a:lnTo>
                      <a:pt y="57" x="163"/>
                    </a:lnTo>
                    <a:lnTo>
                      <a:pt y="49" x="168"/>
                    </a:lnTo>
                    <a:lnTo>
                      <a:pt y="40" x="172"/>
                    </a:lnTo>
                    <a:lnTo>
                      <a:pt y="32" x="175"/>
                    </a:lnTo>
                    <a:lnTo>
                      <a:pt y="25" x="175"/>
                    </a:lnTo>
                    <a:lnTo>
                      <a:pt y="15" x="173"/>
                    </a:lnTo>
                    <a:lnTo>
                      <a:pt y="7" x="172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89" name="Shape 4989"/>
              <p:cNvSpPr/>
              <p:nvPr/>
            </p:nvSpPr>
            <p:spPr>
              <a:xfrm>
                <a:off y="2408236" x="5797550"/>
                <a:ext cy="1104900" cx="587375"/>
              </a:xfrm>
              <a:custGeom>
                <a:pathLst>
                  <a:path w="370" extrusionOk="0" h="696">
                    <a:moveTo>
                      <a:pt y="1" x="366"/>
                    </a:moveTo>
                    <a:lnTo>
                      <a:pt y="0" x="351"/>
                    </a:lnTo>
                    <a:lnTo>
                      <a:pt y="0" x="328"/>
                    </a:lnTo>
                    <a:lnTo>
                      <a:pt y="0" x="307"/>
                    </a:lnTo>
                    <a:lnTo>
                      <a:pt y="0" x="297"/>
                    </a:lnTo>
                    <a:lnTo>
                      <a:pt y="1" x="284"/>
                    </a:lnTo>
                    <a:lnTo>
                      <a:pt y="5" x="272"/>
                    </a:lnTo>
                    <a:lnTo>
                      <a:pt y="42" x="196"/>
                    </a:lnTo>
                    <a:lnTo>
                      <a:pt y="49" x="201"/>
                    </a:lnTo>
                    <a:lnTo>
                      <a:pt y="57" x="206"/>
                    </a:lnTo>
                    <a:lnTo>
                      <a:pt y="71" x="209"/>
                    </a:lnTo>
                    <a:lnTo>
                      <a:pt y="86" x="211"/>
                    </a:lnTo>
                    <a:lnTo>
                      <a:pt y="103" x="211"/>
                    </a:lnTo>
                    <a:lnTo>
                      <a:pt y="121" x="209"/>
                    </a:lnTo>
                    <a:lnTo>
                      <a:pt y="143" x="208"/>
                    </a:lnTo>
                    <a:lnTo>
                      <a:pt y="165" x="203"/>
                    </a:lnTo>
                    <a:lnTo>
                      <a:pt y="216" x="192"/>
                    </a:lnTo>
                    <a:lnTo>
                      <a:pt y="270" x="179"/>
                    </a:lnTo>
                    <a:lnTo>
                      <a:pt y="326" x="162"/>
                    </a:lnTo>
                    <a:lnTo>
                      <a:pt y="385" x="144"/>
                    </a:lnTo>
                    <a:lnTo>
                      <a:pt y="441" x="123"/>
                    </a:lnTo>
                    <a:lnTo>
                      <a:pt y="496" x="101"/>
                    </a:lnTo>
                    <a:lnTo>
                      <a:pt y="549" x="81"/>
                    </a:lnTo>
                    <a:lnTo>
                      <a:pt y="594" x="61"/>
                    </a:lnTo>
                    <a:lnTo>
                      <a:pt y="633" x="42"/>
                    </a:lnTo>
                    <a:lnTo>
                      <a:pt y="665" x="25"/>
                    </a:lnTo>
                    <a:lnTo>
                      <a:pt y="677" x="17"/>
                    </a:lnTo>
                    <a:lnTo>
                      <a:pt y="686" x="10"/>
                    </a:lnTo>
                    <a:lnTo>
                      <a:pt y="692" x="5"/>
                    </a:lnTo>
                    <a:lnTo>
                      <a:pt y="696" x="0"/>
                    </a:lnTo>
                    <a:lnTo>
                      <a:pt y="692" x="3"/>
                    </a:lnTo>
                    <a:lnTo>
                      <a:pt y="542" x="103"/>
                    </a:lnTo>
                    <a:lnTo>
                      <a:pt y="419" x="184"/>
                    </a:lnTo>
                    <a:lnTo>
                      <a:pt y="319" x="252"/>
                    </a:lnTo>
                    <a:lnTo>
                      <a:pt y="236" x="302"/>
                    </a:lnTo>
                    <a:lnTo>
                      <a:pt y="201" x="322"/>
                    </a:lnTo>
                    <a:lnTo>
                      <a:pt y="169" x="338"/>
                    </a:lnTo>
                    <a:lnTo>
                      <a:pt y="138" x="351"/>
                    </a:lnTo>
                    <a:lnTo>
                      <a:pt y="109" x="361"/>
                    </a:lnTo>
                    <a:lnTo>
                      <a:pt y="82" x="366"/>
                    </a:lnTo>
                    <a:lnTo>
                      <a:pt y="55" x="370"/>
                    </a:lnTo>
                    <a:lnTo>
                      <a:pt y="28" x="370"/>
                    </a:lnTo>
                    <a:lnTo>
                      <a:pt y="1" x="366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90" name="Shape 4990"/>
              <p:cNvSpPr/>
              <p:nvPr/>
            </p:nvSpPr>
            <p:spPr>
              <a:xfrm>
                <a:off y="2474911" x="2843211"/>
                <a:ext cy="136525" cx="228600"/>
              </a:xfrm>
              <a:custGeom>
                <a:pathLst>
                  <a:path w="144" extrusionOk="0" h="86">
                    <a:moveTo>
                      <a:pt y="0" x="144"/>
                    </a:moveTo>
                    <a:lnTo>
                      <a:pt y="7" x="134"/>
                    </a:lnTo>
                    <a:lnTo>
                      <a:pt y="13" x="122"/>
                    </a:lnTo>
                    <a:lnTo>
                      <a:pt y="18" x="108"/>
                    </a:lnTo>
                    <a:lnTo>
                      <a:pt y="24" x="93"/>
                    </a:lnTo>
                    <a:lnTo>
                      <a:pt y="25" x="76"/>
                    </a:lnTo>
                    <a:lnTo>
                      <a:pt y="27" x="58"/>
                    </a:lnTo>
                    <a:lnTo>
                      <a:pt y="29" x="38"/>
                    </a:lnTo>
                    <a:lnTo>
                      <a:pt y="29" x="17"/>
                    </a:lnTo>
                    <a:lnTo>
                      <a:pt y="37" x="17"/>
                    </a:lnTo>
                    <a:lnTo>
                      <a:pt y="45" x="17"/>
                    </a:lnTo>
                    <a:lnTo>
                      <a:pt y="54" x="16"/>
                    </a:lnTo>
                    <a:lnTo>
                      <a:pt y="61" x="12"/>
                    </a:lnTo>
                    <a:lnTo>
                      <a:pt y="74" x="7"/>
                    </a:lnTo>
                    <a:lnTo>
                      <a:pt y="81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4" x="41"/>
                    </a:lnTo>
                    <a:lnTo>
                      <a:pt y="86" x="53"/>
                    </a:lnTo>
                    <a:lnTo>
                      <a:pt y="76" x="71"/>
                    </a:lnTo>
                    <a:lnTo>
                      <a:pt y="66" x="88"/>
                    </a:lnTo>
                    <a:lnTo>
                      <a:pt y="56" x="102"/>
                    </a:lnTo>
                    <a:lnTo>
                      <a:pt y="45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91" name="Shape 4991"/>
              <p:cNvSpPr/>
              <p:nvPr/>
            </p:nvSpPr>
            <p:spPr>
              <a:xfrm>
                <a:off y="2513011" x="6026150"/>
                <a:ext cy="536575" cx="385761"/>
              </a:xfrm>
              <a:custGeom>
                <a:pathLst>
                  <a:path w="243" extrusionOk="0" h="338">
                    <a:moveTo>
                      <a:pt y="0" x="243"/>
                    </a:moveTo>
                    <a:lnTo>
                      <a:pt y="16" x="233"/>
                    </a:lnTo>
                    <a:lnTo>
                      <a:pt y="32" x="222"/>
                    </a:lnTo>
                    <a:lnTo>
                      <a:pt y="47" x="211"/>
                    </a:lnTo>
                    <a:lnTo>
                      <a:pt y="59" x="199"/>
                    </a:lnTo>
                    <a:lnTo>
                      <a:pt y="71" x="185"/>
                    </a:lnTo>
                    <a:lnTo>
                      <a:pt y="81" x="172"/>
                    </a:lnTo>
                    <a:lnTo>
                      <a:pt y="89" x="158"/>
                    </a:lnTo>
                    <a:lnTo>
                      <a:pt y="96" x="143"/>
                    </a:lnTo>
                    <a:lnTo>
                      <a:pt y="103" x="128"/>
                    </a:lnTo>
                    <a:lnTo>
                      <a:pt y="108" x="113"/>
                    </a:lnTo>
                    <a:lnTo>
                      <a:pt y="111" x="96"/>
                    </a:lnTo>
                    <a:lnTo>
                      <a:pt y="114" x="79"/>
                    </a:lnTo>
                    <a:lnTo>
                      <a:pt y="116" x="60"/>
                    </a:lnTo>
                    <a:lnTo>
                      <a:pt y="116" x="42"/>
                    </a:lnTo>
                    <a:lnTo>
                      <a:pt y="116" x="21"/>
                    </a:lnTo>
                    <a:lnTo>
                      <a:pt y="116" x="1"/>
                    </a:lnTo>
                    <a:lnTo>
                      <a:pt y="152" x="8"/>
                    </a:lnTo>
                    <a:lnTo>
                      <a:pt y="187" x="11"/>
                    </a:lnTo>
                    <a:lnTo>
                      <a:pt y="221" x="13"/>
                    </a:lnTo>
                    <a:lnTo>
                      <a:pt y="253" x="13"/>
                    </a:lnTo>
                    <a:lnTo>
                      <a:pt y="282" x="13"/>
                    </a:lnTo>
                    <a:lnTo>
                      <a:pt y="305" x="10"/>
                    </a:lnTo>
                    <a:lnTo>
                      <a:pt y="324" x="5"/>
                    </a:lnTo>
                    <a:lnTo>
                      <a:pt y="336" x="0"/>
                    </a:lnTo>
                    <a:lnTo>
                      <a:pt y="338" x="13"/>
                    </a:lnTo>
                    <a:lnTo>
                      <a:pt y="338" x="21"/>
                    </a:lnTo>
                    <a:lnTo>
                      <a:pt y="336" x="28"/>
                    </a:lnTo>
                    <a:lnTo>
                      <a:pt y="338" x="42"/>
                    </a:lnTo>
                    <a:lnTo>
                      <a:pt y="297" x="79"/>
                    </a:lnTo>
                    <a:lnTo>
                      <a:pt y="258" x="114"/>
                    </a:lnTo>
                    <a:lnTo>
                      <a:pt y="219" x="145"/>
                    </a:lnTo>
                    <a:lnTo>
                      <a:pt y="180" x="173"/>
                    </a:lnTo>
                    <a:lnTo>
                      <a:pt y="160" x="185"/>
                    </a:lnTo>
                    <a:lnTo>
                      <a:pt y="138" x="197"/>
                    </a:lnTo>
                    <a:lnTo>
                      <a:pt y="118" x="207"/>
                    </a:lnTo>
                    <a:lnTo>
                      <a:pt y="96" x="217"/>
                    </a:lnTo>
                    <a:lnTo>
                      <a:pt y="72" x="224"/>
                    </a:lnTo>
                    <a:lnTo>
                      <a:pt y="49" x="233"/>
                    </a:lnTo>
                    <a:lnTo>
                      <a:pt y="25" x="238"/>
                    </a:lnTo>
                    <a:lnTo>
                      <a:pt y="0" x="24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92" name="Shape 4992"/>
              <p:cNvSpPr/>
              <p:nvPr/>
            </p:nvSpPr>
            <p:spPr>
              <a:xfrm>
                <a:off y="2482850" x="2851150"/>
                <a:ext cy="139700" cx="228600"/>
              </a:xfrm>
              <a:custGeom>
                <a:pathLst>
                  <a:path w="144" extrusionOk="0" h="88">
                    <a:moveTo>
                      <a:pt y="0" x="144"/>
                    </a:moveTo>
                    <a:lnTo>
                      <a:pt y="7" x="132"/>
                    </a:lnTo>
                    <a:lnTo>
                      <a:pt y="13" x="120"/>
                    </a:lnTo>
                    <a:lnTo>
                      <a:pt y="19" x="107"/>
                    </a:lnTo>
                    <a:lnTo>
                      <a:pt y="22" x="92"/>
                    </a:lnTo>
                    <a:lnTo>
                      <a:pt y="25" x="76"/>
                    </a:lnTo>
                    <a:lnTo>
                      <a:pt y="27" x="60"/>
                    </a:lnTo>
                    <a:lnTo>
                      <a:pt y="29" x="39"/>
                    </a:lnTo>
                    <a:lnTo>
                      <a:pt y="29" x="19"/>
                    </a:lnTo>
                    <a:lnTo>
                      <a:pt y="44" x="17"/>
                    </a:lnTo>
                    <a:lnTo>
                      <a:pt y="59" x="12"/>
                    </a:lnTo>
                    <a:lnTo>
                      <a:pt y="71" x="7"/>
                    </a:lnTo>
                    <a:lnTo>
                      <a:pt y="83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6" x="41"/>
                    </a:lnTo>
                    <a:lnTo>
                      <a:pt y="88" x="53"/>
                    </a:lnTo>
                    <a:lnTo>
                      <a:pt y="78" x="71"/>
                    </a:lnTo>
                    <a:lnTo>
                      <a:pt y="68" x="88"/>
                    </a:lnTo>
                    <a:lnTo>
                      <a:pt y="57" x="103"/>
                    </a:lnTo>
                    <a:lnTo>
                      <a:pt y="46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93" name="Shape 4993"/>
              <p:cNvSpPr/>
              <p:nvPr/>
            </p:nvSpPr>
            <p:spPr>
              <a:xfrm>
                <a:off y="2536825" x="6008687"/>
                <a:ext cy="546100" cx="419100"/>
              </a:xfrm>
              <a:custGeom>
                <a:pathLst>
                  <a:path w="264" extrusionOk="0" h="344">
                    <a:moveTo>
                      <a:pt y="0" x="264"/>
                    </a:moveTo>
                    <a:lnTo>
                      <a:pt y="15" x="252"/>
                    </a:lnTo>
                    <a:lnTo>
                      <a:pt y="28" x="240"/>
                    </a:lnTo>
                    <a:lnTo>
                      <a:pt y="42" x="228"/>
                    </a:lnTo>
                    <a:lnTo>
                      <a:pt y="54" x="215"/>
                    </a:lnTo>
                    <a:lnTo>
                      <a:pt y="64" x="203"/>
                    </a:lnTo>
                    <a:lnTo>
                      <a:pt y="72" x="189"/>
                    </a:lnTo>
                    <a:lnTo>
                      <a:pt y="81" x="178"/>
                    </a:lnTo>
                    <a:lnTo>
                      <a:pt y="88" x="162"/>
                    </a:lnTo>
                    <a:lnTo>
                      <a:pt y="94" x="149"/>
                    </a:lnTo>
                    <a:lnTo>
                      <a:pt y="99" x="134"/>
                    </a:lnTo>
                    <a:lnTo>
                      <a:pt y="103" x="119"/>
                    </a:lnTo>
                    <a:lnTo>
                      <a:pt y="106" x="102"/>
                    </a:lnTo>
                    <a:lnTo>
                      <a:pt y="111" x="66"/>
                    </a:lnTo>
                    <a:lnTo>
                      <a:pt y="113" x="26"/>
                    </a:lnTo>
                    <a:lnTo>
                      <a:pt y="135" x="31"/>
                    </a:lnTo>
                    <a:lnTo>
                      <a:pt y="155" x="36"/>
                    </a:lnTo>
                    <a:lnTo>
                      <a:pt y="174" x="38"/>
                    </a:lnTo>
                    <a:lnTo>
                      <a:pt y="192" x="39"/>
                    </a:lnTo>
                    <a:lnTo>
                      <a:pt y="209" x="41"/>
                    </a:lnTo>
                    <a:lnTo>
                      <a:pt y="226" x="41"/>
                    </a:lnTo>
                    <a:lnTo>
                      <a:pt y="241" x="39"/>
                    </a:lnTo>
                    <a:lnTo>
                      <a:pt y="257" x="38"/>
                    </a:lnTo>
                    <a:lnTo>
                      <a:pt y="270" x="36"/>
                    </a:lnTo>
                    <a:lnTo>
                      <a:pt y="282" x="32"/>
                    </a:lnTo>
                    <a:lnTo>
                      <a:pt y="294" x="29"/>
                    </a:lnTo>
                    <a:lnTo>
                      <a:pt y="304" x="24"/>
                    </a:lnTo>
                    <a:lnTo>
                      <a:pt y="314" x="19"/>
                    </a:lnTo>
                    <a:lnTo>
                      <a:pt y="323" x="12"/>
                    </a:lnTo>
                    <a:lnTo>
                      <a:pt y="329" x="7"/>
                    </a:lnTo>
                    <a:lnTo>
                      <a:pt y="336" x="0"/>
                    </a:lnTo>
                    <a:lnTo>
                      <a:pt y="339" x="17"/>
                    </a:lnTo>
                    <a:lnTo>
                      <a:pt y="339" x="31"/>
                    </a:lnTo>
                    <a:lnTo>
                      <a:pt y="341" x="44"/>
                    </a:lnTo>
                    <a:lnTo>
                      <a:pt y="344" x="61"/>
                    </a:lnTo>
                    <a:lnTo>
                      <a:pt y="304" x="98"/>
                    </a:lnTo>
                    <a:lnTo>
                      <a:pt y="265" x="134"/>
                    </a:lnTo>
                    <a:lnTo>
                      <a:pt y="245" x="149"/>
                    </a:lnTo>
                    <a:lnTo>
                      <a:pt y="224" x="166"/>
                    </a:lnTo>
                    <a:lnTo>
                      <a:pt y="204" x="179"/>
                    </a:lnTo>
                    <a:lnTo>
                      <a:pt y="184" x="193"/>
                    </a:lnTo>
                    <a:lnTo>
                      <a:pt y="162" x="206"/>
                    </a:lnTo>
                    <a:lnTo>
                      <a:pt y="140" x="217"/>
                    </a:lnTo>
                    <a:lnTo>
                      <a:pt y="118" x="228"/>
                    </a:lnTo>
                    <a:lnTo>
                      <a:pt y="96" x="237"/>
                    </a:lnTo>
                    <a:lnTo>
                      <a:pt y="72" x="245"/>
                    </a:lnTo>
                    <a:lnTo>
                      <a:pt y="49" x="252"/>
                    </a:lnTo>
                    <a:lnTo>
                      <a:pt y="25" x="259"/>
                    </a:lnTo>
                    <a:lnTo>
                      <a:pt y="0" x="26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94" name="Shape 4994"/>
              <p:cNvSpPr/>
              <p:nvPr/>
            </p:nvSpPr>
            <p:spPr>
              <a:xfrm>
                <a:off y="2482850" x="2857500"/>
                <a:ext cy="144461" cx="233361"/>
              </a:xfrm>
              <a:custGeom>
                <a:pathLst>
                  <a:path w="147" extrusionOk="0" h="91">
                    <a:moveTo>
                      <a:pt y="0" x="147"/>
                    </a:moveTo>
                    <a:lnTo>
                      <a:pt y="8" x="135"/>
                    </a:lnTo>
                    <a:lnTo>
                      <a:pt y="15" x="123"/>
                    </a:lnTo>
                    <a:lnTo>
                      <a:pt y="20" x="110"/>
                    </a:lnTo>
                    <a:lnTo>
                      <a:pt y="25" x="94"/>
                    </a:lnTo>
                    <a:lnTo>
                      <a:pt y="29" x="79"/>
                    </a:lnTo>
                    <a:lnTo>
                      <a:pt y="30" x="61"/>
                    </a:lnTo>
                    <a:lnTo>
                      <a:pt y="32" x="40"/>
                    </a:lnTo>
                    <a:lnTo>
                      <a:pt y="30" x="20"/>
                    </a:lnTo>
                    <a:lnTo>
                      <a:pt y="52" x="15"/>
                    </a:lnTo>
                    <a:lnTo>
                      <a:pt y="68" x="12"/>
                    </a:lnTo>
                    <a:lnTo>
                      <a:pt y="78" x="5"/>
                    </a:lnTo>
                    <a:lnTo>
                      <a:pt y="88" x="0"/>
                    </a:lnTo>
                    <a:lnTo>
                      <a:pt y="88" x="13"/>
                    </a:lnTo>
                    <a:lnTo>
                      <a:pt y="90" x="27"/>
                    </a:lnTo>
                    <a:lnTo>
                      <a:pt y="91" x="40"/>
                    </a:lnTo>
                    <a:lnTo>
                      <a:pt y="91" x="52"/>
                    </a:lnTo>
                    <a:lnTo>
                      <a:pt y="81" x="71"/>
                    </a:lnTo>
                    <a:lnTo>
                      <a:pt y="71" x="89"/>
                    </a:lnTo>
                    <a:lnTo>
                      <a:pt y="61" x="105"/>
                    </a:lnTo>
                    <a:lnTo>
                      <a:pt y="49" x="116"/>
                    </a:lnTo>
                    <a:lnTo>
                      <a:pt y="37" x="128"/>
                    </a:lnTo>
                    <a:lnTo>
                      <a:pt y="25" x="137"/>
                    </a:lnTo>
                    <a:lnTo>
                      <a:pt y="13" x="143"/>
                    </a:lnTo>
                    <a:lnTo>
                      <a:pt y="0" x="147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95" name="Shape 4995"/>
              <p:cNvSpPr/>
              <p:nvPr/>
            </p:nvSpPr>
            <p:spPr>
              <a:xfrm>
                <a:off y="2533650" x="6043612"/>
                <a:ext cy="582612" cx="400050"/>
              </a:xfrm>
              <a:custGeom>
                <a:pathLst>
                  <a:path w="252" extrusionOk="0" h="367">
                    <a:moveTo>
                      <a:pt y="0" x="252"/>
                    </a:moveTo>
                    <a:lnTo>
                      <a:pt y="30" x="228"/>
                    </a:lnTo>
                    <a:lnTo>
                      <a:pt y="56" x="205"/>
                    </a:lnTo>
                    <a:lnTo>
                      <a:pt y="68" x="193"/>
                    </a:lnTo>
                    <a:lnTo>
                      <a:pt y="78" x="181"/>
                    </a:lnTo>
                    <a:lnTo>
                      <a:pt y="86" x="167"/>
                    </a:lnTo>
                    <a:lnTo>
                      <a:pt y="95" x="154"/>
                    </a:lnTo>
                    <a:lnTo>
                      <a:pt y="101" x="140"/>
                    </a:lnTo>
                    <a:lnTo>
                      <a:pt y="107" x="127"/>
                    </a:lnTo>
                    <a:lnTo>
                      <a:pt y="112" x="110"/>
                    </a:lnTo>
                    <a:lnTo>
                      <a:pt y="115" x="95"/>
                    </a:lnTo>
                    <a:lnTo>
                      <a:pt y="118" x="78"/>
                    </a:lnTo>
                    <a:lnTo>
                      <a:pt y="120" x="59"/>
                    </a:lnTo>
                    <a:lnTo>
                      <a:pt y="122" x="39"/>
                    </a:lnTo>
                    <a:lnTo>
                      <a:pt y="123" x="19"/>
                    </a:lnTo>
                    <a:lnTo>
                      <a:pt y="161" x="26"/>
                    </a:lnTo>
                    <a:lnTo>
                      <a:pt y="194" x="27"/>
                    </a:lnTo>
                    <a:lnTo>
                      <a:pt y="226" x="27"/>
                    </a:lnTo>
                    <a:lnTo>
                      <a:pt y="254" x="26"/>
                    </a:lnTo>
                    <a:lnTo>
                      <a:pt y="279" x="21"/>
                    </a:lnTo>
                    <a:lnTo>
                      <a:pt y="303" x="14"/>
                    </a:lnTo>
                    <a:lnTo>
                      <a:pt y="326" x="7"/>
                    </a:lnTo>
                    <a:lnTo>
                      <a:pt y="346" x="0"/>
                    </a:lnTo>
                    <a:lnTo>
                      <a:pt y="352" x="22"/>
                    </a:lnTo>
                    <a:lnTo>
                      <a:pt y="357" x="48"/>
                    </a:lnTo>
                    <a:lnTo>
                      <a:pt y="362" x="73"/>
                    </a:lnTo>
                    <a:lnTo>
                      <a:pt y="367" x="97"/>
                    </a:lnTo>
                    <a:lnTo>
                      <a:pt y="346" x="115"/>
                    </a:lnTo>
                    <a:lnTo>
                      <a:pt y="325" x="132"/>
                    </a:lnTo>
                    <a:lnTo>
                      <a:pt y="303" x="149"/>
                    </a:lnTo>
                    <a:lnTo>
                      <a:pt y="279" x="164"/>
                    </a:lnTo>
                    <a:lnTo>
                      <a:pt y="257" x="178"/>
                    </a:lnTo>
                    <a:lnTo>
                      <a:pt y="233" x="191"/>
                    </a:lnTo>
                    <a:lnTo>
                      <a:pt y="210" x="203"/>
                    </a:lnTo>
                    <a:lnTo>
                      <a:pt y="184" x="213"/>
                    </a:lnTo>
                    <a:lnTo>
                      <a:pt y="161" x="222"/>
                    </a:lnTo>
                    <a:lnTo>
                      <a:pt y="137" x="228"/>
                    </a:lnTo>
                    <a:lnTo>
                      <a:pt y="113" x="235"/>
                    </a:lnTo>
                    <a:lnTo>
                      <a:pt y="90" x="242"/>
                    </a:lnTo>
                    <a:lnTo>
                      <a:pt y="66" x="245"/>
                    </a:lnTo>
                    <a:lnTo>
                      <a:pt y="44" x="249"/>
                    </a:lnTo>
                    <a:lnTo>
                      <a:pt y="22" x="252"/>
                    </a:lnTo>
                    <a:lnTo>
                      <a:pt y="0" x="252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96" name="Shape 4996"/>
              <p:cNvSpPr/>
              <p:nvPr/>
            </p:nvSpPr>
            <p:spPr>
              <a:xfrm>
                <a:off y="2444750" x="2705100"/>
                <a:ext cy="139700" cx="371475"/>
              </a:xfrm>
              <a:custGeom>
                <a:pathLst>
                  <a:path w="234" extrusionOk="0" h="88">
                    <a:moveTo>
                      <a:pt y="0" x="234"/>
                    </a:moveTo>
                    <a:lnTo>
                      <a:pt y="0" x="221"/>
                    </a:lnTo>
                    <a:lnTo>
                      <a:pt y="4" x="209"/>
                    </a:lnTo>
                    <a:lnTo>
                      <a:pt y="88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97" name="Shape 4997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98" name="Shape 4998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99" name="Shape 4999"/>
              <p:cNvSpPr/>
              <p:nvPr/>
            </p:nvSpPr>
            <p:spPr>
              <a:xfrm>
                <a:off y="2849561" x="1919286"/>
                <a:ext cy="1138237" cx="5432425"/>
              </a:xfrm>
              <a:custGeom>
                <a:pathLst>
                  <a:path w="3422" extrusionOk="0" h="717">
                    <a:moveTo>
                      <a:pt y="565" x="3422"/>
                    </a:moveTo>
                    <a:lnTo>
                      <a:pt y="585" x="3416"/>
                    </a:lnTo>
                    <a:lnTo>
                      <a:pt y="605" x="3410"/>
                    </a:lnTo>
                    <a:lnTo>
                      <a:pt y="626" x="3402"/>
                    </a:lnTo>
                    <a:lnTo>
                      <a:pt y="646" x="3394"/>
                    </a:lnTo>
                    <a:lnTo>
                      <a:pt y="663" x="3383"/>
                    </a:lnTo>
                    <a:lnTo>
                      <a:pt y="678" x="3372"/>
                    </a:lnTo>
                    <a:lnTo>
                      <a:pt y="685" x="3367"/>
                    </a:lnTo>
                    <a:lnTo>
                      <a:pt y="692" x="3360"/>
                    </a:lnTo>
                    <a:lnTo>
                      <a:pt y="697" x="3353"/>
                    </a:lnTo>
                    <a:lnTo>
                      <a:pt y="700" x="3346"/>
                    </a:lnTo>
                    <a:lnTo>
                      <a:pt y="707" x="3323"/>
                    </a:lnTo>
                    <a:lnTo>
                      <a:pt y="712" x="3299"/>
                    </a:lnTo>
                    <a:lnTo>
                      <a:pt y="715" x="3274"/>
                    </a:lnTo>
                    <a:lnTo>
                      <a:pt y="717" x="3247"/>
                    </a:lnTo>
                    <a:lnTo>
                      <a:pt y="717" x="3218"/>
                    </a:lnTo>
                    <a:lnTo>
                      <a:pt y="717" x="3188"/>
                    </a:lnTo>
                    <a:lnTo>
                      <a:pt y="717" x="3157"/>
                    </a:lnTo>
                    <a:lnTo>
                      <a:pt y="714" x="3127"/>
                    </a:lnTo>
                    <a:lnTo>
                      <a:pt y="709" x="3061"/>
                    </a:lnTo>
                    <a:lnTo>
                      <a:pt y="700" x="2995"/>
                    </a:lnTo>
                    <a:lnTo>
                      <a:pt y="690" x="2926"/>
                    </a:lnTo>
                    <a:lnTo>
                      <a:pt y="680" x="2857"/>
                    </a:lnTo>
                    <a:lnTo>
                      <a:pt y="666" x="2784"/>
                    </a:lnTo>
                    <a:lnTo>
                      <a:pt y="653" x="2713"/>
                    </a:lnTo>
                    <a:lnTo>
                      <a:pt y="638" x="2644"/>
                    </a:lnTo>
                    <a:lnTo>
                      <a:pt y="622" x="2573"/>
                    </a:lnTo>
                    <a:lnTo>
                      <a:pt y="607" x="2504"/>
                    </a:lnTo>
                    <a:lnTo>
                      <a:pt y="592" x="2436"/>
                    </a:lnTo>
                    <a:lnTo>
                      <a:pt y="577" x="2367"/>
                    </a:lnTo>
                    <a:lnTo>
                      <a:pt y="563" x="2296"/>
                    </a:lnTo>
                    <a:lnTo>
                      <a:pt y="357" x="1427"/>
                    </a:lnTo>
                    <a:lnTo>
                      <a:pt y="9" x="0"/>
                    </a:lnTo>
                    <a:lnTo>
                      <a:pt y="0" x="0"/>
                    </a:lnTo>
                    <a:lnTo>
                      <a:pt y="499" x="2375"/>
                    </a:lnTo>
                    <a:lnTo>
                      <a:pt y="502" x="2387"/>
                    </a:lnTo>
                    <a:lnTo>
                      <a:pt y="504" x="2391"/>
                    </a:lnTo>
                    <a:lnTo>
                      <a:pt y="506" x="2391"/>
                    </a:lnTo>
                    <a:lnTo>
                      <a:pt y="507" x="2387"/>
                    </a:lnTo>
                    <a:lnTo>
                      <a:pt y="507" x="2384"/>
                    </a:lnTo>
                    <a:lnTo>
                      <a:pt y="509" x="2384"/>
                    </a:lnTo>
                    <a:lnTo>
                      <a:pt y="511" x="2387"/>
                    </a:lnTo>
                    <a:lnTo>
                      <a:pt y="512" x="2399"/>
                    </a:lnTo>
                    <a:lnTo>
                      <a:pt y="524" x="2487"/>
                    </a:lnTo>
                    <a:lnTo>
                      <a:pt y="536" x="2600"/>
                    </a:lnTo>
                    <a:lnTo>
                      <a:pt y="546" x="2722"/>
                    </a:lnTo>
                    <a:lnTo>
                      <a:pt y="555" x="2847"/>
                    </a:lnTo>
                    <a:lnTo>
                      <a:pt y="560" x="2971"/>
                    </a:lnTo>
                    <a:lnTo>
                      <a:pt y="561" x="3034"/>
                    </a:lnTo>
                    <a:lnTo>
                      <a:pt y="561" x="3095"/>
                    </a:lnTo>
                    <a:lnTo>
                      <a:pt y="561" x="3152"/>
                    </a:lnTo>
                    <a:lnTo>
                      <a:pt y="560" x="3210"/>
                    </a:lnTo>
                    <a:lnTo>
                      <a:pt y="556" x="3264"/>
                    </a:lnTo>
                    <a:lnTo>
                      <a:pt y="553" x="3314"/>
                    </a:lnTo>
                    <a:lnTo>
                      <a:pt y="548" x="3361"/>
                    </a:lnTo>
                    <a:lnTo>
                      <a:pt y="540" x="3404"/>
                    </a:lnTo>
                    <a:lnTo>
                      <a:pt y="546" x="3407"/>
                    </a:lnTo>
                    <a:lnTo>
                      <a:pt y="553" x="3410"/>
                    </a:lnTo>
                    <a:lnTo>
                      <a:pt y="560" x="3416"/>
                    </a:lnTo>
                    <a:lnTo>
                      <a:pt y="565" x="342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00" name="Shape 5000"/>
              <p:cNvSpPr/>
              <p:nvPr/>
            </p:nvSpPr>
            <p:spPr>
              <a:xfrm>
                <a:off y="2860675" x="1919286"/>
                <a:ext cy="1177925" cx="5446711"/>
              </a:xfrm>
              <a:custGeom>
                <a:pathLst>
                  <a:path w="3431" extrusionOk="0" h="742">
                    <a:moveTo>
                      <a:pt y="558" x="3424"/>
                    </a:moveTo>
                    <a:lnTo>
                      <a:pt y="561" x="3427"/>
                    </a:lnTo>
                    <a:lnTo>
                      <a:pt y="563" x="3431"/>
                    </a:lnTo>
                    <a:lnTo>
                      <a:pt y="566" x="3426"/>
                    </a:lnTo>
                    <a:lnTo>
                      <a:pt y="570" x="3422"/>
                    </a:lnTo>
                    <a:lnTo>
                      <a:pt y="575" x="3419"/>
                    </a:lnTo>
                    <a:lnTo>
                      <a:pt y="582" x="3416"/>
                    </a:lnTo>
                    <a:lnTo>
                      <a:pt y="587" x="3416"/>
                    </a:lnTo>
                    <a:lnTo>
                      <a:pt y="593" x="3416"/>
                    </a:lnTo>
                    <a:lnTo>
                      <a:pt y="600" x="3417"/>
                    </a:lnTo>
                    <a:lnTo>
                      <a:pt y="607" x="3419"/>
                    </a:lnTo>
                    <a:lnTo>
                      <a:pt y="627" x="3414"/>
                    </a:lnTo>
                    <a:lnTo>
                      <a:pt y="646" x="3407"/>
                    </a:lnTo>
                    <a:lnTo>
                      <a:pt y="663" x="3400"/>
                    </a:lnTo>
                    <a:lnTo>
                      <a:pt y="680" x="3392"/>
                    </a:lnTo>
                    <a:lnTo>
                      <a:pt y="693" x="3382"/>
                    </a:lnTo>
                    <a:lnTo>
                      <a:pt y="707" x="3372"/>
                    </a:lnTo>
                    <a:lnTo>
                      <a:pt y="717" x="3360"/>
                    </a:lnTo>
                    <a:lnTo>
                      <a:pt y="725" x="3346"/>
                    </a:lnTo>
                    <a:lnTo>
                      <a:pt y="730" x="3323"/>
                    </a:lnTo>
                    <a:lnTo>
                      <a:pt y="735" x="3299"/>
                    </a:lnTo>
                    <a:lnTo>
                      <a:pt y="739" x="3274"/>
                    </a:lnTo>
                    <a:lnTo>
                      <a:pt y="740" x="3247"/>
                    </a:lnTo>
                    <a:lnTo>
                      <a:pt y="742" x="3218"/>
                    </a:lnTo>
                    <a:lnTo>
                      <a:pt y="742" x="3188"/>
                    </a:lnTo>
                    <a:lnTo>
                      <a:pt y="740" x="3157"/>
                    </a:lnTo>
                    <a:lnTo>
                      <a:pt y="739" x="3127"/>
                    </a:lnTo>
                    <a:lnTo>
                      <a:pt y="732" x="3061"/>
                    </a:lnTo>
                    <a:lnTo>
                      <a:pt y="725" x="2995"/>
                    </a:lnTo>
                    <a:lnTo>
                      <a:pt y="715" x="2926"/>
                    </a:lnTo>
                    <a:lnTo>
                      <a:pt y="705" x="2857"/>
                    </a:lnTo>
                    <a:lnTo>
                      <a:pt y="691" x="2784"/>
                    </a:lnTo>
                    <a:lnTo>
                      <a:pt y="678" x="2713"/>
                    </a:lnTo>
                    <a:lnTo>
                      <a:pt y="663" x="2644"/>
                    </a:lnTo>
                    <a:lnTo>
                      <a:pt y="647" x="2573"/>
                    </a:lnTo>
                    <a:lnTo>
                      <a:pt y="632" x="2504"/>
                    </a:lnTo>
                    <a:lnTo>
                      <a:pt y="617" x="2436"/>
                    </a:lnTo>
                    <a:lnTo>
                      <a:pt y="602" x="2367"/>
                    </a:lnTo>
                    <a:lnTo>
                      <a:pt y="587" x="2296"/>
                    </a:lnTo>
                    <a:lnTo>
                      <a:pt y="382" x="1427"/>
                    </a:lnTo>
                    <a:lnTo>
                      <a:pt y="34" x="0"/>
                    </a:lnTo>
                    <a:lnTo>
                      <a:pt y="0" x="0"/>
                    </a:lnTo>
                    <a:lnTo>
                      <a:pt y="524" x="2375"/>
                    </a:lnTo>
                    <a:lnTo>
                      <a:pt y="529" x="2408"/>
                    </a:lnTo>
                    <a:lnTo>
                      <a:pt y="533" x="2440"/>
                    </a:lnTo>
                    <a:lnTo>
                      <a:pt y="538" x="2472"/>
                    </a:lnTo>
                    <a:lnTo>
                      <a:pt y="541" x="2504"/>
                    </a:lnTo>
                    <a:lnTo>
                      <a:pt y="539" x="2505"/>
                    </a:lnTo>
                    <a:lnTo>
                      <a:pt y="538" x="2509"/>
                    </a:lnTo>
                    <a:lnTo>
                      <a:pt y="536" x="2514"/>
                    </a:lnTo>
                    <a:lnTo>
                      <a:pt y="536" x="2519"/>
                    </a:lnTo>
                    <a:lnTo>
                      <a:pt y="543" x="2585"/>
                    </a:lnTo>
                    <a:lnTo>
                      <a:pt y="546" x="2588"/>
                    </a:lnTo>
                    <a:lnTo>
                      <a:pt y="553" x="2590"/>
                    </a:lnTo>
                    <a:lnTo>
                      <a:pt y="563" x="2700"/>
                    </a:lnTo>
                    <a:lnTo>
                      <a:pt y="573" x="2806"/>
                    </a:lnTo>
                    <a:lnTo>
                      <a:pt y="578" x="2912"/>
                    </a:lnTo>
                    <a:lnTo>
                      <a:pt y="582" x="3015"/>
                    </a:lnTo>
                    <a:lnTo>
                      <a:pt y="582" x="3066"/>
                    </a:lnTo>
                    <a:lnTo>
                      <a:pt y="582" x="3115"/>
                    </a:lnTo>
                    <a:lnTo>
                      <a:pt y="580" x="3162"/>
                    </a:lnTo>
                    <a:lnTo>
                      <a:pt y="576" x="3210"/>
                    </a:lnTo>
                    <a:lnTo>
                      <a:pt y="573" x="3257"/>
                    </a:lnTo>
                    <a:lnTo>
                      <a:pt y="568" x="3301"/>
                    </a:lnTo>
                    <a:lnTo>
                      <a:pt y="561" x="3345"/>
                    </a:lnTo>
                    <a:lnTo>
                      <a:pt y="554" x="3385"/>
                    </a:lnTo>
                    <a:lnTo>
                      <a:pt y="558" x="3397"/>
                    </a:lnTo>
                    <a:lnTo>
                      <a:pt y="560" x="3405"/>
                    </a:lnTo>
                    <a:lnTo>
                      <a:pt y="560" x="3414"/>
                    </a:lnTo>
                    <a:lnTo>
                      <a:pt y="558" x="3424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01" name="Shape 5001"/>
              <p:cNvSpPr/>
              <p:nvPr/>
            </p:nvSpPr>
            <p:spPr>
              <a:xfrm>
                <a:off y="2001836" x="1905000"/>
                <a:ext cy="1592262" cx="5489575"/>
              </a:xfrm>
              <a:custGeom>
                <a:pathLst>
                  <a:path w="3458" extrusionOk="0" h="1003">
                    <a:moveTo>
                      <a:pt y="39" x="0"/>
                    </a:moveTo>
                    <a:lnTo>
                      <a:pt y="12" x="0"/>
                    </a:lnTo>
                    <a:lnTo>
                      <a:pt y="7" x="0"/>
                    </a:lnTo>
                    <a:lnTo>
                      <a:pt y="2" x="2"/>
                    </a:lnTo>
                    <a:lnTo>
                      <a:pt y="0" x="6"/>
                    </a:lnTo>
                    <a:lnTo>
                      <a:pt y="0" x="11"/>
                    </a:lnTo>
                    <a:lnTo>
                      <a:pt y="4" x="51"/>
                    </a:lnTo>
                    <a:lnTo>
                      <a:pt y="7" x="92"/>
                    </a:lnTo>
                    <a:lnTo>
                      <a:pt y="12" x="132"/>
                    </a:lnTo>
                    <a:lnTo>
                      <a:pt y="19" x="173"/>
                    </a:lnTo>
                    <a:lnTo>
                      <a:pt y="24" x="181"/>
                    </a:lnTo>
                    <a:lnTo>
                      <a:pt y="27" x="188"/>
                    </a:lnTo>
                    <a:lnTo>
                      <a:pt y="33" x="195"/>
                    </a:lnTo>
                    <a:lnTo>
                      <a:pt y="39" x="200"/>
                    </a:lnTo>
                    <a:lnTo>
                      <a:pt y="337" x="463"/>
                    </a:lnTo>
                    <a:lnTo>
                      <a:pt y="349" x="475"/>
                    </a:lnTo>
                    <a:lnTo>
                      <a:pt y="359" x="487"/>
                    </a:lnTo>
                    <a:lnTo>
                      <a:pt y="364" x="493"/>
                    </a:lnTo>
                    <a:lnTo>
                      <a:pt y="367" x="502"/>
                    </a:lnTo>
                    <a:lnTo>
                      <a:pt y="371" x="510"/>
                    </a:lnTo>
                    <a:lnTo>
                      <a:pt y="372" x="521"/>
                    </a:lnTo>
                    <a:lnTo>
                      <a:pt y="377" x="559"/>
                    </a:lnTo>
                    <a:lnTo>
                      <a:pt y="381" x="608"/>
                    </a:lnTo>
                    <a:lnTo>
                      <a:pt y="384" x="666"/>
                    </a:lnTo>
                    <a:lnTo>
                      <a:pt y="389" x="732"/>
                    </a:lnTo>
                    <a:lnTo>
                      <a:pt y="393" x="804"/>
                    </a:lnTo>
                    <a:lnTo>
                      <a:pt y="396" x="884"/>
                    </a:lnTo>
                    <a:lnTo>
                      <a:pt y="401" x="966"/>
                    </a:lnTo>
                    <a:lnTo>
                      <a:pt y="404" x="1052"/>
                    </a:lnTo>
                    <a:lnTo>
                      <a:pt y="408" x="1140"/>
                    </a:lnTo>
                    <a:lnTo>
                      <a:pt y="409" x="1230"/>
                    </a:lnTo>
                    <a:lnTo>
                      <a:pt y="413" x="1317"/>
                    </a:lnTo>
                    <a:lnTo>
                      <a:pt y="416" x="1405"/>
                    </a:lnTo>
                    <a:lnTo>
                      <a:pt y="418" x="1490"/>
                    </a:lnTo>
                    <a:lnTo>
                      <a:pt y="420" x="1571"/>
                    </a:lnTo>
                    <a:lnTo>
                      <a:pt y="421" x="1647"/>
                    </a:lnTo>
                    <a:lnTo>
                      <a:pt y="423" x="1716"/>
                    </a:lnTo>
                    <a:lnTo>
                      <a:pt y="431" x="1712"/>
                    </a:lnTo>
                    <a:lnTo>
                      <a:pt y="442" x="1711"/>
                    </a:lnTo>
                    <a:lnTo>
                      <a:pt y="450" x="1712"/>
                    </a:lnTo>
                    <a:lnTo>
                      <a:pt y="458" x="1716"/>
                    </a:lnTo>
                    <a:lnTo>
                      <a:pt y="491" x="1741"/>
                    </a:lnTo>
                    <a:lnTo>
                      <a:pt y="523" x="1767"/>
                    </a:lnTo>
                    <a:lnTo>
                      <a:pt y="553" x="1795"/>
                    </a:lnTo>
                    <a:lnTo>
                      <a:pt y="583" x="1824"/>
                    </a:lnTo>
                    <a:lnTo>
                      <a:pt y="614" x="1854"/>
                    </a:lnTo>
                    <a:lnTo>
                      <a:pt y="643" x="1885"/>
                    </a:lnTo>
                    <a:lnTo>
                      <a:pt y="670" x="1918"/>
                    </a:lnTo>
                    <a:lnTo>
                      <a:pt y="698" x="1952"/>
                    </a:lnTo>
                    <a:lnTo>
                      <a:pt y="707" x="1962"/>
                    </a:lnTo>
                    <a:lnTo>
                      <a:pt y="714" x="1976"/>
                    </a:lnTo>
                    <a:lnTo>
                      <a:pt y="717" x="1991"/>
                    </a:lnTo>
                    <a:lnTo>
                      <a:pt y="722" x="2006"/>
                    </a:lnTo>
                    <a:lnTo>
                      <a:pt y="793" x="2452"/>
                    </a:lnTo>
                    <a:lnTo>
                      <a:pt y="793" x="2481"/>
                    </a:lnTo>
                    <a:lnTo>
                      <a:pt y="793" x="2506"/>
                    </a:lnTo>
                    <a:lnTo>
                      <a:pt y="791" x="2533"/>
                    </a:lnTo>
                    <a:lnTo>
                      <a:pt y="790" x="2557"/>
                    </a:lnTo>
                    <a:lnTo>
                      <a:pt y="786" x="2580"/>
                    </a:lnTo>
                    <a:lnTo>
                      <a:pt y="781" x="2602"/>
                    </a:lnTo>
                    <a:lnTo>
                      <a:pt y="776" x="2624"/>
                    </a:lnTo>
                    <a:lnTo>
                      <a:pt y="769" x="2643"/>
                    </a:lnTo>
                    <a:lnTo>
                      <a:pt y="761" x="2661"/>
                    </a:lnTo>
                    <a:lnTo>
                      <a:pt y="752" x="2680"/>
                    </a:lnTo>
                    <a:lnTo>
                      <a:pt y="742" x="2695"/>
                    </a:lnTo>
                    <a:lnTo>
                      <a:pt y="732" x="2710"/>
                    </a:lnTo>
                    <a:lnTo>
                      <a:pt y="720" x="2724"/>
                    </a:lnTo>
                    <a:lnTo>
                      <a:pt y="707" x="2737"/>
                    </a:lnTo>
                    <a:lnTo>
                      <a:pt y="693" x="2747"/>
                    </a:lnTo>
                    <a:lnTo>
                      <a:pt y="678" x="2759"/>
                    </a:lnTo>
                    <a:lnTo>
                      <a:pt y="680" x="2769"/>
                    </a:lnTo>
                    <a:lnTo>
                      <a:pt y="683" x="2783"/>
                    </a:lnTo>
                    <a:lnTo>
                      <a:pt y="709" x="2903"/>
                    </a:lnTo>
                    <a:lnTo>
                      <a:pt y="734" x="3011"/>
                    </a:lnTo>
                    <a:lnTo>
                      <a:pt y="759" x="3109"/>
                    </a:lnTo>
                    <a:lnTo>
                      <a:pt y="785" x="3195"/>
                    </a:lnTo>
                    <a:lnTo>
                      <a:pt y="798" x="3235"/>
                    </a:lnTo>
                    <a:lnTo>
                      <a:pt y="812" x="3274"/>
                    </a:lnTo>
                    <a:lnTo>
                      <a:pt y="825" x="3310"/>
                    </a:lnTo>
                    <a:lnTo>
                      <a:pt y="840" x="3343"/>
                    </a:lnTo>
                    <a:lnTo>
                      <a:pt y="854" x="3374"/>
                    </a:lnTo>
                    <a:lnTo>
                      <a:pt y="867" x="3404"/>
                    </a:lnTo>
                    <a:lnTo>
                      <a:pt y="881" x="3433"/>
                    </a:lnTo>
                    <a:lnTo>
                      <a:pt y="896" x="3458"/>
                    </a:lnTo>
                    <a:lnTo>
                      <a:pt y="906" x="3446"/>
                    </a:lnTo>
                    <a:lnTo>
                      <a:pt y="916" x="3436"/>
                    </a:lnTo>
                    <a:lnTo>
                      <a:pt y="928" x="3428"/>
                    </a:lnTo>
                    <a:lnTo>
                      <a:pt y="940" x="3421"/>
                    </a:lnTo>
                    <a:lnTo>
                      <a:pt y="954" x="3416"/>
                    </a:lnTo>
                    <a:lnTo>
                      <a:pt y="967" x="3411"/>
                    </a:lnTo>
                    <a:lnTo>
                      <a:pt y="981" x="3408"/>
                    </a:lnTo>
                    <a:lnTo>
                      <a:pt y="994" x="3404"/>
                    </a:lnTo>
                    <a:lnTo>
                      <a:pt y="1003" x="3403"/>
                    </a:lnTo>
                    <a:lnTo>
                      <a:pt y="996" x="3328"/>
                    </a:lnTo>
                    <a:lnTo>
                      <a:pt y="997" x="3315"/>
                    </a:lnTo>
                    <a:lnTo>
                      <a:pt y="999" x="3296"/>
                    </a:lnTo>
                    <a:lnTo>
                      <a:pt y="997" x="3276"/>
                    </a:lnTo>
                    <a:lnTo>
                      <a:pt y="994" x="3252"/>
                    </a:lnTo>
                    <a:lnTo>
                      <a:pt y="986" x="3203"/>
                    </a:lnTo>
                    <a:lnTo>
                      <a:pt y="979" x="3153"/>
                    </a:lnTo>
                    <a:lnTo>
                      <a:pt y="970" x="3095"/>
                    </a:lnTo>
                    <a:lnTo>
                      <a:pt y="962" x="3036"/>
                    </a:lnTo>
                    <a:lnTo>
                      <a:pt y="952" x="2972"/>
                    </a:lnTo>
                    <a:lnTo>
                      <a:pt y="942" x="2906"/>
                    </a:lnTo>
                    <a:lnTo>
                      <a:pt y="930" x="2839"/>
                    </a:lnTo>
                    <a:lnTo>
                      <a:pt y="918" x="2768"/>
                    </a:lnTo>
                    <a:lnTo>
                      <a:pt y="903" x="2693"/>
                    </a:lnTo>
                    <a:lnTo>
                      <a:pt y="889" x="2619"/>
                    </a:lnTo>
                    <a:lnTo>
                      <a:pt y="874" x="2540"/>
                    </a:lnTo>
                    <a:lnTo>
                      <a:pt y="857" x="2460"/>
                    </a:lnTo>
                    <a:lnTo>
                      <a:pt y="840" x="2378"/>
                    </a:lnTo>
                    <a:lnTo>
                      <a:pt y="822" x="2292"/>
                    </a:lnTo>
                    <a:lnTo>
                      <a:pt y="803" x="2206"/>
                    </a:lnTo>
                    <a:lnTo>
                      <a:pt y="785" x="2116"/>
                    </a:lnTo>
                    <a:lnTo>
                      <a:pt y="764" x="2025"/>
                    </a:lnTo>
                    <a:lnTo>
                      <a:pt y="742" x="1932"/>
                    </a:lnTo>
                    <a:lnTo>
                      <a:pt y="430" x="569"/>
                    </a:lnTo>
                    <a:lnTo>
                      <a:pt y="425" x="549"/>
                    </a:lnTo>
                    <a:lnTo>
                      <a:pt y="418" x="529"/>
                    </a:lnTo>
                    <a:lnTo>
                      <a:pt y="409" x="510"/>
                    </a:lnTo>
                    <a:lnTo>
                      <a:pt y="401" x="492"/>
                    </a:lnTo>
                    <a:lnTo>
                      <a:pt y="391" x="473"/>
                    </a:lnTo>
                    <a:lnTo>
                      <a:pt y="379" x="456"/>
                    </a:lnTo>
                    <a:lnTo>
                      <a:pt y="365" x="439"/>
                    </a:lnTo>
                    <a:lnTo>
                      <a:pt y="352" x="423"/>
                    </a:lnTo>
                    <a:lnTo>
                      <a:pt y="323" x="392"/>
                    </a:lnTo>
                    <a:lnTo>
                      <a:pt y="291" x="362"/>
                    </a:lnTo>
                    <a:lnTo>
                      <a:pt y="257" x="331"/>
                    </a:lnTo>
                    <a:lnTo>
                      <a:pt y="224" x="301"/>
                    </a:lnTo>
                    <a:lnTo>
                      <a:pt y="190" x="271"/>
                    </a:lnTo>
                    <a:lnTo>
                      <a:pt y="158" x="240"/>
                    </a:lnTo>
                    <a:lnTo>
                      <a:pt y="142" x="223"/>
                    </a:lnTo>
                    <a:lnTo>
                      <a:pt y="127" x="206"/>
                    </a:lnTo>
                    <a:lnTo>
                      <a:pt y="114" x="190"/>
                    </a:lnTo>
                    <a:lnTo>
                      <a:pt y="100" x="171"/>
                    </a:lnTo>
                    <a:lnTo>
                      <a:pt y="88" x="154"/>
                    </a:lnTo>
                    <a:lnTo>
                      <a:pt y="76" x="134"/>
                    </a:lnTo>
                    <a:lnTo>
                      <a:pt y="66" x="114"/>
                    </a:lnTo>
                    <a:lnTo>
                      <a:pt y="58" x="93"/>
                    </a:lnTo>
                    <a:lnTo>
                      <a:pt y="51" x="71"/>
                    </a:lnTo>
                    <a:lnTo>
                      <a:pt y="46" x="49"/>
                    </a:lnTo>
                    <a:lnTo>
                      <a:pt y="41" x="26"/>
                    </a:lnTo>
                    <a:lnTo>
                      <a:pt y="39" x="0"/>
                    </a:lnTo>
                    <a:close/>
                  </a:path>
                </a:pathLst>
              </a:custGeom>
              <a:solidFill>
                <a:srgbClr val="F8C4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02" name="Shape 5002"/>
              <p:cNvSpPr/>
              <p:nvPr/>
            </p:nvSpPr>
            <p:spPr>
              <a:xfrm>
                <a:off y="2649536" x="3752850"/>
                <a:ext cy="747712" cx="3192461"/>
              </a:xfrm>
              <a:custGeom>
                <a:pathLst>
                  <a:path w="2011" extrusionOk="0" h="471">
                    <a:moveTo>
                      <a:pt y="0" x="0"/>
                    </a:moveTo>
                    <a:lnTo>
                      <a:pt y="3" x="72"/>
                    </a:lnTo>
                    <a:lnTo>
                      <a:pt y="5" x="147"/>
                    </a:lnTo>
                    <a:lnTo>
                      <a:pt y="6" x="219"/>
                    </a:lnTo>
                    <a:lnTo>
                      <a:pt y="10" x="292"/>
                    </a:lnTo>
                    <a:lnTo>
                      <a:pt y="10" x="363"/>
                    </a:lnTo>
                    <a:lnTo>
                      <a:pt y="12" x="430"/>
                    </a:lnTo>
                    <a:lnTo>
                      <a:pt y="13" x="494"/>
                    </a:lnTo>
                    <a:lnTo>
                      <a:pt y="15" x="552"/>
                    </a:lnTo>
                    <a:lnTo>
                      <a:pt y="23" x="548"/>
                    </a:lnTo>
                    <a:lnTo>
                      <a:pt y="34" x="547"/>
                    </a:lnTo>
                    <a:lnTo>
                      <a:pt y="42" x="548"/>
                    </a:lnTo>
                    <a:lnTo>
                      <a:pt y="50" x="552"/>
                    </a:lnTo>
                    <a:lnTo>
                      <a:pt y="83" x="577"/>
                    </a:lnTo>
                    <a:lnTo>
                      <a:pt y="115" x="603"/>
                    </a:lnTo>
                    <a:lnTo>
                      <a:pt y="145" x="631"/>
                    </a:lnTo>
                    <a:lnTo>
                      <a:pt y="175" x="660"/>
                    </a:lnTo>
                    <a:lnTo>
                      <a:pt y="206" x="690"/>
                    </a:lnTo>
                    <a:lnTo>
                      <a:pt y="235" x="721"/>
                    </a:lnTo>
                    <a:lnTo>
                      <a:pt y="262" x="754"/>
                    </a:lnTo>
                    <a:lnTo>
                      <a:pt y="290" x="788"/>
                    </a:lnTo>
                    <a:lnTo>
                      <a:pt y="299" x="798"/>
                    </a:lnTo>
                    <a:lnTo>
                      <a:pt y="306" x="812"/>
                    </a:lnTo>
                    <a:lnTo>
                      <a:pt y="309" x="827"/>
                    </a:lnTo>
                    <a:lnTo>
                      <a:pt y="314" x="842"/>
                    </a:lnTo>
                    <a:lnTo>
                      <a:pt y="385" x="1288"/>
                    </a:lnTo>
                    <a:lnTo>
                      <a:pt y="385" x="1317"/>
                    </a:lnTo>
                    <a:lnTo>
                      <a:pt y="385" x="1342"/>
                    </a:lnTo>
                    <a:lnTo>
                      <a:pt y="383" x="1369"/>
                    </a:lnTo>
                    <a:lnTo>
                      <a:pt y="382" x="1393"/>
                    </a:lnTo>
                    <a:lnTo>
                      <a:pt y="378" x="1416"/>
                    </a:lnTo>
                    <a:lnTo>
                      <a:pt y="373" x="1438"/>
                    </a:lnTo>
                    <a:lnTo>
                      <a:pt y="368" x="1460"/>
                    </a:lnTo>
                    <a:lnTo>
                      <a:pt y="361" x="1479"/>
                    </a:lnTo>
                    <a:lnTo>
                      <a:pt y="353" x="1497"/>
                    </a:lnTo>
                    <a:lnTo>
                      <a:pt y="344" x="1516"/>
                    </a:lnTo>
                    <a:lnTo>
                      <a:pt y="334" x="1531"/>
                    </a:lnTo>
                    <a:lnTo>
                      <a:pt y="324" x="1546"/>
                    </a:lnTo>
                    <a:lnTo>
                      <a:pt y="312" x="1560"/>
                    </a:lnTo>
                    <a:lnTo>
                      <a:pt y="299" x="1573"/>
                    </a:lnTo>
                    <a:lnTo>
                      <a:pt y="285" x="1583"/>
                    </a:lnTo>
                    <a:lnTo>
                      <a:pt y="270" x="1595"/>
                    </a:lnTo>
                    <a:lnTo>
                      <a:pt y="272" x="1605"/>
                    </a:lnTo>
                    <a:lnTo>
                      <a:pt y="275" x="1619"/>
                    </a:lnTo>
                    <a:lnTo>
                      <a:pt y="287" x="1676"/>
                    </a:lnTo>
                    <a:lnTo>
                      <a:pt y="299" x="1730"/>
                    </a:lnTo>
                    <a:lnTo>
                      <a:pt y="311" x="1783"/>
                    </a:lnTo>
                    <a:lnTo>
                      <a:pt y="322" x="1833"/>
                    </a:lnTo>
                    <a:lnTo>
                      <a:pt y="334" x="1881"/>
                    </a:lnTo>
                    <a:lnTo>
                      <a:pt y="346" x="1926"/>
                    </a:lnTo>
                    <a:lnTo>
                      <a:pt y="358" x="1970"/>
                    </a:lnTo>
                    <a:lnTo>
                      <a:pt y="371" x="2011"/>
                    </a:lnTo>
                    <a:lnTo>
                      <a:pt y="383" x="1992"/>
                    </a:lnTo>
                    <a:lnTo>
                      <a:pt y="397" x="1973"/>
                    </a:lnTo>
                    <a:lnTo>
                      <a:pt y="407" x="1952"/>
                    </a:lnTo>
                    <a:lnTo>
                      <a:pt y="417" x="1930"/>
                    </a:lnTo>
                    <a:lnTo>
                      <a:pt y="426" x="1908"/>
                    </a:lnTo>
                    <a:lnTo>
                      <a:pt y="434" x="1884"/>
                    </a:lnTo>
                    <a:lnTo>
                      <a:pt y="441" x="1859"/>
                    </a:lnTo>
                    <a:lnTo>
                      <a:pt y="448" x="1833"/>
                    </a:lnTo>
                    <a:lnTo>
                      <a:pt y="458" x="1779"/>
                    </a:lnTo>
                    <a:lnTo>
                      <a:pt y="464" x="1725"/>
                    </a:lnTo>
                    <a:lnTo>
                      <a:pt y="469" x="1670"/>
                    </a:lnTo>
                    <a:lnTo>
                      <a:pt y="471" x="1614"/>
                    </a:lnTo>
                    <a:lnTo>
                      <a:pt y="471" x="1560"/>
                    </a:lnTo>
                    <a:lnTo>
                      <a:pt y="469" x="1506"/>
                    </a:lnTo>
                    <a:lnTo>
                      <a:pt y="466" x="1455"/>
                    </a:lnTo>
                    <a:lnTo>
                      <a:pt y="463" x="1408"/>
                    </a:lnTo>
                    <a:lnTo>
                      <a:pt y="453" x="1325"/>
                    </a:lnTo>
                    <a:lnTo>
                      <a:pt y="444" x="1268"/>
                    </a:lnTo>
                    <a:lnTo>
                      <a:pt y="431" x="1209"/>
                    </a:lnTo>
                    <a:lnTo>
                      <a:pt y="419" x="1148"/>
                    </a:lnTo>
                    <a:lnTo>
                      <a:pt y="405" x="1087"/>
                    </a:lnTo>
                    <a:lnTo>
                      <a:pt y="392" x="1026"/>
                    </a:lnTo>
                    <a:lnTo>
                      <a:pt y="378" x="962"/>
                    </a:lnTo>
                    <a:lnTo>
                      <a:pt y="365" x="898"/>
                    </a:lnTo>
                    <a:lnTo>
                      <a:pt y="350" x="834"/>
                    </a:lnTo>
                    <a:lnTo>
                      <a:pt y="334" x="768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03" name="Shape 5003"/>
              <p:cNvSpPr/>
              <p:nvPr/>
            </p:nvSpPr>
            <p:spPr>
              <a:xfrm>
                <a:off y="2670175" x="4430712"/>
                <a:ext cy="668337" cx="2214561"/>
              </a:xfrm>
              <a:custGeom>
                <a:pathLst>
                  <a:path w="1395" extrusionOk="0" h="421">
                    <a:moveTo>
                      <a:pt y="0" x="2"/>
                    </a:moveTo>
                    <a:lnTo>
                      <a:pt y="0" x="30"/>
                    </a:lnTo>
                    <a:lnTo>
                      <a:pt y="0" x="66"/>
                    </a:lnTo>
                    <a:lnTo>
                      <a:pt y="2" x="98"/>
                    </a:lnTo>
                    <a:lnTo>
                      <a:pt y="2" x="125"/>
                    </a:lnTo>
                    <a:lnTo>
                      <a:pt y="10" x="121"/>
                    </a:lnTo>
                    <a:lnTo>
                      <a:pt y="21" x="120"/>
                    </a:lnTo>
                    <a:lnTo>
                      <a:pt y="29" x="121"/>
                    </a:lnTo>
                    <a:lnTo>
                      <a:pt y="37" x="125"/>
                    </a:lnTo>
                    <a:lnTo>
                      <a:pt y="70" x="150"/>
                    </a:lnTo>
                    <a:lnTo>
                      <a:pt y="102" x="176"/>
                    </a:lnTo>
                    <a:lnTo>
                      <a:pt y="132" x="204"/>
                    </a:lnTo>
                    <a:lnTo>
                      <a:pt y="162" x="233"/>
                    </a:lnTo>
                    <a:lnTo>
                      <a:pt y="193" x="263"/>
                    </a:lnTo>
                    <a:lnTo>
                      <a:pt y="222" x="294"/>
                    </a:lnTo>
                    <a:lnTo>
                      <a:pt y="249" x="327"/>
                    </a:lnTo>
                    <a:lnTo>
                      <a:pt y="277" x="361"/>
                    </a:lnTo>
                    <a:lnTo>
                      <a:pt y="286" x="371"/>
                    </a:lnTo>
                    <a:lnTo>
                      <a:pt y="293" x="385"/>
                    </a:lnTo>
                    <a:lnTo>
                      <a:pt y="296" x="400"/>
                    </a:lnTo>
                    <a:lnTo>
                      <a:pt y="301" x="415"/>
                    </a:lnTo>
                    <a:lnTo>
                      <a:pt y="372" x="861"/>
                    </a:lnTo>
                    <a:lnTo>
                      <a:pt y="372" x="890"/>
                    </a:lnTo>
                    <a:lnTo>
                      <a:pt y="372" x="915"/>
                    </a:lnTo>
                    <a:lnTo>
                      <a:pt y="370" x="942"/>
                    </a:lnTo>
                    <a:lnTo>
                      <a:pt y="369" x="966"/>
                    </a:lnTo>
                    <a:lnTo>
                      <a:pt y="365" x="989"/>
                    </a:lnTo>
                    <a:lnTo>
                      <a:pt y="360" x="1011"/>
                    </a:lnTo>
                    <a:lnTo>
                      <a:pt y="355" x="1033"/>
                    </a:lnTo>
                    <a:lnTo>
                      <a:pt y="348" x="1052"/>
                    </a:lnTo>
                    <a:lnTo>
                      <a:pt y="340" x="1070"/>
                    </a:lnTo>
                    <a:lnTo>
                      <a:pt y="331" x="1089"/>
                    </a:lnTo>
                    <a:lnTo>
                      <a:pt y="321" x="1104"/>
                    </a:lnTo>
                    <a:lnTo>
                      <a:pt y="311" x="1119"/>
                    </a:lnTo>
                    <a:lnTo>
                      <a:pt y="299" x="1133"/>
                    </a:lnTo>
                    <a:lnTo>
                      <a:pt y="286" x="1146"/>
                    </a:lnTo>
                    <a:lnTo>
                      <a:pt y="272" x="1156"/>
                    </a:lnTo>
                    <a:lnTo>
                      <a:pt y="257" x="1168"/>
                    </a:lnTo>
                    <a:lnTo>
                      <a:pt y="259" x="1178"/>
                    </a:lnTo>
                    <a:lnTo>
                      <a:pt y="262" x="1192"/>
                    </a:lnTo>
                    <a:lnTo>
                      <a:pt y="272" x="1246"/>
                    </a:lnTo>
                    <a:lnTo>
                      <a:pt y="284" x="1297"/>
                    </a:lnTo>
                    <a:lnTo>
                      <a:pt y="294" x="1347"/>
                    </a:lnTo>
                    <a:lnTo>
                      <a:pt y="306" x="1395"/>
                    </a:lnTo>
                    <a:lnTo>
                      <a:pt y="316" x="1388"/>
                    </a:lnTo>
                    <a:lnTo>
                      <a:pt y="325" x="1381"/>
                    </a:lnTo>
                    <a:lnTo>
                      <a:pt y="333" x="1373"/>
                    </a:lnTo>
                    <a:lnTo>
                      <a:pt y="342" x="1361"/>
                    </a:lnTo>
                    <a:lnTo>
                      <a:pt y="348" x="1349"/>
                    </a:lnTo>
                    <a:lnTo>
                      <a:pt y="357" x="1335"/>
                    </a:lnTo>
                    <a:lnTo>
                      <a:pt y="364" x="1322"/>
                    </a:lnTo>
                    <a:lnTo>
                      <a:pt y="370" x="1307"/>
                    </a:lnTo>
                    <a:lnTo>
                      <a:pt y="382" x="1271"/>
                    </a:lnTo>
                    <a:lnTo>
                      <a:pt y="392" x="1234"/>
                    </a:lnTo>
                    <a:lnTo>
                      <a:pt y="401" x="1195"/>
                    </a:lnTo>
                    <a:lnTo>
                      <a:pt y="407" x="1153"/>
                    </a:lnTo>
                    <a:lnTo>
                      <a:pt y="413" x="1111"/>
                    </a:lnTo>
                    <a:lnTo>
                      <a:pt y="418" x="1067"/>
                    </a:lnTo>
                    <a:lnTo>
                      <a:pt y="421" x="1025"/>
                    </a:lnTo>
                    <a:lnTo>
                      <a:pt y="421" x="984"/>
                    </a:lnTo>
                    <a:lnTo>
                      <a:pt y="421" x="944"/>
                    </a:lnTo>
                    <a:lnTo>
                      <a:pt y="419" x="908"/>
                    </a:lnTo>
                    <a:lnTo>
                      <a:pt y="418" x="875"/>
                    </a:lnTo>
                    <a:lnTo>
                      <a:pt y="413" x="847"/>
                    </a:lnTo>
                    <a:lnTo>
                      <a:pt y="318" x="388"/>
                    </a:lnTo>
                    <a:lnTo>
                      <a:pt y="320" x="385"/>
                    </a:lnTo>
                    <a:lnTo>
                      <a:pt y="318" x="380"/>
                    </a:lnTo>
                    <a:lnTo>
                      <a:pt y="315" x="371"/>
                    </a:lnTo>
                    <a:lnTo>
                      <a:pt y="311" x="363"/>
                    </a:lnTo>
                    <a:lnTo>
                      <a:pt y="298" x="341"/>
                    </a:lnTo>
                    <a:lnTo>
                      <a:pt y="281" x="312"/>
                    </a:lnTo>
                    <a:lnTo>
                      <a:pt y="260" x="282"/>
                    </a:lnTo>
                    <a:lnTo>
                      <a:pt y="237" x="248"/>
                    </a:lnTo>
                    <a:lnTo>
                      <a:pt y="210" x="213"/>
                    </a:lnTo>
                    <a:lnTo>
                      <a:pt y="183" x="176"/>
                    </a:lnTo>
                    <a:lnTo>
                      <a:pt y="154" x="140"/>
                    </a:lnTo>
                    <a:lnTo>
                      <a:pt y="125" x="106"/>
                    </a:lnTo>
                    <a:lnTo>
                      <a:pt y="98" x="76"/>
                    </a:lnTo>
                    <a:lnTo>
                      <a:pt y="73" x="49"/>
                    </a:lnTo>
                    <a:lnTo>
                      <a:pt y="49" x="25"/>
                    </a:lnTo>
                    <a:lnTo>
                      <a:pt y="29" x="10"/>
                    </a:lnTo>
                    <a:lnTo>
                      <a:pt y="19" x="5"/>
                    </a:lnTo>
                    <a:lnTo>
                      <a:pt y="12" x="2"/>
                    </a:lnTo>
                    <a:lnTo>
                      <a:pt y="5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04" name="Shape 5004"/>
              <p:cNvSpPr/>
              <p:nvPr/>
            </p:nvSpPr>
            <p:spPr>
              <a:xfrm>
                <a:off y="2673350" x="4610100"/>
                <a:ext cy="603250" cx="1690686"/>
              </a:xfrm>
              <a:custGeom>
                <a:pathLst>
                  <a:path w="1065" extrusionOk="0" h="380">
                    <a:moveTo>
                      <a:pt y="0" x="5"/>
                    </a:moveTo>
                    <a:lnTo>
                      <a:pt y="0" x="12"/>
                    </a:lnTo>
                    <a:lnTo>
                      <a:pt y="8" x="8"/>
                    </a:lnTo>
                    <a:lnTo>
                      <a:pt y="19" x="7"/>
                    </a:lnTo>
                    <a:lnTo>
                      <a:pt y="27" x="8"/>
                    </a:lnTo>
                    <a:lnTo>
                      <a:pt y="35" x="12"/>
                    </a:lnTo>
                    <a:lnTo>
                      <a:pt y="68" x="37"/>
                    </a:lnTo>
                    <a:lnTo>
                      <a:pt y="100" x="63"/>
                    </a:lnTo>
                    <a:lnTo>
                      <a:pt y="130" x="91"/>
                    </a:lnTo>
                    <a:lnTo>
                      <a:pt y="160" x="120"/>
                    </a:lnTo>
                    <a:lnTo>
                      <a:pt y="191" x="150"/>
                    </a:lnTo>
                    <a:lnTo>
                      <a:pt y="220" x="181"/>
                    </a:lnTo>
                    <a:lnTo>
                      <a:pt y="247" x="214"/>
                    </a:lnTo>
                    <a:lnTo>
                      <a:pt y="275" x="248"/>
                    </a:lnTo>
                    <a:lnTo>
                      <a:pt y="284" x="258"/>
                    </a:lnTo>
                    <a:lnTo>
                      <a:pt y="291" x="272"/>
                    </a:lnTo>
                    <a:lnTo>
                      <a:pt y="294" x="287"/>
                    </a:lnTo>
                    <a:lnTo>
                      <a:pt y="299" x="302"/>
                    </a:lnTo>
                    <a:lnTo>
                      <a:pt y="370" x="748"/>
                    </a:lnTo>
                    <a:lnTo>
                      <a:pt y="370" x="777"/>
                    </a:lnTo>
                    <a:lnTo>
                      <a:pt y="370" x="802"/>
                    </a:lnTo>
                    <a:lnTo>
                      <a:pt y="368" x="829"/>
                    </a:lnTo>
                    <a:lnTo>
                      <a:pt y="367" x="853"/>
                    </a:lnTo>
                    <a:lnTo>
                      <a:pt y="363" x="876"/>
                    </a:lnTo>
                    <a:lnTo>
                      <a:pt y="358" x="898"/>
                    </a:lnTo>
                    <a:lnTo>
                      <a:pt y="353" x="920"/>
                    </a:lnTo>
                    <a:lnTo>
                      <a:pt y="346" x="939"/>
                    </a:lnTo>
                    <a:lnTo>
                      <a:pt y="338" x="957"/>
                    </a:lnTo>
                    <a:lnTo>
                      <a:pt y="329" x="976"/>
                    </a:lnTo>
                    <a:lnTo>
                      <a:pt y="319" x="991"/>
                    </a:lnTo>
                    <a:lnTo>
                      <a:pt y="309" x="1006"/>
                    </a:lnTo>
                    <a:lnTo>
                      <a:pt y="297" x="1020"/>
                    </a:lnTo>
                    <a:lnTo>
                      <a:pt y="284" x="1033"/>
                    </a:lnTo>
                    <a:lnTo>
                      <a:pt y="270" x="1043"/>
                    </a:lnTo>
                    <a:lnTo>
                      <a:pt y="255" x="1055"/>
                    </a:lnTo>
                    <a:lnTo>
                      <a:pt y="257" x="1060"/>
                    </a:lnTo>
                    <a:lnTo>
                      <a:pt y="257" x="1065"/>
                    </a:lnTo>
                    <a:lnTo>
                      <a:pt y="277" x="1052"/>
                    </a:lnTo>
                    <a:lnTo>
                      <a:pt y="296" x="1035"/>
                    </a:lnTo>
                    <a:lnTo>
                      <a:pt y="311" x="1016"/>
                    </a:lnTo>
                    <a:lnTo>
                      <a:pt y="324" x="998"/>
                    </a:lnTo>
                    <a:lnTo>
                      <a:pt y="336" x="978"/>
                    </a:lnTo>
                    <a:lnTo>
                      <a:pt y="346" x="956"/>
                    </a:lnTo>
                    <a:lnTo>
                      <a:pt y="356" x="934"/>
                    </a:lnTo>
                    <a:lnTo>
                      <a:pt y="363" x="910"/>
                    </a:lnTo>
                    <a:lnTo>
                      <a:pt y="368" x="888"/>
                    </a:lnTo>
                    <a:lnTo>
                      <a:pt y="373" x="866"/>
                    </a:lnTo>
                    <a:lnTo>
                      <a:pt y="377" x="844"/>
                    </a:lnTo>
                    <a:lnTo>
                      <a:pt y="378" x="822"/>
                    </a:lnTo>
                    <a:lnTo>
                      <a:pt y="380" x="802"/>
                    </a:lnTo>
                    <a:lnTo>
                      <a:pt y="380" x="782"/>
                    </a:lnTo>
                    <a:lnTo>
                      <a:pt y="378" x="763"/>
                    </a:lnTo>
                    <a:lnTo>
                      <a:pt y="377" x="748"/>
                    </a:lnTo>
                    <a:lnTo>
                      <a:pt y="304" x="299"/>
                    </a:lnTo>
                    <a:lnTo>
                      <a:pt y="301" x="284"/>
                    </a:lnTo>
                    <a:lnTo>
                      <a:pt y="296" x="269"/>
                    </a:lnTo>
                    <a:lnTo>
                      <a:pt y="289" x="255"/>
                    </a:lnTo>
                    <a:lnTo>
                      <a:pt y="280" x="243"/>
                    </a:lnTo>
                    <a:lnTo>
                      <a:pt y="258" x="216"/>
                    </a:lnTo>
                    <a:lnTo>
                      <a:pt y="231" x="186"/>
                    </a:lnTo>
                    <a:lnTo>
                      <a:pt y="203" x="154"/>
                    </a:lnTo>
                    <a:lnTo>
                      <a:pt y="171" x="120"/>
                    </a:lnTo>
                    <a:lnTo>
                      <a:pt y="137" x="88"/>
                    </a:lnTo>
                    <a:lnTo>
                      <a:pt y="103" x="56"/>
                    </a:lnTo>
                    <a:lnTo>
                      <a:pt y="71" x="29"/>
                    </a:lnTo>
                    <a:lnTo>
                      <a:pt y="39" x="7"/>
                    </a:lnTo>
                    <a:lnTo>
                      <a:pt y="32" x="3"/>
                    </a:lnTo>
                    <a:lnTo>
                      <a:pt y="25" x="0"/>
                    </a:lnTo>
                    <a:lnTo>
                      <a:pt y="20" x="0"/>
                    </a:lnTo>
                    <a:lnTo>
                      <a:pt y="17" x="0"/>
                    </a:lnTo>
                    <a:lnTo>
                      <a:pt y="8" x="2"/>
                    </a:lnTo>
                    <a:lnTo>
                      <a:pt y="0" x="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05" name="Shape 5005"/>
              <p:cNvSpPr/>
              <p:nvPr/>
            </p:nvSpPr>
            <p:spPr>
              <a:xfrm>
                <a:off y="3421062" x="7389811"/>
                <a:ext cy="6350" cx="11111"/>
              </a:xfrm>
              <a:custGeom>
                <a:pathLst>
                  <a:path w="7" extrusionOk="0" h="4">
                    <a:moveTo>
                      <a:pt y="4" x="7"/>
                    </a:move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lnTo>
                      <a:pt y="2" x="5"/>
                    </a:lnTo>
                    <a:lnTo>
                      <a:pt y="4" x="7"/>
                    </a:lnTo>
                    <a:close/>
                  </a:path>
                </a:pathLst>
              </a:custGeom>
              <a:solidFill>
                <a:srgbClr val="5A575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06" name="Shape 5006"/>
              <p:cNvSpPr/>
              <p:nvPr/>
            </p:nvSpPr>
            <p:spPr>
              <a:xfrm>
                <a:off y="3424237" x="7386636"/>
                <a:ext cy="7936" cx="22225"/>
              </a:xfrm>
              <a:custGeom>
                <a:pathLst>
                  <a:path w="14" extrusionOk="0" h="5">
                    <a:moveTo>
                      <a:pt y="0" x="4"/>
                    </a:moveTo>
                    <a:lnTo>
                      <a:pt y="0" x="5"/>
                    </a:lnTo>
                    <a:lnTo>
                      <a:pt y="2" x="9"/>
                    </a:lnTo>
                    <a:lnTo>
                      <a:pt y="5" x="14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5B595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07" name="Shape 5007"/>
              <p:cNvSpPr/>
              <p:nvPr/>
            </p:nvSpPr>
            <p:spPr>
              <a:xfrm>
                <a:off y="3427412" x="7386636"/>
                <a:ext cy="7936" cx="30161"/>
              </a:xfrm>
              <a:custGeom>
                <a:pathLst>
                  <a:path w="19" extrusionOk="0" h="5">
                    <a:moveTo>
                      <a:pt y="0" x="2"/>
                    </a:moveTo>
                    <a:lnTo>
                      <a:pt y="0" x="9"/>
                    </a:lnTo>
                    <a:lnTo>
                      <a:pt y="3" x="14"/>
                    </a:lnTo>
                    <a:lnTo>
                      <a:pt y="5" x="19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5F5D5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08" name="Shape 5008"/>
              <p:cNvSpPr/>
              <p:nvPr/>
            </p:nvSpPr>
            <p:spPr>
              <a:xfrm>
                <a:off y="3427412" x="7385050"/>
                <a:ext cy="12700" cx="36511"/>
              </a:xfrm>
              <a:custGeom>
                <a:pathLst>
                  <a:path w="23" extrusionOk="0" h="8">
                    <a:moveTo>
                      <a:pt y="0" x="1"/>
                    </a:moveTo>
                    <a:lnTo>
                      <a:pt y="3" x="15"/>
                    </a:lnTo>
                    <a:lnTo>
                      <a:pt y="5" x="18"/>
                    </a:lnTo>
                    <a:lnTo>
                      <a:pt y="8" x="23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625F5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09" name="Shape 5009"/>
              <p:cNvSpPr/>
              <p:nvPr/>
            </p:nvSpPr>
            <p:spPr>
              <a:xfrm>
                <a:off y="3429000" x="7381875"/>
                <a:ext cy="14286" cx="42862"/>
              </a:xfrm>
              <a:custGeom>
                <a:pathLst>
                  <a:path w="27" extrusionOk="0" h="9">
                    <a:moveTo>
                      <a:pt y="0" x="3"/>
                    </a:moveTo>
                    <a:lnTo>
                      <a:pt y="4" x="22"/>
                    </a:lnTo>
                    <a:lnTo>
                      <a:pt y="6" x="23"/>
                    </a:lnTo>
                    <a:lnTo>
                      <a:pt y="7" x="27"/>
                    </a:lnTo>
                    <a:lnTo>
                      <a:pt y="9" x="27"/>
                    </a:lnTo>
                    <a:lnTo>
                      <a:pt y="9" x="27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64626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10" name="Shape 5010"/>
              <p:cNvSpPr/>
              <p:nvPr/>
            </p:nvSpPr>
            <p:spPr>
              <a:xfrm>
                <a:off y="3432175" x="7378700"/>
                <a:ext cy="14286" cx="46036"/>
              </a:xfrm>
              <a:custGeom>
                <a:pathLst>
                  <a:path w="29" extrusionOk="0" h="9">
                    <a:moveTo>
                      <a:pt y="0" x="4"/>
                    </a:moveTo>
                    <a:lnTo>
                      <a:pt y="5" x="27"/>
                    </a:lnTo>
                    <a:lnTo>
                      <a:pt y="5" x="27"/>
                    </a:lnTo>
                    <a:lnTo>
                      <a:pt y="5" x="29"/>
                    </a:lnTo>
                    <a:lnTo>
                      <a:pt y="7" x="29"/>
                    </a:lnTo>
                    <a:lnTo>
                      <a:pt y="9" x="29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68666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11" name="Shape 5011"/>
              <p:cNvSpPr/>
              <p:nvPr/>
            </p:nvSpPr>
            <p:spPr>
              <a:xfrm>
                <a:off y="3435350" x="7378700"/>
                <a:ext cy="12700" cx="46036"/>
              </a:xfrm>
              <a:custGeom>
                <a:pathLst>
                  <a:path w="29" extrusionOk="0" h="8">
                    <a:moveTo>
                      <a:pt y="0" x="2"/>
                    </a:moveTo>
                    <a:lnTo>
                      <a:pt y="5" x="29"/>
                    </a:lnTo>
                    <a:lnTo>
                      <a:pt y="7" x="29"/>
                    </a:lnTo>
                    <a:lnTo>
                      <a:pt y="8" x="2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A686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12" name="Shape 5012"/>
              <p:cNvSpPr/>
              <p:nvPr/>
            </p:nvSpPr>
            <p:spPr>
              <a:xfrm>
                <a:off y="3438525" x="7375525"/>
                <a:ext cy="12700" cx="49212"/>
              </a:xfrm>
              <a:custGeom>
                <a:pathLst>
                  <a:path w="31" extrusionOk="0" h="8">
                    <a:moveTo>
                      <a:pt y="0" x="2"/>
                    </a:moveTo>
                    <a:lnTo>
                      <a:pt y="5" x="31"/>
                    </a:lnTo>
                    <a:lnTo>
                      <a:pt y="6" x="31"/>
                    </a:lnTo>
                    <a:lnTo>
                      <a:pt y="8" x="31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13" name="Shape 5013"/>
              <p:cNvSpPr/>
              <p:nvPr/>
            </p:nvSpPr>
            <p:spPr>
              <a:xfrm>
                <a:off y="3440112" x="7373936"/>
                <a:ext cy="14286" cx="50800"/>
              </a:xfrm>
              <a:custGeom>
                <a:pathLst>
                  <a:path w="32" extrusionOk="0" h="9">
                    <a:moveTo>
                      <a:pt y="0" x="3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9" x="32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706E6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14" name="Shape 5014"/>
              <p:cNvSpPr/>
              <p:nvPr/>
            </p:nvSpPr>
            <p:spPr>
              <a:xfrm>
                <a:off y="3443287" x="7373936"/>
                <a:ext cy="12700" cx="53975"/>
              </a:xfrm>
              <a:custGeom>
                <a:pathLst>
                  <a:path w="34" extrusionOk="0" h="8">
                    <a:moveTo>
                      <a:pt y="0" x="1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8" x="3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71706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15" name="Shape 5015"/>
              <p:cNvSpPr/>
              <p:nvPr/>
            </p:nvSpPr>
            <p:spPr>
              <a:xfrm>
                <a:off y="3446462" x="7370761"/>
                <a:ext cy="12700" cx="57150"/>
              </a:xfrm>
              <a:custGeom>
                <a:pathLst>
                  <a:path w="36" extrusionOk="0" h="8">
                    <a:moveTo>
                      <a:pt y="0" x="2"/>
                    </a:moveTo>
                    <a:lnTo>
                      <a:pt y="5" x="34"/>
                    </a:lnTo>
                    <a:lnTo>
                      <a:pt y="6" x="36"/>
                    </a:lnTo>
                    <a:lnTo>
                      <a:pt y="8" x="3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73727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16" name="Shape 5016"/>
              <p:cNvSpPr/>
              <p:nvPr/>
            </p:nvSpPr>
            <p:spPr>
              <a:xfrm>
                <a:off y="3448050" x="7367586"/>
                <a:ext cy="14286" cx="60325"/>
              </a:xfrm>
              <a:custGeom>
                <a:pathLst>
                  <a:path w="38" extrusionOk="0" h="9">
                    <a:moveTo>
                      <a:pt y="0" x="4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9" x="38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77767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17" name="Shape 5017"/>
              <p:cNvSpPr/>
              <p:nvPr/>
            </p:nvSpPr>
            <p:spPr>
              <a:xfrm>
                <a:off y="3451225" x="7367586"/>
                <a:ext cy="23811" cx="120650"/>
              </a:xfrm>
              <a:custGeom>
                <a:pathLst>
                  <a:path w="76" extrusionOk="0" h="15">
                    <a:moveTo>
                      <a:pt y="0" x="2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8" x="38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  <a:moveTo>
                      <a:pt y="15" x="76"/>
                    </a:moveTo>
                    <a:lnTo>
                      <a:pt y="15" x="73"/>
                    </a:lnTo>
                    <a:lnTo>
                      <a:pt y="15" x="73"/>
                    </a:lnTo>
                    <a:lnTo>
                      <a:pt y="14" x="73"/>
                    </a:lnTo>
                    <a:lnTo>
                      <a:pt y="15" x="75"/>
                    </a:lnTo>
                    <a:lnTo>
                      <a:pt y="15" x="76"/>
                    </a:lnTo>
                    <a:close/>
                  </a:path>
                </a:pathLst>
              </a:custGeom>
              <a:solidFill>
                <a:srgbClr val="79787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18" name="Shape 5018"/>
              <p:cNvSpPr/>
              <p:nvPr/>
            </p:nvSpPr>
            <p:spPr>
              <a:xfrm>
                <a:off y="3451225" x="7366000"/>
                <a:ext cy="30161" cx="130175"/>
              </a:xfrm>
              <a:custGeom>
                <a:pathLst>
                  <a:path w="82" extrusionOk="0" h="19">
                    <a:moveTo>
                      <a:pt y="0" x="1"/>
                    </a:moveTo>
                    <a:lnTo>
                      <a:pt y="7" x="39"/>
                    </a:lnTo>
                    <a:lnTo>
                      <a:pt y="8" x="39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9" x="82"/>
                    </a:moveTo>
                    <a:lnTo>
                      <a:pt y="17" x="74"/>
                    </a:lnTo>
                    <a:lnTo>
                      <a:pt y="15" x="74"/>
                    </a:lnTo>
                    <a:lnTo>
                      <a:pt y="14" x="74"/>
                    </a:lnTo>
                    <a:lnTo>
                      <a:pt y="17" x="79"/>
                    </a:lnTo>
                    <a:lnTo>
                      <a:pt y="19" x="82"/>
                    </a:lnTo>
                    <a:close/>
                  </a:path>
                </a:pathLst>
              </a:custGeom>
              <a:solidFill>
                <a:srgbClr val="7C7A7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19" name="Shape 5019"/>
              <p:cNvSpPr/>
              <p:nvPr/>
            </p:nvSpPr>
            <p:spPr>
              <a:xfrm>
                <a:off y="3454400" x="7366000"/>
                <a:ext cy="31750" cx="141286"/>
              </a:xfrm>
              <a:custGeom>
                <a:pathLst>
                  <a:path w="89" extrusionOk="0" h="20">
                    <a:moveTo>
                      <a:pt y="0" x="1"/>
                    </a:moveTo>
                    <a:lnTo>
                      <a:pt y="6" x="39"/>
                    </a:lnTo>
                    <a:lnTo>
                      <a:pt y="8" x="40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  <a:moveTo>
                      <a:pt y="13" x="74"/>
                    </a:moveTo>
                    <a:lnTo>
                      <a:pt y="13" x="77"/>
                    </a:lnTo>
                    <a:lnTo>
                      <a:pt y="17" x="82"/>
                    </a:lnTo>
                    <a:lnTo>
                      <a:pt y="20" x="89"/>
                    </a:lnTo>
                    <a:lnTo>
                      <a:pt y="17" x="74"/>
                    </a:lnTo>
                    <a:lnTo>
                      <a:pt y="15" x="74"/>
                    </a:lnTo>
                    <a:lnTo>
                      <a:pt y="13" x="74"/>
                    </a:lnTo>
                    <a:close/>
                  </a:path>
                </a:pathLst>
              </a:custGeom>
              <a:solidFill>
                <a:srgbClr val="7F7E7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20" name="Shape 5020"/>
              <p:cNvSpPr/>
              <p:nvPr/>
            </p:nvSpPr>
            <p:spPr>
              <a:xfrm>
                <a:off y="3455987" x="7362825"/>
                <a:ext cy="33336" cx="152400"/>
              </a:xfrm>
              <a:custGeom>
                <a:pathLst>
                  <a:path w="96" extrusionOk="0" h="21">
                    <a:moveTo>
                      <a:pt y="0" x="2"/>
                    </a:moveTo>
                    <a:lnTo>
                      <a:pt y="7" x="42"/>
                    </a:lnTo>
                    <a:lnTo>
                      <a:pt y="9" x="42"/>
                    </a:lnTo>
                    <a:lnTo>
                      <a:pt y="12" x="42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4" x="76"/>
                    </a:moveTo>
                    <a:lnTo>
                      <a:pt y="16" x="84"/>
                    </a:lnTo>
                    <a:lnTo>
                      <a:pt y="17" x="90"/>
                    </a:lnTo>
                    <a:lnTo>
                      <a:pt y="21" x="96"/>
                    </a:lnTo>
                    <a:lnTo>
                      <a:pt y="17" x="76"/>
                    </a:lnTo>
                    <a:lnTo>
                      <a:pt y="16" x="76"/>
                    </a:lnTo>
                    <a:lnTo>
                      <a:pt y="14" x="76"/>
                    </a:lnTo>
                    <a:close/>
                  </a:path>
                </a:pathLst>
              </a:custGeom>
              <a:solidFill>
                <a:srgbClr val="82807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21" name="Shape 5021"/>
              <p:cNvSpPr/>
              <p:nvPr/>
            </p:nvSpPr>
            <p:spPr>
              <a:xfrm>
                <a:off y="3459162" x="7359650"/>
                <a:ext cy="34925" cx="161925"/>
              </a:xfrm>
              <a:custGeom>
                <a:pathLst>
                  <a:path w="102" extrusionOk="0" h="22">
                    <a:moveTo>
                      <a:pt y="0" x="4"/>
                    </a:moveTo>
                    <a:lnTo>
                      <a:pt y="7" x="44"/>
                    </a:lnTo>
                    <a:lnTo>
                      <a:pt y="10" x="44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  <a:moveTo>
                      <a:pt y="14" x="78"/>
                    </a:moveTo>
                    <a:lnTo>
                      <a:pt y="17" x="93"/>
                    </a:lnTo>
                    <a:lnTo>
                      <a:pt y="19" x="98"/>
                    </a:lnTo>
                    <a:lnTo>
                      <a:pt y="22" x="102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4" x="78"/>
                    </a:lnTo>
                    <a:close/>
                  </a:path>
                </a:pathLst>
              </a:custGeom>
              <a:solidFill>
                <a:srgbClr val="84828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22" name="Shape 5022"/>
              <p:cNvSpPr/>
              <p:nvPr/>
            </p:nvSpPr>
            <p:spPr>
              <a:xfrm>
                <a:off y="3462337" x="7359650"/>
                <a:ext cy="34925" cx="169861"/>
              </a:xfrm>
              <a:custGeom>
                <a:pathLst>
                  <a:path w="107" extrusionOk="0" h="22">
                    <a:moveTo>
                      <a:pt y="0" x="2"/>
                    </a:moveTo>
                    <a:lnTo>
                      <a:pt y="8" x="44"/>
                    </a:lnTo>
                    <a:lnTo>
                      <a:pt y="10" x="46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  <a:moveTo>
                      <a:pt y="13" x="78"/>
                    </a:moveTo>
                    <a:lnTo>
                      <a:pt y="17" x="98"/>
                    </a:lnTo>
                    <a:lnTo>
                      <a:pt y="20" x="102"/>
                    </a:lnTo>
                    <a:lnTo>
                      <a:pt y="22" x="107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3" x="78"/>
                    </a:lnTo>
                    <a:close/>
                  </a:path>
                </a:pathLst>
              </a:custGeom>
              <a:solidFill>
                <a:srgbClr val="88878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23" name="Shape 5023"/>
              <p:cNvSpPr/>
              <p:nvPr/>
            </p:nvSpPr>
            <p:spPr>
              <a:xfrm>
                <a:off y="3463925" x="7358061"/>
                <a:ext cy="38100" cx="179387"/>
              </a:xfrm>
              <a:custGeom>
                <a:pathLst>
                  <a:path w="113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1" x="47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3"/>
                    </a:lnTo>
                    <a:lnTo>
                      <a:pt y="21" x="108"/>
                    </a:lnTo>
                    <a:lnTo>
                      <a:pt y="24" x="113"/>
                    </a:lnTo>
                    <a:lnTo>
                      <a:pt y="17" x="79"/>
                    </a:lnTo>
                    <a:lnTo>
                      <a:pt y="16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A898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24" name="Shape 5024"/>
              <p:cNvSpPr/>
              <p:nvPr/>
            </p:nvSpPr>
            <p:spPr>
              <a:xfrm>
                <a:off y="3467100" x="7358061"/>
                <a:ext cy="38100" cx="187325"/>
              </a:xfrm>
              <a:custGeom>
                <a:pathLst>
                  <a:path w="118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0" x="49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8"/>
                    </a:lnTo>
                    <a:lnTo>
                      <a:pt y="22" x="113"/>
                    </a:lnTo>
                    <a:lnTo>
                      <a:pt y="24" x="118"/>
                    </a:lnTo>
                    <a:lnTo>
                      <a:pt y="17" x="79"/>
                    </a:lnTo>
                    <a:lnTo>
                      <a:pt y="15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C8B8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25" name="Shape 5025"/>
              <p:cNvSpPr/>
              <p:nvPr/>
            </p:nvSpPr>
            <p:spPr>
              <a:xfrm>
                <a:off y="3470275" x="7354886"/>
                <a:ext cy="39686" cx="195261"/>
              </a:xfrm>
              <a:custGeom>
                <a:pathLst>
                  <a:path w="123" extrusionOk="0" h="25">
                    <a:moveTo>
                      <a:pt y="0" x="2"/>
                    </a:moveTo>
                    <a:lnTo>
                      <a:pt y="8" x="51"/>
                    </a:lnTo>
                    <a:lnTo>
                      <a:pt y="10" x="51"/>
                    </a:lnTo>
                    <a:lnTo>
                      <a:pt y="12" x="52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3" x="81"/>
                    </a:moveTo>
                    <a:lnTo>
                      <a:pt y="20" x="115"/>
                    </a:lnTo>
                    <a:lnTo>
                      <a:pt y="22" x="118"/>
                    </a:lnTo>
                    <a:lnTo>
                      <a:pt y="25" x="123"/>
                    </a:lnTo>
                    <a:lnTo>
                      <a:pt y="17" x="79"/>
                    </a:lnTo>
                    <a:lnTo>
                      <a:pt y="15" x="81"/>
                    </a:lnTo>
                    <a:lnTo>
                      <a:pt y="13" x="81"/>
                    </a:lnTo>
                    <a:close/>
                  </a:path>
                </a:pathLst>
              </a:custGeom>
              <a:solidFill>
                <a:srgbClr val="908F8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26" name="Shape 5026"/>
              <p:cNvSpPr/>
              <p:nvPr/>
            </p:nvSpPr>
            <p:spPr>
              <a:xfrm>
                <a:off y="3473450" x="7351711"/>
                <a:ext cy="39686" cx="206375"/>
              </a:xfrm>
              <a:custGeom>
                <a:pathLst>
                  <a:path w="130" extrusionOk="0" h="25">
                    <a:moveTo>
                      <a:pt y="0" x="4"/>
                    </a:moveTo>
                    <a:lnTo>
                      <a:pt y="8" x="53"/>
                    </a:lnTo>
                    <a:lnTo>
                      <a:pt y="10" x="54"/>
                    </a:lnTo>
                    <a:lnTo>
                      <a:pt y="11" x="5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4"/>
                    </a:lnTo>
                    <a:close/>
                    <a:moveTo>
                      <a:pt y="13" x="83"/>
                    </a:moveTo>
                    <a:lnTo>
                      <a:pt y="20" x="122"/>
                    </a:lnTo>
                    <a:lnTo>
                      <a:pt y="23" x="125"/>
                    </a:lnTo>
                    <a:lnTo>
                      <a:pt y="25" x="130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3"/>
                    </a:lnTo>
                    <a:close/>
                  </a:path>
                </a:pathLst>
              </a:custGeom>
              <a:solidFill>
                <a:srgbClr val="92919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27" name="Shape 5027"/>
              <p:cNvSpPr/>
              <p:nvPr/>
            </p:nvSpPr>
            <p:spPr>
              <a:xfrm>
                <a:off y="3475037" x="7351711"/>
                <a:ext cy="41275" cx="212725"/>
              </a:xfrm>
              <a:custGeom>
                <a:pathLst>
                  <a:path w="134" extrusionOk="0" h="26">
                    <a:moveTo>
                      <a:pt y="0" x="2"/>
                    </a:moveTo>
                    <a:lnTo>
                      <a:pt y="9" x="54"/>
                    </a:lnTo>
                    <a:lnTo>
                      <a:pt y="10" x="56"/>
                    </a:lnTo>
                    <a:lnTo>
                      <a:pt y="12" x="5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4" x="81"/>
                    </a:moveTo>
                    <a:lnTo>
                      <a:pt y="22" x="125"/>
                    </a:lnTo>
                    <a:lnTo>
                      <a:pt y="24" x="129"/>
                    </a:lnTo>
                    <a:lnTo>
                      <a:pt y="26" x="134"/>
                    </a:lnTo>
                    <a:lnTo>
                      <a:pt y="17" x="81"/>
                    </a:lnTo>
                    <a:lnTo>
                      <a:pt y="15" x="81"/>
                    </a:lnTo>
                    <a:lnTo>
                      <a:pt y="14" x="81"/>
                    </a:lnTo>
                    <a:close/>
                  </a:path>
                </a:pathLst>
              </a:custGeom>
              <a:solidFill>
                <a:srgbClr val="94939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28" name="Shape 5028"/>
              <p:cNvSpPr/>
              <p:nvPr/>
            </p:nvSpPr>
            <p:spPr>
              <a:xfrm>
                <a:off y="3478212" x="7350125"/>
                <a:ext cy="42862" cx="219075"/>
              </a:xfrm>
              <a:custGeom>
                <a:pathLst>
                  <a:path w="138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0" x="57"/>
                    </a:lnTo>
                    <a:lnTo>
                      <a:pt y="13" x="5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1"/>
                    </a:lnTo>
                    <a:lnTo>
                      <a:pt y="24" x="135"/>
                    </a:lnTo>
                    <a:lnTo>
                      <a:pt y="27" x="138"/>
                    </a:lnTo>
                    <a:lnTo>
                      <a:pt y="17" x="81"/>
                    </a:lnTo>
                    <a:lnTo>
                      <a:pt y="15" x="82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9989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29" name="Shape 5029"/>
              <p:cNvSpPr/>
              <p:nvPr/>
            </p:nvSpPr>
            <p:spPr>
              <a:xfrm>
                <a:off y="3481387" x="7350125"/>
                <a:ext cy="42862" cx="223837"/>
              </a:xfrm>
              <a:custGeom>
                <a:pathLst>
                  <a:path w="141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1" x="59"/>
                    </a:lnTo>
                    <a:lnTo>
                      <a:pt y="13" x="60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5"/>
                    </a:lnTo>
                    <a:lnTo>
                      <a:pt y="25" x="138"/>
                    </a:lnTo>
                    <a:lnTo>
                      <a:pt y="27" x="141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B9A9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30" name="Shape 5030"/>
              <p:cNvSpPr/>
              <p:nvPr/>
            </p:nvSpPr>
            <p:spPr>
              <a:xfrm>
                <a:off y="3481387" x="7346950"/>
                <a:ext cy="47625" cx="234950"/>
              </a:xfrm>
              <a:custGeom>
                <a:pathLst>
                  <a:path w="148" extrusionOk="0" h="30">
                    <a:moveTo>
                      <a:pt y="0" x="2"/>
                    </a:moveTo>
                    <a:lnTo>
                      <a:pt y="11" x="61"/>
                    </a:lnTo>
                    <a:lnTo>
                      <a:pt y="13" x="62"/>
                    </a:lnTo>
                    <a:lnTo>
                      <a:pt y="15" x="6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5" x="140"/>
                    </a:lnTo>
                    <a:lnTo>
                      <a:pt y="27" x="143"/>
                    </a:lnTo>
                    <a:lnTo>
                      <a:pt y="30" x="148"/>
                    </a:lnTo>
                    <a:lnTo>
                      <a:pt y="18" x="81"/>
                    </a:lnTo>
                    <a:lnTo>
                      <a:pt y="16" x="83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9E9D9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31" name="Shape 5031"/>
              <p:cNvSpPr/>
              <p:nvPr/>
            </p:nvSpPr>
            <p:spPr>
              <a:xfrm>
                <a:off y="3482975" x="7346950"/>
                <a:ext cy="49212" cx="241300"/>
              </a:xfrm>
              <a:custGeom>
                <a:pathLst>
                  <a:path w="152" extrusionOk="0" h="31">
                    <a:moveTo>
                      <a:pt y="0" x="2"/>
                    </a:moveTo>
                    <a:lnTo>
                      <a:pt y="12" x="62"/>
                    </a:lnTo>
                    <a:lnTo>
                      <a:pt y="14" x="64"/>
                    </a:lnTo>
                    <a:lnTo>
                      <a:pt y="15" x="6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6" x="143"/>
                    </a:lnTo>
                    <a:lnTo>
                      <a:pt y="29" x="148"/>
                    </a:lnTo>
                    <a:lnTo>
                      <a:pt y="31" x="152"/>
                    </a:lnTo>
                    <a:lnTo>
                      <a:pt y="19" x="79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2A2A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32" name="Shape 5032"/>
              <p:cNvSpPr/>
              <p:nvPr/>
            </p:nvSpPr>
            <p:spPr>
              <a:xfrm>
                <a:off y="3486150" x="7343775"/>
                <a:ext cy="47625" cx="249237"/>
              </a:xfrm>
              <a:custGeom>
                <a:pathLst>
                  <a:path w="157" extrusionOk="0" h="30">
                    <a:moveTo>
                      <a:pt y="0" x="2"/>
                    </a:moveTo>
                    <a:lnTo>
                      <a:pt y="12" x="66"/>
                    </a:lnTo>
                    <a:lnTo>
                      <a:pt y="15" x="69"/>
                    </a:lnTo>
                    <a:lnTo>
                      <a:pt y="17" x="73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7" x="150"/>
                    </a:lnTo>
                    <a:lnTo>
                      <a:pt y="29" x="154"/>
                    </a:lnTo>
                    <a:lnTo>
                      <a:pt y="30" x="157"/>
                    </a:lnTo>
                    <a:lnTo>
                      <a:pt y="17" x="78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5A4A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33" name="Shape 5033"/>
              <p:cNvSpPr/>
              <p:nvPr/>
            </p:nvSpPr>
            <p:spPr>
              <a:xfrm>
                <a:off y="3489325" x="7343775"/>
                <a:ext cy="50800" cx="255586"/>
              </a:xfrm>
              <a:custGeom>
                <a:pathLst>
                  <a:path w="161" extrusionOk="0" h="32">
                    <a:moveTo>
                      <a:pt y="0" x="2"/>
                    </a:moveTo>
                    <a:lnTo>
                      <a:pt y="11" x="69"/>
                    </a:lnTo>
                    <a:lnTo>
                      <a:pt y="15" x="73"/>
                    </a:lnTo>
                    <a:lnTo>
                      <a:pt y="15" x="76"/>
                    </a:lnTo>
                    <a:lnTo>
                      <a:pt y="15" x="78"/>
                    </a:lnTo>
                    <a:lnTo>
                      <a:pt y="15" x="81"/>
                    </a:lnTo>
                    <a:lnTo>
                      <a:pt y="27" x="154"/>
                    </a:lnTo>
                    <a:lnTo>
                      <a:pt y="28" x="157"/>
                    </a:lnTo>
                    <a:lnTo>
                      <a:pt y="32" x="16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A7A6A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34" name="Shape 5034"/>
              <p:cNvSpPr/>
              <p:nvPr/>
            </p:nvSpPr>
            <p:spPr>
              <a:xfrm>
                <a:off y="3490912" x="7342186"/>
                <a:ext cy="50800" cx="261936"/>
              </a:xfrm>
              <a:custGeom>
                <a:pathLst>
                  <a:path w="165" extrusionOk="0" h="32">
                    <a:moveTo>
                      <a:pt y="0" x="1"/>
                    </a:moveTo>
                    <a:lnTo>
                      <a:pt y="14" x="74"/>
                    </a:lnTo>
                    <a:lnTo>
                      <a:pt y="14" x="77"/>
                    </a:lnTo>
                    <a:lnTo>
                      <a:pt y="14" x="79"/>
                    </a:lnTo>
                    <a:lnTo>
                      <a:pt y="27" x="158"/>
                    </a:lnTo>
                    <a:lnTo>
                      <a:pt y="31" x="162"/>
                    </a:lnTo>
                    <a:lnTo>
                      <a:pt y="32" x="165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BAA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35" name="Shape 5035"/>
              <p:cNvSpPr/>
              <p:nvPr/>
            </p:nvSpPr>
            <p:spPr>
              <a:xfrm>
                <a:off y="3494087" x="7342186"/>
                <a:ext cy="53975" cx="266700"/>
              </a:xfrm>
              <a:custGeom>
                <a:pathLst>
                  <a:path w="168" extrusionOk="0" h="34">
                    <a:moveTo>
                      <a:pt y="0" x="1"/>
                    </a:moveTo>
                    <a:lnTo>
                      <a:pt y="29" x="162"/>
                    </a:lnTo>
                    <a:lnTo>
                      <a:pt y="30" x="165"/>
                    </a:lnTo>
                    <a:lnTo>
                      <a:pt y="34" x="16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DACA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36" name="Shape 5036"/>
              <p:cNvSpPr/>
              <p:nvPr/>
            </p:nvSpPr>
            <p:spPr>
              <a:xfrm>
                <a:off y="3497262" x="7342186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28" x="165"/>
                    </a:lnTo>
                    <a:lnTo>
                      <a:pt y="32" x="168"/>
                    </a:lnTo>
                    <a:lnTo>
                      <a:pt y="34" x="17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0AFA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37" name="Shape 5037"/>
              <p:cNvSpPr/>
              <p:nvPr/>
            </p:nvSpPr>
            <p:spPr>
              <a:xfrm>
                <a:off y="3498850" x="7339011"/>
                <a:ext cy="53975" cx="277811"/>
              </a:xfrm>
              <a:custGeom>
                <a:pathLst>
                  <a:path w="175" extrusionOk="0" h="34">
                    <a:moveTo>
                      <a:pt y="0" x="2"/>
                    </a:moveTo>
                    <a:lnTo>
                      <a:pt y="31" x="170"/>
                    </a:lnTo>
                    <a:lnTo>
                      <a:pt y="33" x="174"/>
                    </a:lnTo>
                    <a:lnTo>
                      <a:pt y="34" x="175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6B6B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38" name="Shape 5038"/>
              <p:cNvSpPr/>
              <p:nvPr/>
            </p:nvSpPr>
            <p:spPr>
              <a:xfrm>
                <a:off y="3502025" x="7339011"/>
                <a:ext cy="57150" cx="284162"/>
              </a:xfrm>
              <a:custGeom>
                <a:pathLst>
                  <a:path w="179" extrusionOk="0" h="36">
                    <a:moveTo>
                      <a:pt y="0" x="2"/>
                    </a:moveTo>
                    <a:lnTo>
                      <a:pt y="31" x="174"/>
                    </a:lnTo>
                    <a:lnTo>
                      <a:pt y="32" x="175"/>
                    </a:lnTo>
                    <a:lnTo>
                      <a:pt y="36" x="17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9B9B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39" name="Shape 5039"/>
              <p:cNvSpPr/>
              <p:nvPr/>
            </p:nvSpPr>
            <p:spPr>
              <a:xfrm>
                <a:off y="3505200" x="7335836"/>
                <a:ext cy="55561" cx="292100"/>
              </a:xfrm>
              <a:custGeom>
                <a:pathLst>
                  <a:path w="184" extrusionOk="0" h="35">
                    <a:moveTo>
                      <a:pt y="0" x="2"/>
                    </a:moveTo>
                    <a:lnTo>
                      <a:pt y="30" x="177"/>
                    </a:lnTo>
                    <a:lnTo>
                      <a:pt y="34" x="181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40" name="Shape 5040"/>
              <p:cNvSpPr/>
              <p:nvPr/>
            </p:nvSpPr>
            <p:spPr>
              <a:xfrm>
                <a:off y="3506787" x="7335836"/>
                <a:ext cy="57150" cx="298450"/>
              </a:xfrm>
              <a:custGeom>
                <a:pathLst>
                  <a:path w="188" extrusionOk="0" h="36">
                    <a:moveTo>
                      <a:pt y="0" x="2"/>
                    </a:moveTo>
                    <a:lnTo>
                      <a:pt y="33" x="181"/>
                    </a:lnTo>
                    <a:lnTo>
                      <a:pt y="34" x="184"/>
                    </a:lnTo>
                    <a:lnTo>
                      <a:pt y="36" x="188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1C1C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41" name="Shape 5041"/>
              <p:cNvSpPr/>
              <p:nvPr/>
            </p:nvSpPr>
            <p:spPr>
              <a:xfrm>
                <a:off y="3509962" x="7332661"/>
                <a:ext cy="57150" cx="303212"/>
              </a:xfrm>
              <a:custGeom>
                <a:pathLst>
                  <a:path w="191" extrusionOk="0" h="36">
                    <a:moveTo>
                      <a:pt y="0" x="2"/>
                    </a:moveTo>
                    <a:lnTo>
                      <a:pt y="32" x="186"/>
                    </a:lnTo>
                    <a:lnTo>
                      <a:pt y="34" x="190"/>
                    </a:lnTo>
                    <a:lnTo>
                      <a:pt y="36" x="191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4C4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42" name="Shape 5042"/>
              <p:cNvSpPr/>
              <p:nvPr/>
            </p:nvSpPr>
            <p:spPr>
              <a:xfrm>
                <a:off y="3513137" x="7332661"/>
                <a:ext cy="58736" cx="309561"/>
              </a:xfrm>
              <a:custGeom>
                <a:pathLst>
                  <a:path w="195" extrusionOk="0" h="37">
                    <a:moveTo>
                      <a:pt y="0" x="2"/>
                    </a:moveTo>
                    <a:lnTo>
                      <a:pt y="32" x="190"/>
                    </a:lnTo>
                    <a:lnTo>
                      <a:pt y="34" x="191"/>
                    </a:lnTo>
                    <a:lnTo>
                      <a:pt y="37" x="19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7C6C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43" name="Shape 5043"/>
              <p:cNvSpPr/>
              <p:nvPr/>
            </p:nvSpPr>
            <p:spPr>
              <a:xfrm>
                <a:off y="3516312" x="7332661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2" x="191"/>
                    </a:lnTo>
                    <a:lnTo>
                      <a:pt y="35" x="195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44" name="Shape 5044"/>
              <p:cNvSpPr/>
              <p:nvPr/>
            </p:nvSpPr>
            <p:spPr>
              <a:xfrm>
                <a:off y="3517900" x="7331075"/>
                <a:ext cy="58736" cx="315912"/>
              </a:xfrm>
              <a:custGeom>
                <a:pathLst>
                  <a:path w="199" extrusionOk="0" h="37">
                    <a:moveTo>
                      <a:pt y="0" x="1"/>
                    </a:moveTo>
                    <a:lnTo>
                      <a:pt y="34" x="196"/>
                    </a:lnTo>
                    <a:lnTo>
                      <a:pt y="36" x="197"/>
                    </a:lnTo>
                    <a:lnTo>
                      <a:pt y="37" x="19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45" name="Shape 5045"/>
              <p:cNvSpPr/>
              <p:nvPr/>
            </p:nvSpPr>
            <p:spPr>
              <a:xfrm>
                <a:off y="3521075" x="7331075"/>
                <a:ext cy="61912" cx="320675"/>
              </a:xfrm>
              <a:custGeom>
                <a:pathLst>
                  <a:path w="202" extrusionOk="0" h="39">
                    <a:moveTo>
                      <a:pt y="0" x="1"/>
                    </a:moveTo>
                    <a:lnTo>
                      <a:pt y="34" x="197"/>
                    </a:lnTo>
                    <a:lnTo>
                      <a:pt y="35" x="199"/>
                    </a:lnTo>
                    <a:lnTo>
                      <a:pt y="39" x="202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46" name="Shape 5046"/>
              <p:cNvSpPr/>
              <p:nvPr/>
            </p:nvSpPr>
            <p:spPr>
              <a:xfrm>
                <a:off y="3521075" x="7327900"/>
                <a:ext cy="63500" cx="327025"/>
              </a:xfrm>
              <a:custGeom>
                <a:pathLst>
                  <a:path w="206" extrusionOk="0" h="40">
                    <a:moveTo>
                      <a:pt y="0" x="2"/>
                    </a:moveTo>
                    <a:lnTo>
                      <a:pt y="35" x="201"/>
                    </a:lnTo>
                    <a:lnTo>
                      <a:pt y="39" x="204"/>
                    </a:lnTo>
                    <a:lnTo>
                      <a:pt y="40" x="20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47" name="Shape 5047"/>
              <p:cNvSpPr/>
              <p:nvPr/>
            </p:nvSpPr>
            <p:spPr>
              <a:xfrm>
                <a:off y="3524250" x="7327900"/>
                <a:ext cy="63500" cx="330200"/>
              </a:xfrm>
              <a:custGeom>
                <a:pathLst>
                  <a:path w="208" extrusionOk="0" h="40">
                    <a:moveTo>
                      <a:pt y="0" x="2"/>
                    </a:moveTo>
                    <a:lnTo>
                      <a:pt y="37" x="204"/>
                    </a:lnTo>
                    <a:lnTo>
                      <a:pt y="38" x="206"/>
                    </a:lnTo>
                    <a:lnTo>
                      <a:pt y="40" x="208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48" name="Shape 5048"/>
              <p:cNvSpPr/>
              <p:nvPr/>
            </p:nvSpPr>
            <p:spPr>
              <a:xfrm>
                <a:off y="3525837" x="7327900"/>
                <a:ext cy="65086" cx="331787"/>
              </a:xfrm>
              <a:custGeom>
                <a:pathLst>
                  <a:path w="209" extrusionOk="0" h="41">
                    <a:moveTo>
                      <a:pt y="0" x="0"/>
                    </a:moveTo>
                    <a:lnTo>
                      <a:pt y="37" x="206"/>
                    </a:lnTo>
                    <a:lnTo>
                      <a:pt y="39" x="208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49" name="Shape 5049"/>
              <p:cNvSpPr/>
              <p:nvPr/>
            </p:nvSpPr>
            <p:spPr>
              <a:xfrm>
                <a:off y="3529012" x="7324725"/>
                <a:ext cy="65086" cx="341312"/>
              </a:xfrm>
              <a:custGeom>
                <a:pathLst>
                  <a:path w="215" extrusionOk="0" h="41">
                    <a:moveTo>
                      <a:pt y="0" x="2"/>
                    </a:moveTo>
                    <a:lnTo>
                      <a:pt y="37" x="210"/>
                    </a:lnTo>
                    <a:lnTo>
                      <a:pt y="39" x="211"/>
                    </a:lnTo>
                    <a:lnTo>
                      <a:pt y="41" x="213"/>
                    </a:lnTo>
                    <a:lnTo>
                      <a:pt y="41" x="213"/>
                    </a:lnTo>
                    <a:lnTo>
                      <a:pt y="41" x="21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50" name="Shape 5050"/>
              <p:cNvSpPr/>
              <p:nvPr/>
            </p:nvSpPr>
            <p:spPr>
              <a:xfrm>
                <a:off y="3532187" x="7324725"/>
                <a:ext cy="66675" cx="341312"/>
              </a:xfrm>
              <a:custGeom>
                <a:pathLst>
                  <a:path w="215" extrusionOk="0" h="42">
                    <a:moveTo>
                      <a:pt y="0" x="2"/>
                    </a:moveTo>
                    <a:lnTo>
                      <a:pt y="37" x="211"/>
                    </a:lnTo>
                    <a:lnTo>
                      <a:pt y="39" x="213"/>
                    </a:lnTo>
                    <a:lnTo>
                      <a:pt y="39" x="213"/>
                    </a:lnTo>
                    <a:lnTo>
                      <a:pt y="40" x="215"/>
                    </a:lnTo>
                    <a:lnTo>
                      <a:pt y="42" x="21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51" name="Shape 5051"/>
              <p:cNvSpPr/>
              <p:nvPr/>
            </p:nvSpPr>
            <p:spPr>
              <a:xfrm>
                <a:off y="3533775" x="7324725"/>
                <a:ext cy="68261" cx="342900"/>
              </a:xfrm>
              <a:custGeom>
                <a:pathLst>
                  <a:path w="216" extrusionOk="0" h="43">
                    <a:moveTo>
                      <a:pt y="0" x="0"/>
                    </a:moveTo>
                    <a:lnTo>
                      <a:pt y="38" x="215"/>
                    </a:lnTo>
                    <a:lnTo>
                      <a:pt y="41" x="215"/>
                    </a:lnTo>
                    <a:lnTo>
                      <a:pt y="43" x="21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52" name="Shape 5052"/>
              <p:cNvSpPr/>
              <p:nvPr/>
            </p:nvSpPr>
            <p:spPr>
              <a:xfrm>
                <a:off y="3536950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6"/>
                    </a:lnTo>
                    <a:lnTo>
                      <a:pt y="41" x="217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53" name="Shape 5053"/>
              <p:cNvSpPr/>
              <p:nvPr/>
            </p:nvSpPr>
            <p:spPr>
              <a:xfrm>
                <a:off y="3540125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7"/>
                    </a:lnTo>
                    <a:lnTo>
                      <a:pt y="40" x="219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54" name="Shape 5054"/>
              <p:cNvSpPr/>
              <p:nvPr/>
            </p:nvSpPr>
            <p:spPr>
              <a:xfrm>
                <a:off y="3541712" x="7323136"/>
                <a:ext cy="68261" cx="350836"/>
              </a:xfrm>
              <a:custGeom>
                <a:pathLst>
                  <a:path w="221" extrusionOk="0" h="43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19"/>
                    </a:lnTo>
                    <a:lnTo>
                      <a:pt y="43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55" name="Shape 5055"/>
              <p:cNvSpPr/>
              <p:nvPr/>
            </p:nvSpPr>
            <p:spPr>
              <a:xfrm>
                <a:off y="3544887" x="7323136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21"/>
                    </a:lnTo>
                    <a:lnTo>
                      <a:pt y="42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56" name="Shape 5056"/>
              <p:cNvSpPr/>
              <p:nvPr/>
            </p:nvSpPr>
            <p:spPr>
              <a:xfrm>
                <a:off y="3548062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9" x="223"/>
                    </a:lnTo>
                    <a:lnTo>
                      <a:pt y="40" x="223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57" name="Shape 5057"/>
              <p:cNvSpPr/>
              <p:nvPr/>
            </p:nvSpPr>
            <p:spPr>
              <a:xfrm>
                <a:off y="3551237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8" x="223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58" name="Shape 5058"/>
              <p:cNvSpPr/>
              <p:nvPr/>
            </p:nvSpPr>
            <p:spPr>
              <a:xfrm>
                <a:off y="3552825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1" x="225"/>
                    </a:lnTo>
                    <a:lnTo>
                      <a:pt y="42" x="225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59" name="Shape 5059"/>
              <p:cNvSpPr/>
              <p:nvPr/>
            </p:nvSpPr>
            <p:spPr>
              <a:xfrm>
                <a:off y="3556000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60" name="Shape 5060"/>
              <p:cNvSpPr/>
              <p:nvPr/>
            </p:nvSpPr>
            <p:spPr>
              <a:xfrm>
                <a:off y="3559175" x="7316786"/>
                <a:ext cy="66675" cx="360362"/>
              </a:xfrm>
              <a:custGeom>
                <a:pathLst>
                  <a:path w="227" extrusionOk="0" h="42">
                    <a:moveTo>
                      <a:pt y="0" x="2"/>
                    </a:moveTo>
                    <a:lnTo>
                      <a:pt y="38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61" name="Shape 5061"/>
              <p:cNvSpPr/>
              <p:nvPr/>
            </p:nvSpPr>
            <p:spPr>
              <a:xfrm>
                <a:off y="3560762" x="7316786"/>
                <a:ext cy="68261" cx="360362"/>
              </a:xfrm>
              <a:custGeom>
                <a:pathLst>
                  <a:path w="227" extrusionOk="0" h="43">
                    <a:moveTo>
                      <a:pt y="0" x="2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3" x="22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62" name="Shape 5062"/>
              <p:cNvSpPr/>
              <p:nvPr/>
            </p:nvSpPr>
            <p:spPr>
              <a:xfrm>
                <a:off y="3563937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63" name="Shape 5063"/>
              <p:cNvSpPr/>
              <p:nvPr/>
            </p:nvSpPr>
            <p:spPr>
              <a:xfrm>
                <a:off y="3567112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64" name="Shape 5064"/>
              <p:cNvSpPr/>
              <p:nvPr/>
            </p:nvSpPr>
            <p:spPr>
              <a:xfrm>
                <a:off y="3568700" x="7315200"/>
                <a:ext cy="68261" cx="361950"/>
              </a:xfrm>
              <a:custGeom>
                <a:pathLst>
                  <a:path w="228" extrusionOk="0" h="43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8"/>
                    </a:lnTo>
                    <a:lnTo>
                      <a:pt y="43" x="226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65" name="Shape 5065"/>
              <p:cNvSpPr/>
              <p:nvPr/>
            </p:nvSpPr>
            <p:spPr>
              <a:xfrm>
                <a:off y="3571875" x="7315200"/>
                <a:ext cy="66675" cx="361950"/>
              </a:xfrm>
              <a:custGeom>
                <a:pathLst>
                  <a:path w="228" extrusionOk="0" h="42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66" name="Shape 5066"/>
              <p:cNvSpPr/>
              <p:nvPr/>
            </p:nvSpPr>
            <p:spPr>
              <a:xfrm>
                <a:off y="3575050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0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67" name="Shape 5067"/>
              <p:cNvSpPr/>
              <p:nvPr/>
            </p:nvSpPr>
            <p:spPr>
              <a:xfrm>
                <a:off y="3576637" x="7315200"/>
                <a:ext cy="68261" cx="358775"/>
              </a:xfrm>
              <a:custGeom>
                <a:pathLst>
                  <a:path w="226" extrusionOk="0" h="43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6"/>
                    </a:lnTo>
                    <a:lnTo>
                      <a:pt y="43" x="22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68" name="Shape 5068"/>
              <p:cNvSpPr/>
              <p:nvPr/>
            </p:nvSpPr>
            <p:spPr>
              <a:xfrm>
                <a:off y="3579812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4"/>
                    </a:lnTo>
                    <a:lnTo>
                      <a:pt y="42" x="22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69" name="Shape 5069"/>
              <p:cNvSpPr/>
              <p:nvPr/>
            </p:nvSpPr>
            <p:spPr>
              <a:xfrm>
                <a:off y="3582987" x="7315200"/>
                <a:ext cy="66675" cx="355600"/>
              </a:xfrm>
              <a:custGeom>
                <a:pathLst>
                  <a:path w="224" extrusionOk="0" h="42">
                    <a:moveTo>
                      <a:pt y="0" x="0"/>
                    </a:moveTo>
                    <a:lnTo>
                      <a:pt y="39" x="224"/>
                    </a:lnTo>
                    <a:lnTo>
                      <a:pt y="40" x="224"/>
                    </a:lnTo>
                    <a:lnTo>
                      <a:pt y="42" x="22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70" name="Shape 5070"/>
              <p:cNvSpPr/>
              <p:nvPr/>
            </p:nvSpPr>
            <p:spPr>
              <a:xfrm>
                <a:off y="3584575" x="7315200"/>
                <a:ext cy="68261" cx="355600"/>
              </a:xfrm>
              <a:custGeom>
                <a:pathLst>
                  <a:path w="224" extrusionOk="0" h="43">
                    <a:moveTo>
                      <a:pt y="0" x="0"/>
                    </a:moveTo>
                    <a:lnTo>
                      <a:pt y="39" x="224"/>
                    </a:lnTo>
                    <a:lnTo>
                      <a:pt y="41" x="222"/>
                    </a:lnTo>
                    <a:lnTo>
                      <a:pt y="43" x="22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0F0E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71" name="Shape 5071"/>
              <p:cNvSpPr/>
              <p:nvPr/>
            </p:nvSpPr>
            <p:spPr>
              <a:xfrm>
                <a:off y="3587750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1" x="224"/>
                    </a:lnTo>
                    <a:lnTo>
                      <a:pt y="42" x="223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72" name="Shape 5072"/>
              <p:cNvSpPr/>
              <p:nvPr/>
            </p:nvSpPr>
            <p:spPr>
              <a:xfrm>
                <a:off y="3590925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0" x="223"/>
                    </a:lnTo>
                    <a:lnTo>
                      <a:pt y="42" x="22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73" name="Shape 5073"/>
              <p:cNvSpPr/>
              <p:nvPr/>
            </p:nvSpPr>
            <p:spPr>
              <a:xfrm>
                <a:off y="3594100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8" x="223"/>
                    </a:lnTo>
                    <a:lnTo>
                      <a:pt y="40" x="223"/>
                    </a:lnTo>
                    <a:lnTo>
                      <a:pt y="42" x="22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74" name="Shape 5074"/>
              <p:cNvSpPr/>
              <p:nvPr/>
            </p:nvSpPr>
            <p:spPr>
              <a:xfrm>
                <a:off y="3595687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9" x="223"/>
                    </a:lnTo>
                    <a:lnTo>
                      <a:pt y="41" x="221"/>
                    </a:lnTo>
                    <a:lnTo>
                      <a:pt y="42" x="21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75" name="Shape 5075"/>
              <p:cNvSpPr/>
              <p:nvPr/>
            </p:nvSpPr>
            <p:spPr>
              <a:xfrm>
                <a:off y="3598862" x="7312025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21"/>
                    </a:lnTo>
                    <a:lnTo>
                      <a:pt y="39" x="221"/>
                    </a:lnTo>
                    <a:lnTo>
                      <a:pt y="40" x="219"/>
                    </a:lnTo>
                    <a:lnTo>
                      <a:pt y="40" x="219"/>
                    </a:lnTo>
                    <a:lnTo>
                      <a:pt y="42" x="21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BE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76" name="Shape 5076"/>
              <p:cNvSpPr/>
              <p:nvPr/>
            </p:nvSpPr>
            <p:spPr>
              <a:xfrm>
                <a:off y="3602037" x="7312025"/>
                <a:ext cy="63500" cx="347661"/>
              </a:xfrm>
              <a:custGeom>
                <a:pathLst>
                  <a:path w="219" extrusionOk="0" h="40">
                    <a:moveTo>
                      <a:pt y="0" x="0"/>
                    </a:moveTo>
                    <a:lnTo>
                      <a:pt y="38" x="219"/>
                    </a:lnTo>
                    <a:lnTo>
                      <a:pt y="38" x="219"/>
                    </a:lnTo>
                    <a:lnTo>
                      <a:pt y="38" x="219"/>
                    </a:lnTo>
                    <a:lnTo>
                      <a:pt y="40" x="218"/>
                    </a:lnTo>
                    <a:lnTo>
                      <a:pt y="40" x="21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77" name="Shape 5077"/>
              <p:cNvSpPr/>
              <p:nvPr/>
            </p:nvSpPr>
            <p:spPr>
              <a:xfrm>
                <a:off y="3603625" x="7312025"/>
                <a:ext cy="65086" cx="346075"/>
              </a:xfrm>
              <a:custGeom>
                <a:pathLst>
                  <a:path w="218" extrusionOk="0" h="41">
                    <a:moveTo>
                      <a:pt y="0" x="0"/>
                    </a:moveTo>
                    <a:lnTo>
                      <a:pt y="39" x="218"/>
                    </a:lnTo>
                    <a:lnTo>
                      <a:pt y="39" x="216"/>
                    </a:lnTo>
                    <a:lnTo>
                      <a:pt y="41" x="21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78" name="Shape 5078"/>
              <p:cNvSpPr/>
              <p:nvPr/>
            </p:nvSpPr>
            <p:spPr>
              <a:xfrm>
                <a:off y="3606800" x="7312025"/>
                <a:ext cy="65086" cx="342900"/>
              </a:xfrm>
              <a:custGeom>
                <a:pathLst>
                  <a:path w="216" extrusionOk="0" h="41">
                    <a:moveTo>
                      <a:pt y="0" x="0"/>
                    </a:moveTo>
                    <a:lnTo>
                      <a:pt y="37" x="216"/>
                    </a:lnTo>
                    <a:lnTo>
                      <a:pt y="39" x="214"/>
                    </a:lnTo>
                    <a:lnTo>
                      <a:pt y="41" x="21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79" name="Shape 5079"/>
              <p:cNvSpPr/>
              <p:nvPr/>
            </p:nvSpPr>
            <p:spPr>
              <a:xfrm>
                <a:off y="3609975" x="7312025"/>
                <a:ext cy="63500" cx="339725"/>
              </a:xfrm>
              <a:custGeom>
                <a:pathLst>
                  <a:path w="214" extrusionOk="0" h="40">
                    <a:moveTo>
                      <a:pt y="0" x="0"/>
                    </a:moveTo>
                    <a:lnTo>
                      <a:pt y="37" x="214"/>
                    </a:lnTo>
                    <a:lnTo>
                      <a:pt y="39" x="213"/>
                    </a:lnTo>
                    <a:lnTo>
                      <a:pt y="40" x="21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80" name="Shape 5080"/>
              <p:cNvSpPr/>
              <p:nvPr/>
            </p:nvSpPr>
            <p:spPr>
              <a:xfrm>
                <a:off y="3611562" x="7312025"/>
                <a:ext cy="65086" cx="338136"/>
              </a:xfrm>
              <a:custGeom>
                <a:pathLst>
                  <a:path w="213" extrusionOk="0" h="41">
                    <a:moveTo>
                      <a:pt y="0" x="0"/>
                    </a:moveTo>
                    <a:lnTo>
                      <a:pt y="38" x="213"/>
                    </a:lnTo>
                    <a:lnTo>
                      <a:pt y="39" x="211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81" name="Shape 5081"/>
              <p:cNvSpPr/>
              <p:nvPr/>
            </p:nvSpPr>
            <p:spPr>
              <a:xfrm>
                <a:off y="3614737" x="7312025"/>
                <a:ext cy="61912" cx="334961"/>
              </a:xfrm>
              <a:custGeom>
                <a:pathLst>
                  <a:path w="211" extrusionOk="0" h="39">
                    <a:moveTo>
                      <a:pt y="0" x="0"/>
                    </a:moveTo>
                    <a:lnTo>
                      <a:pt y="37" x="211"/>
                    </a:lnTo>
                    <a:lnTo>
                      <a:pt y="39" x="209"/>
                    </a:lnTo>
                    <a:lnTo>
                      <a:pt y="39" x="20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82" name="Shape 5082"/>
              <p:cNvSpPr/>
              <p:nvPr/>
            </p:nvSpPr>
            <p:spPr>
              <a:xfrm>
                <a:off y="3617912" x="7312025"/>
                <a:ext cy="61912" cx="331787"/>
              </a:xfrm>
              <a:custGeom>
                <a:pathLst>
                  <a:path w="209" extrusionOk="0" h="39">
                    <a:moveTo>
                      <a:pt y="0" x="0"/>
                    </a:moveTo>
                    <a:lnTo>
                      <a:pt y="37" x="209"/>
                    </a:lnTo>
                    <a:lnTo>
                      <a:pt y="37" x="206"/>
                    </a:lnTo>
                    <a:lnTo>
                      <a:pt y="39" x="204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3E3E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83" name="Shape 5083"/>
              <p:cNvSpPr/>
              <p:nvPr/>
            </p:nvSpPr>
            <p:spPr>
              <a:xfrm>
                <a:off y="3619500" x="7312025"/>
                <a:ext cy="61912" cx="327025"/>
              </a:xfrm>
              <a:custGeom>
                <a:pathLst>
                  <a:path w="206" extrusionOk="0" h="39">
                    <a:moveTo>
                      <a:pt y="0" x="0"/>
                    </a:moveTo>
                    <a:lnTo>
                      <a:pt y="36" x="206"/>
                    </a:lnTo>
                    <a:lnTo>
                      <a:pt y="38" x="204"/>
                    </a:lnTo>
                    <a:lnTo>
                      <a:pt y="39" x="203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84" name="Shape 5084"/>
              <p:cNvSpPr/>
              <p:nvPr/>
            </p:nvSpPr>
            <p:spPr>
              <a:xfrm>
                <a:off y="3622675" x="7312025"/>
                <a:ext cy="61912" cx="323850"/>
              </a:xfrm>
              <a:custGeom>
                <a:pathLst>
                  <a:path w="204" extrusionOk="0" h="39">
                    <a:moveTo>
                      <a:pt y="0" x="0"/>
                    </a:moveTo>
                    <a:lnTo>
                      <a:pt y="36" x="204"/>
                    </a:lnTo>
                    <a:lnTo>
                      <a:pt y="37" x="203"/>
                    </a:lnTo>
                    <a:lnTo>
                      <a:pt y="39" x="20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85" name="Shape 5085"/>
              <p:cNvSpPr/>
              <p:nvPr/>
            </p:nvSpPr>
            <p:spPr>
              <a:xfrm>
                <a:off y="3625850" x="7312025"/>
                <a:ext cy="61912" cx="322261"/>
              </a:xfrm>
              <a:custGeom>
                <a:pathLst>
                  <a:path w="203" extrusionOk="0" h="39">
                    <a:moveTo>
                      <a:pt y="0" x="0"/>
                    </a:moveTo>
                    <a:lnTo>
                      <a:pt y="35" x="203"/>
                    </a:lnTo>
                    <a:lnTo>
                      <a:pt y="37" x="201"/>
                    </a:lnTo>
                    <a:lnTo>
                      <a:pt y="39" x="19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86" name="Shape 5086"/>
              <p:cNvSpPr/>
              <p:nvPr/>
            </p:nvSpPr>
            <p:spPr>
              <a:xfrm>
                <a:off y="3629025" x="7312025"/>
                <a:ext cy="58736" cx="319087"/>
              </a:xfrm>
              <a:custGeom>
                <a:pathLst>
                  <a:path w="201" extrusionOk="0" h="37">
                    <a:moveTo>
                      <a:pt y="0" x="0"/>
                    </a:moveTo>
                    <a:lnTo>
                      <a:pt y="35" x="201"/>
                    </a:lnTo>
                    <a:lnTo>
                      <a:pt y="37" x="197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87" name="Shape 5087"/>
              <p:cNvSpPr/>
              <p:nvPr/>
            </p:nvSpPr>
            <p:spPr>
              <a:xfrm>
                <a:off y="3630612" x="7312025"/>
                <a:ext cy="58736" cx="312736"/>
              </a:xfrm>
              <a:custGeom>
                <a:pathLst>
                  <a:path w="197" extrusionOk="0" h="37">
                    <a:moveTo>
                      <a:pt y="0" x="0"/>
                    </a:moveTo>
                    <a:lnTo>
                      <a:pt y="36" x="197"/>
                    </a:lnTo>
                    <a:lnTo>
                      <a:pt y="36" x="196"/>
                    </a:lnTo>
                    <a:lnTo>
                      <a:pt y="37" x="19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88" name="Shape 5088"/>
              <p:cNvSpPr/>
              <p:nvPr/>
            </p:nvSpPr>
            <p:spPr>
              <a:xfrm>
                <a:off y="3633787" x="7312025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4" x="196"/>
                    </a:lnTo>
                    <a:lnTo>
                      <a:pt y="35" x="194"/>
                    </a:lnTo>
                    <a:lnTo>
                      <a:pt y="37" x="191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89" name="Shape 5089"/>
              <p:cNvSpPr/>
              <p:nvPr/>
            </p:nvSpPr>
            <p:spPr>
              <a:xfrm>
                <a:off y="3636962" x="7312025"/>
                <a:ext cy="58736" cx="307975"/>
              </a:xfrm>
              <a:custGeom>
                <a:pathLst>
                  <a:path w="194" extrusionOk="0" h="37">
                    <a:moveTo>
                      <a:pt y="0" x="0"/>
                    </a:moveTo>
                    <a:lnTo>
                      <a:pt y="33" x="194"/>
                    </a:lnTo>
                    <a:lnTo>
                      <a:pt y="35" x="191"/>
                    </a:lnTo>
                    <a:lnTo>
                      <a:pt y="37" x="18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90" name="Shape 5090"/>
              <p:cNvSpPr/>
              <p:nvPr/>
            </p:nvSpPr>
            <p:spPr>
              <a:xfrm>
                <a:off y="3638550" x="7312025"/>
                <a:ext cy="58736" cx="303212"/>
              </a:xfrm>
              <a:custGeom>
                <a:pathLst>
                  <a:path w="191" extrusionOk="0" h="37">
                    <a:moveTo>
                      <a:pt y="0" x="0"/>
                    </a:moveTo>
                    <a:lnTo>
                      <a:pt y="34" x="191"/>
                    </a:lnTo>
                    <a:lnTo>
                      <a:pt y="36" x="189"/>
                    </a:lnTo>
                    <a:lnTo>
                      <a:pt y="37" x="18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91" name="Shape 5091"/>
              <p:cNvSpPr/>
              <p:nvPr/>
            </p:nvSpPr>
            <p:spPr>
              <a:xfrm>
                <a:off y="3641725" x="7312025"/>
                <a:ext cy="55561" cx="300036"/>
              </a:xfrm>
              <a:custGeom>
                <a:pathLst>
                  <a:path w="189" extrusionOk="0" h="35">
                    <a:moveTo>
                      <a:pt y="0" x="0"/>
                    </a:moveTo>
                    <a:lnTo>
                      <a:pt y="34" x="189"/>
                    </a:lnTo>
                    <a:lnTo>
                      <a:pt y="35" x="187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D9D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92" name="Shape 5092"/>
              <p:cNvSpPr/>
              <p:nvPr/>
            </p:nvSpPr>
            <p:spPr>
              <a:xfrm>
                <a:off y="3644900" x="7312025"/>
                <a:ext cy="55561" cx="296862"/>
              </a:xfrm>
              <a:custGeom>
                <a:pathLst>
                  <a:path w="187" extrusionOk="0" h="35">
                    <a:moveTo>
                      <a:pt y="0" x="0"/>
                    </a:moveTo>
                    <a:lnTo>
                      <a:pt y="33" x="187"/>
                    </a:lnTo>
                    <a:lnTo>
                      <a:pt y="33" x="184"/>
                    </a:lnTo>
                    <a:lnTo>
                      <a:pt y="35" x="18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8D8D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93" name="Shape 5093"/>
              <p:cNvSpPr/>
              <p:nvPr/>
            </p:nvSpPr>
            <p:spPr>
              <a:xfrm>
                <a:off y="3646487" x="7312025"/>
                <a:ext cy="57150" cx="292100"/>
              </a:xfrm>
              <a:custGeom>
                <a:pathLst>
                  <a:path w="184" extrusionOk="0" h="36">
                    <a:moveTo>
                      <a:pt y="0" x="0"/>
                    </a:moveTo>
                    <a:lnTo>
                      <a:pt y="32" x="184"/>
                    </a:lnTo>
                    <a:lnTo>
                      <a:pt y="34" x="182"/>
                    </a:lnTo>
                    <a:lnTo>
                      <a:pt y="36" x="17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7D6D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94" name="Shape 5094"/>
              <p:cNvSpPr/>
              <p:nvPr/>
            </p:nvSpPr>
            <p:spPr>
              <a:xfrm>
                <a:off y="3649662" x="7312025"/>
                <a:ext cy="57150" cx="288925"/>
              </a:xfrm>
              <a:custGeom>
                <a:pathLst>
                  <a:path w="182" extrusionOk="0" h="36">
                    <a:moveTo>
                      <a:pt y="0" x="0"/>
                    </a:moveTo>
                    <a:lnTo>
                      <a:pt y="32" x="182"/>
                    </a:lnTo>
                    <a:lnTo>
                      <a:pt y="34" x="179"/>
                    </a:lnTo>
                    <a:lnTo>
                      <a:pt y="36" x="177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95" name="Shape 5095"/>
              <p:cNvSpPr/>
              <p:nvPr/>
            </p:nvSpPr>
            <p:spPr>
              <a:xfrm>
                <a:off y="3652837" x="7312025"/>
                <a:ext cy="53975" cx="284162"/>
              </a:xfrm>
              <a:custGeom>
                <a:pathLst>
                  <a:path w="179" extrusionOk="0" h="34">
                    <a:moveTo>
                      <a:pt y="0" x="0"/>
                    </a:moveTo>
                    <a:lnTo>
                      <a:pt y="32" x="179"/>
                    </a:lnTo>
                    <a:lnTo>
                      <a:pt y="34" x="177"/>
                    </a:lnTo>
                    <a:lnTo>
                      <a:pt y="34" x="174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96" name="Shape 5096"/>
              <p:cNvSpPr/>
              <p:nvPr/>
            </p:nvSpPr>
            <p:spPr>
              <a:xfrm>
                <a:off y="3654425" x="7315200"/>
                <a:ext cy="53975" cx="277811"/>
              </a:xfrm>
              <a:custGeom>
                <a:pathLst>
                  <a:path w="175" extrusionOk="0" h="34">
                    <a:moveTo>
                      <a:pt y="0" x="0"/>
                    </a:moveTo>
                    <a:lnTo>
                      <a:pt y="33" x="175"/>
                    </a:lnTo>
                    <a:lnTo>
                      <a:pt y="33" x="172"/>
                    </a:lnTo>
                    <a:lnTo>
                      <a:pt y="34" x="170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4D3D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97" name="Shape 5097"/>
              <p:cNvSpPr/>
              <p:nvPr/>
            </p:nvSpPr>
            <p:spPr>
              <a:xfrm>
                <a:off y="3657600" x="7315200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31" x="172"/>
                    </a:lnTo>
                    <a:lnTo>
                      <a:pt y="32" x="170"/>
                    </a:lnTo>
                    <a:lnTo>
                      <a:pt y="34" x="16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98" name="Shape 5098"/>
              <p:cNvSpPr/>
              <p:nvPr/>
            </p:nvSpPr>
            <p:spPr>
              <a:xfrm>
                <a:off y="3660775" x="7315200"/>
                <a:ext cy="53975" cx="269875"/>
              </a:xfrm>
              <a:custGeom>
                <a:pathLst>
                  <a:path w="170" extrusionOk="0" h="34">
                    <a:moveTo>
                      <a:pt y="0" x="0"/>
                    </a:moveTo>
                    <a:lnTo>
                      <a:pt y="30" x="170"/>
                    </a:lnTo>
                    <a:lnTo>
                      <a:pt y="32" x="167"/>
                    </a:lnTo>
                    <a:lnTo>
                      <a:pt y="34" x="16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1D0D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99" name="Shape 5099"/>
              <p:cNvSpPr/>
              <p:nvPr/>
            </p:nvSpPr>
            <p:spPr>
              <a:xfrm>
                <a:off y="3662362" x="7315200"/>
                <a:ext cy="52386" cx="265112"/>
              </a:xfrm>
              <a:custGeom>
                <a:pathLst>
                  <a:path w="167" extrusionOk="0" h="33">
                    <a:moveTo>
                      <a:pt y="0" x="0"/>
                    </a:moveTo>
                    <a:lnTo>
                      <a:pt y="31" x="167"/>
                    </a:lnTo>
                    <a:lnTo>
                      <a:pt y="33" x="165"/>
                    </a:lnTo>
                    <a:lnTo>
                      <a:pt y="33" x="162"/>
                    </a:lnTo>
                    <a:lnTo>
                      <a:pt y="6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0CFC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00" name="Shape 5100"/>
              <p:cNvSpPr/>
              <p:nvPr/>
            </p:nvSpPr>
            <p:spPr>
              <a:xfrm>
                <a:off y="3665537" x="7315200"/>
                <a:ext cy="50800" cx="261936"/>
              </a:xfrm>
              <a:custGeom>
                <a:pathLst>
                  <a:path w="165" extrusionOk="0" h="32">
                    <a:moveTo>
                      <a:pt y="0" x="0"/>
                    </a:moveTo>
                    <a:lnTo>
                      <a:pt y="31" x="165"/>
                    </a:lnTo>
                    <a:lnTo>
                      <a:pt y="31" x="162"/>
                    </a:lnTo>
                    <a:lnTo>
                      <a:pt y="32" x="160"/>
                    </a:lnTo>
                    <a:lnTo>
                      <a:pt y="5" x="1"/>
                    </a:lnTo>
                    <a:lnTo>
                      <a:pt y="4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01" name="Shape 5101"/>
              <p:cNvSpPr/>
              <p:nvPr/>
            </p:nvSpPr>
            <p:spPr>
              <a:xfrm>
                <a:off y="3671887" x="7316786"/>
                <a:ext cy="47625" cx="255586"/>
              </a:xfrm>
              <a:custGeom>
                <a:pathLst>
                  <a:path w="161" extrusionOk="0" h="30">
                    <a:moveTo>
                      <a:pt y="0" x="0"/>
                    </a:moveTo>
                    <a:lnTo>
                      <a:pt y="27" x="161"/>
                    </a:lnTo>
                    <a:lnTo>
                      <a:pt y="28" x="159"/>
                    </a:lnTo>
                    <a:lnTo>
                      <a:pt y="30" x="15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02" name="Shape 5102"/>
              <p:cNvSpPr/>
              <p:nvPr/>
            </p:nvSpPr>
            <p:spPr>
              <a:xfrm>
                <a:off y="3673475" x="7316786"/>
                <a:ext cy="49212" cx="252411"/>
              </a:xfrm>
              <a:custGeom>
                <a:pathLst>
                  <a:path w="159" extrusionOk="0" h="31">
                    <a:moveTo>
                      <a:pt y="0" x="0"/>
                    </a:moveTo>
                    <a:lnTo>
                      <a:pt y="27" x="159"/>
                    </a:lnTo>
                    <a:lnTo>
                      <a:pt y="29" x="156"/>
                    </a:lnTo>
                    <a:lnTo>
                      <a:pt y="31" x="15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ECEC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03" name="Shape 5103"/>
              <p:cNvSpPr/>
              <p:nvPr/>
            </p:nvSpPr>
            <p:spPr>
              <a:xfrm>
                <a:off y="3676650" x="7316786"/>
                <a:ext cy="46036" cx="247650"/>
              </a:xfrm>
              <a:custGeom>
                <a:pathLst>
                  <a:path w="156" extrusionOk="0" h="29">
                    <a:moveTo>
                      <a:pt y="0" x="0"/>
                    </a:moveTo>
                    <a:lnTo>
                      <a:pt y="27" x="156"/>
                    </a:lnTo>
                    <a:lnTo>
                      <a:pt y="29" x="152"/>
                    </a:lnTo>
                    <a:lnTo>
                      <a:pt y="29" x="151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DCDC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04" name="Shape 5104"/>
              <p:cNvSpPr/>
              <p:nvPr/>
            </p:nvSpPr>
            <p:spPr>
              <a:xfrm>
                <a:off y="3679825" x="7316786"/>
                <a:ext cy="44450" cx="241300"/>
              </a:xfrm>
              <a:custGeom>
                <a:pathLst>
                  <a:path w="152" extrusionOk="0" h="28">
                    <a:moveTo>
                      <a:pt y="0" x="0"/>
                    </a:moveTo>
                    <a:lnTo>
                      <a:pt y="27" x="152"/>
                    </a:lnTo>
                    <a:lnTo>
                      <a:pt y="27" x="151"/>
                    </a:lnTo>
                    <a:lnTo>
                      <a:pt y="28" x="14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05" name="Shape 5105"/>
              <p:cNvSpPr/>
              <p:nvPr/>
            </p:nvSpPr>
            <p:spPr>
              <a:xfrm>
                <a:off y="3681412" x="7319961"/>
                <a:ext cy="46036" cx="236537"/>
              </a:xfrm>
              <a:custGeom>
                <a:pathLst>
                  <a:path w="149" extrusionOk="0" h="29">
                    <a:moveTo>
                      <a:pt y="0" x="0"/>
                    </a:moveTo>
                    <a:lnTo>
                      <a:pt y="26" x="149"/>
                    </a:lnTo>
                    <a:lnTo>
                      <a:pt y="27" x="145"/>
                    </a:lnTo>
                    <a:lnTo>
                      <a:pt y="29" x="14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BCBC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06" name="Shape 5106"/>
              <p:cNvSpPr/>
              <p:nvPr/>
            </p:nvSpPr>
            <p:spPr>
              <a:xfrm>
                <a:off y="3684587" x="7319961"/>
                <a:ext cy="42862" cx="230187"/>
              </a:xfrm>
              <a:custGeom>
                <a:pathLst>
                  <a:path w="145" extrusionOk="0" h="27">
                    <a:moveTo>
                      <a:pt y="0" x="0"/>
                    </a:moveTo>
                    <a:lnTo>
                      <a:pt y="25" x="145"/>
                    </a:lnTo>
                    <a:lnTo>
                      <a:pt y="27" x="142"/>
                    </a:lnTo>
                    <a:lnTo>
                      <a:pt y="27" x="140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07" name="Shape 5107"/>
              <p:cNvSpPr/>
              <p:nvPr/>
            </p:nvSpPr>
            <p:spPr>
              <a:xfrm>
                <a:off y="3687762" x="7319961"/>
                <a:ext cy="42862" cx="225425"/>
              </a:xfrm>
              <a:custGeom>
                <a:pathLst>
                  <a:path w="142" extrusionOk="0" h="27">
                    <a:moveTo>
                      <a:pt y="0" x="0"/>
                    </a:moveTo>
                    <a:lnTo>
                      <a:pt y="25" x="142"/>
                    </a:lnTo>
                    <a:lnTo>
                      <a:pt y="25" x="140"/>
                    </a:lnTo>
                    <a:lnTo>
                      <a:pt y="27" x="13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DBDB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08" name="Shape 5108"/>
              <p:cNvSpPr/>
              <p:nvPr/>
            </p:nvSpPr>
            <p:spPr>
              <a:xfrm>
                <a:off y="3689350" x="7323136"/>
                <a:ext cy="42862" cx="219075"/>
              </a:xfrm>
              <a:custGeom>
                <a:pathLst>
                  <a:path w="138" extrusionOk="0" h="27">
                    <a:moveTo>
                      <a:pt y="0" x="0"/>
                    </a:moveTo>
                    <a:lnTo>
                      <a:pt y="24" x="138"/>
                    </a:lnTo>
                    <a:lnTo>
                      <a:pt y="26" x="135"/>
                    </a:lnTo>
                    <a:lnTo>
                      <a:pt y="27" x="131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8B8B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09" name="Shape 5109"/>
              <p:cNvSpPr/>
              <p:nvPr/>
            </p:nvSpPr>
            <p:spPr>
              <a:xfrm>
                <a:off y="3692525" x="7323136"/>
                <a:ext cy="42862" cx="214311"/>
              </a:xfrm>
              <a:custGeom>
                <a:pathLst>
                  <a:path w="135" extrusionOk="0" h="27">
                    <a:moveTo>
                      <a:pt y="0" x="0"/>
                    </a:moveTo>
                    <a:lnTo>
                      <a:pt y="24" x="135"/>
                    </a:lnTo>
                    <a:lnTo>
                      <a:pt y="25" x="131"/>
                    </a:lnTo>
                    <a:lnTo>
                      <a:pt y="27" x="13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EADA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10" name="Shape 5110"/>
              <p:cNvSpPr/>
              <p:nvPr/>
            </p:nvSpPr>
            <p:spPr>
              <a:xfrm>
                <a:off y="3695700" x="7324725"/>
                <a:ext cy="39686" cx="206375"/>
              </a:xfrm>
              <a:custGeom>
                <a:pathLst>
                  <a:path w="130" extrusionOk="0" h="25">
                    <a:moveTo>
                      <a:pt y="0" x="0"/>
                    </a:moveTo>
                    <a:lnTo>
                      <a:pt y="23" x="130"/>
                    </a:lnTo>
                    <a:lnTo>
                      <a:pt y="25" x="129"/>
                    </a:lnTo>
                    <a:lnTo>
                      <a:pt y="25" x="125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AA9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11" name="Shape 5111"/>
              <p:cNvSpPr/>
              <p:nvPr/>
            </p:nvSpPr>
            <p:spPr>
              <a:xfrm>
                <a:off y="3697287" x="7324725"/>
                <a:ext cy="41275" cx="204786"/>
              </a:xfrm>
              <a:custGeom>
                <a:pathLst>
                  <a:path w="129" extrusionOk="0" h="26">
                    <a:moveTo>
                      <a:pt y="0" x="0"/>
                    </a:moveTo>
                    <a:lnTo>
                      <a:pt y="24" x="129"/>
                    </a:lnTo>
                    <a:lnTo>
                      <a:pt y="24" x="125"/>
                    </a:lnTo>
                    <a:lnTo>
                      <a:pt y="26" x="122"/>
                    </a:lnTo>
                    <a:lnTo>
                      <a:pt y="6" x="2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6A5A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12" name="Shape 5112"/>
              <p:cNvSpPr/>
              <p:nvPr/>
            </p:nvSpPr>
            <p:spPr>
              <a:xfrm>
                <a:off y="3700462" x="7327900"/>
                <a:ext cy="39686" cx="195261"/>
              </a:xfrm>
              <a:custGeom>
                <a:pathLst>
                  <a:path w="123" extrusionOk="0" h="25">
                    <a:moveTo>
                      <a:pt y="0" x="0"/>
                    </a:moveTo>
                    <a:lnTo>
                      <a:pt y="22" x="123"/>
                    </a:lnTo>
                    <a:lnTo>
                      <a:pt y="24" x="120"/>
                    </a:lnTo>
                    <a:lnTo>
                      <a:pt y="25" x="117"/>
                    </a:lnTo>
                    <a:lnTo>
                      <a:pt y="5" x="2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F9E9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13" name="Shape 5113"/>
              <p:cNvSpPr/>
              <p:nvPr/>
            </p:nvSpPr>
            <p:spPr>
              <a:xfrm>
                <a:off y="3706812" x="7327900"/>
                <a:ext cy="33336" cx="190500"/>
              </a:xfrm>
              <a:custGeom>
                <a:pathLst>
                  <a:path w="120" extrusionOk="0" h="21">
                    <a:moveTo>
                      <a:pt y="0" x="0"/>
                    </a:moveTo>
                    <a:lnTo>
                      <a:pt y="20" x="120"/>
                    </a:lnTo>
                    <a:lnTo>
                      <a:pt y="21" x="117"/>
                    </a:lnTo>
                    <a:lnTo>
                      <a:pt y="21" x="113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A9A9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14" name="Shape 5114"/>
              <p:cNvSpPr/>
              <p:nvPr/>
            </p:nvSpPr>
            <p:spPr>
              <a:xfrm>
                <a:off y="3708400" x="7331075"/>
                <a:ext cy="34925" cx="182561"/>
              </a:xfrm>
              <a:custGeom>
                <a:pathLst>
                  <a:path w="115" extrusionOk="0" h="22">
                    <a:moveTo>
                      <a:pt y="0" x="0"/>
                    </a:moveTo>
                    <a:lnTo>
                      <a:pt y="20" x="115"/>
                    </a:lnTo>
                    <a:lnTo>
                      <a:pt y="20" x="111"/>
                    </a:lnTo>
                    <a:lnTo>
                      <a:pt y="22" x="108"/>
                    </a:lnTo>
                    <a:lnTo>
                      <a:pt y="15" x="66"/>
                    </a:lnTo>
                    <a:lnTo>
                      <a:pt y="14" x="61"/>
                    </a:lnTo>
                    <a:lnTo>
                      <a:pt y="14" x="55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6959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15" name="Shape 5115"/>
              <p:cNvSpPr/>
              <p:nvPr/>
            </p:nvSpPr>
            <p:spPr>
              <a:xfrm>
                <a:off y="3711575" x="7331075"/>
                <a:ext cy="34925" cx="176212"/>
              </a:xfrm>
              <a:custGeom>
                <a:pathLst>
                  <a:path w="111" extrusionOk="0" h="22">
                    <a:moveTo>
                      <a:pt y="0" x="0"/>
                    </a:moveTo>
                    <a:lnTo>
                      <a:pt y="18" x="111"/>
                    </a:lnTo>
                    <a:lnTo>
                      <a:pt y="20" x="108"/>
                    </a:lnTo>
                    <a:lnTo>
                      <a:pt y="22" x="106"/>
                    </a:lnTo>
                    <a:lnTo>
                      <a:pt y="15" x="67"/>
                    </a:lnTo>
                    <a:lnTo>
                      <a:pt y="12" x="64"/>
                    </a:lnTo>
                    <a:lnTo>
                      <a:pt y="12" x="61"/>
                    </a:lnTo>
                    <a:lnTo>
                      <a:pt y="12" x="55"/>
                    </a:lnTo>
                    <a:lnTo>
                      <a:pt y="12" x="5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8E8D8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16" name="Shape 5116"/>
              <p:cNvSpPr/>
              <p:nvPr/>
            </p:nvSpPr>
            <p:spPr>
              <a:xfrm>
                <a:off y="3714750" x="7332661"/>
                <a:ext cy="31750" cx="169861"/>
              </a:xfrm>
              <a:custGeom>
                <a:pathLst>
                  <a:path w="107" extrusionOk="0" h="20">
                    <a:moveTo>
                      <a:pt y="0" x="0"/>
                    </a:moveTo>
                    <a:lnTo>
                      <a:pt y="10" x="54"/>
                    </a:lnTo>
                    <a:lnTo>
                      <a:pt y="10" x="49"/>
                    </a:lnTo>
                    <a:lnTo>
                      <a:pt y="11" x="46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  <a:moveTo>
                      <a:pt y="11" x="65"/>
                    </a:moveTo>
                    <a:lnTo>
                      <a:pt y="18" x="107"/>
                    </a:lnTo>
                    <a:lnTo>
                      <a:pt y="20" x="103"/>
                    </a:lnTo>
                    <a:lnTo>
                      <a:pt y="20" x="102"/>
                    </a:lnTo>
                    <a:lnTo>
                      <a:pt y="15" x="68"/>
                    </a:lnTo>
                    <a:lnTo>
                      <a:pt y="13" x="66"/>
                    </a:lnTo>
                    <a:lnTo>
                      <a:pt y="11" x="65"/>
                    </a:lnTo>
                    <a:close/>
                  </a:path>
                </a:pathLst>
              </a:custGeom>
              <a:solidFill>
                <a:srgbClr val="8B898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17" name="Shape 5117"/>
              <p:cNvSpPr/>
              <p:nvPr/>
            </p:nvSpPr>
            <p:spPr>
              <a:xfrm>
                <a:off y="3716337" x="7332661"/>
                <a:ext cy="33336" cx="166686"/>
              </a:xfrm>
              <a:custGeom>
                <a:pathLst>
                  <a:path w="105" extrusionOk="0" h="21">
                    <a:moveTo>
                      <a:pt y="0" x="0"/>
                    </a:moveTo>
                    <a:lnTo>
                      <a:pt y="9" x="49"/>
                    </a:lnTo>
                    <a:lnTo>
                      <a:pt y="10" x="46"/>
                    </a:lnTo>
                    <a:lnTo>
                      <a:pt y="10" x="43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9" x="105"/>
                    </a:lnTo>
                    <a:lnTo>
                      <a:pt y="19" x="102"/>
                    </a:lnTo>
                    <a:lnTo>
                      <a:pt y="21" x="98"/>
                    </a:lnTo>
                    <a:lnTo>
                      <a:pt y="15" x="70"/>
                    </a:lnTo>
                    <a:lnTo>
                      <a:pt y="14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7868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18" name="Shape 5118"/>
              <p:cNvSpPr/>
              <p:nvPr/>
            </p:nvSpPr>
            <p:spPr>
              <a:xfrm>
                <a:off y="3719512" x="7335836"/>
                <a:ext cy="31750" cx="158750"/>
              </a:xfrm>
              <a:custGeom>
                <a:pathLst>
                  <a:path w="100" extrusionOk="0" h="20">
                    <a:moveTo>
                      <a:pt y="0" x="0"/>
                    </a:moveTo>
                    <a:lnTo>
                      <a:pt y="8" x="44"/>
                    </a:lnTo>
                    <a:lnTo>
                      <a:pt y="8" x="41"/>
                    </a:lnTo>
                    <a:lnTo>
                      <a:pt y="10" x="37"/>
                    </a:lnTo>
                    <a:lnTo>
                      <a:pt y="3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7" x="100"/>
                    </a:lnTo>
                    <a:lnTo>
                      <a:pt y="19" x="96"/>
                    </a:lnTo>
                    <a:lnTo>
                      <a:pt y="20" x="93"/>
                    </a:lnTo>
                    <a:lnTo>
                      <a:pt y="15" x="69"/>
                    </a:lnTo>
                    <a:lnTo>
                      <a:pt y="13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07F7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19" name="Shape 5119"/>
              <p:cNvSpPr/>
              <p:nvPr/>
            </p:nvSpPr>
            <p:spPr>
              <a:xfrm>
                <a:off y="3722687" x="7339011"/>
                <a:ext cy="28575" cx="149225"/>
              </a:xfrm>
              <a:custGeom>
                <a:pathLst>
                  <a:path w="94" extrusionOk="0" h="18">
                    <a:moveTo>
                      <a:pt y="0" x="0"/>
                    </a:moveTo>
                    <a:lnTo>
                      <a:pt y="6" x="39"/>
                    </a:lnTo>
                    <a:lnTo>
                      <a:pt y="8" x="35"/>
                    </a:lnTo>
                    <a:lnTo>
                      <a:pt y="10" x="34"/>
                    </a:lnTo>
                    <a:lnTo>
                      <a:pt y="5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  <a:moveTo>
                      <a:pt y="11" x="66"/>
                    </a:moveTo>
                    <a:lnTo>
                      <a:pt y="17" x="94"/>
                    </a:lnTo>
                    <a:lnTo>
                      <a:pt y="18" x="91"/>
                    </a:lnTo>
                    <a:lnTo>
                      <a:pt y="18" x="88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1" x="66"/>
                    </a:lnTo>
                    <a:close/>
                  </a:path>
                </a:pathLst>
              </a:custGeom>
              <a:solidFill>
                <a:srgbClr val="7D7B7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20" name="Shape 5120"/>
              <p:cNvSpPr/>
              <p:nvPr/>
            </p:nvSpPr>
            <p:spPr>
              <a:xfrm>
                <a:off y="3724275" x="7342186"/>
                <a:ext cy="30161" cx="141286"/>
              </a:xfrm>
              <a:custGeom>
                <a:pathLst>
                  <a:path w="89" extrusionOk="0" h="19">
                    <a:moveTo>
                      <a:pt y="0" x="0"/>
                    </a:moveTo>
                    <a:lnTo>
                      <a:pt y="7" x="33"/>
                    </a:lnTo>
                    <a:lnTo>
                      <a:pt y="9" x="32"/>
                    </a:lnTo>
                    <a:lnTo>
                      <a:pt y="10" x="28"/>
                    </a:lnTo>
                    <a:lnTo>
                      <a:pt y="5" x="1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  <a:moveTo>
                      <a:pt y="12" x="65"/>
                    </a:moveTo>
                    <a:lnTo>
                      <a:pt y="17" x="89"/>
                    </a:lnTo>
                    <a:lnTo>
                      <a:pt y="17" x="86"/>
                    </a:lnTo>
                    <a:lnTo>
                      <a:pt y="19" x="82"/>
                    </a:lnTo>
                    <a:lnTo>
                      <a:pt y="17" x="67"/>
                    </a:lnTo>
                    <a:lnTo>
                      <a:pt y="14" x="65"/>
                    </a:lnTo>
                    <a:lnTo>
                      <a:pt y="12" x="65"/>
                    </a:lnTo>
                    <a:close/>
                  </a:path>
                </a:pathLst>
              </a:custGeom>
              <a:solidFill>
                <a:srgbClr val="79777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21" name="Shape 5121"/>
              <p:cNvSpPr/>
              <p:nvPr/>
            </p:nvSpPr>
            <p:spPr>
              <a:xfrm>
                <a:off y="3730625" x="7342186"/>
                <a:ext cy="26987" cx="136525"/>
              </a:xfrm>
              <a:custGeom>
                <a:pathLst>
                  <a:path w="86" extrusionOk="0" h="17">
                    <a:moveTo>
                      <a:pt y="0" x="0"/>
                    </a:moveTo>
                    <a:lnTo>
                      <a:pt y="5" x="32"/>
                    </a:lnTo>
                    <a:lnTo>
                      <a:pt y="6" x="28"/>
                    </a:lnTo>
                    <a:lnTo>
                      <a:pt y="6" x="27"/>
                    </a:lnTo>
                    <a:lnTo>
                      <a:pt y="3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0" x="65"/>
                    </a:moveTo>
                    <a:lnTo>
                      <a:pt y="13" x="86"/>
                    </a:lnTo>
                    <a:lnTo>
                      <a:pt y="15" x="82"/>
                    </a:lnTo>
                    <a:lnTo>
                      <a:pt y="17" x="79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0" x="65"/>
                    </a:lnTo>
                    <a:close/>
                  </a:path>
                </a:pathLst>
              </a:custGeom>
              <a:solidFill>
                <a:srgbClr val="72707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22" name="Shape 5122"/>
              <p:cNvSpPr/>
              <p:nvPr/>
            </p:nvSpPr>
            <p:spPr>
              <a:xfrm>
                <a:off y="3732212" x="7343775"/>
                <a:ext cy="25400" cx="128586"/>
              </a:xfrm>
              <a:custGeom>
                <a:pathLst>
                  <a:path w="81" extrusionOk="0" h="16">
                    <a:moveTo>
                      <a:pt y="0" x="0"/>
                    </a:moveTo>
                    <a:lnTo>
                      <a:pt y="5" x="27"/>
                    </a:lnTo>
                    <a:lnTo>
                      <a:pt y="5" x="26"/>
                    </a:lnTo>
                    <a:lnTo>
                      <a:pt y="7" x="24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4" x="81"/>
                    </a:lnTo>
                    <a:lnTo>
                      <a:pt y="16" x="78"/>
                    </a:lnTo>
                    <a:lnTo>
                      <a:pt y="16" x="73"/>
                    </a:lnTo>
                    <a:lnTo>
                      <a:pt y="16" x="66"/>
                    </a:lnTo>
                    <a:lnTo>
                      <a:pt y="14" x="66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6F6D6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23" name="Shape 5123"/>
              <p:cNvSpPr/>
              <p:nvPr/>
            </p:nvSpPr>
            <p:spPr>
              <a:xfrm>
                <a:off y="3735387" x="7346950"/>
                <a:ext cy="23811" cx="120650"/>
              </a:xfrm>
              <a:custGeom>
                <a:pathLst>
                  <a:path w="76" extrusionOk="0" h="15">
                    <a:moveTo>
                      <a:pt y="0" x="0"/>
                    </a:moveTo>
                    <a:lnTo>
                      <a:pt y="3" x="24"/>
                    </a:lnTo>
                    <a:lnTo>
                      <a:pt y="5" x="22"/>
                    </a:lnTo>
                    <a:lnTo>
                      <a:pt y="7" x="18"/>
                    </a:lnTo>
                    <a:lnTo>
                      <a:pt y="3" x="3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4"/>
                    </a:moveTo>
                    <a:lnTo>
                      <a:pt y="14" x="76"/>
                    </a:lnTo>
                    <a:lnTo>
                      <a:pt y="14" x="71"/>
                    </a:lnTo>
                    <a:lnTo>
                      <a:pt y="15" x="67"/>
                    </a:lnTo>
                    <a:lnTo>
                      <a:pt y="15" x="64"/>
                    </a:lnTo>
                    <a:lnTo>
                      <a:pt y="14" x="64"/>
                    </a:lnTo>
                    <a:lnTo>
                      <a:pt y="12" x="64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24" name="Shape 5124"/>
              <p:cNvSpPr/>
              <p:nvPr/>
            </p:nvSpPr>
            <p:spPr>
              <a:xfrm>
                <a:off y="3738562" x="7350125"/>
                <a:ext cy="23811" cx="109536"/>
              </a:xfrm>
              <a:custGeom>
                <a:pathLst>
                  <a:path w="69" extrusionOk="0" h="15">
                    <a:moveTo>
                      <a:pt y="0" x="0"/>
                    </a:moveTo>
                    <a:lnTo>
                      <a:pt y="3" x="20"/>
                    </a:lnTo>
                    <a:lnTo>
                      <a:pt y="5" x="16"/>
                    </a:lnTo>
                    <a:lnTo>
                      <a:pt y="7" x="15"/>
                    </a:lnTo>
                    <a:lnTo>
                      <a:pt y="5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2" x="62"/>
                    </a:moveTo>
                    <a:lnTo>
                      <a:pt y="12" x="69"/>
                    </a:lnTo>
                    <a:lnTo>
                      <a:pt y="13" x="65"/>
                    </a:lnTo>
                    <a:lnTo>
                      <a:pt y="15" x="64"/>
                    </a:lnTo>
                    <a:lnTo>
                      <a:pt y="13" x="62"/>
                    </a:lnTo>
                    <a:lnTo>
                      <a:pt y="12" x="62"/>
                    </a:lnTo>
                    <a:close/>
                  </a:path>
                </a:pathLst>
              </a:custGeom>
              <a:solidFill>
                <a:srgbClr val="65626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25" name="Shape 5125"/>
              <p:cNvSpPr/>
              <p:nvPr/>
            </p:nvSpPr>
            <p:spPr>
              <a:xfrm>
                <a:off y="3740150" x="7351711"/>
                <a:ext cy="22225" cx="101600"/>
              </a:xfrm>
              <a:custGeom>
                <a:pathLst>
                  <a:path w="64" extrusionOk="0" h="14">
                    <a:moveTo>
                      <a:pt y="0" x="0"/>
                    </a:moveTo>
                    <a:lnTo>
                      <a:pt y="4" x="15"/>
                    </a:lnTo>
                    <a:lnTo>
                      <a:pt y="6" x="14"/>
                    </a:lnTo>
                    <a:lnTo>
                      <a:pt y="7" x="12"/>
                    </a:lnTo>
                    <a:lnTo>
                      <a:pt y="6" x="4"/>
                    </a:lnTo>
                    <a:lnTo>
                      <a:pt y="4" x="2"/>
                    </a:lnTo>
                    <a:lnTo>
                      <a:pt y="0" x="0"/>
                    </a:lnTo>
                    <a:close/>
                    <a:moveTo>
                      <a:pt y="12" x="61"/>
                    </a:moveTo>
                    <a:lnTo>
                      <a:pt y="12" x="64"/>
                    </a:lnTo>
                    <a:lnTo>
                      <a:pt y="12" x="63"/>
                    </a:lnTo>
                    <a:lnTo>
                      <a:pt y="14" x="63"/>
                    </a:lnTo>
                    <a:lnTo>
                      <a:pt y="12" x="61"/>
                    </a:lnTo>
                    <a:lnTo>
                      <a:pt y="12" x="61"/>
                    </a:lnTo>
                    <a:close/>
                  </a:path>
                </a:pathLst>
              </a:custGeom>
              <a:solidFill>
                <a:srgbClr val="615E5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26" name="Shape 5126"/>
              <p:cNvSpPr/>
              <p:nvPr/>
            </p:nvSpPr>
            <p:spPr>
              <a:xfrm>
                <a:off y="3746500" x="7354886"/>
                <a:ext cy="4761" cx="19050"/>
              </a:xfrm>
              <a:custGeom>
                <a:pathLst>
                  <a:path w="12" extrusionOk="0" h="3">
                    <a:moveTo>
                      <a:pt y="0" x="0"/>
                    </a:moveTo>
                    <a:lnTo>
                      <a:pt y="2" x="12"/>
                    </a:lnTo>
                    <a:lnTo>
                      <a:pt y="3" x="10"/>
                    </a:lnTo>
                    <a:lnTo>
                      <a:pt y="3" x="8"/>
                    </a:lnTo>
                    <a:lnTo>
                      <a:pt y="3" x="5"/>
                    </a:lnTo>
                    <a:lnTo>
                      <a:pt y="2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C5A5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27" name="Shape 5127"/>
              <p:cNvSpPr/>
              <p:nvPr/>
            </p:nvSpPr>
            <p:spPr>
              <a:xfrm>
                <a:off y="3749675" x="7358061"/>
                <a:ext cy="4761" cx="12700"/>
              </a:xfrm>
              <a:custGeom>
                <a:pathLst>
                  <a:path w="8" extrusionOk="0" h="3">
                    <a:moveTo>
                      <a:pt y="0" x="0"/>
                    </a:moveTo>
                    <a:lnTo>
                      <a:pt y="1" x="8"/>
                    </a:lnTo>
                    <a:lnTo>
                      <a:pt y="1" x="6"/>
                    </a:lnTo>
                    <a:lnTo>
                      <a:pt y="3" x="5"/>
                    </a:lnTo>
                    <a:lnTo>
                      <a:pt y="1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6535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28" name="Shape 5128"/>
              <p:cNvSpPr/>
              <p:nvPr/>
            </p:nvSpPr>
            <p:spPr>
              <a:xfrm>
                <a:off y="3751262" x="7362825"/>
                <a:ext cy="3175" cx="4761"/>
              </a:xfrm>
              <a:custGeom>
                <a:pathLst>
                  <a:path w="3" extrusionOk="0" h="2">
                    <a:moveTo>
                      <a:pt y="0" x="0"/>
                    </a:moveTo>
                    <a:lnTo>
                      <a:pt y="0" x="3"/>
                    </a:lnTo>
                    <a:lnTo>
                      <a:pt y="2" x="2"/>
                    </a:lnTo>
                    <a:lnTo>
                      <a:pt y="2" x="2"/>
                    </a:lnTo>
                    <a:lnTo>
                      <a:pt y="0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24F4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29" name="Shape 5129"/>
              <p:cNvSpPr/>
              <p:nvPr/>
            </p:nvSpPr>
            <p:spPr>
              <a:xfrm>
                <a:off y="3421062" x="7312025"/>
                <a:ext cy="341312" cx="365125"/>
              </a:xfrm>
              <a:custGeom>
                <a:pathLst>
                  <a:path w="230" extrusionOk="0" h="215">
                    <a:moveTo>
                      <a:pt y="109" x="221"/>
                    </a:moveTo>
                    <a:lnTo>
                      <a:pt y="114" x="224"/>
                    </a:lnTo>
                    <a:lnTo>
                      <a:pt y="119" x="228"/>
                    </a:lnTo>
                    <a:lnTo>
                      <a:pt y="125" x="230"/>
                    </a:lnTo>
                    <a:lnTo>
                      <a:pt y="131" x="230"/>
                    </a:lnTo>
                    <a:lnTo>
                      <a:pt y="136" x="228"/>
                    </a:lnTo>
                    <a:lnTo>
                      <a:pt y="141" x="226"/>
                    </a:lnTo>
                    <a:lnTo>
                      <a:pt y="147" x="224"/>
                    </a:lnTo>
                    <a:lnTo>
                      <a:pt y="152" x="219"/>
                    </a:lnTo>
                    <a:lnTo>
                      <a:pt y="161" x="208"/>
                    </a:lnTo>
                    <a:lnTo>
                      <a:pt y="171" x="192"/>
                    </a:lnTo>
                    <a:lnTo>
                      <a:pt y="180" x="176"/>
                    </a:lnTo>
                    <a:lnTo>
                      <a:pt y="188" x="159"/>
                    </a:lnTo>
                    <a:lnTo>
                      <a:pt y="203" x="122"/>
                    </a:lnTo>
                    <a:lnTo>
                      <a:pt y="215" x="88"/>
                    </a:lnTo>
                    <a:lnTo>
                      <a:pt y="205" x="84"/>
                    </a:lnTo>
                    <a:lnTo>
                      <a:pt y="198" x="81"/>
                    </a:lnTo>
                    <a:lnTo>
                      <a:pt y="195" x="76"/>
                    </a:lnTo>
                    <a:lnTo>
                      <a:pt y="193" x="69"/>
                    </a:lnTo>
                    <a:lnTo>
                      <a:pt y="195" x="62"/>
                    </a:lnTo>
                    <a:lnTo>
                      <a:pt y="198" x="52"/>
                    </a:lnTo>
                    <a:lnTo>
                      <a:pt y="203" x="44"/>
                    </a:lnTo>
                    <a:lnTo>
                      <a:pt y="210" x="34"/>
                    </a:lnTo>
                    <a:lnTo>
                      <a:pt y="201" x="25"/>
                    </a:lnTo>
                    <a:lnTo>
                      <a:pt y="191" x="17"/>
                    </a:lnTo>
                    <a:lnTo>
                      <a:pt y="181" x="12"/>
                    </a:lnTo>
                    <a:lnTo>
                      <a:pt y="171" x="7"/>
                    </a:lnTo>
                    <a:lnTo>
                      <a:pt y="158" x="3"/>
                    </a:lnTo>
                    <a:lnTo>
                      <a:pt y="146" x="0"/>
                    </a:lnTo>
                    <a:lnTo>
                      <a:pt y="132" x="0"/>
                    </a:lnTo>
                    <a:lnTo>
                      <a:pt y="119" x="0"/>
                    </a:lnTo>
                    <a:lnTo>
                      <a:pt y="103" x="2"/>
                    </a:lnTo>
                    <a:lnTo>
                      <a:pt y="90" x="3"/>
                    </a:lnTo>
                    <a:lnTo>
                      <a:pt y="75" x="8"/>
                    </a:lnTo>
                    <a:lnTo>
                      <a:pt y="60" x="13"/>
                    </a:lnTo>
                    <a:lnTo>
                      <a:pt y="44" x="20"/>
                    </a:lnTo>
                    <a:lnTo>
                      <a:pt y="29" x="29"/>
                    </a:lnTo>
                    <a:lnTo>
                      <a:pt y="16" x="39"/>
                    </a:lnTo>
                    <a:lnTo>
                      <a:pt y="0" x="51"/>
                    </a:lnTo>
                    <a:lnTo>
                      <a:pt y="7" x="61"/>
                    </a:lnTo>
                    <a:lnTo>
                      <a:pt y="12" x="71"/>
                    </a:lnTo>
                    <a:lnTo>
                      <a:pt y="27" x="73"/>
                    </a:lnTo>
                    <a:lnTo>
                      <a:pt y="41" x="78"/>
                    </a:lnTo>
                    <a:lnTo>
                      <a:pt y="51" x="84"/>
                    </a:lnTo>
                    <a:lnTo>
                      <a:pt y="56" x="91"/>
                    </a:lnTo>
                    <a:lnTo>
                      <a:pt y="58" x="94"/>
                    </a:lnTo>
                    <a:lnTo>
                      <a:pt y="58" x="98"/>
                    </a:lnTo>
                    <a:lnTo>
                      <a:pt y="58" x="101"/>
                    </a:lnTo>
                    <a:lnTo>
                      <a:pt y="56" x="103"/>
                    </a:lnTo>
                    <a:lnTo>
                      <a:pt y="53" x="106"/>
                    </a:lnTo>
                    <a:lnTo>
                      <a:pt y="48" x="108"/>
                    </a:lnTo>
                    <a:lnTo>
                      <a:pt y="41" x="108"/>
                    </a:lnTo>
                    <a:lnTo>
                      <a:pt y="33" x="108"/>
                    </a:lnTo>
                    <a:lnTo>
                      <a:pt y="48" x="137"/>
                    </a:lnTo>
                    <a:lnTo>
                      <a:pt y="66" x="169"/>
                    </a:lnTo>
                    <a:lnTo>
                      <a:pt y="76" x="184"/>
                    </a:lnTo>
                    <a:lnTo>
                      <a:pt y="88" x="199"/>
                    </a:lnTo>
                    <a:lnTo>
                      <a:pt y="98" x="211"/>
                    </a:lnTo>
                    <a:lnTo>
                      <a:pt y="109" x="22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30" name="Shape 5130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31" name="Shape 5131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32" name="Shape 5132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33" name="Shape 5133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34" name="Shape 5134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35" name="Shape 5135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36" name="Shape 5136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37" name="Shape 5137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5138" name="Shape 5138"/>
              <p:cNvCxnSpPr/>
              <p:nvPr/>
            </p:nvCxnSpPr>
            <p:spPr>
              <a:xfrm rot="10800000" flipH="1">
                <a:off y="2408237" x="5770562"/>
                <a:ext cy="363536" cx="6111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5139" name="Shape 5139"/>
              <p:cNvSpPr/>
              <p:nvPr/>
            </p:nvSpPr>
            <p:spPr>
              <a:xfrm>
                <a:off y="3692525" x="5689600"/>
                <a:ext cy="92075" cx="1665286"/>
              </a:xfrm>
              <a:custGeom>
                <a:pathLst>
                  <a:path w="1049" extrusionOk="0" h="58">
                    <a:moveTo>
                      <a:pt y="34" x="1049"/>
                    </a:moveTo>
                    <a:lnTo>
                      <a:pt y="36" x="1039"/>
                    </a:lnTo>
                    <a:lnTo>
                      <a:pt y="36" x="1030"/>
                    </a:lnTo>
                    <a:lnTo>
                      <a:pt y="34" x="1022"/>
                    </a:lnTo>
                    <a:lnTo>
                      <a:pt y="30" x="1010"/>
                    </a:lnTo>
                    <a:lnTo>
                      <a:pt y="37" x="970"/>
                    </a:lnTo>
                    <a:lnTo>
                      <a:pt y="44" x="926"/>
                    </a:lnTo>
                    <a:lnTo>
                      <a:pt y="49" x="882"/>
                    </a:lnTo>
                    <a:lnTo>
                      <a:pt y="52" x="835"/>
                    </a:lnTo>
                    <a:lnTo>
                      <a:pt y="56" x="787"/>
                    </a:lnTo>
                    <a:lnTo>
                      <a:pt y="58" x="740"/>
                    </a:lnTo>
                    <a:lnTo>
                      <a:pt y="58" x="691"/>
                    </a:lnTo>
                    <a:lnTo>
                      <a:pt y="58" x="640"/>
                    </a:lnTo>
                    <a:lnTo>
                      <a:pt y="54" x="537"/>
                    </a:lnTo>
                    <a:lnTo>
                      <a:pt y="49" x="431"/>
                    </a:lnTo>
                    <a:lnTo>
                      <a:pt y="39" x="325"/>
                    </a:lnTo>
                    <a:lnTo>
                      <a:pt y="29" x="215"/>
                    </a:lnTo>
                    <a:lnTo>
                      <a:pt y="22" x="213"/>
                    </a:lnTo>
                    <a:lnTo>
                      <a:pt y="19" x="210"/>
                    </a:lnTo>
                    <a:lnTo>
                      <a:pt y="12" x="144"/>
                    </a:lnTo>
                    <a:lnTo>
                      <a:pt y="12" x="139"/>
                    </a:lnTo>
                    <a:lnTo>
                      <a:pt y="14" x="134"/>
                    </a:lnTo>
                    <a:lnTo>
                      <a:pt y="15" x="130"/>
                    </a:lnTo>
                    <a:lnTo>
                      <a:pt y="17" x="129"/>
                    </a:lnTo>
                    <a:lnTo>
                      <a:pt y="14" x="97"/>
                    </a:lnTo>
                    <a:lnTo>
                      <a:pt y="9" x="65"/>
                    </a:lnTo>
                    <a:lnTo>
                      <a:pt y="5" x="33"/>
                    </a:lnTo>
                    <a:lnTo>
                      <a:pt y="0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40" name="Shape 5140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41" name="Shape 5141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42" name="Shape 5142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43" name="Shape 5143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44" name="Shape 5144"/>
              <p:cNvSpPr/>
              <p:nvPr/>
            </p:nvSpPr>
            <p:spPr>
              <a:xfrm>
                <a:off y="4392612" x="5087937"/>
                <a:ext cy="185736" cx="506412"/>
              </a:xfrm>
              <a:custGeom>
                <a:pathLst>
                  <a:path w="319" extrusionOk="0" h="117">
                    <a:moveTo>
                      <a:pt y="0" x="0"/>
                    </a:moveTo>
                    <a:lnTo>
                      <a:pt y="4" x="1"/>
                    </a:lnTo>
                    <a:lnTo>
                      <a:pt y="7" x="3"/>
                    </a:lnTo>
                    <a:lnTo>
                      <a:pt y="25" x="43"/>
                    </a:lnTo>
                    <a:lnTo>
                      <a:pt y="46" x="84"/>
                    </a:lnTo>
                    <a:lnTo>
                      <a:pt y="64" x="126"/>
                    </a:lnTo>
                    <a:lnTo>
                      <a:pt y="81" x="167"/>
                    </a:lnTo>
                    <a:lnTo>
                      <a:pt y="96" x="207"/>
                    </a:lnTo>
                    <a:lnTo>
                      <a:pt y="108" x="248"/>
                    </a:lnTo>
                    <a:lnTo>
                      <a:pt y="113" x="266"/>
                    </a:lnTo>
                    <a:lnTo>
                      <a:pt y="115" x="285"/>
                    </a:lnTo>
                    <a:lnTo>
                      <a:pt y="117" x="302"/>
                    </a:lnTo>
                    <a:lnTo>
                      <a:pt y="117" x="319"/>
                    </a:lnTo>
                    <a:lnTo>
                      <a:pt y="113" x="315"/>
                    </a:lnTo>
                    <a:lnTo>
                      <a:pt y="108" x="309"/>
                    </a:lnTo>
                    <a:lnTo>
                      <a:pt y="102" x="298"/>
                    </a:lnTo>
                    <a:lnTo>
                      <a:pt y="95" x="285"/>
                    </a:lnTo>
                    <a:lnTo>
                      <a:pt y="83" x="253"/>
                    </a:lnTo>
                    <a:lnTo>
                      <a:pt y="74" x="219"/>
                    </a:lnTo>
                    <a:lnTo>
                      <a:pt y="64" x="177"/>
                    </a:lnTo>
                    <a:lnTo>
                      <a:pt y="53" x="136"/>
                    </a:lnTo>
                    <a:lnTo>
                      <a:pt y="39" x="99"/>
                    </a:lnTo>
                    <a:lnTo>
                      <a:pt y="27" x="65"/>
                    </a:lnTo>
                    <a:lnTo>
                      <a:pt y="9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45" name="Shape 5145"/>
              <p:cNvSpPr/>
              <p:nvPr/>
            </p:nvSpPr>
            <p:spPr>
              <a:xfrm>
                <a:off y="4398962" x="5087937"/>
                <a:ext cy="179387" cx="457200"/>
              </a:xfrm>
              <a:custGeom>
                <a:pathLst>
                  <a:path w="288" extrusionOk="0" h="113">
                    <a:moveTo>
                      <a:pt y="0" x="0"/>
                    </a:moveTo>
                    <a:lnTo>
                      <a:pt y="23" x="38"/>
                    </a:lnTo>
                    <a:lnTo>
                      <a:pt y="43" x="76"/>
                    </a:lnTo>
                    <a:lnTo>
                      <a:pt y="62" x="113"/>
                    </a:lnTo>
                    <a:lnTo>
                      <a:pt y="77" x="150"/>
                    </a:lnTo>
                    <a:lnTo>
                      <a:pt y="91" x="185"/>
                    </a:lnTo>
                    <a:lnTo>
                      <a:pt y="101" x="221"/>
                    </a:lnTo>
                    <a:lnTo>
                      <a:pt y="108" x="255"/>
                    </a:lnTo>
                    <a:lnTo>
                      <a:pt y="113" x="288"/>
                    </a:lnTo>
                    <a:lnTo>
                      <a:pt y="109" x="287"/>
                    </a:lnTo>
                    <a:lnTo>
                      <a:pt y="104" x="282"/>
                    </a:lnTo>
                    <a:lnTo>
                      <a:pt y="98" x="275"/>
                    </a:lnTo>
                    <a:lnTo>
                      <a:pt y="92" x="266"/>
                    </a:lnTo>
                    <a:lnTo>
                      <a:pt y="87" x="258"/>
                    </a:lnTo>
                    <a:lnTo>
                      <a:pt y="82" x="246"/>
                    </a:lnTo>
                    <a:lnTo>
                      <a:pt y="77" x="233"/>
                    </a:lnTo>
                    <a:lnTo>
                      <a:pt y="72" x="219"/>
                    </a:lnTo>
                    <a:lnTo>
                      <a:pt y="49" x="138"/>
                    </a:lnTo>
                    <a:lnTo>
                      <a:pt y="25" x="65"/>
                    </a:lnTo>
                    <a:lnTo>
                      <a:pt y="6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46" name="Shape 5146"/>
              <p:cNvSpPr/>
              <p:nvPr/>
            </p:nvSpPr>
            <p:spPr>
              <a:xfrm>
                <a:off y="4371975" x="5100637"/>
                <a:ext cy="136525" cx="522286"/>
              </a:xfrm>
              <a:custGeom>
                <a:pathLst>
                  <a:path w="329" extrusionOk="0" h="86">
                    <a:moveTo>
                      <a:pt y="0" x="0"/>
                    </a:moveTo>
                    <a:lnTo>
                      <a:pt y="6" x="8"/>
                    </a:lnTo>
                    <a:lnTo>
                      <a:pt y="20" x="39"/>
                    </a:lnTo>
                    <a:lnTo>
                      <a:pt y="37" x="86"/>
                    </a:lnTo>
                    <a:lnTo>
                      <a:pt y="55" x="140"/>
                    </a:lnTo>
                    <a:lnTo>
                      <a:pt y="64" x="169"/>
                    </a:lnTo>
                    <a:lnTo>
                      <a:pt y="72" x="198"/>
                    </a:lnTo>
                    <a:lnTo>
                      <a:pt y="77" x="226"/>
                    </a:lnTo>
                    <a:lnTo>
                      <a:pt y="82" x="253"/>
                    </a:lnTo>
                    <a:lnTo>
                      <a:pt y="86" x="277"/>
                    </a:lnTo>
                    <a:lnTo>
                      <a:pt y="86" x="299"/>
                    </a:lnTo>
                    <a:lnTo>
                      <a:pt y="86" x="307"/>
                    </a:lnTo>
                    <a:lnTo>
                      <a:pt y="84" x="316"/>
                    </a:lnTo>
                    <a:lnTo>
                      <a:pt y="81" x="324"/>
                    </a:lnTo>
                    <a:lnTo>
                      <a:pt y="77" x="329"/>
                    </a:lnTo>
                    <a:lnTo>
                      <a:pt y="66" x="317"/>
                    </a:lnTo>
                    <a:lnTo>
                      <a:pt y="55" x="306"/>
                    </a:lnTo>
                    <a:lnTo>
                      <a:pt y="45" x="290"/>
                    </a:lnTo>
                    <a:lnTo>
                      <a:pt y="37" x="275"/>
                    </a:lnTo>
                    <a:lnTo>
                      <a:pt y="28" x="258"/>
                    </a:lnTo>
                    <a:lnTo>
                      <a:pt y="23" x="240"/>
                    </a:lnTo>
                    <a:lnTo>
                      <a:pt y="17" x="220"/>
                    </a:lnTo>
                    <a:lnTo>
                      <a:pt y="11" x="199"/>
                    </a:lnTo>
                    <a:lnTo>
                      <a:pt y="5" x="154"/>
                    </a:lnTo>
                    <a:lnTo>
                      <a:pt y="1" x="106"/>
                    </a:lnTo>
                    <a:lnTo>
                      <a:pt y="0" x="54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47" name="Shape 5147"/>
              <p:cNvSpPr/>
              <p:nvPr/>
            </p:nvSpPr>
            <p:spPr>
              <a:xfrm>
                <a:off y="4373562" x="5095875"/>
                <a:ext cy="155575" cx="546100"/>
              </a:xfrm>
              <a:custGeom>
                <a:pathLst>
                  <a:path w="344" extrusionOk="0" h="98">
                    <a:moveTo>
                      <a:pt y="0" x="3"/>
                    </a:moveTo>
                    <a:lnTo>
                      <a:pt y="7" x="15"/>
                    </a:lnTo>
                    <a:lnTo>
                      <a:pt y="21" x="49"/>
                    </a:lnTo>
                    <a:lnTo>
                      <a:pt y="39" x="96"/>
                    </a:lnTo>
                    <a:lnTo>
                      <a:pt y="58" x="150"/>
                    </a:lnTo>
                    <a:lnTo>
                      <a:pt y="68" x="179"/>
                    </a:lnTo>
                    <a:lnTo>
                      <a:pt y="76" x="207"/>
                    </a:lnTo>
                    <a:lnTo>
                      <a:pt y="83" x="236"/>
                    </a:lnTo>
                    <a:lnTo>
                      <a:pt y="88" x="261"/>
                    </a:lnTo>
                    <a:lnTo>
                      <a:pt y="90" x="285"/>
                    </a:lnTo>
                    <a:lnTo>
                      <a:pt y="92" x="307"/>
                    </a:lnTo>
                    <a:lnTo>
                      <a:pt y="90" x="315"/>
                    </a:lnTo>
                    <a:lnTo>
                      <a:pt y="88" x="324"/>
                    </a:lnTo>
                    <a:lnTo>
                      <a:pt y="86" x="331"/>
                    </a:lnTo>
                    <a:lnTo>
                      <a:pt y="83" x="337"/>
                    </a:lnTo>
                    <a:lnTo>
                      <a:pt y="88" x="341"/>
                    </a:lnTo>
                    <a:lnTo>
                      <a:pt y="92" x="344"/>
                    </a:lnTo>
                    <a:lnTo>
                      <a:pt y="95" x="337"/>
                    </a:lnTo>
                    <a:lnTo>
                      <a:pt y="98" x="326"/>
                    </a:lnTo>
                    <a:lnTo>
                      <a:pt y="98" x="310"/>
                    </a:lnTo>
                    <a:lnTo>
                      <a:pt y="97" x="293"/>
                    </a:lnTo>
                    <a:lnTo>
                      <a:pt y="95" x="273"/>
                    </a:lnTo>
                    <a:lnTo>
                      <a:pt y="92" x="251"/>
                    </a:lnTo>
                    <a:lnTo>
                      <a:pt y="86" x="226"/>
                    </a:lnTo>
                    <a:lnTo>
                      <a:pt y="80" x="201"/>
                    </a:lnTo>
                    <a:lnTo>
                      <a:pt y="65" x="147"/>
                    </a:lnTo>
                    <a:lnTo>
                      <a:pt y="46" x="94"/>
                    </a:lnTo>
                    <a:lnTo>
                      <a:pt y="36" x="67"/>
                    </a:lnTo>
                    <a:lnTo>
                      <a:pt y="24" x="44"/>
                    </a:lnTo>
                    <a:lnTo>
                      <a:pt y="14" x="20"/>
                    </a:lnTo>
                    <a:lnTo>
                      <a:pt y="2" x="0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48" name="Shape 5148"/>
              <p:cNvSpPr/>
              <p:nvPr/>
            </p:nvSpPr>
            <p:spPr>
              <a:xfrm>
                <a:off y="4371975" x="5097462"/>
                <a:ext cy="149225" cx="536575"/>
              </a:xfrm>
              <a:custGeom>
                <a:pathLst>
                  <a:path w="338" extrusionOk="0" h="94">
                    <a:moveTo>
                      <a:pt y="0" x="2"/>
                    </a:moveTo>
                    <a:lnTo>
                      <a:pt y="6" x="10"/>
                    </a:lnTo>
                    <a:lnTo>
                      <a:pt y="20" x="41"/>
                    </a:lnTo>
                    <a:lnTo>
                      <a:pt y="37" x="88"/>
                    </a:lnTo>
                    <a:lnTo>
                      <a:pt y="55" x="142"/>
                    </a:lnTo>
                    <a:lnTo>
                      <a:pt y="64" x="171"/>
                    </a:lnTo>
                    <a:lnTo>
                      <a:pt y="72" x="200"/>
                    </a:lnTo>
                    <a:lnTo>
                      <a:pt y="77" x="228"/>
                    </a:lnTo>
                    <a:lnTo>
                      <a:pt y="82" x="255"/>
                    </a:lnTo>
                    <a:lnTo>
                      <a:pt y="86" x="279"/>
                    </a:lnTo>
                    <a:lnTo>
                      <a:pt y="86" x="301"/>
                    </a:lnTo>
                    <a:lnTo>
                      <a:pt y="86" x="309"/>
                    </a:lnTo>
                    <a:lnTo>
                      <a:pt y="84" x="318"/>
                    </a:lnTo>
                    <a:lnTo>
                      <a:pt y="81" x="326"/>
                    </a:lnTo>
                    <a:lnTo>
                      <a:pt y="77" x="331"/>
                    </a:lnTo>
                    <a:lnTo>
                      <a:pt y="82" x="335"/>
                    </a:lnTo>
                    <a:lnTo>
                      <a:pt y="87" x="338"/>
                    </a:lnTo>
                    <a:lnTo>
                      <a:pt y="91" x="331"/>
                    </a:lnTo>
                    <a:lnTo>
                      <a:pt y="93" x="321"/>
                    </a:lnTo>
                    <a:lnTo>
                      <a:pt y="94" x="306"/>
                    </a:lnTo>
                    <a:lnTo>
                      <a:pt y="93" x="289"/>
                    </a:lnTo>
                    <a:lnTo>
                      <a:pt y="91" x="269"/>
                    </a:lnTo>
                    <a:lnTo>
                      <a:pt y="87" x="247"/>
                    </a:lnTo>
                    <a:lnTo>
                      <a:pt y="82" x="223"/>
                    </a:lnTo>
                    <a:lnTo>
                      <a:pt y="77" x="198"/>
                    </a:lnTo>
                    <a:lnTo>
                      <a:pt y="62" x="146"/>
                    </a:lnTo>
                    <a:lnTo>
                      <a:pt y="44" x="93"/>
                    </a:lnTo>
                    <a:lnTo>
                      <a:pt y="35" x="68"/>
                    </a:lnTo>
                    <a:lnTo>
                      <a:pt y="23" x="44"/>
                    </a:lnTo>
                    <a:lnTo>
                      <a:pt y="13" x="22"/>
                    </a:lnTo>
                    <a:lnTo>
                      <a:pt y="1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49" name="Shape 5149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50" name="Shape 5150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51" name="Shape 5151"/>
              <p:cNvSpPr/>
              <p:nvPr/>
            </p:nvSpPr>
            <p:spPr>
              <a:xfrm>
                <a:off y="2686050" x="5400675"/>
                <a:ext cy="33336" cx="185736"/>
              </a:xfrm>
              <a:custGeom>
                <a:pathLst>
                  <a:path w="117" extrusionOk="0" h="21">
                    <a:moveTo>
                      <a:pt y="21" x="117"/>
                    </a:moveTo>
                    <a:lnTo>
                      <a:pt y="0" x="0"/>
                    </a:lnTo>
                    <a:lnTo>
                      <a:pt y="4" x="29"/>
                    </a:lnTo>
                    <a:lnTo>
                      <a:pt y="9" x="58"/>
                    </a:lnTo>
                    <a:lnTo>
                      <a:pt y="14" x="88"/>
                    </a:lnTo>
                    <a:lnTo>
                      <a:pt y="21" x="11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52" name="Shape 5152"/>
              <p:cNvSpPr/>
              <p:nvPr/>
            </p:nvSpPr>
            <p:spPr>
              <a:xfrm>
                <a:off y="2678111" x="5346700"/>
                <a:ext cy="50800" cx="287336"/>
              </a:xfrm>
              <a:custGeom>
                <a:pathLst>
                  <a:path w="181" extrusionOk="0" h="32">
                    <a:moveTo>
                      <a:pt y="32" x="181"/>
                    </a:moveTo>
                    <a:lnTo>
                      <a:pt y="0" x="0"/>
                    </a:lnTo>
                    <a:lnTo>
                      <a:pt y="7" x="46"/>
                    </a:lnTo>
                    <a:lnTo>
                      <a:pt y="14" x="92"/>
                    </a:lnTo>
                    <a:lnTo>
                      <a:pt y="22" x="137"/>
                    </a:lnTo>
                    <a:lnTo>
                      <a:pt y="32" x="181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53" name="Shape 5153"/>
              <p:cNvSpPr/>
              <p:nvPr/>
            </p:nvSpPr>
            <p:spPr>
              <a:xfrm>
                <a:off y="2676525" x="5307012"/>
                <a:ext cy="63500" cx="361950"/>
              </a:xfrm>
              <a:custGeom>
                <a:pathLst>
                  <a:path w="228" extrusionOk="0" h="40">
                    <a:moveTo>
                      <a:pt y="6" x="59"/>
                    </a:moveTo>
                    <a:lnTo>
                      <a:pt y="27" x="176"/>
                    </a:lnTo>
                    <a:lnTo>
                      <a:pt y="30" x="189"/>
                    </a:lnTo>
                    <a:lnTo>
                      <a:pt y="33" x="203"/>
                    </a:lnTo>
                    <a:lnTo>
                      <a:pt y="37" x="214"/>
                    </a:lnTo>
                    <a:lnTo>
                      <a:pt y="40" x="228"/>
                    </a:lnTo>
                    <a:lnTo>
                      <a:pt y="0" x="0"/>
                    </a:lnTo>
                    <a:lnTo>
                      <a:pt y="1" x="14"/>
                    </a:lnTo>
                    <a:lnTo>
                      <a:pt y="3" x="29"/>
                    </a:lnTo>
                    <a:lnTo>
                      <a:pt y="5" x="44"/>
                    </a:lnTo>
                    <a:lnTo>
                      <a:pt y="6" x="59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54" name="Shape 5154"/>
              <p:cNvSpPr/>
              <p:nvPr/>
            </p:nvSpPr>
            <p:spPr>
              <a:xfrm>
                <a:off y="2673350" x="5272087"/>
                <a:ext cy="74611" cx="427037"/>
              </a:xfrm>
              <a:custGeom>
                <a:pathLst>
                  <a:path w="269" extrusionOk="0" h="47">
                    <a:moveTo>
                      <a:pt y="3" x="47"/>
                    </a:moveTo>
                    <a:lnTo>
                      <a:pt y="35" x="228"/>
                    </a:lnTo>
                    <a:lnTo>
                      <a:pt y="42" x="248"/>
                    </a:lnTo>
                    <a:lnTo>
                      <a:pt y="47" x="269"/>
                    </a:lnTo>
                    <a:lnTo>
                      <a:pt y="0" x="0"/>
                    </a:lnTo>
                    <a:lnTo>
                      <a:pt y="2" x="24"/>
                    </a:lnTo>
                    <a:lnTo>
                      <a:pt y="3" x="4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55" name="Shape 5155"/>
              <p:cNvSpPr/>
              <p:nvPr/>
            </p:nvSpPr>
            <p:spPr>
              <a:xfrm>
                <a:off y="2673350" x="5243512"/>
                <a:ext cy="82550" cx="479425"/>
              </a:xfrm>
              <a:custGeom>
                <a:pathLst>
                  <a:path w="302" extrusionOk="0" h="52">
                    <a:moveTo>
                      <a:pt y="2" x="40"/>
                    </a:moveTo>
                    <a:lnTo>
                      <a:pt y="42" x="268"/>
                    </a:lnTo>
                    <a:lnTo>
                      <a:pt y="47" x="285"/>
                    </a:lnTo>
                    <a:lnTo>
                      <a:pt y="52" x="302"/>
                    </a:lnTo>
                    <a:lnTo>
                      <a:pt y="0" x="0"/>
                    </a:lnTo>
                    <a:lnTo>
                      <a:pt y="0" x="20"/>
                    </a:lnTo>
                    <a:lnTo>
                      <a:pt y="2" x="40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56" name="Shape 5156"/>
              <p:cNvSpPr/>
              <p:nvPr/>
            </p:nvSpPr>
            <p:spPr>
              <a:xfrm>
                <a:off y="2670175" x="5216525"/>
                <a:ext cy="93661" cx="530225"/>
              </a:xfrm>
              <a:custGeom>
                <a:pathLst>
                  <a:path w="334" extrusionOk="0" h="59">
                    <a:moveTo>
                      <a:pt y="2" x="35"/>
                    </a:moveTo>
                    <a:lnTo>
                      <a:pt y="49" x="304"/>
                    </a:lnTo>
                    <a:lnTo>
                      <a:pt y="54" x="319"/>
                    </a:lnTo>
                    <a:lnTo>
                      <a:pt y="59" x="334"/>
                    </a:lnTo>
                    <a:lnTo>
                      <a:pt y="0" x="0"/>
                    </a:lnTo>
                    <a:lnTo>
                      <a:pt y="2" x="18"/>
                    </a:lnTo>
                    <a:lnTo>
                      <a:pt y="2" x="35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57" name="Shape 5157"/>
              <p:cNvSpPr/>
              <p:nvPr/>
            </p:nvSpPr>
            <p:spPr>
              <a:xfrm>
                <a:off y="2670175" x="5191125"/>
                <a:ext cy="101600" cx="574675"/>
              </a:xfrm>
              <a:custGeom>
                <a:pathLst>
                  <a:path w="362" extrusionOk="0" h="64">
                    <a:moveTo>
                      <a:pt y="2" x="33"/>
                    </a:moveTo>
                    <a:lnTo>
                      <a:pt y="54" x="335"/>
                    </a:lnTo>
                    <a:lnTo>
                      <a:pt y="59" x="348"/>
                    </a:lnTo>
                    <a:lnTo>
                      <a:pt y="64" x="362"/>
                    </a:lnTo>
                    <a:lnTo>
                      <a:pt y="0" x="0"/>
                    </a:lnTo>
                    <a:lnTo>
                      <a:pt y="0" x="17"/>
                    </a:lnTo>
                    <a:lnTo>
                      <a:pt y="2" x="33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58" name="Shape 5158"/>
              <p:cNvSpPr/>
              <p:nvPr/>
            </p:nvSpPr>
            <p:spPr>
              <a:xfrm>
                <a:off y="2670175" x="5170487"/>
                <a:ext cy="107950" cx="614361"/>
              </a:xfrm>
              <a:custGeom>
                <a:pathLst>
                  <a:path w="387" extrusionOk="0" h="68">
                    <a:moveTo>
                      <a:pt y="0" x="29"/>
                    </a:moveTo>
                    <a:lnTo>
                      <a:pt y="59" x="363"/>
                    </a:lnTo>
                    <a:lnTo>
                      <a:pt y="64" x="375"/>
                    </a:lnTo>
                    <a:lnTo>
                      <a:pt y="68" x="38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9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59" name="Shape 5159"/>
              <p:cNvSpPr/>
              <p:nvPr/>
            </p:nvSpPr>
            <p:spPr>
              <a:xfrm>
                <a:off y="2670175" x="5146675"/>
                <a:ext cy="115886" cx="654050"/>
              </a:xfrm>
              <a:custGeom>
                <a:pathLst>
                  <a:path w="412" extrusionOk="0" h="73">
                    <a:moveTo>
                      <a:pt y="0" x="28"/>
                    </a:moveTo>
                    <a:lnTo>
                      <a:pt y="64" x="390"/>
                    </a:lnTo>
                    <a:lnTo>
                      <a:pt y="68" x="402"/>
                    </a:lnTo>
                    <a:lnTo>
                      <a:pt y="73" x="412"/>
                    </a:lnTo>
                    <a:lnTo>
                      <a:pt y="0" x="0"/>
                    </a:lnTo>
                    <a:lnTo>
                      <a:pt y="0" x="15"/>
                    </a:lnTo>
                    <a:lnTo>
                      <a:pt y="0" x="28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60" name="Shape 5160"/>
              <p:cNvSpPr/>
              <p:nvPr/>
            </p:nvSpPr>
            <p:spPr>
              <a:xfrm>
                <a:off y="2670175" x="5127625"/>
                <a:ext cy="120650" cx="692150"/>
              </a:xfrm>
              <a:custGeom>
                <a:pathLst>
                  <a:path w="436" extrusionOk="0" h="76">
                    <a:moveTo>
                      <a:pt y="0" x="27"/>
                    </a:moveTo>
                    <a:lnTo>
                      <a:pt y="68" x="414"/>
                    </a:lnTo>
                    <a:lnTo>
                      <a:pt y="73" x="424"/>
                    </a:lnTo>
                    <a:lnTo>
                      <a:pt y="76" x="436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61" name="Shape 5161"/>
              <p:cNvSpPr/>
              <p:nvPr/>
            </p:nvSpPr>
            <p:spPr>
              <a:xfrm>
                <a:off y="2670175" x="5105400"/>
                <a:ext cy="127000" cx="727075"/>
              </a:xfrm>
              <a:custGeom>
                <a:pathLst>
                  <a:path w="458" extrusionOk="0" h="80">
                    <a:moveTo>
                      <a:pt y="0" x="26"/>
                    </a:moveTo>
                    <a:lnTo>
                      <a:pt y="73" x="438"/>
                    </a:lnTo>
                    <a:lnTo>
                      <a:pt y="76" x="448"/>
                    </a:lnTo>
                    <a:lnTo>
                      <a:pt y="80" x="45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62" name="Shape 5162"/>
              <p:cNvSpPr/>
              <p:nvPr/>
            </p:nvSpPr>
            <p:spPr>
              <a:xfrm>
                <a:off y="2670175" x="5087937"/>
                <a:ext cy="134936" cx="760411"/>
              </a:xfrm>
              <a:custGeom>
                <a:pathLst>
                  <a:path w="479" extrusionOk="0" h="85">
                    <a:moveTo>
                      <a:pt y="0" x="25"/>
                    </a:moveTo>
                    <a:lnTo>
                      <a:pt y="76" x="461"/>
                    </a:lnTo>
                    <a:lnTo>
                      <a:pt y="80" x="469"/>
                    </a:lnTo>
                    <a:lnTo>
                      <a:pt y="85" x="479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63" name="Shape 5163"/>
              <p:cNvSpPr/>
              <p:nvPr/>
            </p:nvSpPr>
            <p:spPr>
              <a:xfrm>
                <a:off y="2670175" x="5068887"/>
                <a:ext cy="139700" cx="793750"/>
              </a:xfrm>
              <a:custGeom>
                <a:pathLst>
                  <a:path w="500" extrusionOk="0" h="88">
                    <a:moveTo>
                      <a:pt y="0" x="23"/>
                    </a:moveTo>
                    <a:lnTo>
                      <a:pt y="80" x="481"/>
                    </a:lnTo>
                    <a:lnTo>
                      <a:pt y="83" x="489"/>
                    </a:lnTo>
                    <a:lnTo>
                      <a:pt y="88" x="500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3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64" name="Shape 5164"/>
              <p:cNvSpPr/>
              <p:nvPr/>
            </p:nvSpPr>
            <p:spPr>
              <a:xfrm>
                <a:off y="2670175" x="5053012"/>
                <a:ext cy="144461" cx="822325"/>
              </a:xfrm>
              <a:custGeom>
                <a:pathLst>
                  <a:path w="518" extrusionOk="0" h="91">
                    <a:moveTo>
                      <a:pt y="0" x="22"/>
                    </a:moveTo>
                    <a:lnTo>
                      <a:pt y="85" x="501"/>
                    </a:lnTo>
                    <a:lnTo>
                      <a:pt y="88" x="510"/>
                    </a:lnTo>
                    <a:lnTo>
                      <a:pt y="91" x="518"/>
                    </a:lnTo>
                    <a:lnTo>
                      <a:pt y="0" x="0"/>
                    </a:lnTo>
                    <a:lnTo>
                      <a:pt y="0" x="11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65" name="Shape 5165"/>
              <p:cNvSpPr/>
              <p:nvPr/>
            </p:nvSpPr>
            <p:spPr>
              <a:xfrm>
                <a:off y="2670175" x="5033962"/>
                <a:ext cy="150812" cx="852486"/>
              </a:xfrm>
              <a:custGeom>
                <a:pathLst>
                  <a:path w="537" extrusionOk="0" h="95">
                    <a:moveTo>
                      <a:pt y="0" x="22"/>
                    </a:moveTo>
                    <a:lnTo>
                      <a:pt y="88" x="522"/>
                    </a:lnTo>
                    <a:lnTo>
                      <a:pt y="91" x="528"/>
                    </a:lnTo>
                    <a:lnTo>
                      <a:pt y="95" x="537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66" name="Shape 5166"/>
              <p:cNvSpPr/>
              <p:nvPr/>
            </p:nvSpPr>
            <p:spPr>
              <a:xfrm>
                <a:off y="2670175" x="5018087"/>
                <a:ext cy="155575" cx="881062"/>
              </a:xfrm>
              <a:custGeom>
                <a:pathLst>
                  <a:path w="555" extrusionOk="0" h="98">
                    <a:moveTo>
                      <a:pt y="0" x="22"/>
                    </a:moveTo>
                    <a:lnTo>
                      <a:pt y="91" x="540"/>
                    </a:lnTo>
                    <a:lnTo>
                      <a:pt y="95" x="547"/>
                    </a:lnTo>
                    <a:lnTo>
                      <a:pt y="98" x="555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67" name="Shape 5167"/>
              <p:cNvSpPr/>
              <p:nvPr/>
            </p:nvSpPr>
            <p:spPr>
              <a:xfrm>
                <a:off y="2670175" x="5002212"/>
                <a:ext cy="161925" cx="908050"/>
              </a:xfrm>
              <a:custGeom>
                <a:pathLst>
                  <a:path w="572" extrusionOk="0" h="102">
                    <a:moveTo>
                      <a:pt y="0" x="20"/>
                    </a:moveTo>
                    <a:lnTo>
                      <a:pt y="95" x="557"/>
                    </a:lnTo>
                    <a:lnTo>
                      <a:pt y="98" x="565"/>
                    </a:lnTo>
                    <a:lnTo>
                      <a:pt y="102" x="572"/>
                    </a:lnTo>
                    <a:lnTo>
                      <a:pt y="0" x="0"/>
                    </a:lnTo>
                    <a:lnTo>
                      <a:pt y="0" x="10"/>
                    </a:lnTo>
                    <a:lnTo>
                      <a:pt y="0" x="20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68" name="Shape 5168"/>
              <p:cNvSpPr/>
              <p:nvPr/>
            </p:nvSpPr>
            <p:spPr>
              <a:xfrm>
                <a:off y="2670175" x="4984750"/>
                <a:ext cy="166686" cx="936625"/>
              </a:xfrm>
              <a:custGeom>
                <a:pathLst>
                  <a:path w="590" extrusionOk="0" h="105">
                    <a:moveTo>
                      <a:pt y="0" x="21"/>
                    </a:moveTo>
                    <a:lnTo>
                      <a:pt y="98" x="576"/>
                    </a:lnTo>
                    <a:lnTo>
                      <a:pt y="102" x="583"/>
                    </a:lnTo>
                    <a:lnTo>
                      <a:pt y="105" x="590"/>
                    </a:lnTo>
                    <a:lnTo>
                      <a:pt y="2" x="0"/>
                    </a:lnTo>
                    <a:lnTo>
                      <a:pt y="0" x="11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69" name="Shape 5169"/>
              <p:cNvSpPr/>
              <p:nvPr/>
            </p:nvSpPr>
            <p:spPr>
              <a:xfrm>
                <a:off y="2670175" x="4975225"/>
                <a:ext cy="171450" cx="955675"/>
              </a:xfrm>
              <a:custGeom>
                <a:pathLst>
                  <a:path w="602" extrusionOk="0" h="108">
                    <a:moveTo>
                      <a:pt y="0" x="17"/>
                    </a:moveTo>
                    <a:lnTo>
                      <a:pt y="102" x="589"/>
                    </a:lnTo>
                    <a:lnTo>
                      <a:pt y="105" x="596"/>
                    </a:lnTo>
                    <a:lnTo>
                      <a:pt y="108" x="602"/>
                    </a:lnTo>
                    <a:lnTo>
                      <a:pt y="2" x="0"/>
                    </a:lnTo>
                    <a:lnTo>
                      <a:pt y="2" x="5"/>
                    </a:lnTo>
                    <a:lnTo>
                      <a:pt y="2" x="6"/>
                    </a:lnTo>
                    <a:lnTo>
                      <a:pt y="2" x="11"/>
                    </a:lnTo>
                    <a:lnTo>
                      <a:pt y="0" x="17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70" name="Shape 5170"/>
              <p:cNvSpPr/>
              <p:nvPr/>
            </p:nvSpPr>
            <p:spPr>
              <a:xfrm>
                <a:off y="2673350" x="4960937"/>
                <a:ext cy="174625" cx="981075"/>
              </a:xfrm>
              <a:custGeom>
                <a:pathLst>
                  <a:path w="618" extrusionOk="0" h="110">
                    <a:moveTo>
                      <a:pt y="0" x="15"/>
                    </a:moveTo>
                    <a:lnTo>
                      <a:pt y="103" x="605"/>
                    </a:lnTo>
                    <a:lnTo>
                      <a:pt y="106" x="611"/>
                    </a:lnTo>
                    <a:lnTo>
                      <a:pt y="110" x="618"/>
                    </a:lnTo>
                    <a:lnTo>
                      <a:pt y="2" x="0"/>
                    </a:lnTo>
                    <a:lnTo>
                      <a:pt y="0" x="10"/>
                    </a:lnTo>
                    <a:lnTo>
                      <a:pt y="0" x="15"/>
                    </a:lnTo>
                    <a:lnTo>
                      <a:pt y="0" x="15"/>
                    </a:lnTo>
                    <a:lnTo>
                      <a:pt y="0" x="15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71" name="Shape 5171"/>
              <p:cNvSpPr/>
              <p:nvPr/>
            </p:nvSpPr>
            <p:spPr>
              <a:xfrm>
                <a:off y="2673350" x="4941887"/>
                <a:ext cy="179387" cx="1011237"/>
              </a:xfrm>
              <a:custGeom>
                <a:pathLst>
                  <a:path w="637" extrusionOk="0" h="113">
                    <a:moveTo>
                      <a:pt y="0" x="21"/>
                    </a:moveTo>
                    <a:lnTo>
                      <a:pt y="106" x="623"/>
                    </a:lnTo>
                    <a:lnTo>
                      <a:pt y="110" x="630"/>
                    </a:lnTo>
                    <a:lnTo>
                      <a:pt y="113" x="637"/>
                    </a:lnTo>
                    <a:lnTo>
                      <a:pt y="2" x="0"/>
                    </a:lnTo>
                    <a:lnTo>
                      <a:pt y="2" x="14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72" name="Shape 5172"/>
              <p:cNvSpPr/>
              <p:nvPr/>
            </p:nvSpPr>
            <p:spPr>
              <a:xfrm>
                <a:off y="2676525" x="4926012"/>
                <a:ext cy="182561" cx="1038225"/>
              </a:xfrm>
              <a:custGeom>
                <a:pathLst>
                  <a:path w="654" extrusionOk="0" h="115">
                    <a:moveTo>
                      <a:pt y="0" x="22"/>
                    </a:moveTo>
                    <a:lnTo>
                      <a:pt y="108" x="640"/>
                    </a:lnTo>
                    <a:lnTo>
                      <a:pt y="111" x="647"/>
                    </a:lnTo>
                    <a:lnTo>
                      <a:pt y="115" x="65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73" name="Shape 5173"/>
              <p:cNvSpPr/>
              <p:nvPr/>
            </p:nvSpPr>
            <p:spPr>
              <a:xfrm>
                <a:off y="2676525" x="4906962"/>
                <a:ext cy="187325" cx="1066800"/>
              </a:xfrm>
              <a:custGeom>
                <a:pathLst>
                  <a:path w="672" extrusionOk="0" h="118">
                    <a:moveTo>
                      <a:pt y="0" x="22"/>
                    </a:moveTo>
                    <a:lnTo>
                      <a:pt y="111" x="659"/>
                    </a:lnTo>
                    <a:lnTo>
                      <a:pt y="115" x="666"/>
                    </a:lnTo>
                    <a:lnTo>
                      <a:pt y="118" x="672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5D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74" name="Shape 5174"/>
              <p:cNvSpPr/>
              <p:nvPr/>
            </p:nvSpPr>
            <p:spPr>
              <a:xfrm>
                <a:off y="2676525" x="4886325"/>
                <a:ext cy="192087" cx="1096961"/>
              </a:xfrm>
              <a:custGeom>
                <a:pathLst>
                  <a:path w="691" extrusionOk="0" h="121">
                    <a:moveTo>
                      <a:pt y="0" x="25"/>
                    </a:moveTo>
                    <a:lnTo>
                      <a:pt y="115" x="679"/>
                    </a:lnTo>
                    <a:lnTo>
                      <a:pt y="118" x="684"/>
                    </a:lnTo>
                    <a:lnTo>
                      <a:pt y="121" x="691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75" name="Shape 5175"/>
              <p:cNvSpPr/>
              <p:nvPr/>
            </p:nvSpPr>
            <p:spPr>
              <a:xfrm>
                <a:off y="2676525" x="4867275"/>
                <a:ext cy="198436" cx="1123950"/>
              </a:xfrm>
              <a:custGeom>
                <a:pathLst>
                  <a:path w="708" extrusionOk="0" h="125">
                    <a:moveTo>
                      <a:pt y="0" x="25"/>
                    </a:moveTo>
                    <a:lnTo>
                      <a:pt y="118" x="697"/>
                    </a:lnTo>
                    <a:lnTo>
                      <a:pt y="121" x="703"/>
                    </a:lnTo>
                    <a:lnTo>
                      <a:pt y="125" x="70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76" name="Shape 5176"/>
              <p:cNvSpPr/>
              <p:nvPr/>
            </p:nvSpPr>
            <p:spPr>
              <a:xfrm>
                <a:off y="2676525" x="4846637"/>
                <a:ext cy="203200" cx="1154112"/>
              </a:xfrm>
              <a:custGeom>
                <a:pathLst>
                  <a:path w="727" extrusionOk="0" h="128">
                    <a:moveTo>
                      <a:pt y="0" x="25"/>
                    </a:moveTo>
                    <a:lnTo>
                      <a:pt y="121" x="716"/>
                    </a:lnTo>
                    <a:lnTo>
                      <a:pt y="125" x="721"/>
                    </a:lnTo>
                    <a:lnTo>
                      <a:pt y="128" x="72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77" name="Shape 5177"/>
              <p:cNvSpPr/>
              <p:nvPr/>
            </p:nvSpPr>
            <p:spPr>
              <a:xfrm>
                <a:off y="2676525" x="4827587"/>
                <a:ext cy="207962" cx="1181100"/>
              </a:xfrm>
              <a:custGeom>
                <a:pathLst>
                  <a:path w="744" extrusionOk="0" h="131">
                    <a:moveTo>
                      <a:pt y="0" x="25"/>
                    </a:moveTo>
                    <a:lnTo>
                      <a:pt y="125" x="733"/>
                    </a:lnTo>
                    <a:lnTo>
                      <a:pt y="128" x="739"/>
                    </a:lnTo>
                    <a:lnTo>
                      <a:pt y="131" x="74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78" name="Shape 5178"/>
              <p:cNvSpPr/>
              <p:nvPr/>
            </p:nvSpPr>
            <p:spPr>
              <a:xfrm>
                <a:off y="2676525" x="4805362"/>
                <a:ext cy="214311" cx="1211261"/>
              </a:xfrm>
              <a:custGeom>
                <a:pathLst>
                  <a:path w="763" extrusionOk="0" h="135">
                    <a:moveTo>
                      <a:pt y="0" x="26"/>
                    </a:moveTo>
                    <a:lnTo>
                      <a:pt y="128" x="753"/>
                    </a:lnTo>
                    <a:lnTo>
                      <a:pt y="131" x="758"/>
                    </a:lnTo>
                    <a:lnTo>
                      <a:pt y="135" x="763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79" name="Shape 5179"/>
              <p:cNvSpPr/>
              <p:nvPr/>
            </p:nvSpPr>
            <p:spPr>
              <a:xfrm>
                <a:off y="2676525" x="4784725"/>
                <a:ext cy="219075" cx="1241425"/>
              </a:xfrm>
              <a:custGeom>
                <a:pathLst>
                  <a:path w="782" extrusionOk="0" h="138">
                    <a:moveTo>
                      <a:pt y="0" x="27"/>
                    </a:moveTo>
                    <a:lnTo>
                      <a:pt y="131" x="771"/>
                    </a:lnTo>
                    <a:lnTo>
                      <a:pt y="135" x="776"/>
                    </a:lnTo>
                    <a:lnTo>
                      <a:pt y="138" x="782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80" name="Shape 5180"/>
              <p:cNvSpPr/>
              <p:nvPr/>
            </p:nvSpPr>
            <p:spPr>
              <a:xfrm>
                <a:off y="2676525" x="4762500"/>
                <a:ext cy="222250" cx="1271586"/>
              </a:xfrm>
              <a:custGeom>
                <a:pathLst>
                  <a:path w="801" extrusionOk="0" h="140">
                    <a:moveTo>
                      <a:pt y="0" x="27"/>
                    </a:moveTo>
                    <a:lnTo>
                      <a:pt y="135" x="790"/>
                    </a:lnTo>
                    <a:lnTo>
                      <a:pt y="138" x="796"/>
                    </a:lnTo>
                    <a:lnTo>
                      <a:pt y="140" x="801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81" name="Shape 5181"/>
              <p:cNvSpPr/>
              <p:nvPr/>
            </p:nvSpPr>
            <p:spPr>
              <a:xfrm>
                <a:off y="2676525" x="4741862"/>
                <a:ext cy="227011" cx="1301750"/>
              </a:xfrm>
              <a:custGeom>
                <a:pathLst>
                  <a:path w="820" extrusionOk="0" h="143">
                    <a:moveTo>
                      <a:pt y="0" x="27"/>
                    </a:moveTo>
                    <a:lnTo>
                      <a:pt y="138" x="809"/>
                    </a:lnTo>
                    <a:lnTo>
                      <a:pt y="140" x="815"/>
                    </a:lnTo>
                    <a:lnTo>
                      <a:pt y="143" x="820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sp>
          <p:nvSpPr>
            <p:cNvPr id="5182" name="Shape 5182"/>
            <p:cNvSpPr/>
            <p:nvPr/>
          </p:nvSpPr>
          <p:spPr>
            <a:xfrm>
              <a:off y="2676525" x="4719637"/>
              <a:ext cy="233361" cx="1330325"/>
            </a:xfrm>
            <a:custGeom>
              <a:pathLst>
                <a:path w="838" extrusionOk="0" h="147">
                  <a:moveTo>
                    <a:pt y="0" x="27"/>
                  </a:moveTo>
                  <a:lnTo>
                    <a:pt y="140" x="828"/>
                  </a:lnTo>
                  <a:lnTo>
                    <a:pt y="143" x="833"/>
                  </a:lnTo>
                  <a:lnTo>
                    <a:pt y="147" x="838"/>
                  </a:lnTo>
                  <a:lnTo>
                    <a:pt y="0" x="0"/>
                  </a:lnTo>
                  <a:lnTo>
                    <a:pt y="0" x="14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83" name="Shape 5183"/>
            <p:cNvSpPr/>
            <p:nvPr/>
          </p:nvSpPr>
          <p:spPr>
            <a:xfrm>
              <a:off y="2673350" x="4699000"/>
              <a:ext cy="241300" cx="1358900"/>
            </a:xfrm>
            <a:custGeom>
              <a:pathLst>
                <a:path w="856" extrusionOk="0" h="152">
                  <a:moveTo>
                    <a:pt y="2" x="27"/>
                  </a:moveTo>
                  <a:lnTo>
                    <a:pt y="145" x="847"/>
                  </a:lnTo>
                  <a:lnTo>
                    <a:pt y="149" x="851"/>
                  </a:lnTo>
                  <a:lnTo>
                    <a:pt y="152" x="856"/>
                  </a:lnTo>
                  <a:lnTo>
                    <a:pt y="0" x="0"/>
                  </a:lnTo>
                  <a:lnTo>
                    <a:pt y="2" x="13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84" name="Shape 5184"/>
            <p:cNvSpPr/>
            <p:nvPr/>
          </p:nvSpPr>
          <p:spPr>
            <a:xfrm>
              <a:off y="2673350" x="4676775"/>
              <a:ext cy="246061" cx="1389061"/>
            </a:xfrm>
            <a:custGeom>
              <a:pathLst>
                <a:path w="875" extrusionOk="0" h="155">
                  <a:moveTo>
                    <a:pt y="2" x="27"/>
                  </a:moveTo>
                  <a:lnTo>
                    <a:pt y="149" x="865"/>
                  </a:lnTo>
                  <a:lnTo>
                    <a:pt y="152" x="870"/>
                  </a:lnTo>
                  <a:lnTo>
                    <a:pt y="155" x="875"/>
                  </a:lnTo>
                  <a:lnTo>
                    <a:pt y="0" x="0"/>
                  </a:lnTo>
                  <a:lnTo>
                    <a:pt y="0" x="14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85" name="Shape 5185"/>
            <p:cNvSpPr/>
            <p:nvPr/>
          </p:nvSpPr>
          <p:spPr>
            <a:xfrm>
              <a:off y="2673350" x="4656137"/>
              <a:ext cy="252411" cx="1417636"/>
            </a:xfrm>
            <a:custGeom>
              <a:pathLst>
                <a:path w="893" extrusionOk="0" h="159">
                  <a:moveTo>
                    <a:pt y="0" x="27"/>
                  </a:moveTo>
                  <a:lnTo>
                    <a:pt y="152" x="883"/>
                  </a:lnTo>
                  <a:lnTo>
                    <a:pt y="155" x="888"/>
                  </a:lnTo>
                  <a:lnTo>
                    <a:pt y="159" x="893"/>
                  </a:lnTo>
                  <a:lnTo>
                    <a:pt y="0" x="0"/>
                  </a:lnTo>
                  <a:lnTo>
                    <a:pt y="0" x="13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86" name="Shape 5186"/>
            <p:cNvSpPr/>
            <p:nvPr/>
          </p:nvSpPr>
          <p:spPr>
            <a:xfrm>
              <a:off y="2673350" x="4632325"/>
              <a:ext cy="254000" cx="1449386"/>
            </a:xfrm>
            <a:custGeom>
              <a:pathLst>
                <a:path w="913" extrusionOk="0" h="160">
                  <a:moveTo>
                    <a:pt y="0" x="28"/>
                  </a:moveTo>
                  <a:lnTo>
                    <a:pt y="155" x="903"/>
                  </a:lnTo>
                  <a:lnTo>
                    <a:pt y="159" x="908"/>
                  </a:lnTo>
                  <a:lnTo>
                    <a:pt y="160" x="913"/>
                  </a:lnTo>
                  <a:lnTo>
                    <a:pt y="0" x="0"/>
                  </a:lnTo>
                  <a:lnTo>
                    <a:pt y="0" x="15"/>
                  </a:lnTo>
                  <a:lnTo>
                    <a:pt y="0" x="28"/>
                  </a:lnTo>
                  <a:close/>
                </a:path>
              </a:pathLst>
            </a:custGeom>
            <a:solidFill>
              <a:srgbClr val="CBDF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87" name="Shape 5187"/>
            <p:cNvSpPr/>
            <p:nvPr/>
          </p:nvSpPr>
          <p:spPr>
            <a:xfrm>
              <a:off y="2673350" x="4629150"/>
              <a:ext cy="260350" cx="1457325"/>
            </a:xfrm>
            <a:custGeom>
              <a:pathLst>
                <a:path w="918" extrusionOk="0" h="164">
                  <a:moveTo>
                    <a:pt y="0" x="17"/>
                  </a:moveTo>
                  <a:lnTo>
                    <a:pt y="159" x="910"/>
                  </a:lnTo>
                  <a:lnTo>
                    <a:pt y="160" x="915"/>
                  </a:lnTo>
                  <a:lnTo>
                    <a:pt y="164" x="918"/>
                  </a:lnTo>
                  <a:lnTo>
                    <a:pt y="2" x="0"/>
                  </a:lnTo>
                  <a:lnTo>
                    <a:pt y="2" x="0"/>
                  </a:lnTo>
                  <a:lnTo>
                    <a:pt y="0" x="0"/>
                  </a:lnTo>
                  <a:lnTo>
                    <a:pt y="0" x="8"/>
                  </a:lnTo>
                  <a:lnTo>
                    <a:pt y="0" x="17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88" name="Shape 5188"/>
            <p:cNvSpPr/>
            <p:nvPr/>
          </p:nvSpPr>
          <p:spPr>
            <a:xfrm>
              <a:off y="2673350" x="4625975"/>
              <a:ext cy="265112" cx="1468436"/>
            </a:xfrm>
            <a:custGeom>
              <a:pathLst>
                <a:path w="925" extrusionOk="0" h="167">
                  <a:moveTo>
                    <a:pt y="0" x="4"/>
                  </a:moveTo>
                  <a:lnTo>
                    <a:pt y="160" x="917"/>
                  </a:lnTo>
                  <a:lnTo>
                    <a:pt y="164" x="920"/>
                  </a:lnTo>
                  <a:lnTo>
                    <a:pt y="167" x="925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2"/>
                  </a:lnTo>
                  <a:lnTo>
                    <a:pt y="0" x="4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89" name="Shape 5189"/>
            <p:cNvSpPr/>
            <p:nvPr/>
          </p:nvSpPr>
          <p:spPr>
            <a:xfrm>
              <a:off y="2676525" x="4622800"/>
              <a:ext cy="268287" cx="1479550"/>
            </a:xfrm>
            <a:custGeom>
              <a:pathLst>
                <a:path w="932" extrusionOk="0" h="169">
                  <a:moveTo>
                    <a:pt y="0" x="4"/>
                  </a:moveTo>
                  <a:lnTo>
                    <a:pt y="162" x="922"/>
                  </a:lnTo>
                  <a:lnTo>
                    <a:pt y="165" x="927"/>
                  </a:lnTo>
                  <a:lnTo>
                    <a:pt y="169" x="932"/>
                  </a:lnTo>
                  <a:lnTo>
                    <a:pt y="3" x="0"/>
                  </a:lnTo>
                  <a:lnTo>
                    <a:pt y="1" x="2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90" name="Shape 5190"/>
            <p:cNvSpPr/>
            <p:nvPr/>
          </p:nvSpPr>
          <p:spPr>
            <a:xfrm>
              <a:off y="2678111" x="4622800"/>
              <a:ext cy="268287" cx="1485900"/>
            </a:xfrm>
            <a:custGeom>
              <a:pathLst>
                <a:path w="936" extrusionOk="0" h="169">
                  <a:moveTo>
                    <a:pt y="0" x="2"/>
                  </a:moveTo>
                  <a:lnTo>
                    <a:pt y="164" x="927"/>
                  </a:lnTo>
                  <a:lnTo>
                    <a:pt y="168" x="932"/>
                  </a:lnTo>
                  <a:lnTo>
                    <a:pt y="169" x="936"/>
                  </a:lnTo>
                  <a:lnTo>
                    <a:pt y="5" x="0"/>
                  </a:lnTo>
                  <a:lnTo>
                    <a:pt y="2" x="0"/>
                  </a:lnTo>
                  <a:lnTo>
                    <a:pt y="0" x="2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91" name="Shape 5191"/>
            <p:cNvSpPr/>
            <p:nvPr/>
          </p:nvSpPr>
          <p:spPr>
            <a:xfrm>
              <a:off y="2681286" x="4621212"/>
              <a:ext cy="271461" cx="1495425"/>
            </a:xfrm>
            <a:custGeom>
              <a:pathLst>
                <a:path w="942" extrusionOk="0" h="171">
                  <a:moveTo>
                    <a:pt y="0" x="1"/>
                  </a:moveTo>
                  <a:lnTo>
                    <a:pt y="166" x="933"/>
                  </a:lnTo>
                  <a:lnTo>
                    <a:pt y="167" x="937"/>
                  </a:lnTo>
                  <a:lnTo>
                    <a:pt y="171" x="942"/>
                  </a:lnTo>
                  <a:lnTo>
                    <a:pt y="5" x="0"/>
                  </a:lnTo>
                  <a:lnTo>
                    <a:pt y="3" x="1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92" name="Shape 5192"/>
            <p:cNvSpPr/>
            <p:nvPr/>
          </p:nvSpPr>
          <p:spPr>
            <a:xfrm>
              <a:off y="2686050" x="4621212"/>
              <a:ext cy="271461" cx="1500186"/>
            </a:xfrm>
            <a:custGeom>
              <a:pathLst>
                <a:path w="945" extrusionOk="0" h="171">
                  <a:moveTo>
                    <a:pt y="0" x="1"/>
                  </a:moveTo>
                  <a:lnTo>
                    <a:pt y="164" x="937"/>
                  </a:lnTo>
                  <a:lnTo>
                    <a:pt y="168" x="942"/>
                  </a:lnTo>
                  <a:lnTo>
                    <a:pt y="171" x="945"/>
                  </a:lnTo>
                  <a:lnTo>
                    <a:pt y="4" x="0"/>
                  </a:lnTo>
                  <a:lnTo>
                    <a:pt y="2" x="0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93" name="Shape 5193"/>
            <p:cNvSpPr/>
            <p:nvPr/>
          </p:nvSpPr>
          <p:spPr>
            <a:xfrm>
              <a:off y="2689225" x="4621212"/>
              <a:ext cy="273050" cx="1508125"/>
            </a:xfrm>
            <a:custGeom>
              <a:pathLst>
                <a:path w="950" extrusionOk="0" h="172">
                  <a:moveTo>
                    <a:pt y="0" x="0"/>
                  </a:moveTo>
                  <a:lnTo>
                    <a:pt y="166" x="942"/>
                  </a:lnTo>
                  <a:lnTo>
                    <a:pt y="169" x="945"/>
                  </a:lnTo>
                  <a:lnTo>
                    <a:pt y="172" x="950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94" name="Shape 5194"/>
            <p:cNvSpPr/>
            <p:nvPr/>
          </p:nvSpPr>
          <p:spPr>
            <a:xfrm>
              <a:off y="2692400" x="4621212"/>
              <a:ext cy="273050" cx="1514475"/>
            </a:xfrm>
            <a:custGeom>
              <a:pathLst>
                <a:path w="954" extrusionOk="0" h="172">
                  <a:moveTo>
                    <a:pt y="0" x="0"/>
                  </a:moveTo>
                  <a:lnTo>
                    <a:pt y="167" x="945"/>
                  </a:lnTo>
                  <a:lnTo>
                    <a:pt y="170" x="950"/>
                  </a:lnTo>
                  <a:lnTo>
                    <a:pt y="172" x="954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95" name="Shape 5195"/>
            <p:cNvSpPr/>
            <p:nvPr/>
          </p:nvSpPr>
          <p:spPr>
            <a:xfrm>
              <a:off y="2693986" x="4621212"/>
              <a:ext cy="276225" cx="1519237"/>
            </a:xfrm>
            <a:custGeom>
              <a:pathLst>
                <a:path w="957" extrusionOk="0" h="174">
                  <a:moveTo>
                    <a:pt y="0" x="0"/>
                  </a:moveTo>
                  <a:lnTo>
                    <a:pt y="169" x="950"/>
                  </a:lnTo>
                  <a:lnTo>
                    <a:pt y="171" x="954"/>
                  </a:lnTo>
                  <a:lnTo>
                    <a:pt y="174" x="957"/>
                  </a:lnTo>
                  <a:lnTo>
                    <a:pt y="6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96" name="Shape 5196"/>
            <p:cNvSpPr/>
            <p:nvPr/>
          </p:nvSpPr>
          <p:spPr>
            <a:xfrm>
              <a:off y="2700336" x="4621212"/>
              <a:ext cy="276225" cx="1527175"/>
            </a:xfrm>
            <a:custGeom>
              <a:pathLst>
                <a:path w="962" extrusionOk="0" h="174">
                  <a:moveTo>
                    <a:pt y="0" x="0"/>
                  </a:moveTo>
                  <a:lnTo>
                    <a:pt y="167" x="954"/>
                  </a:lnTo>
                  <a:lnTo>
                    <a:pt y="170" x="957"/>
                  </a:lnTo>
                  <a:lnTo>
                    <a:pt y="174" x="962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97" name="Shape 5197"/>
            <p:cNvSpPr/>
            <p:nvPr/>
          </p:nvSpPr>
          <p:spPr>
            <a:xfrm>
              <a:off y="2703511" x="4621212"/>
              <a:ext cy="277811" cx="1533525"/>
            </a:xfrm>
            <a:custGeom>
              <a:pathLst>
                <a:path w="966" extrusionOk="0" h="175">
                  <a:moveTo>
                    <a:pt y="0" x="0"/>
                  </a:moveTo>
                  <a:lnTo>
                    <a:pt y="168" x="957"/>
                  </a:lnTo>
                  <a:lnTo>
                    <a:pt y="172" x="962"/>
                  </a:lnTo>
                  <a:lnTo>
                    <a:pt y="175" x="966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98" name="Shape 5198"/>
            <p:cNvSpPr/>
            <p:nvPr/>
          </p:nvSpPr>
          <p:spPr>
            <a:xfrm>
              <a:off y="2705100" x="4621212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1" x="962"/>
                  </a:lnTo>
                  <a:lnTo>
                    <a:pt y="174" x="966"/>
                  </a:lnTo>
                  <a:lnTo>
                    <a:pt y="176" x="969"/>
                  </a:lnTo>
                  <a:lnTo>
                    <a:pt y="5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99" name="Shape 5199"/>
            <p:cNvSpPr/>
            <p:nvPr/>
          </p:nvSpPr>
          <p:spPr>
            <a:xfrm>
              <a:off y="2711450" x="4621212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66"/>
                  </a:lnTo>
                  <a:lnTo>
                    <a:pt y="172" x="969"/>
                  </a:lnTo>
                  <a:lnTo>
                    <a:pt y="175" x="972"/>
                  </a:lnTo>
                  <a:lnTo>
                    <a:pt y="3" x="1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00" name="Shape 5200"/>
            <p:cNvSpPr/>
            <p:nvPr/>
          </p:nvSpPr>
          <p:spPr>
            <a:xfrm>
              <a:off y="2713036" x="4621212"/>
              <a:ext cy="282575" cx="1550987"/>
            </a:xfrm>
            <a:custGeom>
              <a:pathLst>
                <a:path w="977" extrusionOk="0" h="178">
                  <a:moveTo>
                    <a:pt y="0" x="0"/>
                  </a:moveTo>
                  <a:lnTo>
                    <a:pt y="171" x="969"/>
                  </a:lnTo>
                  <a:lnTo>
                    <a:pt y="174" x="972"/>
                  </a:lnTo>
                  <a:lnTo>
                    <a:pt y="178" x="977"/>
                  </a:lnTo>
                  <a:lnTo>
                    <a:pt y="5" x="1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01" name="Shape 5201"/>
            <p:cNvSpPr/>
            <p:nvPr/>
          </p:nvSpPr>
          <p:spPr>
            <a:xfrm>
              <a:off y="2716211" x="4622800"/>
              <a:ext cy="280986" cx="1555750"/>
            </a:xfrm>
            <a:custGeom>
              <a:pathLst>
                <a:path w="980" extrusionOk="0" h="177">
                  <a:moveTo>
                    <a:pt y="0" x="0"/>
                  </a:moveTo>
                  <a:lnTo>
                    <a:pt y="172" x="971"/>
                  </a:lnTo>
                  <a:lnTo>
                    <a:pt y="176" x="976"/>
                  </a:lnTo>
                  <a:lnTo>
                    <a:pt y="177" x="980"/>
                  </a:lnTo>
                  <a:lnTo>
                    <a:pt y="5" x="2"/>
                  </a:lnTo>
                  <a:lnTo>
                    <a:pt y="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02" name="Shape 5202"/>
            <p:cNvSpPr/>
            <p:nvPr/>
          </p:nvSpPr>
          <p:spPr>
            <a:xfrm>
              <a:off y="2720975" x="4622800"/>
              <a:ext cy="282575" cx="1560512"/>
            </a:xfrm>
            <a:custGeom>
              <a:pathLst>
                <a:path w="983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80"/>
                  </a:lnTo>
                  <a:lnTo>
                    <a:pt y="178" x="983"/>
                  </a:lnTo>
                  <a:lnTo>
                    <a:pt y="5" x="4"/>
                  </a:lnTo>
                  <a:lnTo>
                    <a:pt y="5" x="4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0E2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03" name="Shape 5203"/>
            <p:cNvSpPr/>
            <p:nvPr/>
          </p:nvSpPr>
          <p:spPr>
            <a:xfrm>
              <a:off y="2724150" x="4625975"/>
              <a:ext cy="284162" cx="1563687"/>
            </a:xfrm>
            <a:custGeom>
              <a:pathLst>
                <a:path w="985" extrusionOk="0" h="179">
                  <a:moveTo>
                    <a:pt y="0" x="0"/>
                  </a:moveTo>
                  <a:lnTo>
                    <a:pt y="172" x="978"/>
                  </a:lnTo>
                  <a:lnTo>
                    <a:pt y="176" x="981"/>
                  </a:lnTo>
                  <a:lnTo>
                    <a:pt y="179" x="985"/>
                  </a:lnTo>
                  <a:lnTo>
                    <a:pt y="5" x="4"/>
                  </a:lnTo>
                  <a:lnTo>
                    <a:pt y="3" x="4"/>
                  </a:lnTo>
                  <a:lnTo>
                    <a:pt y="3" x="2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04" name="Shape 5204"/>
            <p:cNvSpPr/>
            <p:nvPr/>
          </p:nvSpPr>
          <p:spPr>
            <a:xfrm>
              <a:off y="2728911" x="4629150"/>
              <a:ext cy="282575" cx="1565275"/>
            </a:xfrm>
            <a:custGeom>
              <a:pathLst>
                <a:path w="986" extrusionOk="0" h="178">
                  <a:moveTo>
                    <a:pt y="0" x="0"/>
                  </a:moveTo>
                  <a:lnTo>
                    <a:pt y="173" x="979"/>
                  </a:lnTo>
                  <a:lnTo>
                    <a:pt y="176" x="983"/>
                  </a:lnTo>
                  <a:lnTo>
                    <a:pt y="178" x="986"/>
                  </a:lnTo>
                  <a:lnTo>
                    <a:pt y="5" x="3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05" name="Shape 5205"/>
            <p:cNvSpPr/>
            <p:nvPr/>
          </p:nvSpPr>
          <p:spPr>
            <a:xfrm>
              <a:off y="2732086" x="4632325"/>
              <a:ext cy="284162" cx="1566862"/>
            </a:xfrm>
            <a:custGeom>
              <a:pathLst>
                <a:path w="987" extrusionOk="0" h="179">
                  <a:moveTo>
                    <a:pt y="0" x="0"/>
                  </a:moveTo>
                  <a:lnTo>
                    <a:pt y="174" x="981"/>
                  </a:lnTo>
                  <a:lnTo>
                    <a:pt y="176" x="984"/>
                  </a:lnTo>
                  <a:lnTo>
                    <a:pt y="179" x="987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06" name="Shape 5206"/>
            <p:cNvSpPr/>
            <p:nvPr/>
          </p:nvSpPr>
          <p:spPr>
            <a:xfrm>
              <a:off y="2736850" x="4633912"/>
              <a:ext cy="285750" cx="1571625"/>
            </a:xfrm>
            <a:custGeom>
              <a:pathLst>
                <a:path w="990" extrusionOk="0" h="180">
                  <a:moveTo>
                    <a:pt y="0" x="0"/>
                  </a:moveTo>
                  <a:lnTo>
                    <a:pt y="173" x="983"/>
                  </a:lnTo>
                  <a:lnTo>
                    <a:pt y="176" x="986"/>
                  </a:lnTo>
                  <a:lnTo>
                    <a:pt y="180" x="990"/>
                  </a:lnTo>
                  <a:lnTo>
                    <a:pt y="6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07" name="Shape 5207"/>
            <p:cNvSpPr/>
            <p:nvPr/>
          </p:nvSpPr>
          <p:spPr>
            <a:xfrm>
              <a:off y="2740025" x="4637087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4"/>
                  </a:lnTo>
                  <a:lnTo>
                    <a:pt y="178" x="988"/>
                  </a:lnTo>
                  <a:lnTo>
                    <a:pt y="179" x="991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08" name="Shape 5208"/>
            <p:cNvSpPr/>
            <p:nvPr/>
          </p:nvSpPr>
          <p:spPr>
            <a:xfrm>
              <a:off y="2746375" x="464185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5"/>
                  </a:lnTo>
                  <a:lnTo>
                    <a:pt y="175" x="988"/>
                  </a:lnTo>
                  <a:lnTo>
                    <a:pt y="179" x="991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09" name="Shape 5209"/>
            <p:cNvSpPr/>
            <p:nvPr/>
          </p:nvSpPr>
          <p:spPr>
            <a:xfrm>
              <a:off y="2747961" x="4645025"/>
              <a:ext cy="287336" cx="1576387"/>
            </a:xfrm>
            <a:custGeom>
              <a:pathLst>
                <a:path w="993" extrusionOk="0" h="181">
                  <a:moveTo>
                    <a:pt y="0" x="0"/>
                  </a:moveTo>
                  <a:lnTo>
                    <a:pt y="174" x="986"/>
                  </a:lnTo>
                  <a:lnTo>
                    <a:pt y="178" x="989"/>
                  </a:lnTo>
                  <a:lnTo>
                    <a:pt y="181" x="993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10" name="Shape 5210"/>
            <p:cNvSpPr/>
            <p:nvPr/>
          </p:nvSpPr>
          <p:spPr>
            <a:xfrm>
              <a:off y="2754311" x="4648200"/>
              <a:ext cy="284162" cx="1577975"/>
            </a:xfrm>
            <a:custGeom>
              <a:pathLst>
                <a:path w="994" extrusionOk="0" h="179">
                  <a:moveTo>
                    <a:pt y="0" x="0"/>
                  </a:moveTo>
                  <a:lnTo>
                    <a:pt y="174" x="987"/>
                  </a:lnTo>
                  <a:lnTo>
                    <a:pt y="177" x="991"/>
                  </a:lnTo>
                  <a:lnTo>
                    <a:pt y="179" x="994"/>
                  </a:lnTo>
                  <a:lnTo>
                    <a:pt y="5" x="3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11" name="Shape 5211"/>
            <p:cNvSpPr/>
            <p:nvPr/>
          </p:nvSpPr>
          <p:spPr>
            <a:xfrm>
              <a:off y="2755900" x="4649787"/>
              <a:ext cy="287336" cx="1582737"/>
            </a:xfrm>
            <a:custGeom>
              <a:pathLst>
                <a:path w="997" extrusionOk="0" h="181">
                  <a:moveTo>
                    <a:pt y="0" x="0"/>
                  </a:moveTo>
                  <a:lnTo>
                    <a:pt y="176" x="990"/>
                  </a:lnTo>
                  <a:lnTo>
                    <a:pt y="178" x="993"/>
                  </a:lnTo>
                  <a:lnTo>
                    <a:pt y="181" x="997"/>
                  </a:lnTo>
                  <a:lnTo>
                    <a:pt y="5" x="4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12" name="Shape 5212"/>
            <p:cNvSpPr/>
            <p:nvPr/>
          </p:nvSpPr>
          <p:spPr>
            <a:xfrm>
              <a:off y="2762250" x="4652962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4" x="991"/>
                  </a:lnTo>
                  <a:lnTo>
                    <a:pt y="177" x="995"/>
                  </a:lnTo>
                  <a:lnTo>
                    <a:pt y="181" x="998"/>
                  </a:lnTo>
                  <a:lnTo>
                    <a:pt y="5" x="3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13" name="Shape 5213"/>
            <p:cNvSpPr/>
            <p:nvPr/>
          </p:nvSpPr>
          <p:spPr>
            <a:xfrm>
              <a:off y="2763836" x="4656137"/>
              <a:ext cy="287336" cx="1585912"/>
            </a:xfrm>
            <a:custGeom>
              <a:pathLst>
                <a:path w="999" extrusionOk="0" h="181">
                  <a:moveTo>
                    <a:pt y="0" x="0"/>
                  </a:moveTo>
                  <a:lnTo>
                    <a:pt y="176" x="993"/>
                  </a:lnTo>
                  <a:lnTo>
                    <a:pt y="180" x="996"/>
                  </a:lnTo>
                  <a:lnTo>
                    <a:pt y="181" x="999"/>
                  </a:lnTo>
                  <a:lnTo>
                    <a:pt y="5" x="5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14" name="Shape 5214"/>
            <p:cNvSpPr/>
            <p:nvPr/>
          </p:nvSpPr>
          <p:spPr>
            <a:xfrm>
              <a:off y="2770186" x="4657725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5"/>
                  </a:lnTo>
                  <a:lnTo>
                    <a:pt y="177" x="998"/>
                  </a:lnTo>
                  <a:lnTo>
                    <a:pt y="181" x="1002"/>
                  </a:lnTo>
                  <a:lnTo>
                    <a:pt y="5" x="6"/>
                  </a:lnTo>
                  <a:lnTo>
                    <a:pt y="1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15" name="Shape 5215"/>
            <p:cNvSpPr/>
            <p:nvPr/>
          </p:nvSpPr>
          <p:spPr>
            <a:xfrm>
              <a:off y="2771775" x="4664075"/>
              <a:ext cy="290511" cx="1589087"/>
            </a:xfrm>
            <a:custGeom>
              <a:pathLst>
                <a:path w="1001" extrusionOk="0" h="183">
                  <a:moveTo>
                    <a:pt y="0" x="0"/>
                  </a:moveTo>
                  <a:lnTo>
                    <a:pt y="176" x="994"/>
                  </a:lnTo>
                  <a:lnTo>
                    <a:pt y="180" x="998"/>
                  </a:lnTo>
                  <a:lnTo>
                    <a:pt y="183" x="1001"/>
                  </a:lnTo>
                  <a:lnTo>
                    <a:pt y="6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16" name="Shape 5216"/>
            <p:cNvSpPr/>
            <p:nvPr/>
          </p:nvSpPr>
          <p:spPr>
            <a:xfrm>
              <a:off y="2778125" x="4667250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6"/>
                  </a:lnTo>
                  <a:lnTo>
                    <a:pt y="179" x="999"/>
                  </a:lnTo>
                  <a:lnTo>
                    <a:pt y="181" x="1002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17" name="Shape 5217"/>
            <p:cNvSpPr/>
            <p:nvPr/>
          </p:nvSpPr>
          <p:spPr>
            <a:xfrm>
              <a:off y="2781300" x="4668837"/>
              <a:ext cy="288925" cx="1595437"/>
            </a:xfrm>
            <a:custGeom>
              <a:pathLst>
                <a:path w="1005" extrusionOk="0" h="182">
                  <a:moveTo>
                    <a:pt y="0" x="0"/>
                  </a:moveTo>
                  <a:lnTo>
                    <a:pt y="177" x="998"/>
                  </a:lnTo>
                  <a:lnTo>
                    <a:pt y="179" x="1000"/>
                  </a:lnTo>
                  <a:lnTo>
                    <a:pt y="180" x="1003"/>
                  </a:lnTo>
                  <a:lnTo>
                    <a:pt y="182" x="1003"/>
                  </a:lnTo>
                  <a:lnTo>
                    <a:pt y="182" x="1005"/>
                  </a:lnTo>
                  <a:lnTo>
                    <a:pt y="6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18" name="Shape 5218"/>
            <p:cNvSpPr/>
            <p:nvPr/>
          </p:nvSpPr>
          <p:spPr>
            <a:xfrm>
              <a:off y="2786061" x="4672012"/>
              <a:ext cy="288925" cx="1608137"/>
            </a:xfrm>
            <a:custGeom>
              <a:pathLst>
                <a:path w="1013" extrusionOk="0" h="182">
                  <a:moveTo>
                    <a:pt y="0" x="0"/>
                  </a:moveTo>
                  <a:lnTo>
                    <a:pt y="176" x="999"/>
                  </a:lnTo>
                  <a:lnTo>
                    <a:pt y="177" x="999"/>
                  </a:lnTo>
                  <a:lnTo>
                    <a:pt y="177" x="1001"/>
                  </a:lnTo>
                  <a:lnTo>
                    <a:pt y="181" x="1006"/>
                  </a:lnTo>
                  <a:lnTo>
                    <a:pt y="182" x="101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19" name="Shape 5219"/>
            <p:cNvSpPr/>
            <p:nvPr/>
          </p:nvSpPr>
          <p:spPr>
            <a:xfrm>
              <a:off y="2790825" x="4675187"/>
              <a:ext cy="290511" cx="1609725"/>
            </a:xfrm>
            <a:custGeom>
              <a:pathLst>
                <a:path w="1014" extrusionOk="0" h="183">
                  <a:moveTo>
                    <a:pt y="0" x="0"/>
                  </a:moveTo>
                  <a:lnTo>
                    <a:pt y="176" x="1001"/>
                  </a:lnTo>
                  <a:lnTo>
                    <a:pt y="178" x="1006"/>
                  </a:lnTo>
                  <a:lnTo>
                    <a:pt y="181" x="1014"/>
                  </a:lnTo>
                  <a:lnTo>
                    <a:pt y="181" x="1013"/>
                  </a:lnTo>
                  <a:lnTo>
                    <a:pt y="183" x="1013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20" name="Shape 5220"/>
            <p:cNvSpPr/>
            <p:nvPr/>
          </p:nvSpPr>
          <p:spPr>
            <a:xfrm>
              <a:off y="2794000" x="4679950"/>
              <a:ext cy="288925" cx="1604962"/>
            </a:xfrm>
            <a:custGeom>
              <a:pathLst>
                <a:path w="1011" extrusionOk="0" h="182">
                  <a:moveTo>
                    <a:pt y="0" x="0"/>
                  </a:moveTo>
                  <a:lnTo>
                    <a:pt y="177" x="1008"/>
                  </a:lnTo>
                  <a:lnTo>
                    <a:pt y="179" x="1010"/>
                  </a:lnTo>
                  <a:lnTo>
                    <a:pt y="179" x="1011"/>
                  </a:lnTo>
                  <a:lnTo>
                    <a:pt y="181" x="1010"/>
                  </a:lnTo>
                  <a:lnTo>
                    <a:pt y="182" x="1008"/>
                  </a:lnTo>
                  <a:lnTo>
                    <a:pt y="5" x="3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21" name="Shape 5221"/>
            <p:cNvSpPr/>
            <p:nvPr/>
          </p:nvSpPr>
          <p:spPr>
            <a:xfrm>
              <a:off y="2798761" x="4683125"/>
              <a:ext cy="287336" cx="1600200"/>
            </a:xfrm>
            <a:custGeom>
              <a:pathLst>
                <a:path w="1008" extrusionOk="0" h="181">
                  <a:moveTo>
                    <a:pt y="0" x="0"/>
                  </a:moveTo>
                  <a:lnTo>
                    <a:pt y="178" x="1008"/>
                  </a:lnTo>
                  <a:lnTo>
                    <a:pt y="179" x="1006"/>
                  </a:lnTo>
                  <a:lnTo>
                    <a:pt y="181" x="1004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22" name="Shape 5222"/>
            <p:cNvSpPr/>
            <p:nvPr/>
          </p:nvSpPr>
          <p:spPr>
            <a:xfrm>
              <a:off y="2801936" x="4684712"/>
              <a:ext cy="287336" cx="1595437"/>
            </a:xfrm>
            <a:custGeom>
              <a:pathLst>
                <a:path w="1005" extrusionOk="0" h="181">
                  <a:moveTo>
                    <a:pt y="0" x="0"/>
                  </a:moveTo>
                  <a:lnTo>
                    <a:pt y="177" x="1005"/>
                  </a:lnTo>
                  <a:lnTo>
                    <a:pt y="179" x="1003"/>
                  </a:lnTo>
                  <a:lnTo>
                    <a:pt y="181" x="100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23" name="Shape 5223"/>
            <p:cNvSpPr/>
            <p:nvPr/>
          </p:nvSpPr>
          <p:spPr>
            <a:xfrm>
              <a:off y="2806700" x="4687887"/>
              <a:ext cy="285750" cx="1589087"/>
            </a:xfrm>
            <a:custGeom>
              <a:pathLst>
                <a:path w="1001" extrusionOk="0" h="180">
                  <a:moveTo>
                    <a:pt y="0" x="0"/>
                  </a:moveTo>
                  <a:lnTo>
                    <a:pt y="176" x="1001"/>
                  </a:lnTo>
                  <a:lnTo>
                    <a:pt y="178" x="1001"/>
                  </a:lnTo>
                  <a:lnTo>
                    <a:pt y="180" x="1000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24" name="Shape 5224"/>
            <p:cNvSpPr/>
            <p:nvPr/>
          </p:nvSpPr>
          <p:spPr>
            <a:xfrm>
              <a:off y="2809875" x="4692650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6" x="998"/>
                  </a:lnTo>
                  <a:lnTo>
                    <a:pt y="178" x="997"/>
                  </a:lnTo>
                  <a:lnTo>
                    <a:pt y="181" x="995"/>
                  </a:lnTo>
                  <a:lnTo>
                    <a:pt y="5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25" name="Shape 5225"/>
            <p:cNvSpPr/>
            <p:nvPr/>
          </p:nvSpPr>
          <p:spPr>
            <a:xfrm>
              <a:off y="2814636" x="4695825"/>
              <a:ext cy="285750" cx="1579562"/>
            </a:xfrm>
            <a:custGeom>
              <a:pathLst>
                <a:path w="995" extrusionOk="0" h="180">
                  <a:moveTo>
                    <a:pt y="0" x="0"/>
                  </a:moveTo>
                  <a:lnTo>
                    <a:pt y="175" x="995"/>
                  </a:lnTo>
                  <a:lnTo>
                    <a:pt y="178" x="993"/>
                  </a:lnTo>
                  <a:lnTo>
                    <a:pt y="180" x="99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26" name="Shape 5226"/>
            <p:cNvSpPr/>
            <p:nvPr/>
          </p:nvSpPr>
          <p:spPr>
            <a:xfrm>
              <a:off y="2817811" x="469900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6" x="991"/>
                  </a:lnTo>
                  <a:lnTo>
                    <a:pt y="178" x="989"/>
                  </a:lnTo>
                  <a:lnTo>
                    <a:pt y="179" x="987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27" name="Shape 5227"/>
            <p:cNvSpPr/>
            <p:nvPr/>
          </p:nvSpPr>
          <p:spPr>
            <a:xfrm>
              <a:off y="2824161" x="4703762"/>
              <a:ext cy="280986" cx="1565275"/>
            </a:xfrm>
            <a:custGeom>
              <a:pathLst>
                <a:path w="986" extrusionOk="0" h="177">
                  <a:moveTo>
                    <a:pt y="0" x="0"/>
                  </a:moveTo>
                  <a:lnTo>
                    <a:pt y="174" x="986"/>
                  </a:lnTo>
                  <a:lnTo>
                    <a:pt y="175" x="984"/>
                  </a:lnTo>
                  <a:lnTo>
                    <a:pt y="177" x="983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28" name="Shape 5228"/>
            <p:cNvSpPr/>
            <p:nvPr/>
          </p:nvSpPr>
          <p:spPr>
            <a:xfrm>
              <a:off y="2825750" x="4706937"/>
              <a:ext cy="282575" cx="1558925"/>
            </a:xfrm>
            <a:custGeom>
              <a:pathLst>
                <a:path w="982" extrusionOk="0" h="178">
                  <a:moveTo>
                    <a:pt y="0" x="0"/>
                  </a:moveTo>
                  <a:lnTo>
                    <a:pt y="174" x="982"/>
                  </a:lnTo>
                  <a:lnTo>
                    <a:pt y="176" x="981"/>
                  </a:lnTo>
                  <a:lnTo>
                    <a:pt y="178" x="981"/>
                  </a:lnTo>
                  <a:lnTo>
                    <a:pt y="5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29" name="Shape 5229"/>
            <p:cNvSpPr/>
            <p:nvPr/>
          </p:nvSpPr>
          <p:spPr>
            <a:xfrm>
              <a:off y="2832100" x="4710112"/>
              <a:ext cy="277811" cx="1554162"/>
            </a:xfrm>
            <a:custGeom>
              <a:pathLst>
                <a:path w="979" extrusionOk="0" h="175">
                  <a:moveTo>
                    <a:pt y="0" x="0"/>
                  </a:moveTo>
                  <a:lnTo>
                    <a:pt y="172" x="979"/>
                  </a:lnTo>
                  <a:lnTo>
                    <a:pt y="174" x="979"/>
                  </a:lnTo>
                  <a:lnTo>
                    <a:pt y="175" x="977"/>
                  </a:lnTo>
                  <a:lnTo>
                    <a:pt y="5" x="5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30" name="Shape 5230"/>
            <p:cNvSpPr/>
            <p:nvPr/>
          </p:nvSpPr>
          <p:spPr>
            <a:xfrm>
              <a:off y="2833686" x="4714875"/>
              <a:ext cy="282575" cx="1549400"/>
            </a:xfrm>
            <a:custGeom>
              <a:pathLst>
                <a:path w="976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74"/>
                  </a:lnTo>
                  <a:lnTo>
                    <a:pt y="178" x="972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31" name="Shape 5231"/>
            <p:cNvSpPr/>
            <p:nvPr/>
          </p:nvSpPr>
          <p:spPr>
            <a:xfrm>
              <a:off y="2840036" x="4718050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72"/>
                  </a:lnTo>
                  <a:lnTo>
                    <a:pt y="174" x="970"/>
                  </a:lnTo>
                  <a:lnTo>
                    <a:pt y="175" x="969"/>
                  </a:lnTo>
                  <a:lnTo>
                    <a:pt y="5" x="5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32" name="Shape 5232"/>
            <p:cNvSpPr/>
            <p:nvPr/>
          </p:nvSpPr>
          <p:spPr>
            <a:xfrm>
              <a:off y="2841625" x="4719637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3" x="969"/>
                  </a:lnTo>
                  <a:lnTo>
                    <a:pt y="174" x="968"/>
                  </a:lnTo>
                  <a:lnTo>
                    <a:pt y="176" x="966"/>
                  </a:lnTo>
                  <a:lnTo>
                    <a:pt y="7" x="5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33" name="Shape 5233"/>
            <p:cNvSpPr/>
            <p:nvPr/>
          </p:nvSpPr>
          <p:spPr>
            <a:xfrm>
              <a:off y="2847975" x="4725987"/>
              <a:ext cy="276225" cx="1530350"/>
            </a:xfrm>
            <a:custGeom>
              <a:pathLst>
                <a:path w="964" extrusionOk="0" h="174">
                  <a:moveTo>
                    <a:pt y="0" x="0"/>
                  </a:moveTo>
                  <a:lnTo>
                    <a:pt y="170" x="964"/>
                  </a:lnTo>
                  <a:lnTo>
                    <a:pt y="172" x="962"/>
                  </a:lnTo>
                  <a:lnTo>
                    <a:pt y="174" x="960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34" name="Shape 5234"/>
            <p:cNvSpPr/>
            <p:nvPr/>
          </p:nvSpPr>
          <p:spPr>
            <a:xfrm>
              <a:off y="2852736" x="4727575"/>
              <a:ext cy="274637" cx="1525587"/>
            </a:xfrm>
            <a:custGeom>
              <a:pathLst>
                <a:path w="961" extrusionOk="0" h="173">
                  <a:moveTo>
                    <a:pt y="0" x="0"/>
                  </a:moveTo>
                  <a:lnTo>
                    <a:pt y="169" x="961"/>
                  </a:lnTo>
                  <a:lnTo>
                    <a:pt y="171" x="959"/>
                  </a:lnTo>
                  <a:lnTo>
                    <a:pt y="173" x="958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35" name="Shape 5235"/>
            <p:cNvSpPr/>
            <p:nvPr/>
          </p:nvSpPr>
          <p:spPr>
            <a:xfrm>
              <a:off y="2855911" x="4730750"/>
              <a:ext cy="273050" cx="1519237"/>
            </a:xfrm>
            <a:custGeom>
              <a:pathLst>
                <a:path w="957" extrusionOk="0" h="172">
                  <a:moveTo>
                    <a:pt y="0" x="0"/>
                  </a:moveTo>
                  <a:lnTo>
                    <a:pt y="169" x="957"/>
                  </a:lnTo>
                  <a:lnTo>
                    <a:pt y="171" x="956"/>
                  </a:lnTo>
                  <a:lnTo>
                    <a:pt y="172" x="95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36" name="Shape 5236"/>
            <p:cNvSpPr/>
            <p:nvPr/>
          </p:nvSpPr>
          <p:spPr>
            <a:xfrm>
              <a:off y="2860675" x="4735512"/>
              <a:ext cy="271461" cx="1512886"/>
            </a:xfrm>
            <a:custGeom>
              <a:pathLst>
                <a:path w="953" extrusionOk="0" h="171">
                  <a:moveTo>
                    <a:pt y="0" x="0"/>
                  </a:moveTo>
                  <a:lnTo>
                    <a:pt y="168" x="953"/>
                  </a:lnTo>
                  <a:lnTo>
                    <a:pt y="169" x="951"/>
                  </a:lnTo>
                  <a:lnTo>
                    <a:pt y="171" x="94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37" name="Shape 5237"/>
            <p:cNvSpPr/>
            <p:nvPr/>
          </p:nvSpPr>
          <p:spPr>
            <a:xfrm>
              <a:off y="2863850" x="4738687"/>
              <a:ext cy="271461" cx="1506536"/>
            </a:xfrm>
            <a:custGeom>
              <a:pathLst>
                <a:path w="949" extrusionOk="0" h="171">
                  <a:moveTo>
                    <a:pt y="0" x="0"/>
                  </a:moveTo>
                  <a:lnTo>
                    <a:pt y="167" x="949"/>
                  </a:lnTo>
                  <a:lnTo>
                    <a:pt y="169" x="947"/>
                  </a:lnTo>
                  <a:lnTo>
                    <a:pt y="171" x="94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38" name="Shape 5238"/>
            <p:cNvSpPr/>
            <p:nvPr/>
          </p:nvSpPr>
          <p:spPr>
            <a:xfrm>
              <a:off y="2868611" x="4743450"/>
              <a:ext cy="271461" cx="1498600"/>
            </a:xfrm>
            <a:custGeom>
              <a:pathLst>
                <a:path w="944" extrusionOk="0" h="171">
                  <a:moveTo>
                    <a:pt y="0" x="0"/>
                  </a:moveTo>
                  <a:lnTo>
                    <a:pt y="166" x="944"/>
                  </a:lnTo>
                  <a:lnTo>
                    <a:pt y="168" x="941"/>
                  </a:lnTo>
                  <a:lnTo>
                    <a:pt y="171" x="939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39" name="Shape 5239"/>
            <p:cNvSpPr/>
            <p:nvPr/>
          </p:nvSpPr>
          <p:spPr>
            <a:xfrm>
              <a:off y="2871786" x="4746625"/>
              <a:ext cy="271461" cx="1490661"/>
            </a:xfrm>
            <a:custGeom>
              <a:pathLst>
                <a:path w="939" extrusionOk="0" h="171">
                  <a:moveTo>
                    <a:pt y="0" x="0"/>
                  </a:moveTo>
                  <a:lnTo>
                    <a:pt y="166" x="939"/>
                  </a:lnTo>
                  <a:lnTo>
                    <a:pt y="169" x="937"/>
                  </a:lnTo>
                  <a:lnTo>
                    <a:pt y="171" x="936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40" name="Shape 5240"/>
            <p:cNvSpPr/>
            <p:nvPr/>
          </p:nvSpPr>
          <p:spPr>
            <a:xfrm>
              <a:off y="2876550" x="4749800"/>
              <a:ext cy="268287" cx="1484311"/>
            </a:xfrm>
            <a:custGeom>
              <a:pathLst>
                <a:path w="935" extrusionOk="0" h="169">
                  <a:moveTo>
                    <a:pt y="0" x="0"/>
                  </a:moveTo>
                  <a:lnTo>
                    <a:pt y="166" x="935"/>
                  </a:lnTo>
                  <a:lnTo>
                    <a:pt y="168" x="934"/>
                  </a:lnTo>
                  <a:lnTo>
                    <a:pt y="169" x="932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41" name="Shape 5241"/>
            <p:cNvSpPr/>
            <p:nvPr/>
          </p:nvSpPr>
          <p:spPr>
            <a:xfrm>
              <a:off y="2879725" x="4754562"/>
              <a:ext cy="268287" cx="1477961"/>
            </a:xfrm>
            <a:custGeom>
              <a:pathLst>
                <a:path w="931" extrusionOk="0" h="169">
                  <a:moveTo>
                    <a:pt y="0" x="0"/>
                  </a:moveTo>
                  <a:lnTo>
                    <a:pt y="166" x="931"/>
                  </a:lnTo>
                  <a:lnTo>
                    <a:pt y="167" x="929"/>
                  </a:lnTo>
                  <a:lnTo>
                    <a:pt y="169" x="927"/>
                  </a:lnTo>
                  <a:lnTo>
                    <a:pt y="7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42" name="Shape 5242"/>
            <p:cNvSpPr/>
            <p:nvPr/>
          </p:nvSpPr>
          <p:spPr>
            <a:xfrm>
              <a:off y="2884486" x="4757737"/>
              <a:ext cy="266700" cx="1471611"/>
            </a:xfrm>
            <a:custGeom>
              <a:pathLst>
                <a:path w="927" extrusionOk="0" h="168">
                  <a:moveTo>
                    <a:pt y="0" x="0"/>
                  </a:moveTo>
                  <a:lnTo>
                    <a:pt y="164" x="927"/>
                  </a:lnTo>
                  <a:lnTo>
                    <a:pt y="166" x="925"/>
                  </a:lnTo>
                  <a:lnTo>
                    <a:pt y="168" x="923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43" name="Shape 5243"/>
            <p:cNvSpPr/>
            <p:nvPr/>
          </p:nvSpPr>
          <p:spPr>
            <a:xfrm>
              <a:off y="2890836" x="4762500"/>
              <a:ext cy="261936" cx="1463675"/>
            </a:xfrm>
            <a:custGeom>
              <a:pathLst>
                <a:path w="922" extrusionOk="0" h="165">
                  <a:moveTo>
                    <a:pt y="0" x="0"/>
                  </a:moveTo>
                  <a:lnTo>
                    <a:pt y="162" x="922"/>
                  </a:lnTo>
                  <a:lnTo>
                    <a:pt y="164" x="920"/>
                  </a:lnTo>
                  <a:lnTo>
                    <a:pt y="165" x="917"/>
                  </a:lnTo>
                  <a:lnTo>
                    <a:pt y="5" x="5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44" name="Shape 5244"/>
            <p:cNvSpPr/>
            <p:nvPr/>
          </p:nvSpPr>
          <p:spPr>
            <a:xfrm>
              <a:off y="2892425" x="4765675"/>
              <a:ext cy="263525" cx="1457325"/>
            </a:xfrm>
            <a:custGeom>
              <a:pathLst>
                <a:path w="918" extrusionOk="0" h="166">
                  <a:moveTo>
                    <a:pt y="0" x="0"/>
                  </a:moveTo>
                  <a:lnTo>
                    <a:pt y="163" x="918"/>
                  </a:lnTo>
                  <a:lnTo>
                    <a:pt y="164" x="915"/>
                  </a:lnTo>
                  <a:lnTo>
                    <a:pt y="166" x="913"/>
                  </a:lnTo>
                  <a:lnTo>
                    <a:pt y="6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AF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45" name="Shape 5245"/>
            <p:cNvSpPr/>
            <p:nvPr/>
          </p:nvSpPr>
          <p:spPr>
            <a:xfrm>
              <a:off y="2898775" x="4770437"/>
              <a:ext cy="260350" cx="1447800"/>
            </a:xfrm>
            <a:custGeom>
              <a:pathLst>
                <a:path w="912" extrusionOk="0" h="164">
                  <a:moveTo>
                    <a:pt y="0" x="0"/>
                  </a:moveTo>
                  <a:lnTo>
                    <a:pt y="160" x="912"/>
                  </a:lnTo>
                  <a:lnTo>
                    <a:pt y="162" x="910"/>
                  </a:lnTo>
                  <a:lnTo>
                    <a:pt y="164" x="90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46" name="Shape 5246"/>
            <p:cNvSpPr/>
            <p:nvPr/>
          </p:nvSpPr>
          <p:spPr>
            <a:xfrm>
              <a:off y="2901950" x="4773612"/>
              <a:ext cy="258762" cx="1441450"/>
            </a:xfrm>
            <a:custGeom>
              <a:pathLst>
                <a:path w="908" extrusionOk="0" h="163">
                  <a:moveTo>
                    <a:pt y="0" x="0"/>
                  </a:moveTo>
                  <a:lnTo>
                    <a:pt y="160" x="908"/>
                  </a:lnTo>
                  <a:lnTo>
                    <a:pt y="162" x="907"/>
                  </a:lnTo>
                  <a:lnTo>
                    <a:pt y="163" x="905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47" name="Shape 5247"/>
            <p:cNvSpPr/>
            <p:nvPr/>
          </p:nvSpPr>
          <p:spPr>
            <a:xfrm>
              <a:off y="2906711" x="4778375"/>
              <a:ext cy="257175" cx="1435100"/>
            </a:xfrm>
            <a:custGeom>
              <a:pathLst>
                <a:path w="904" extrusionOk="0" h="162">
                  <a:moveTo>
                    <a:pt y="0" x="0"/>
                  </a:moveTo>
                  <a:lnTo>
                    <a:pt y="159" x="904"/>
                  </a:lnTo>
                  <a:lnTo>
                    <a:pt y="160" x="902"/>
                  </a:lnTo>
                  <a:lnTo>
                    <a:pt y="162" x="899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48" name="Shape 5248"/>
            <p:cNvSpPr/>
            <p:nvPr/>
          </p:nvSpPr>
          <p:spPr>
            <a:xfrm>
              <a:off y="2909886" x="4781550"/>
              <a:ext cy="257175" cx="1428750"/>
            </a:xfrm>
            <a:custGeom>
              <a:pathLst>
                <a:path w="900" extrusionOk="0" h="162">
                  <a:moveTo>
                    <a:pt y="0" x="0"/>
                  </a:moveTo>
                  <a:lnTo>
                    <a:pt y="158" x="900"/>
                  </a:lnTo>
                  <a:lnTo>
                    <a:pt y="160" x="897"/>
                  </a:lnTo>
                  <a:lnTo>
                    <a:pt y="162" x="895"/>
                  </a:lnTo>
                  <a:lnTo>
                    <a:pt y="6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49" name="Shape 5249"/>
            <p:cNvSpPr/>
            <p:nvPr/>
          </p:nvSpPr>
          <p:spPr>
            <a:xfrm>
              <a:off y="2914650" x="4786312"/>
              <a:ext cy="257175" cx="1419225"/>
            </a:xfrm>
            <a:custGeom>
              <a:pathLst>
                <a:path w="894" extrusionOk="0" h="162">
                  <a:moveTo>
                    <a:pt y="0" x="0"/>
                  </a:moveTo>
                  <a:lnTo>
                    <a:pt y="157" x="894"/>
                  </a:lnTo>
                  <a:lnTo>
                    <a:pt y="159" x="892"/>
                  </a:lnTo>
                  <a:lnTo>
                    <a:pt y="162" x="889"/>
                  </a:lnTo>
                  <a:lnTo>
                    <a:pt y="5" x="6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50" name="Shape 5250"/>
            <p:cNvSpPr/>
            <p:nvPr/>
          </p:nvSpPr>
          <p:spPr>
            <a:xfrm>
              <a:off y="2919411" x="4789487"/>
              <a:ext cy="255586" cx="1412875"/>
            </a:xfrm>
            <a:custGeom>
              <a:pathLst>
                <a:path w="890" extrusionOk="0" h="161">
                  <a:moveTo>
                    <a:pt y="0" x="0"/>
                  </a:moveTo>
                  <a:lnTo>
                    <a:pt y="156" x="890"/>
                  </a:lnTo>
                  <a:lnTo>
                    <a:pt y="159" x="887"/>
                  </a:lnTo>
                  <a:lnTo>
                    <a:pt y="161" x="885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51" name="Shape 5251"/>
            <p:cNvSpPr/>
            <p:nvPr/>
          </p:nvSpPr>
          <p:spPr>
            <a:xfrm>
              <a:off y="2922586" x="4795837"/>
              <a:ext cy="255586" cx="1401761"/>
            </a:xfrm>
            <a:custGeom>
              <a:pathLst>
                <a:path w="883" extrusionOk="0" h="161">
                  <a:moveTo>
                    <a:pt y="0" x="0"/>
                  </a:moveTo>
                  <a:lnTo>
                    <a:pt y="157" x="883"/>
                  </a:lnTo>
                  <a:lnTo>
                    <a:pt y="159" x="881"/>
                  </a:lnTo>
                  <a:lnTo>
                    <a:pt y="161" x="878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52" name="Shape 5252"/>
            <p:cNvSpPr/>
            <p:nvPr/>
          </p:nvSpPr>
          <p:spPr>
            <a:xfrm>
              <a:off y="2927350" x="4797425"/>
              <a:ext cy="252411" cx="1397000"/>
            </a:xfrm>
            <a:custGeom>
              <a:pathLst>
                <a:path w="880" extrusionOk="0" h="159">
                  <a:moveTo>
                    <a:pt y="0" x="0"/>
                  </a:moveTo>
                  <a:lnTo>
                    <a:pt y="156" x="880"/>
                  </a:lnTo>
                  <a:lnTo>
                    <a:pt y="158" x="877"/>
                  </a:lnTo>
                  <a:lnTo>
                    <a:pt y="159" x="875"/>
                  </a:lnTo>
                  <a:lnTo>
                    <a:pt y="6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53" name="Shape 5253"/>
            <p:cNvSpPr/>
            <p:nvPr/>
          </p:nvSpPr>
          <p:spPr>
            <a:xfrm>
              <a:off y="2930525" x="4803775"/>
              <a:ext cy="252411" cx="1385887"/>
            </a:xfrm>
            <a:custGeom>
              <a:pathLst>
                <a:path w="873" extrusionOk="0" h="159">
                  <a:moveTo>
                    <a:pt y="0" x="0"/>
                  </a:moveTo>
                  <a:lnTo>
                    <a:pt y="156" x="873"/>
                  </a:lnTo>
                  <a:lnTo>
                    <a:pt y="157" x="871"/>
                  </a:lnTo>
                  <a:lnTo>
                    <a:pt y="159" x="867"/>
                  </a:lnTo>
                  <a:lnTo>
                    <a:pt y="7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54" name="Shape 5254"/>
            <p:cNvSpPr/>
            <p:nvPr/>
          </p:nvSpPr>
          <p:spPr>
            <a:xfrm>
              <a:off y="2936875" x="4808537"/>
              <a:ext cy="249237" cx="1377950"/>
            </a:xfrm>
            <a:custGeom>
              <a:pathLst>
                <a:path w="868" extrusionOk="0" h="157">
                  <a:moveTo>
                    <a:pt y="0" x="0"/>
                  </a:moveTo>
                  <a:lnTo>
                    <a:pt y="153" x="868"/>
                  </a:lnTo>
                  <a:lnTo>
                    <a:pt y="155" x="864"/>
                  </a:lnTo>
                  <a:lnTo>
                    <a:pt y="157" x="86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55" name="Shape 5255"/>
            <p:cNvSpPr/>
            <p:nvPr/>
          </p:nvSpPr>
          <p:spPr>
            <a:xfrm>
              <a:off y="2941636" x="4811712"/>
              <a:ext cy="246061" cx="1368425"/>
            </a:xfrm>
            <a:custGeom>
              <a:pathLst>
                <a:path w="862" extrusionOk="0" h="155">
                  <a:moveTo>
                    <a:pt y="0" x="0"/>
                  </a:moveTo>
                  <a:lnTo>
                    <a:pt y="152" x="862"/>
                  </a:lnTo>
                  <a:lnTo>
                    <a:pt y="154" x="861"/>
                  </a:lnTo>
                  <a:lnTo>
                    <a:pt y="155" x="857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56" name="Shape 5256"/>
            <p:cNvSpPr/>
            <p:nvPr/>
          </p:nvSpPr>
          <p:spPr>
            <a:xfrm>
              <a:off y="2944811" x="4816475"/>
              <a:ext cy="246061" cx="1362075"/>
            </a:xfrm>
            <a:custGeom>
              <a:pathLst>
                <a:path w="858" extrusionOk="0" h="155">
                  <a:moveTo>
                    <a:pt y="0" x="0"/>
                  </a:moveTo>
                  <a:lnTo>
                    <a:pt y="152" x="858"/>
                  </a:lnTo>
                  <a:lnTo>
                    <a:pt y="153" x="854"/>
                  </a:lnTo>
                  <a:lnTo>
                    <a:pt y="155" x="851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57" name="Shape 5257"/>
            <p:cNvSpPr/>
            <p:nvPr/>
          </p:nvSpPr>
          <p:spPr>
            <a:xfrm>
              <a:off y="2949575" x="4821237"/>
              <a:ext cy="244475" cx="1350962"/>
            </a:xfrm>
            <a:custGeom>
              <a:pathLst>
                <a:path w="851" extrusionOk="0" h="154">
                  <a:moveTo>
                    <a:pt y="0" x="0"/>
                  </a:moveTo>
                  <a:lnTo>
                    <a:pt y="150" x="851"/>
                  </a:lnTo>
                  <a:lnTo>
                    <a:pt y="152" x="848"/>
                  </a:lnTo>
                  <a:lnTo>
                    <a:pt y="154" x="846"/>
                  </a:lnTo>
                  <a:lnTo>
                    <a:pt y="5" x="6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2ED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58" name="Shape 5258"/>
            <p:cNvSpPr/>
            <p:nvPr/>
          </p:nvSpPr>
          <p:spPr>
            <a:xfrm>
              <a:off y="2952750" x="4824412"/>
              <a:ext cy="242887" cx="1343025"/>
            </a:xfrm>
            <a:custGeom>
              <a:pathLst>
                <a:path w="846" extrusionOk="0" h="153">
                  <a:moveTo>
                    <a:pt y="0" x="0"/>
                  </a:moveTo>
                  <a:lnTo>
                    <a:pt y="150" x="846"/>
                  </a:lnTo>
                  <a:lnTo>
                    <a:pt y="152" x="844"/>
                  </a:lnTo>
                  <a:lnTo>
                    <a:pt y="153" x="841"/>
                  </a:lnTo>
                  <a:lnTo>
                    <a:pt y="6" x="5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59" name="Shape 5259"/>
            <p:cNvSpPr/>
            <p:nvPr/>
          </p:nvSpPr>
          <p:spPr>
            <a:xfrm>
              <a:off y="2957511" x="4830762"/>
              <a:ext cy="241300" cx="1333500"/>
            </a:xfrm>
            <a:custGeom>
              <a:pathLst>
                <a:path w="840" extrusionOk="0" h="152">
                  <a:moveTo>
                    <a:pt y="0" x="0"/>
                  </a:moveTo>
                  <a:lnTo>
                    <a:pt y="149" x="840"/>
                  </a:lnTo>
                  <a:lnTo>
                    <a:pt y="150" x="837"/>
                  </a:lnTo>
                  <a:lnTo>
                    <a:pt y="152" x="834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60" name="Shape 5260"/>
            <p:cNvSpPr/>
            <p:nvPr/>
          </p:nvSpPr>
          <p:spPr>
            <a:xfrm>
              <a:off y="2962275" x="4832350"/>
              <a:ext cy="239711" cx="1327150"/>
            </a:xfrm>
            <a:custGeom>
              <a:pathLst>
                <a:path w="836" extrusionOk="0" h="151">
                  <a:moveTo>
                    <a:pt y="0" x="0"/>
                  </a:moveTo>
                  <a:lnTo>
                    <a:pt y="147" x="836"/>
                  </a:lnTo>
                  <a:lnTo>
                    <a:pt y="149" x="833"/>
                  </a:lnTo>
                  <a:lnTo>
                    <a:pt y="151" x="829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61" name="Shape 5261"/>
            <p:cNvSpPr/>
            <p:nvPr/>
          </p:nvSpPr>
          <p:spPr>
            <a:xfrm>
              <a:off y="2965450" x="4838700"/>
              <a:ext cy="239711" cx="1316037"/>
            </a:xfrm>
            <a:custGeom>
              <a:pathLst>
                <a:path w="829" extrusionOk="0" h="151">
                  <a:moveTo>
                    <a:pt y="0" x="0"/>
                  </a:moveTo>
                  <a:lnTo>
                    <a:pt y="147" x="829"/>
                  </a:lnTo>
                  <a:lnTo>
                    <a:pt y="149" x="825"/>
                  </a:lnTo>
                  <a:lnTo>
                    <a:pt y="151" x="823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62" name="Shape 5262"/>
            <p:cNvSpPr/>
            <p:nvPr/>
          </p:nvSpPr>
          <p:spPr>
            <a:xfrm>
              <a:off y="2970211" x="4843462"/>
              <a:ext cy="236537" cx="1304925"/>
            </a:xfrm>
            <a:custGeom>
              <a:pathLst>
                <a:path w="822" extrusionOk="0" h="149">
                  <a:moveTo>
                    <a:pt y="0" x="0"/>
                  </a:moveTo>
                  <a:lnTo>
                    <a:pt y="146" x="822"/>
                  </a:lnTo>
                  <a:lnTo>
                    <a:pt y="148" x="819"/>
                  </a:lnTo>
                  <a:lnTo>
                    <a:pt y="149" x="817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63" name="Shape 5263"/>
            <p:cNvSpPr/>
            <p:nvPr/>
          </p:nvSpPr>
          <p:spPr>
            <a:xfrm>
              <a:off y="2973386" x="4848225"/>
              <a:ext cy="236537" cx="1296987"/>
            </a:xfrm>
            <a:custGeom>
              <a:pathLst>
                <a:path w="817" extrusionOk="0" h="149">
                  <a:moveTo>
                    <a:pt y="0" x="0"/>
                  </a:moveTo>
                  <a:lnTo>
                    <a:pt y="146" x="817"/>
                  </a:lnTo>
                  <a:lnTo>
                    <a:pt y="147" x="814"/>
                  </a:lnTo>
                  <a:lnTo>
                    <a:pt y="149" x="811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64" name="Shape 5264"/>
            <p:cNvSpPr/>
            <p:nvPr/>
          </p:nvSpPr>
          <p:spPr>
            <a:xfrm>
              <a:off y="2979736" x="4851400"/>
              <a:ext cy="233361" cx="1289050"/>
            </a:xfrm>
            <a:custGeom>
              <a:pathLst>
                <a:path w="812" extrusionOk="0" h="147">
                  <a:moveTo>
                    <a:pt y="0" x="0"/>
                  </a:moveTo>
                  <a:lnTo>
                    <a:pt y="143" x="812"/>
                  </a:lnTo>
                  <a:lnTo>
                    <a:pt y="145" x="809"/>
                  </a:lnTo>
                  <a:lnTo>
                    <a:pt y="147" x="80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65" name="Shape 5265"/>
            <p:cNvSpPr/>
            <p:nvPr/>
          </p:nvSpPr>
          <p:spPr>
            <a:xfrm>
              <a:off y="2984500" x="4856162"/>
              <a:ext cy="230187" cx="1279525"/>
            </a:xfrm>
            <a:custGeom>
              <a:pathLst>
                <a:path w="806" extrusionOk="0" h="145">
                  <a:moveTo>
                    <a:pt y="0" x="0"/>
                  </a:moveTo>
                  <a:lnTo>
                    <a:pt y="142" x="806"/>
                  </a:lnTo>
                  <a:lnTo>
                    <a:pt y="144" x="802"/>
                  </a:lnTo>
                  <a:lnTo>
                    <a:pt y="145" x="797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66" name="Shape 5266"/>
            <p:cNvSpPr/>
            <p:nvPr/>
          </p:nvSpPr>
          <p:spPr>
            <a:xfrm>
              <a:off y="2987675" x="4862512"/>
              <a:ext cy="227011" cx="1266825"/>
            </a:xfrm>
            <a:custGeom>
              <a:pathLst>
                <a:path w="798" extrusionOk="0" h="143">
                  <a:moveTo>
                    <a:pt y="0" x="0"/>
                  </a:moveTo>
                  <a:lnTo>
                    <a:pt y="142" x="798"/>
                  </a:lnTo>
                  <a:lnTo>
                    <a:pt y="143" x="793"/>
                  </a:lnTo>
                  <a:lnTo>
                    <a:pt y="143" x="790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67" name="Shape 5267"/>
            <p:cNvSpPr/>
            <p:nvPr/>
          </p:nvSpPr>
          <p:spPr>
            <a:xfrm>
              <a:off y="2992436" x="4864100"/>
              <a:ext cy="225425" cx="1257300"/>
            </a:xfrm>
            <a:custGeom>
              <a:pathLst>
                <a:path w="792" extrusionOk="0" h="142">
                  <a:moveTo>
                    <a:pt y="0" x="0"/>
                  </a:moveTo>
                  <a:lnTo>
                    <a:pt y="140" x="792"/>
                  </a:lnTo>
                  <a:lnTo>
                    <a:pt y="140" x="789"/>
                  </a:lnTo>
                  <a:lnTo>
                    <a:pt y="142" x="786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68" name="Shape 5268"/>
            <p:cNvSpPr/>
            <p:nvPr/>
          </p:nvSpPr>
          <p:spPr>
            <a:xfrm>
              <a:off y="2995611" x="4870450"/>
              <a:ext cy="225425" cx="1246186"/>
            </a:xfrm>
            <a:custGeom>
              <a:pathLst>
                <a:path w="785" extrusionOk="0" h="142">
                  <a:moveTo>
                    <a:pt y="0" x="0"/>
                  </a:moveTo>
                  <a:lnTo>
                    <a:pt y="138" x="785"/>
                  </a:lnTo>
                  <a:lnTo>
                    <a:pt y="140" x="782"/>
                  </a:lnTo>
                  <a:lnTo>
                    <a:pt y="142" x="778"/>
                  </a:lnTo>
                  <a:lnTo>
                    <a:pt y="6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69" name="Shape 5269"/>
            <p:cNvSpPr/>
            <p:nvPr/>
          </p:nvSpPr>
          <p:spPr>
            <a:xfrm>
              <a:off y="3000375" x="4875212"/>
              <a:ext cy="222250" cx="1236661"/>
            </a:xfrm>
            <a:custGeom>
              <a:pathLst>
                <a:path w="779" extrusionOk="0" h="140">
                  <a:moveTo>
                    <a:pt y="0" x="0"/>
                  </a:moveTo>
                  <a:lnTo>
                    <a:pt y="137" x="779"/>
                  </a:lnTo>
                  <a:lnTo>
                    <a:pt y="139" x="775"/>
                  </a:lnTo>
                  <a:lnTo>
                    <a:pt y="140" x="770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70" name="Shape 5270"/>
            <p:cNvSpPr/>
            <p:nvPr/>
          </p:nvSpPr>
          <p:spPr>
            <a:xfrm>
              <a:off y="3005136" x="4881562"/>
              <a:ext cy="220661" cx="1223961"/>
            </a:xfrm>
            <a:custGeom>
              <a:pathLst>
                <a:path w="771" extrusionOk="0" h="139">
                  <a:moveTo>
                    <a:pt y="0" x="0"/>
                  </a:moveTo>
                  <a:lnTo>
                    <a:pt y="136" x="771"/>
                  </a:lnTo>
                  <a:lnTo>
                    <a:pt y="137" x="766"/>
                  </a:lnTo>
                  <a:lnTo>
                    <a:pt y="139" x="763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71" name="Shape 5271"/>
            <p:cNvSpPr/>
            <p:nvPr/>
          </p:nvSpPr>
          <p:spPr>
            <a:xfrm>
              <a:off y="3008311" x="4886325"/>
              <a:ext cy="220661" cx="1211261"/>
            </a:xfrm>
            <a:custGeom>
              <a:pathLst>
                <a:path w="763" extrusionOk="0" h="139">
                  <a:moveTo>
                    <a:pt y="0" x="0"/>
                  </a:moveTo>
                  <a:lnTo>
                    <a:pt y="135" x="763"/>
                  </a:lnTo>
                  <a:lnTo>
                    <a:pt y="137" x="760"/>
                  </a:lnTo>
                  <a:lnTo>
                    <a:pt y="139" x="756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72" name="Shape 5272"/>
            <p:cNvSpPr/>
            <p:nvPr/>
          </p:nvSpPr>
          <p:spPr>
            <a:xfrm>
              <a:off y="3014661" x="4889500"/>
              <a:ext cy="215900" cx="1203325"/>
            </a:xfrm>
            <a:custGeom>
              <a:pathLst>
                <a:path w="758" extrusionOk="0" h="136">
                  <a:moveTo>
                    <a:pt y="0" x="0"/>
                  </a:moveTo>
                  <a:lnTo>
                    <a:pt y="133" x="758"/>
                  </a:lnTo>
                  <a:lnTo>
                    <a:pt y="135" x="753"/>
                  </a:lnTo>
                  <a:lnTo>
                    <a:pt y="136" x="749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73" name="Shape 5273"/>
            <p:cNvSpPr/>
            <p:nvPr/>
          </p:nvSpPr>
          <p:spPr>
            <a:xfrm>
              <a:off y="3019425" x="4894262"/>
              <a:ext cy="214311" cx="1192211"/>
            </a:xfrm>
            <a:custGeom>
              <a:pathLst>
                <a:path w="751" extrusionOk="0" h="135">
                  <a:moveTo>
                    <a:pt y="0" x="0"/>
                  </a:moveTo>
                  <a:lnTo>
                    <a:pt y="132" x="751"/>
                  </a:lnTo>
                  <a:lnTo>
                    <a:pt y="133" x="746"/>
                  </a:lnTo>
                  <a:lnTo>
                    <a:pt y="135" x="741"/>
                  </a:lnTo>
                  <a:lnTo>
                    <a:pt y="5" x="7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74" name="Shape 5274"/>
            <p:cNvSpPr/>
            <p:nvPr/>
          </p:nvSpPr>
          <p:spPr>
            <a:xfrm>
              <a:off y="3022600" x="4899025"/>
              <a:ext cy="211137" cx="1179512"/>
            </a:xfrm>
            <a:custGeom>
              <a:pathLst>
                <a:path w="743" extrusionOk="0" h="133">
                  <a:moveTo>
                    <a:pt y="0" x="0"/>
                  </a:moveTo>
                  <a:lnTo>
                    <a:pt y="131" x="743"/>
                  </a:lnTo>
                  <a:lnTo>
                    <a:pt y="133" x="738"/>
                  </a:lnTo>
                  <a:lnTo>
                    <a:pt y="133" x="735"/>
                  </a:lnTo>
                  <a:lnTo>
                    <a:pt y="6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75" name="Shape 5275"/>
            <p:cNvSpPr/>
            <p:nvPr/>
          </p:nvSpPr>
          <p:spPr>
            <a:xfrm>
              <a:off y="3027361" x="4905375"/>
              <a:ext cy="209550" cx="1165225"/>
            </a:xfrm>
            <a:custGeom>
              <a:pathLst>
                <a:path w="734" extrusionOk="0" h="132">
                  <a:moveTo>
                    <a:pt y="0" x="0"/>
                  </a:moveTo>
                  <a:lnTo>
                    <a:pt y="130" x="734"/>
                  </a:lnTo>
                  <a:lnTo>
                    <a:pt y="130" x="729"/>
                  </a:lnTo>
                  <a:lnTo>
                    <a:pt y="132" x="726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76" name="Shape 5276"/>
            <p:cNvSpPr/>
            <p:nvPr/>
          </p:nvSpPr>
          <p:spPr>
            <a:xfrm>
              <a:off y="3032125" x="4910137"/>
              <a:ext cy="206375" cx="1155700"/>
            </a:xfrm>
            <a:custGeom>
              <a:pathLst>
                <a:path w="728" extrusionOk="0" h="130">
                  <a:moveTo>
                    <a:pt y="0" x="0"/>
                  </a:moveTo>
                  <a:lnTo>
                    <a:pt y="127" x="728"/>
                  </a:lnTo>
                  <a:lnTo>
                    <a:pt y="129" x="723"/>
                  </a:lnTo>
                  <a:lnTo>
                    <a:pt y="130" x="718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77" name="Shape 5277"/>
            <p:cNvSpPr/>
            <p:nvPr/>
          </p:nvSpPr>
          <p:spPr>
            <a:xfrm>
              <a:off y="3035300" x="4916487"/>
              <a:ext cy="206375" cx="1141412"/>
            </a:xfrm>
            <a:custGeom>
              <a:pathLst>
                <a:path w="719" extrusionOk="0" h="130">
                  <a:moveTo>
                    <a:pt y="0" x="0"/>
                  </a:moveTo>
                  <a:lnTo>
                    <a:pt y="127" x="719"/>
                  </a:lnTo>
                  <a:lnTo>
                    <a:pt y="128" x="714"/>
                  </a:lnTo>
                  <a:lnTo>
                    <a:pt y="130" x="709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78" name="Shape 5278"/>
            <p:cNvSpPr/>
            <p:nvPr/>
          </p:nvSpPr>
          <p:spPr>
            <a:xfrm>
              <a:off y="3040061" x="4921250"/>
              <a:ext cy="204786" cx="1128712"/>
            </a:xfrm>
            <a:custGeom>
              <a:pathLst>
                <a:path w="711" extrusionOk="0" h="129">
                  <a:moveTo>
                    <a:pt y="0" x="0"/>
                  </a:moveTo>
                  <a:lnTo>
                    <a:pt y="125" x="711"/>
                  </a:lnTo>
                  <a:lnTo>
                    <a:pt y="127" x="706"/>
                  </a:lnTo>
                  <a:lnTo>
                    <a:pt y="129" x="70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79" name="Shape 5279"/>
            <p:cNvSpPr/>
            <p:nvPr/>
          </p:nvSpPr>
          <p:spPr>
            <a:xfrm>
              <a:off y="3043236" x="4924425"/>
              <a:ext cy="201612" cx="1117600"/>
            </a:xfrm>
            <a:custGeom>
              <a:pathLst>
                <a:path w="704" extrusionOk="0" h="127">
                  <a:moveTo>
                    <a:pt y="0" x="0"/>
                  </a:moveTo>
                  <a:lnTo>
                    <a:pt y="125" x="704"/>
                  </a:lnTo>
                  <a:lnTo>
                    <a:pt y="127" x="697"/>
                  </a:lnTo>
                  <a:lnTo>
                    <a:pt y="127" x="692"/>
                  </a:lnTo>
                  <a:lnTo>
                    <a:pt y="7" x="6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80" name="Shape 5280"/>
            <p:cNvSpPr/>
            <p:nvPr/>
          </p:nvSpPr>
          <p:spPr>
            <a:xfrm>
              <a:off y="3049586" x="4929187"/>
              <a:ext cy="198436" cx="1104900"/>
            </a:xfrm>
            <a:custGeom>
              <a:pathLst>
                <a:path w="696" extrusionOk="0" h="125">
                  <a:moveTo>
                    <a:pt y="0" x="0"/>
                  </a:moveTo>
                  <a:lnTo>
                    <a:pt y="123" x="696"/>
                  </a:lnTo>
                  <a:lnTo>
                    <a:pt y="123" x="689"/>
                  </a:lnTo>
                  <a:lnTo>
                    <a:pt y="125" x="684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81" name="Shape 5281"/>
            <p:cNvSpPr/>
            <p:nvPr/>
          </p:nvSpPr>
          <p:spPr>
            <a:xfrm>
              <a:off y="3054350" x="4933950"/>
              <a:ext cy="195261" cx="1089025"/>
            </a:xfrm>
            <a:custGeom>
              <a:pathLst>
                <a:path w="686" extrusionOk="0" h="123">
                  <a:moveTo>
                    <a:pt y="0" x="0"/>
                  </a:moveTo>
                  <a:lnTo>
                    <a:pt y="120" x="686"/>
                  </a:lnTo>
                  <a:lnTo>
                    <a:pt y="122" x="681"/>
                  </a:lnTo>
                  <a:lnTo>
                    <a:pt y="123" x="674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82" name="Shape 5282"/>
            <p:cNvSpPr/>
            <p:nvPr/>
          </p:nvSpPr>
          <p:spPr>
            <a:xfrm>
              <a:off y="3057525" x="4940300"/>
              <a:ext cy="192087" cx="1074736"/>
            </a:xfrm>
            <a:custGeom>
              <a:pathLst>
                <a:path w="677" extrusionOk="0" h="121">
                  <a:moveTo>
                    <a:pt y="0" x="0"/>
                  </a:moveTo>
                  <a:lnTo>
                    <a:pt y="120" x="677"/>
                  </a:lnTo>
                  <a:lnTo>
                    <a:pt y="121" x="670"/>
                  </a:lnTo>
                  <a:lnTo>
                    <a:pt y="121" x="665"/>
                  </a:lnTo>
                  <a:lnTo>
                    <a:pt y="6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83" name="Shape 5283"/>
            <p:cNvSpPr/>
            <p:nvPr/>
          </p:nvSpPr>
          <p:spPr>
            <a:xfrm>
              <a:off y="3062286" x="4945062"/>
              <a:ext cy="190500" cx="1058861"/>
            </a:xfrm>
            <a:custGeom>
              <a:pathLst>
                <a:path w="667" extrusionOk="0" h="120">
                  <a:moveTo>
                    <a:pt y="0" x="0"/>
                  </a:moveTo>
                  <a:lnTo>
                    <a:pt y="118" x="667"/>
                  </a:lnTo>
                  <a:lnTo>
                    <a:pt y="118" x="660"/>
                  </a:lnTo>
                  <a:lnTo>
                    <a:pt y="120" x="65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84" name="Shape 5284"/>
            <p:cNvSpPr/>
            <p:nvPr/>
          </p:nvSpPr>
          <p:spPr>
            <a:xfrm>
              <a:off y="3067050" x="4949825"/>
              <a:ext cy="188912" cx="1046161"/>
            </a:xfrm>
            <a:custGeom>
              <a:pathLst>
                <a:path w="659" extrusionOk="0" h="119">
                  <a:moveTo>
                    <a:pt y="0" x="0"/>
                  </a:moveTo>
                  <a:lnTo>
                    <a:pt y="115" x="659"/>
                  </a:lnTo>
                  <a:lnTo>
                    <a:pt y="117" x="652"/>
                  </a:lnTo>
                  <a:lnTo>
                    <a:pt y="119" x="645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85" name="Shape 5285"/>
            <p:cNvSpPr/>
            <p:nvPr/>
          </p:nvSpPr>
          <p:spPr>
            <a:xfrm>
              <a:off y="3070225" x="4956175"/>
              <a:ext cy="185736" cx="1028700"/>
            </a:xfrm>
            <a:custGeom>
              <a:pathLst>
                <a:path w="648" extrusionOk="0" h="117">
                  <a:moveTo>
                    <a:pt y="0" x="0"/>
                  </a:moveTo>
                  <a:lnTo>
                    <a:pt y="115" x="648"/>
                  </a:lnTo>
                  <a:lnTo>
                    <a:pt y="117" x="641"/>
                  </a:lnTo>
                  <a:lnTo>
                    <a:pt y="117" x="633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86" name="Shape 5286"/>
            <p:cNvSpPr/>
            <p:nvPr/>
          </p:nvSpPr>
          <p:spPr>
            <a:xfrm>
              <a:off y="3074986" x="4960937"/>
              <a:ext cy="182561" cx="1012825"/>
            </a:xfrm>
            <a:custGeom>
              <a:pathLst>
                <a:path w="638" extrusionOk="0" h="115">
                  <a:moveTo>
                    <a:pt y="0" x="0"/>
                  </a:moveTo>
                  <a:lnTo>
                    <a:pt y="114" x="638"/>
                  </a:lnTo>
                  <a:lnTo>
                    <a:pt y="114" x="630"/>
                  </a:lnTo>
                  <a:lnTo>
                    <a:pt y="115" x="623"/>
                  </a:lnTo>
                  <a:lnTo>
                    <a:pt y="5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2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87" name="Shape 5287"/>
            <p:cNvSpPr/>
            <p:nvPr/>
          </p:nvSpPr>
          <p:spPr>
            <a:xfrm>
              <a:off y="3081336" x="4967287"/>
              <a:ext cy="176212" cx="993775"/>
            </a:xfrm>
            <a:custGeom>
              <a:pathLst>
                <a:path w="626" extrusionOk="0" h="111">
                  <a:moveTo>
                    <a:pt y="0" x="0"/>
                  </a:moveTo>
                  <a:lnTo>
                    <a:pt y="110" x="626"/>
                  </a:lnTo>
                  <a:lnTo>
                    <a:pt y="111" x="619"/>
                  </a:lnTo>
                  <a:lnTo>
                    <a:pt y="111" x="611"/>
                  </a:lnTo>
                  <a:lnTo>
                    <a:pt y="5" x="6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88" name="Shape 5288"/>
            <p:cNvSpPr/>
            <p:nvPr/>
          </p:nvSpPr>
          <p:spPr>
            <a:xfrm>
              <a:off y="3082925" x="4972050"/>
              <a:ext cy="177800" cx="977900"/>
            </a:xfrm>
            <a:custGeom>
              <a:pathLst>
                <a:path w="616" extrusionOk="0" h="112">
                  <a:moveTo>
                    <a:pt y="0" x="0"/>
                  </a:moveTo>
                  <a:lnTo>
                    <a:pt y="110" x="616"/>
                  </a:lnTo>
                  <a:lnTo>
                    <a:pt y="110" x="608"/>
                  </a:lnTo>
                  <a:lnTo>
                    <a:pt y="112" x="599"/>
                  </a:lnTo>
                  <a:lnTo>
                    <a:pt y="7" x="7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89" name="Shape 5289"/>
            <p:cNvSpPr/>
            <p:nvPr/>
          </p:nvSpPr>
          <p:spPr>
            <a:xfrm>
              <a:off y="3089275" x="4976812"/>
              <a:ext cy="171450" cx="960436"/>
            </a:xfrm>
            <a:custGeom>
              <a:pathLst>
                <a:path w="605" extrusionOk="0" h="108">
                  <a:moveTo>
                    <a:pt y="0" x="0"/>
                  </a:moveTo>
                  <a:lnTo>
                    <a:pt y="106" x="605"/>
                  </a:lnTo>
                  <a:lnTo>
                    <a:pt y="108" x="596"/>
                  </a:lnTo>
                  <a:lnTo>
                    <a:pt y="108" x="588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90" name="Shape 5290"/>
            <p:cNvSpPr/>
            <p:nvPr/>
          </p:nvSpPr>
          <p:spPr>
            <a:xfrm>
              <a:off y="3094036" x="4983162"/>
              <a:ext cy="166686" cx="939800"/>
            </a:xfrm>
            <a:custGeom>
              <a:pathLst>
                <a:path w="592" extrusionOk="0" h="105">
                  <a:moveTo>
                    <a:pt y="0" x="0"/>
                  </a:moveTo>
                  <a:lnTo>
                    <a:pt y="105" x="592"/>
                  </a:lnTo>
                  <a:lnTo>
                    <a:pt y="105" x="582"/>
                  </a:lnTo>
                  <a:lnTo>
                    <a:pt y="105" x="574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91" name="Shape 5291"/>
            <p:cNvSpPr/>
            <p:nvPr/>
          </p:nvSpPr>
          <p:spPr>
            <a:xfrm>
              <a:off y="3097211" x="4987925"/>
              <a:ext cy="163511" cx="922337"/>
            </a:xfrm>
            <a:custGeom>
              <a:pathLst>
                <a:path w="581" extrusionOk="0" h="103">
                  <a:moveTo>
                    <a:pt y="0" x="0"/>
                  </a:moveTo>
                  <a:lnTo>
                    <a:pt y="103" x="581"/>
                  </a:lnTo>
                  <a:lnTo>
                    <a:pt y="103" x="571"/>
                  </a:lnTo>
                  <a:lnTo>
                    <a:pt y="103" x="559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92" name="Shape 5292"/>
            <p:cNvSpPr/>
            <p:nvPr/>
          </p:nvSpPr>
          <p:spPr>
            <a:xfrm>
              <a:off y="3101975" x="4992687"/>
              <a:ext cy="158750" cx="901700"/>
            </a:xfrm>
            <a:custGeom>
              <a:pathLst>
                <a:path w="568" extrusionOk="0" h="100">
                  <a:moveTo>
                    <a:pt y="0" x="0"/>
                  </a:moveTo>
                  <a:lnTo>
                    <a:pt y="100" x="568"/>
                  </a:lnTo>
                  <a:lnTo>
                    <a:pt y="100" x="556"/>
                  </a:lnTo>
                  <a:lnTo>
                    <a:pt y="100" x="544"/>
                  </a:lnTo>
                  <a:lnTo>
                    <a:pt y="5" x="7"/>
                  </a:lnTo>
                  <a:lnTo>
                    <a:pt y="5" x="7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93" name="Shape 5293"/>
            <p:cNvSpPr/>
            <p:nvPr/>
          </p:nvSpPr>
          <p:spPr>
            <a:xfrm>
              <a:off y="3108325" x="4999037"/>
              <a:ext cy="152400" cx="876300"/>
            </a:xfrm>
            <a:custGeom>
              <a:pathLst>
                <a:path w="552" extrusionOk="0" h="96">
                  <a:moveTo>
                    <a:pt y="0" x="0"/>
                  </a:moveTo>
                  <a:lnTo>
                    <a:pt y="96" x="552"/>
                  </a:lnTo>
                  <a:lnTo>
                    <a:pt y="96" x="540"/>
                  </a:lnTo>
                  <a:lnTo>
                    <a:pt y="96" x="528"/>
                  </a:lnTo>
                  <a:lnTo>
                    <a:pt y="5" x="7"/>
                  </a:lnTo>
                  <a:lnTo>
                    <a:pt y="3" x="5"/>
                  </a:lnTo>
                  <a:lnTo>
                    <a:pt y="1" x="3"/>
                  </a:lnTo>
                  <a:lnTo>
                    <a:pt y="0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94" name="Shape 5294"/>
            <p:cNvSpPr/>
            <p:nvPr/>
          </p:nvSpPr>
          <p:spPr>
            <a:xfrm>
              <a:off y="3109911" x="5003800"/>
              <a:ext cy="150812" cx="852486"/>
            </a:xfrm>
            <a:custGeom>
              <a:pathLst>
                <a:path w="537" extrusionOk="0" h="95">
                  <a:moveTo>
                    <a:pt y="0" x="0"/>
                  </a:moveTo>
                  <a:lnTo>
                    <a:pt y="95" x="537"/>
                  </a:lnTo>
                  <a:lnTo>
                    <a:pt y="95" x="524"/>
                  </a:lnTo>
                  <a:lnTo>
                    <a:pt y="95" x="510"/>
                  </a:lnTo>
                  <a:lnTo>
                    <a:pt y="7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95" name="Shape 5295"/>
            <p:cNvSpPr/>
            <p:nvPr/>
          </p:nvSpPr>
          <p:spPr>
            <a:xfrm>
              <a:off y="3116261" x="5010150"/>
              <a:ext cy="144461" cx="827087"/>
            </a:xfrm>
            <a:custGeom>
              <a:pathLst>
                <a:path w="521" extrusionOk="0" h="91">
                  <a:moveTo>
                    <a:pt y="0" x="0"/>
                  </a:moveTo>
                  <a:lnTo>
                    <a:pt y="91" x="521"/>
                  </a:lnTo>
                  <a:lnTo>
                    <a:pt y="91" x="508"/>
                  </a:lnTo>
                  <a:lnTo>
                    <a:pt y="91" x="496"/>
                  </a:lnTo>
                  <a:lnTo>
                    <a:pt y="83" x="449"/>
                  </a:lnTo>
                  <a:lnTo>
                    <a:pt y="7" x="8"/>
                  </a:lnTo>
                  <a:lnTo>
                    <a:pt y="3" x="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96" name="Shape 5296"/>
            <p:cNvSpPr/>
            <p:nvPr/>
          </p:nvSpPr>
          <p:spPr>
            <a:xfrm>
              <a:off y="3121025" x="5014912"/>
              <a:ext cy="139700" cx="798512"/>
            </a:xfrm>
            <a:custGeom>
              <a:pathLst>
                <a:path w="503" extrusionOk="0" h="88">
                  <a:moveTo>
                    <a:pt y="0" x="0"/>
                  </a:moveTo>
                  <a:lnTo>
                    <a:pt y="88" x="503"/>
                  </a:lnTo>
                  <a:lnTo>
                    <a:pt y="88" x="498"/>
                  </a:lnTo>
                  <a:lnTo>
                    <a:pt y="88" x="493"/>
                  </a:lnTo>
                  <a:lnTo>
                    <a:pt y="58" x="304"/>
                  </a:lnTo>
                  <a:lnTo>
                    <a:pt y="7" x="12"/>
                  </a:lnTo>
                  <a:lnTo>
                    <a:pt y="4" x="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97" name="Shape 5297"/>
            <p:cNvSpPr/>
            <p:nvPr/>
          </p:nvSpPr>
          <p:spPr>
            <a:xfrm>
              <a:off y="3127375" x="5022850"/>
              <a:ext cy="120650" cx="700086"/>
            </a:xfrm>
            <a:custGeom>
              <a:pathLst>
                <a:path w="441" extrusionOk="0" h="76">
                  <a:moveTo>
                    <a:pt y="0" x="0"/>
                  </a:moveTo>
                  <a:lnTo>
                    <a:pt y="76" x="441"/>
                  </a:lnTo>
                  <a:lnTo>
                    <a:pt y="32" x="159"/>
                  </a:lnTo>
                  <a:lnTo>
                    <a:pt y="6" x="19"/>
                  </a:lnTo>
                  <a:lnTo>
                    <a:pt y="3" x="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98" name="Shape 5298"/>
            <p:cNvSpPr/>
            <p:nvPr/>
          </p:nvSpPr>
          <p:spPr>
            <a:xfrm>
              <a:off y="3132136" x="5033962"/>
              <a:ext cy="80961" cx="463550"/>
            </a:xfrm>
            <a:custGeom>
              <a:pathLst>
                <a:path w="292" extrusionOk="0" h="51">
                  <a:moveTo>
                    <a:pt y="0" x="0"/>
                  </a:moveTo>
                  <a:lnTo>
                    <a:pt y="51" x="292"/>
                  </a:lnTo>
                  <a:lnTo>
                    <a:pt y="10" x="35"/>
                  </a:lnTo>
                  <a:lnTo>
                    <a:pt y="5" x="1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99" name="Shape 5299"/>
            <p:cNvSpPr/>
            <p:nvPr/>
          </p:nvSpPr>
          <p:spPr>
            <a:xfrm>
              <a:off y="3136900" x="5053012"/>
              <a:ext cy="41275" cx="222250"/>
            </a:xfrm>
            <a:custGeom>
              <a:pathLst>
                <a:path w="140" extrusionOk="0" h="26">
                  <a:moveTo>
                    <a:pt y="0" x="0"/>
                  </a:moveTo>
                  <a:lnTo>
                    <a:pt y="26" x="140"/>
                  </a:lnTo>
                  <a:lnTo>
                    <a:pt y="7" x="23"/>
                  </a:lnTo>
                  <a:lnTo>
                    <a:pt y="4" x="1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00" name="Shape 5300"/>
            <p:cNvSpPr/>
            <p:nvPr/>
          </p:nvSpPr>
          <p:spPr>
            <a:xfrm>
              <a:off y="2670175" x="4621212"/>
              <a:ext cy="590550" cx="1663700"/>
            </a:xfrm>
            <a:custGeom>
              <a:pathLst>
                <a:path w="1048" extrusionOk="0" h="372">
                  <a:moveTo>
                    <a:pt y="2" x="5"/>
                  </a:moveTo>
                  <a:lnTo>
                    <a:pt y="10" x="1"/>
                  </a:lnTo>
                  <a:lnTo>
                    <a:pt y="21" x="0"/>
                  </a:lnTo>
                  <a:lnTo>
                    <a:pt y="29" x="1"/>
                  </a:lnTo>
                  <a:lnTo>
                    <a:pt y="37" x="5"/>
                  </a:lnTo>
                  <a:lnTo>
                    <a:pt y="70" x="30"/>
                  </a:lnTo>
                  <a:lnTo>
                    <a:pt y="102" x="56"/>
                  </a:lnTo>
                  <a:lnTo>
                    <a:pt y="132" x="84"/>
                  </a:lnTo>
                  <a:lnTo>
                    <a:pt y="162" x="113"/>
                  </a:lnTo>
                  <a:lnTo>
                    <a:pt y="193" x="143"/>
                  </a:lnTo>
                  <a:lnTo>
                    <a:pt y="222" x="174"/>
                  </a:lnTo>
                  <a:lnTo>
                    <a:pt y="249" x="207"/>
                  </a:lnTo>
                  <a:lnTo>
                    <a:pt y="277" x="241"/>
                  </a:lnTo>
                  <a:lnTo>
                    <a:pt y="286" x="251"/>
                  </a:lnTo>
                  <a:lnTo>
                    <a:pt y="293" x="265"/>
                  </a:lnTo>
                  <a:lnTo>
                    <a:pt y="296" x="280"/>
                  </a:lnTo>
                  <a:lnTo>
                    <a:pt y="301" x="295"/>
                  </a:lnTo>
                  <a:lnTo>
                    <a:pt y="372" x="741"/>
                  </a:lnTo>
                  <a:lnTo>
                    <a:pt y="372" x="770"/>
                  </a:lnTo>
                  <a:lnTo>
                    <a:pt y="372" x="795"/>
                  </a:lnTo>
                  <a:lnTo>
                    <a:pt y="370" x="822"/>
                  </a:lnTo>
                  <a:lnTo>
                    <a:pt y="369" x="846"/>
                  </a:lnTo>
                  <a:lnTo>
                    <a:pt y="365" x="869"/>
                  </a:lnTo>
                  <a:lnTo>
                    <a:pt y="360" x="891"/>
                  </a:lnTo>
                  <a:lnTo>
                    <a:pt y="355" x="913"/>
                  </a:lnTo>
                  <a:lnTo>
                    <a:pt y="348" x="932"/>
                  </a:lnTo>
                  <a:lnTo>
                    <a:pt y="340" x="950"/>
                  </a:lnTo>
                  <a:lnTo>
                    <a:pt y="331" x="969"/>
                  </a:lnTo>
                  <a:lnTo>
                    <a:pt y="321" x="984"/>
                  </a:lnTo>
                  <a:lnTo>
                    <a:pt y="311" x="999"/>
                  </a:lnTo>
                  <a:lnTo>
                    <a:pt y="299" x="1013"/>
                  </a:lnTo>
                  <a:lnTo>
                    <a:pt y="286" x="1026"/>
                  </a:lnTo>
                  <a:lnTo>
                    <a:pt y="272" x="1036"/>
                  </a:lnTo>
                  <a:lnTo>
                    <a:pt y="257" x="1048"/>
                  </a:lnTo>
                  <a:lnTo>
                    <a:pt y="254" x="1038"/>
                  </a:lnTo>
                  <a:lnTo>
                    <a:pt y="250" x="1033"/>
                  </a:lnTo>
                  <a:lnTo>
                    <a:pt y="213" x="988"/>
                  </a:lnTo>
                  <a:lnTo>
                    <a:pt y="179" x="944"/>
                  </a:lnTo>
                  <a:lnTo>
                    <a:pt y="149" x="896"/>
                  </a:lnTo>
                  <a:lnTo>
                    <a:pt y="122" x="851"/>
                  </a:lnTo>
                  <a:lnTo>
                    <a:pt y="97" x="802"/>
                  </a:lnTo>
                  <a:lnTo>
                    <a:pt y="76" x="753"/>
                  </a:lnTo>
                  <a:lnTo>
                    <a:pt y="58" x="704"/>
                  </a:lnTo>
                  <a:lnTo>
                    <a:pt y="42" x="653"/>
                  </a:lnTo>
                  <a:lnTo>
                    <a:pt y="29" x="603"/>
                  </a:lnTo>
                  <a:lnTo>
                    <a:pt y="19" x="550"/>
                  </a:lnTo>
                  <a:lnTo>
                    <a:pt y="10" x="498"/>
                  </a:lnTo>
                  <a:lnTo>
                    <a:pt y="5" x="446"/>
                  </a:lnTo>
                  <a:lnTo>
                    <a:pt y="2" x="392"/>
                  </a:lnTo>
                  <a:lnTo>
                    <a:pt y="0" x="337"/>
                  </a:lnTo>
                  <a:lnTo>
                    <a:pt y="0" x="283"/>
                  </a:lnTo>
                  <a:lnTo>
                    <a:pt y="2" x="229"/>
                  </a:lnTo>
                  <a:lnTo>
                    <a:pt y="4" x="213"/>
                  </a:lnTo>
                  <a:lnTo>
                    <a:pt y="4" x="167"/>
                  </a:lnTo>
                  <a:lnTo>
                    <a:pt y="4" x="96"/>
                  </a:lnTo>
                  <a:lnTo>
                    <a:pt y="2" x="5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01" name="Shape 5301"/>
            <p:cNvSpPr/>
            <p:nvPr/>
          </p:nvSpPr>
          <p:spPr>
            <a:xfrm>
              <a:off y="2697161" x="4660900"/>
              <a:ext cy="395287" cx="1584325"/>
            </a:xfrm>
            <a:custGeom>
              <a:pathLst>
                <a:path w="998" extrusionOk="0" h="249">
                  <a:moveTo>
                    <a:pt y="25" x="14"/>
                  </a:moveTo>
                  <a:lnTo>
                    <a:pt y="29" x="186"/>
                  </a:lnTo>
                  <a:lnTo>
                    <a:pt y="32" x="328"/>
                  </a:lnTo>
                  <a:lnTo>
                    <a:pt y="34" x="390"/>
                  </a:lnTo>
                  <a:lnTo>
                    <a:pt y="36" x="448"/>
                  </a:lnTo>
                  <a:lnTo>
                    <a:pt y="41" x="502"/>
                  </a:lnTo>
                  <a:lnTo>
                    <a:pt y="47" x="552"/>
                  </a:lnTo>
                  <a:lnTo>
                    <a:pt y="51" x="578"/>
                  </a:lnTo>
                  <a:lnTo>
                    <a:pt y="56" x="603"/>
                  </a:lnTo>
                  <a:lnTo>
                    <a:pt y="63" x="628"/>
                  </a:lnTo>
                  <a:lnTo>
                    <a:pt y="69" x="654"/>
                  </a:lnTo>
                  <a:lnTo>
                    <a:pt y="76" x="679"/>
                  </a:lnTo>
                  <a:lnTo>
                    <a:pt y="86" x="704"/>
                  </a:lnTo>
                  <a:lnTo>
                    <a:pt y="96" x="730"/>
                  </a:lnTo>
                  <a:lnTo>
                    <a:pt y="107" x="755"/>
                  </a:lnTo>
                  <a:lnTo>
                    <a:pt y="134" x="811"/>
                  </a:lnTo>
                  <a:lnTo>
                    <a:pt y="166" x="868"/>
                  </a:lnTo>
                  <a:lnTo>
                    <a:pt y="203" x="930"/>
                  </a:lnTo>
                  <a:lnTo>
                    <a:pt y="249" x="998"/>
                  </a:lnTo>
                  <a:lnTo>
                    <a:pt y="223" x="969"/>
                  </a:lnTo>
                  <a:lnTo>
                    <a:pt y="200" x="941"/>
                  </a:lnTo>
                  <a:lnTo>
                    <a:pt y="179" x="912"/>
                  </a:lnTo>
                  <a:lnTo>
                    <a:pt y="159" x="883"/>
                  </a:lnTo>
                  <a:lnTo>
                    <a:pt y="140" x="853"/>
                  </a:lnTo>
                  <a:lnTo>
                    <a:pt y="123" x="824"/>
                  </a:lnTo>
                  <a:lnTo>
                    <a:pt y="108" x="795"/>
                  </a:lnTo>
                  <a:lnTo>
                    <a:pt y="95" x="765"/>
                  </a:lnTo>
                  <a:lnTo>
                    <a:pt y="81" x="736"/>
                  </a:lnTo>
                  <a:lnTo>
                    <a:pt y="69" x="706"/>
                  </a:lnTo>
                  <a:lnTo>
                    <a:pt y="59" x="675"/>
                  </a:lnTo>
                  <a:lnTo>
                    <a:pt y="51" x="645"/>
                  </a:lnTo>
                  <a:lnTo>
                    <a:pt y="42" x="615"/>
                  </a:lnTo>
                  <a:lnTo>
                    <a:pt y="34" x="584"/>
                  </a:lnTo>
                  <a:lnTo>
                    <a:pt y="29" x="554"/>
                  </a:lnTo>
                  <a:lnTo>
                    <a:pt y="24" x="524"/>
                  </a:lnTo>
                  <a:lnTo>
                    <a:pt y="15" x="461"/>
                  </a:lnTo>
                  <a:lnTo>
                    <a:pt y="9" x="399"/>
                  </a:lnTo>
                  <a:lnTo>
                    <a:pt y="5" x="334"/>
                  </a:lnTo>
                  <a:lnTo>
                    <a:pt y="4" x="270"/>
                  </a:lnTo>
                  <a:lnTo>
                    <a:pt y="2" x="139"/>
                  </a:lnTo>
                  <a:lnTo>
                    <a:pt y="0" x="2"/>
                  </a:lnTo>
                  <a:lnTo>
                    <a:pt y="2" x="0"/>
                  </a:lnTo>
                  <a:lnTo>
                    <a:pt y="4" x="0"/>
                  </a:lnTo>
                  <a:lnTo>
                    <a:pt y="9" x="4"/>
                  </a:lnTo>
                  <a:lnTo>
                    <a:pt y="12" x="9"/>
                  </a:lnTo>
                  <a:lnTo>
                    <a:pt y="17" x="12"/>
                  </a:lnTo>
                  <a:lnTo>
                    <a:pt y="22" x="15"/>
                  </a:lnTo>
                  <a:lnTo>
                    <a:pt y="22" x="15"/>
                  </a:lnTo>
                  <a:lnTo>
                    <a:pt y="24" x="17"/>
                  </a:lnTo>
                  <a:lnTo>
                    <a:pt y="25" x="15"/>
                  </a:lnTo>
                  <a:lnTo>
                    <a:pt y="25" x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02" name="Shape 5302"/>
            <p:cNvSpPr/>
            <p:nvPr/>
          </p:nvSpPr>
          <p:spPr>
            <a:xfrm>
              <a:off y="3351212" x="4310062"/>
              <a:ext cy="244475" cx="1557337"/>
            </a:xfrm>
            <a:custGeom>
              <a:pathLst>
                <a:path w="981" extrusionOk="0" h="154">
                  <a:moveTo>
                    <a:pt y="154" x="981"/>
                  </a:moveTo>
                  <a:lnTo>
                    <a:pt y="146" x="971"/>
                  </a:lnTo>
                  <a:lnTo>
                    <a:pt y="139" x="959"/>
                  </a:lnTo>
                  <a:lnTo>
                    <a:pt y="132" x="945"/>
                  </a:lnTo>
                  <a:lnTo>
                    <a:pt y="124" x="930"/>
                  </a:lnTo>
                  <a:lnTo>
                    <a:pt y="112" x="896"/>
                  </a:lnTo>
                  <a:lnTo>
                    <a:pt y="98" x="858"/>
                  </a:lnTo>
                  <a:lnTo>
                    <a:pt y="87" x="814"/>
                  </a:lnTo>
                  <a:lnTo>
                    <a:pt y="77" x="765"/>
                  </a:lnTo>
                  <a:lnTo>
                    <a:pt y="66" x="711"/>
                  </a:lnTo>
                  <a:lnTo>
                    <a:pt y="56" x="652"/>
                  </a:lnTo>
                  <a:lnTo>
                    <a:pt y="48" x="588"/>
                  </a:lnTo>
                  <a:lnTo>
                    <a:pt y="39" x="520"/>
                  </a:lnTo>
                  <a:lnTo>
                    <a:pt y="31" x="447"/>
                  </a:lnTo>
                  <a:lnTo>
                    <a:pt y="24" x="371"/>
                  </a:lnTo>
                  <a:lnTo>
                    <a:pt y="12" x="206"/>
                  </a:lnTo>
                  <a:lnTo>
                    <a:pt y="0" x="27"/>
                  </a:lnTo>
                  <a:lnTo>
                    <a:pt y="19" x="0"/>
                  </a:lnTo>
                  <a:lnTo>
                    <a:pt y="26" x="142"/>
                  </a:lnTo>
                  <a:lnTo>
                    <a:pt y="34" x="285"/>
                  </a:lnTo>
                  <a:lnTo>
                    <a:pt y="44" x="429"/>
                  </a:lnTo>
                  <a:lnTo>
                    <a:pt y="58" x="566"/>
                  </a:lnTo>
                  <a:lnTo>
                    <a:pt y="65" x="630"/>
                  </a:lnTo>
                  <a:lnTo>
                    <a:pt y="73" x="692"/>
                  </a:lnTo>
                  <a:lnTo>
                    <a:pt y="83" x="751"/>
                  </a:lnTo>
                  <a:lnTo>
                    <a:pt y="95" x="807"/>
                  </a:lnTo>
                  <a:lnTo>
                    <a:pt y="107" x="858"/>
                  </a:lnTo>
                  <a:lnTo>
                    <a:pt y="120" x="903"/>
                  </a:lnTo>
                  <a:lnTo>
                    <a:pt y="129" x="925"/>
                  </a:lnTo>
                  <a:lnTo>
                    <a:pt y="137" x="945"/>
                  </a:lnTo>
                  <a:lnTo>
                    <a:pt y="146" x="964"/>
                  </a:lnTo>
                  <a:lnTo>
                    <a:pt y="154" x="98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03" name="Shape 5303"/>
            <p:cNvSpPr/>
            <p:nvPr/>
          </p:nvSpPr>
          <p:spPr>
            <a:xfrm>
              <a:off y="2789236" x="2101850"/>
              <a:ext cy="93661" cx="552450"/>
            </a:xfrm>
            <a:custGeom>
              <a:pathLst>
                <a:path w="348" extrusionOk="0" h="59">
                  <a:moveTo>
                    <a:pt y="59" x="348"/>
                  </a:moveTo>
                  <a:lnTo>
                    <a:pt y="52" x="344"/>
                  </a:lnTo>
                  <a:lnTo>
                    <a:pt y="47" x="339"/>
                  </a:lnTo>
                  <a:lnTo>
                    <a:pt y="42" x="329"/>
                  </a:lnTo>
                  <a:lnTo>
                    <a:pt y="37" x="317"/>
                  </a:lnTo>
                  <a:lnTo>
                    <a:pt y="27" x="285"/>
                  </a:lnTo>
                  <a:lnTo>
                    <a:pt y="18" x="245"/>
                  </a:lnTo>
                  <a:lnTo>
                    <a:pt y="11" x="196"/>
                  </a:lnTo>
                  <a:lnTo>
                    <a:pt y="6" x="140"/>
                  </a:lnTo>
                  <a:lnTo>
                    <a:pt y="1" x="81"/>
                  </a:lnTo>
                  <a:lnTo>
                    <a:pt y="0" x="18"/>
                  </a:lnTo>
                  <a:lnTo>
                    <a:pt y="3" x="0"/>
                  </a:lnTo>
                  <a:lnTo>
                    <a:pt y="8" x="45"/>
                  </a:lnTo>
                  <a:lnTo>
                    <a:pt y="13" x="98"/>
                  </a:lnTo>
                  <a:lnTo>
                    <a:pt y="18" x="152"/>
                  </a:lnTo>
                  <a:lnTo>
                    <a:pt y="23" x="204"/>
                  </a:lnTo>
                  <a:lnTo>
                    <a:pt y="30" x="253"/>
                  </a:lnTo>
                  <a:lnTo>
                    <a:pt y="38" x="295"/>
                  </a:lnTo>
                  <a:lnTo>
                    <a:pt y="42" x="314"/>
                  </a:lnTo>
                  <a:lnTo>
                    <a:pt y="47" x="327"/>
                  </a:lnTo>
                  <a:lnTo>
                    <a:pt y="54" x="339"/>
                  </a:lnTo>
                  <a:lnTo>
                    <a:pt y="59" x="3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04" name="Shape 5304"/>
            <p:cNvSpPr/>
            <p:nvPr/>
          </p:nvSpPr>
          <p:spPr>
            <a:xfrm>
              <a:off y="3381375" x="4165600"/>
              <a:ext cy="220661" cx="1704975"/>
            </a:xfrm>
            <a:custGeom>
              <a:pathLst>
                <a:path w="1074" extrusionOk="0" h="139">
                  <a:moveTo>
                    <a:pt y="139" x="1070"/>
                  </a:moveTo>
                  <a:lnTo>
                    <a:pt y="137" x="1072"/>
                  </a:lnTo>
                  <a:lnTo>
                    <a:pt y="137" x="1074"/>
                  </a:lnTo>
                  <a:lnTo>
                    <a:pt y="128" x="1062"/>
                  </a:lnTo>
                  <a:lnTo>
                    <a:pt y="122" x="1050"/>
                  </a:lnTo>
                  <a:lnTo>
                    <a:pt y="113" x="1035"/>
                  </a:lnTo>
                  <a:lnTo>
                    <a:pt y="107" x="1020"/>
                  </a:lnTo>
                  <a:lnTo>
                    <a:pt y="95" x="984"/>
                  </a:lnTo>
                  <a:lnTo>
                    <a:pt y="83" x="942"/>
                  </a:lnTo>
                  <a:lnTo>
                    <a:pt y="71" x="895"/>
                  </a:lnTo>
                  <a:lnTo>
                    <a:pt y="61" x="842"/>
                  </a:lnTo>
                  <a:lnTo>
                    <a:pt y="52" x="787"/>
                  </a:lnTo>
                  <a:lnTo>
                    <a:pt y="44" x="724"/>
                  </a:lnTo>
                  <a:lnTo>
                    <a:pt y="37" x="658"/>
                  </a:lnTo>
                  <a:lnTo>
                    <a:pt y="30" x="587"/>
                  </a:lnTo>
                  <a:lnTo>
                    <a:pt y="24" x="513"/>
                  </a:lnTo>
                  <a:lnTo>
                    <a:pt y="19" x="435"/>
                  </a:lnTo>
                  <a:lnTo>
                    <a:pt y="8" x="270"/>
                  </a:lnTo>
                  <a:lnTo>
                    <a:pt y="0" x="91"/>
                  </a:lnTo>
                  <a:lnTo>
                    <a:pt y="63" x="0"/>
                  </a:lnTo>
                  <a:lnTo>
                    <a:pt y="56" x="121"/>
                  </a:lnTo>
                  <a:lnTo>
                    <a:pt y="52" x="263"/>
                  </a:lnTo>
                  <a:lnTo>
                    <a:pt y="51" x="341"/>
                  </a:lnTo>
                  <a:lnTo>
                    <a:pt y="51" x="420"/>
                  </a:lnTo>
                  <a:lnTo>
                    <a:pt y="51" x="500"/>
                  </a:lnTo>
                  <a:lnTo>
                    <a:pt y="54" x="579"/>
                  </a:lnTo>
                  <a:lnTo>
                    <a:pt y="58" x="658"/>
                  </a:lnTo>
                  <a:lnTo>
                    <a:pt y="63" x="734"/>
                  </a:lnTo>
                  <a:lnTo>
                    <a:pt y="69" x="805"/>
                  </a:lnTo>
                  <a:lnTo>
                    <a:pt y="79" x="873"/>
                  </a:lnTo>
                  <a:lnTo>
                    <a:pt y="85" x="905"/>
                  </a:lnTo>
                  <a:lnTo>
                    <a:pt y="90" x="933"/>
                  </a:lnTo>
                  <a:lnTo>
                    <a:pt y="96" x="962"/>
                  </a:lnTo>
                  <a:lnTo>
                    <a:pt y="103" x="987"/>
                  </a:lnTo>
                  <a:lnTo>
                    <a:pt y="112" x="1013"/>
                  </a:lnTo>
                  <a:lnTo>
                    <a:pt y="120" x="1035"/>
                  </a:lnTo>
                  <a:lnTo>
                    <a:pt y="130" x="1053"/>
                  </a:lnTo>
                  <a:lnTo>
                    <a:pt y="139" x="1070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05" name="Shape 5305"/>
            <p:cNvSpPr/>
            <p:nvPr/>
          </p:nvSpPr>
          <p:spPr>
            <a:xfrm>
              <a:off y="2794000" x="1974850"/>
              <a:ext cy="90486" cx="679450"/>
            </a:xfrm>
            <a:custGeom>
              <a:pathLst>
                <a:path w="428" extrusionOk="0" h="57">
                  <a:moveTo>
                    <a:pt y="57" x="426"/>
                  </a:moveTo>
                  <a:lnTo>
                    <a:pt y="56" x="426"/>
                  </a:lnTo>
                  <a:lnTo>
                    <a:pt y="56" x="428"/>
                  </a:lnTo>
                  <a:lnTo>
                    <a:pt y="51" x="422"/>
                  </a:lnTo>
                  <a:lnTo>
                    <a:pt y="44" x="416"/>
                  </a:lnTo>
                  <a:lnTo>
                    <a:pt y="39" x="404"/>
                  </a:lnTo>
                  <a:lnTo>
                    <a:pt y="34" x="389"/>
                  </a:lnTo>
                  <a:lnTo>
                    <a:pt y="25" x="352"/>
                  </a:lnTo>
                  <a:lnTo>
                    <a:pt y="17" x="306"/>
                  </a:lnTo>
                  <a:lnTo>
                    <a:pt y="10" x="252"/>
                  </a:lnTo>
                  <a:lnTo>
                    <a:pt y="5" x="195"/>
                  </a:lnTo>
                  <a:lnTo>
                    <a:pt y="2" x="135"/>
                  </a:lnTo>
                  <a:lnTo>
                    <a:pt y="0" x="76"/>
                  </a:lnTo>
                  <a:lnTo>
                    <a:pt y="15" x="0"/>
                  </a:lnTo>
                  <a:lnTo>
                    <a:pt y="12" x="44"/>
                  </a:lnTo>
                  <a:lnTo>
                    <a:pt y="12" x="103"/>
                  </a:lnTo>
                  <a:lnTo>
                    <a:pt y="13" x="171"/>
                  </a:lnTo>
                  <a:lnTo>
                    <a:pt y="17" x="240"/>
                  </a:lnTo>
                  <a:lnTo>
                    <a:pt y="19" x="274"/>
                  </a:lnTo>
                  <a:lnTo>
                    <a:pt y="22" x="306"/>
                  </a:lnTo>
                  <a:lnTo>
                    <a:pt y="27" x="336"/>
                  </a:lnTo>
                  <a:lnTo>
                    <a:pt y="30" x="363"/>
                  </a:lnTo>
                  <a:lnTo>
                    <a:pt y="37" x="385"/>
                  </a:lnTo>
                  <a:lnTo>
                    <a:pt y="42" x="404"/>
                  </a:lnTo>
                  <a:lnTo>
                    <a:pt y="46" x="412"/>
                  </a:lnTo>
                  <a:lnTo>
                    <a:pt y="49" x="417"/>
                  </a:lnTo>
                  <a:lnTo>
                    <a:pt y="52" x="422"/>
                  </a:lnTo>
                  <a:lnTo>
                    <a:pt y="57" x="426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06" name="Shape 5306"/>
            <p:cNvSpPr/>
            <p:nvPr/>
          </p:nvSpPr>
          <p:spPr>
            <a:xfrm>
              <a:off y="3478212" x="3948112"/>
              <a:ext cy="147637" cx="1900237"/>
            </a:xfrm>
            <a:custGeom>
              <a:pathLst>
                <a:path w="1197" extrusionOk="0" h="93">
                  <a:moveTo>
                    <a:pt y="91" x="1180"/>
                  </a:moveTo>
                  <a:lnTo>
                    <a:pt y="83" x="1197"/>
                  </a:lnTo>
                  <a:lnTo>
                    <a:pt y="73" x="1177"/>
                  </a:lnTo>
                  <a:lnTo>
                    <a:pt y="62" x="1155"/>
                  </a:lnTo>
                  <a:lnTo>
                    <a:pt y="54" x="1131"/>
                  </a:lnTo>
                  <a:lnTo>
                    <a:pt y="46" x="1106"/>
                  </a:lnTo>
                  <a:lnTo>
                    <a:pt y="39" x="1079"/>
                  </a:lnTo>
                  <a:lnTo>
                    <a:pt y="32" x="1049"/>
                  </a:lnTo>
                  <a:lnTo>
                    <a:pt y="27" x="1018"/>
                  </a:lnTo>
                  <a:lnTo>
                    <a:pt y="22" x="986"/>
                  </a:lnTo>
                  <a:lnTo>
                    <a:pt y="13" x="917"/>
                  </a:lnTo>
                  <a:lnTo>
                    <a:pt y="7" x="844"/>
                  </a:lnTo>
                  <a:lnTo>
                    <a:pt y="3" x="768"/>
                  </a:lnTo>
                  <a:lnTo>
                    <a:pt y="0" x="691"/>
                  </a:lnTo>
                  <a:lnTo>
                    <a:pt y="0" x="611"/>
                  </a:lnTo>
                  <a:lnTo>
                    <a:pt y="0" x="532"/>
                  </a:lnTo>
                  <a:lnTo>
                    <a:pt y="2" x="453"/>
                  </a:lnTo>
                  <a:lnTo>
                    <a:pt y="5" x="377"/>
                  </a:lnTo>
                  <a:lnTo>
                    <a:pt y="12" x="235"/>
                  </a:lnTo>
                  <a:lnTo>
                    <a:pt y="17" x="111"/>
                  </a:lnTo>
                  <a:lnTo>
                    <a:pt y="93" x="0"/>
                  </a:lnTo>
                  <a:lnTo>
                    <a:pt y="84" x="56"/>
                  </a:lnTo>
                  <a:lnTo>
                    <a:pt y="74" x="120"/>
                  </a:lnTo>
                  <a:lnTo>
                    <a:pt y="66" x="193"/>
                  </a:lnTo>
                  <a:lnTo>
                    <a:pt y="57" x="270"/>
                  </a:lnTo>
                  <a:lnTo>
                    <a:pt y="49" x="355"/>
                  </a:lnTo>
                  <a:lnTo>
                    <a:pt y="42" x="442"/>
                  </a:lnTo>
                  <a:lnTo>
                    <a:pt y="37" x="532"/>
                  </a:lnTo>
                  <a:lnTo>
                    <a:pt y="32" x="621"/>
                  </a:lnTo>
                  <a:lnTo>
                    <a:pt y="30" x="709"/>
                  </a:lnTo>
                  <a:lnTo>
                    <a:pt y="30" x="797"/>
                  </a:lnTo>
                  <a:lnTo>
                    <a:pt y="32" x="878"/>
                  </a:lnTo>
                  <a:lnTo>
                    <a:pt y="37" x="956"/>
                  </a:lnTo>
                  <a:lnTo>
                    <a:pt y="40" x="993"/>
                  </a:lnTo>
                  <a:lnTo>
                    <a:pt y="46" x="1027"/>
                  </a:lnTo>
                  <a:lnTo>
                    <a:pt y="51" x="1059"/>
                  </a:lnTo>
                  <a:lnTo>
                    <a:pt y="57" x="1087"/>
                  </a:lnTo>
                  <a:lnTo>
                    <a:pt y="64" x="1116"/>
                  </a:lnTo>
                  <a:lnTo>
                    <a:pt y="73" x="1140"/>
                  </a:lnTo>
                  <a:lnTo>
                    <a:pt y="81" x="1162"/>
                  </a:lnTo>
                  <a:lnTo>
                    <a:pt y="91" x="1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07" name="Shape 5307"/>
            <p:cNvSpPr/>
            <p:nvPr/>
          </p:nvSpPr>
          <p:spPr>
            <a:xfrm>
              <a:off y="2824161" x="1830386"/>
              <a:ext cy="66675" cx="812800"/>
            </a:xfrm>
            <a:custGeom>
              <a:pathLst>
                <a:path w="512" extrusionOk="0" h="42">
                  <a:moveTo>
                    <a:pt y="42" x="505"/>
                  </a:moveTo>
                  <a:lnTo>
                    <a:pt y="38" x="512"/>
                  </a:lnTo>
                  <a:lnTo>
                    <a:pt y="35" x="508"/>
                  </a:lnTo>
                  <a:lnTo>
                    <a:pt y="32" x="503"/>
                  </a:lnTo>
                  <a:lnTo>
                    <a:pt y="28" x="497"/>
                  </a:lnTo>
                  <a:lnTo>
                    <a:pt y="25" x="488"/>
                  </a:lnTo>
                  <a:lnTo>
                    <a:pt y="18" x="468"/>
                  </a:lnTo>
                  <a:lnTo>
                    <a:pt y="13" x="443"/>
                  </a:lnTo>
                  <a:lnTo>
                    <a:pt y="10" x="414"/>
                  </a:lnTo>
                  <a:lnTo>
                    <a:pt y="6" x="382"/>
                  </a:lnTo>
                  <a:lnTo>
                    <a:pt y="3" x="348"/>
                  </a:lnTo>
                  <a:lnTo>
                    <a:pt y="1" x="313"/>
                  </a:lnTo>
                  <a:lnTo>
                    <a:pt y="0" x="240"/>
                  </a:lnTo>
                  <a:lnTo>
                    <a:pt y="0" x="171"/>
                  </a:lnTo>
                  <a:lnTo>
                    <a:pt y="0" x="110"/>
                  </a:lnTo>
                  <a:lnTo>
                    <a:pt y="3" x="64"/>
                  </a:lnTo>
                  <a:lnTo>
                    <a:pt y="30" x="0"/>
                  </a:lnTo>
                  <a:lnTo>
                    <a:pt y="25" x="47"/>
                  </a:lnTo>
                  <a:lnTo>
                    <a:pt y="20" x="115"/>
                  </a:lnTo>
                  <a:lnTo>
                    <a:pt y="16" x="194"/>
                  </a:lnTo>
                  <a:lnTo>
                    <a:pt y="13" x="277"/>
                  </a:lnTo>
                  <a:lnTo>
                    <a:pt y="13" x="319"/>
                  </a:lnTo>
                  <a:lnTo>
                    <a:pt y="15" x="358"/>
                  </a:lnTo>
                  <a:lnTo>
                    <a:pt y="16" x="395"/>
                  </a:lnTo>
                  <a:lnTo>
                    <a:pt y="18" x="427"/>
                  </a:lnTo>
                  <a:lnTo>
                    <a:pt y="22" x="456"/>
                  </a:lnTo>
                  <a:lnTo>
                    <a:pt y="27" x="480"/>
                  </a:lnTo>
                  <a:lnTo>
                    <a:pt y="30" x="488"/>
                  </a:lnTo>
                  <a:lnTo>
                    <a:pt y="33" x="497"/>
                  </a:lnTo>
                  <a:lnTo>
                    <a:pt y="37" x="502"/>
                  </a:lnTo>
                  <a:lnTo>
                    <a:pt y="42" x="505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08" name="Shape 5308"/>
            <p:cNvSpPr/>
            <p:nvPr/>
          </p:nvSpPr>
          <p:spPr>
            <a:xfrm>
              <a:off y="3598862" x="2833686"/>
              <a:ext cy="1263650" cx="2967036"/>
            </a:xfrm>
            <a:custGeom>
              <a:pathLst>
                <a:path w="1869" extrusionOk="0" h="796">
                  <a:moveTo>
                    <a:pt y="776" x="376"/>
                  </a:moveTo>
                  <a:lnTo>
                    <a:pt y="782" x="363"/>
                  </a:lnTo>
                  <a:lnTo>
                    <a:pt y="787" x="347"/>
                  </a:lnTo>
                  <a:lnTo>
                    <a:pt y="792" x="332"/>
                  </a:lnTo>
                  <a:lnTo>
                    <a:pt y="794" x="317"/>
                  </a:lnTo>
                  <a:lnTo>
                    <a:pt y="796" x="302"/>
                  </a:lnTo>
                  <a:lnTo>
                    <a:pt y="796" x="285"/>
                  </a:lnTo>
                  <a:lnTo>
                    <a:pt y="796" x="268"/>
                  </a:lnTo>
                  <a:lnTo>
                    <a:pt y="794" x="248"/>
                  </a:lnTo>
                  <a:lnTo>
                    <a:pt y="782" x="189"/>
                  </a:lnTo>
                  <a:lnTo>
                    <a:pt y="771" x="123"/>
                  </a:lnTo>
                  <a:lnTo>
                    <a:pt y="757" x="59"/>
                  </a:lnTo>
                  <a:lnTo>
                    <a:pt y="743" x="0"/>
                  </a:lnTo>
                  <a:lnTo>
                    <a:pt y="732" x="3"/>
                  </a:lnTo>
                  <a:lnTo>
                    <a:pt y="720" x="11"/>
                  </a:lnTo>
                  <a:lnTo>
                    <a:pt y="708" x="23"/>
                  </a:lnTo>
                  <a:lnTo>
                    <a:pt y="694" x="42"/>
                  </a:lnTo>
                  <a:lnTo>
                    <a:pt y="671" x="140"/>
                  </a:lnTo>
                  <a:lnTo>
                    <a:pt y="644" x="241"/>
                  </a:lnTo>
                  <a:lnTo>
                    <a:pt y="613" x="346"/>
                  </a:lnTo>
                  <a:lnTo>
                    <a:pt y="578" x="454"/>
                  </a:lnTo>
                  <a:lnTo>
                    <a:pt y="542" x="565"/>
                  </a:lnTo>
                  <a:lnTo>
                    <a:pt y="502" x="678"/>
                  </a:lnTo>
                  <a:lnTo>
                    <a:pt y="460" x="792"/>
                  </a:lnTo>
                  <a:lnTo>
                    <a:pt y="416" x="908"/>
                  </a:lnTo>
                  <a:lnTo>
                    <a:pt y="368" x="1023"/>
                  </a:lnTo>
                  <a:lnTo>
                    <a:pt y="319" x="1139"/>
                  </a:lnTo>
                  <a:lnTo>
                    <a:pt y="269" x="1258"/>
                  </a:lnTo>
                  <a:lnTo>
                    <a:pt y="218" x="1372"/>
                  </a:lnTo>
                  <a:lnTo>
                    <a:pt y="164" x="1489"/>
                  </a:lnTo>
                  <a:lnTo>
                    <a:pt y="110" x="1602"/>
                  </a:lnTo>
                  <a:lnTo>
                    <a:pt y="56" x="1713"/>
                  </a:lnTo>
                  <a:lnTo>
                    <a:pt y="0" x="1825"/>
                  </a:lnTo>
                  <a:lnTo>
                    <a:pt y="5" x="1838"/>
                  </a:lnTo>
                  <a:lnTo>
                    <a:pt y="10" x="1850"/>
                  </a:lnTo>
                  <a:lnTo>
                    <a:pt y="17" x="1862"/>
                  </a:lnTo>
                  <a:lnTo>
                    <a:pt y="24" x="1869"/>
                  </a:lnTo>
                  <a:lnTo>
                    <a:pt y="776" x="376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09" name="Shape 5309"/>
            <p:cNvSpPr/>
            <p:nvPr/>
          </p:nvSpPr>
          <p:spPr>
            <a:xfrm>
              <a:off y="2879725" x="1393825"/>
              <a:ext cy="322261" cx="1227136"/>
            </a:xfrm>
            <a:custGeom>
              <a:pathLst>
                <a:path w="773" extrusionOk="0" h="203">
                  <a:moveTo>
                    <a:pt y="194" x="194"/>
                  </a:moveTo>
                  <a:lnTo>
                    <a:pt y="198" x="174"/>
                  </a:lnTo>
                  <a:lnTo>
                    <a:pt y="201" x="145"/>
                  </a:lnTo>
                  <a:lnTo>
                    <a:pt y="203" x="115"/>
                  </a:lnTo>
                  <a:lnTo>
                    <a:pt y="203" x="96"/>
                  </a:lnTo>
                  <a:lnTo>
                    <a:pt y="201" x="73"/>
                  </a:lnTo>
                  <a:lnTo>
                    <a:pt y="199" x="46"/>
                  </a:lnTo>
                  <a:lnTo>
                    <a:pt y="196" x="20"/>
                  </a:lnTo>
                  <a:lnTo>
                    <a:pt y="193" x="0"/>
                  </a:lnTo>
                  <a:lnTo>
                    <a:pt y="191" x="0"/>
                  </a:lnTo>
                  <a:lnTo>
                    <a:pt y="189" x="0"/>
                  </a:lnTo>
                  <a:lnTo>
                    <a:pt y="186" x="3"/>
                  </a:lnTo>
                  <a:lnTo>
                    <a:pt y="183" x="10"/>
                  </a:lnTo>
                  <a:lnTo>
                    <a:pt y="171" x="86"/>
                  </a:lnTo>
                  <a:lnTo>
                    <a:pt y="156" x="172"/>
                  </a:lnTo>
                  <a:lnTo>
                    <a:pt y="135" x="265"/>
                  </a:lnTo>
                  <a:lnTo>
                    <a:pt y="112" x="365"/>
                  </a:lnTo>
                  <a:lnTo>
                    <a:pt y="86" x="466"/>
                  </a:lnTo>
                  <a:lnTo>
                    <a:pt y="59" x="567"/>
                  </a:lnTo>
                  <a:lnTo>
                    <a:pt y="30" x="669"/>
                  </a:lnTo>
                  <a:lnTo>
                    <a:pt y="0" x="765"/>
                  </a:lnTo>
                  <a:lnTo>
                    <a:pt y="3" x="772"/>
                  </a:lnTo>
                  <a:lnTo>
                    <a:pt y="8" x="773"/>
                  </a:lnTo>
                  <a:lnTo>
                    <a:pt y="194" x="19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10" name="Shape 5310"/>
            <p:cNvSpPr/>
            <p:nvPr/>
          </p:nvSpPr>
          <p:spPr>
            <a:xfrm>
              <a:off y="3595687" x="2771775"/>
              <a:ext cy="1182687" cx="2959100"/>
            </a:xfrm>
            <a:custGeom>
              <a:pathLst>
                <a:path w="1864" extrusionOk="0" h="745">
                  <a:moveTo>
                    <a:pt y="685" x="39"/>
                  </a:moveTo>
                  <a:lnTo>
                    <a:pt y="690" x="29"/>
                  </a:lnTo>
                  <a:lnTo>
                    <a:pt y="695" x="20"/>
                  </a:lnTo>
                  <a:lnTo>
                    <a:pt y="702" x="13"/>
                  </a:lnTo>
                  <a:lnTo>
                    <a:pt y="710" x="10"/>
                  </a:lnTo>
                  <a:lnTo>
                    <a:pt y="724" x="3"/>
                  </a:lnTo>
                  <a:lnTo>
                    <a:pt y="737" x="0"/>
                  </a:lnTo>
                  <a:lnTo>
                    <a:pt y="745" x="39"/>
                  </a:lnTo>
                  <a:lnTo>
                    <a:pt y="734" x="42"/>
                  </a:lnTo>
                  <a:lnTo>
                    <a:pt y="722" x="50"/>
                  </a:lnTo>
                  <a:lnTo>
                    <a:pt y="710" x="62"/>
                  </a:lnTo>
                  <a:lnTo>
                    <a:pt y="696" x="81"/>
                  </a:lnTo>
                  <a:lnTo>
                    <a:pt y="673" x="179"/>
                  </a:lnTo>
                  <a:lnTo>
                    <a:pt y="646" x="280"/>
                  </a:lnTo>
                  <a:lnTo>
                    <a:pt y="615" x="385"/>
                  </a:lnTo>
                  <a:lnTo>
                    <a:pt y="580" x="493"/>
                  </a:lnTo>
                  <a:lnTo>
                    <a:pt y="544" x="604"/>
                  </a:lnTo>
                  <a:lnTo>
                    <a:pt y="504" x="717"/>
                  </a:lnTo>
                  <a:lnTo>
                    <a:pt y="462" x="831"/>
                  </a:lnTo>
                  <a:lnTo>
                    <a:pt y="418" x="947"/>
                  </a:lnTo>
                  <a:lnTo>
                    <a:pt y="370" x="1062"/>
                  </a:lnTo>
                  <a:lnTo>
                    <a:pt y="321" x="1178"/>
                  </a:lnTo>
                  <a:lnTo>
                    <a:pt y="271" x="1297"/>
                  </a:lnTo>
                  <a:lnTo>
                    <a:pt y="220" x="1411"/>
                  </a:lnTo>
                  <a:lnTo>
                    <a:pt y="166" x="1528"/>
                  </a:lnTo>
                  <a:lnTo>
                    <a:pt y="112" x="1641"/>
                  </a:lnTo>
                  <a:lnTo>
                    <a:pt y="58" x="1752"/>
                  </a:lnTo>
                  <a:lnTo>
                    <a:pt y="2" x="1864"/>
                  </a:lnTo>
                  <a:lnTo>
                    <a:pt y="0" x="1854"/>
                  </a:lnTo>
                  <a:lnTo>
                    <a:pt y="58" x="1727"/>
                  </a:lnTo>
                  <a:lnTo>
                    <a:pt y="115" x="1602"/>
                  </a:lnTo>
                  <a:lnTo>
                    <a:pt y="171" x="1479"/>
                  </a:lnTo>
                  <a:lnTo>
                    <a:pt y="227" x="1356"/>
                  </a:lnTo>
                  <a:lnTo>
                    <a:pt y="279" x="1234"/>
                  </a:lnTo>
                  <a:lnTo>
                    <a:pt y="330" x="1116"/>
                  </a:lnTo>
                  <a:lnTo>
                    <a:pt y="379" x="998"/>
                  </a:lnTo>
                  <a:lnTo>
                    <a:pt y="424" x="881"/>
                  </a:lnTo>
                  <a:lnTo>
                    <a:pt y="468" x="768"/>
                  </a:lnTo>
                  <a:lnTo>
                    <a:pt y="509" x="657"/>
                  </a:lnTo>
                  <a:lnTo>
                    <a:pt y="546" x="547"/>
                  </a:lnTo>
                  <a:lnTo>
                    <a:pt y="582" x="439"/>
                  </a:lnTo>
                  <a:lnTo>
                    <a:pt y="612" x="334"/>
                  </a:lnTo>
                  <a:lnTo>
                    <a:pt y="641" x="233"/>
                  </a:lnTo>
                  <a:lnTo>
                    <a:pt y="664" x="135"/>
                  </a:lnTo>
                  <a:lnTo>
                    <a:pt y="685" x="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11" name="Shape 5311"/>
            <p:cNvSpPr/>
            <p:nvPr/>
          </p:nvSpPr>
          <p:spPr>
            <a:xfrm>
              <a:off y="2879725" x="1371600"/>
              <a:ext cy="306387" cx="1236661"/>
            </a:xfrm>
            <a:custGeom>
              <a:pathLst>
                <a:path w="779" extrusionOk="0" h="193">
                  <a:moveTo>
                    <a:pt y="179" x="17"/>
                  </a:moveTo>
                  <a:lnTo>
                    <a:pt y="181" x="9"/>
                  </a:lnTo>
                  <a:lnTo>
                    <a:pt y="184" x="4"/>
                  </a:lnTo>
                  <a:lnTo>
                    <a:pt y="188" x="2"/>
                  </a:lnTo>
                  <a:lnTo>
                    <a:pt y="191" x="0"/>
                  </a:lnTo>
                  <a:lnTo>
                    <a:pt y="193" x="14"/>
                  </a:lnTo>
                  <a:lnTo>
                    <a:pt y="191" x="14"/>
                  </a:lnTo>
                  <a:lnTo>
                    <a:pt y="189" x="14"/>
                  </a:lnTo>
                  <a:lnTo>
                    <a:pt y="186" x="17"/>
                  </a:lnTo>
                  <a:lnTo>
                    <a:pt y="183" x="24"/>
                  </a:lnTo>
                  <a:lnTo>
                    <a:pt y="171" x="100"/>
                  </a:lnTo>
                  <a:lnTo>
                    <a:pt y="156" x="186"/>
                  </a:lnTo>
                  <a:lnTo>
                    <a:pt y="135" x="279"/>
                  </a:lnTo>
                  <a:lnTo>
                    <a:pt y="112" x="379"/>
                  </a:lnTo>
                  <a:lnTo>
                    <a:pt y="86" x="480"/>
                  </a:lnTo>
                  <a:lnTo>
                    <a:pt y="59" x="581"/>
                  </a:lnTo>
                  <a:lnTo>
                    <a:pt y="30" x="683"/>
                  </a:lnTo>
                  <a:lnTo>
                    <a:pt y="0" x="779"/>
                  </a:lnTo>
                  <a:lnTo>
                    <a:pt y="0" x="777"/>
                  </a:lnTo>
                  <a:lnTo>
                    <a:pt y="30" x="669"/>
                  </a:lnTo>
                  <a:lnTo>
                    <a:pt y="59" x="563"/>
                  </a:lnTo>
                  <a:lnTo>
                    <a:pt y="88" x="458"/>
                  </a:lnTo>
                  <a:lnTo>
                    <a:pt y="113" x="357"/>
                  </a:lnTo>
                  <a:lnTo>
                    <a:pt y="135" x="261"/>
                  </a:lnTo>
                  <a:lnTo>
                    <a:pt y="154" x="171"/>
                  </a:lnTo>
                  <a:lnTo>
                    <a:pt y="169" x="90"/>
                  </a:lnTo>
                  <a:lnTo>
                    <a:pt y="179" x="1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12" name="Shape 5312"/>
            <p:cNvSpPr/>
            <p:nvPr/>
          </p:nvSpPr>
          <p:spPr>
            <a:xfrm>
              <a:off y="3590925" x="2428875"/>
              <a:ext cy="1154112" cx="3189286"/>
            </a:xfrm>
            <a:custGeom>
              <a:pathLst>
                <a:path w="2009" extrusionOk="0" h="727">
                  <a:moveTo>
                    <a:pt y="544" x="180"/>
                  </a:moveTo>
                  <a:lnTo>
                    <a:pt y="664" x="3"/>
                  </a:lnTo>
                  <a:lnTo>
                    <a:pt y="666" x="0"/>
                  </a:lnTo>
                  <a:lnTo>
                    <a:pt y="669" x="0"/>
                  </a:lnTo>
                  <a:lnTo>
                    <a:pt y="672" x="0"/>
                  </a:lnTo>
                  <a:lnTo>
                    <a:pt y="674" x="0"/>
                  </a:lnTo>
                  <a:lnTo>
                    <a:pt y="679" x="3"/>
                  </a:lnTo>
                  <a:lnTo>
                    <a:pt y="681" x="6"/>
                  </a:lnTo>
                  <a:lnTo>
                    <a:pt y="683" x="8"/>
                  </a:lnTo>
                  <a:lnTo>
                    <a:pt y="708" x="94"/>
                  </a:lnTo>
                  <a:lnTo>
                    <a:pt y="727" x="167"/>
                  </a:lnTo>
                  <a:lnTo>
                    <a:pt y="715" x="172"/>
                  </a:lnTo>
                  <a:lnTo>
                    <a:pt y="699" x="174"/>
                  </a:lnTo>
                  <a:lnTo>
                    <a:pt y="693" x="174"/>
                  </a:lnTo>
                  <a:lnTo>
                    <a:pt y="686" x="175"/>
                  </a:lnTo>
                  <a:lnTo>
                    <a:pt y="676" x="177"/>
                  </a:lnTo>
                  <a:lnTo>
                    <a:pt y="666" x="184"/>
                  </a:lnTo>
                  <a:lnTo>
                    <a:pt y="642" x="282"/>
                  </a:lnTo>
                  <a:lnTo>
                    <a:pt y="615" x="385"/>
                  </a:lnTo>
                  <a:lnTo>
                    <a:pt y="586" x="493"/>
                  </a:lnTo>
                  <a:lnTo>
                    <a:pt y="554" x="602"/>
                  </a:lnTo>
                  <a:lnTo>
                    <a:pt y="519" x="717"/>
                  </a:lnTo>
                  <a:lnTo>
                    <a:pt y="481" x="834"/>
                  </a:lnTo>
                  <a:lnTo>
                    <a:pt y="443" x="952"/>
                  </a:lnTo>
                  <a:lnTo>
                    <a:pt y="400" x="1072"/>
                  </a:lnTo>
                  <a:lnTo>
                    <a:pt y="356" x="1192"/>
                  </a:lnTo>
                  <a:lnTo>
                    <a:pt y="311" x="1313"/>
                  </a:lnTo>
                  <a:lnTo>
                    <a:pt y="263" x="1433"/>
                  </a:lnTo>
                  <a:lnTo>
                    <a:pt y="214" x="1553"/>
                  </a:lnTo>
                  <a:lnTo>
                    <a:pt y="164" x="1670"/>
                  </a:lnTo>
                  <a:lnTo>
                    <a:pt y="111" x="1786"/>
                  </a:lnTo>
                  <a:lnTo>
                    <a:pt y="57" x="1899"/>
                  </a:lnTo>
                  <a:lnTo>
                    <a:pt y="3" x="2009"/>
                  </a:lnTo>
                  <a:lnTo>
                    <a:pt y="0" x="1999"/>
                  </a:lnTo>
                  <a:lnTo>
                    <a:pt y="57" x="1872"/>
                  </a:lnTo>
                  <a:lnTo>
                    <a:pt y="110" x="1747"/>
                  </a:lnTo>
                  <a:lnTo>
                    <a:pt y="159" x="1624"/>
                  </a:lnTo>
                  <a:lnTo>
                    <a:pt y="204" x="1501"/>
                  </a:lnTo>
                  <a:lnTo>
                    <a:pt y="247" x="1379"/>
                  </a:lnTo>
                  <a:lnTo>
                    <a:pt y="285" x="1259"/>
                  </a:lnTo>
                  <a:lnTo>
                    <a:pt y="321" x="1141"/>
                  </a:lnTo>
                  <a:lnTo>
                    <a:pt y="355" x="1026"/>
                  </a:lnTo>
                  <a:lnTo>
                    <a:pt y="385" x="911"/>
                  </a:lnTo>
                  <a:lnTo>
                    <a:pt y="412" x="800"/>
                  </a:lnTo>
                  <a:lnTo>
                    <a:pt y="439" x="690"/>
                  </a:lnTo>
                  <a:lnTo>
                    <a:pt y="463" x="582"/>
                  </a:lnTo>
                  <a:lnTo>
                    <a:pt y="485" x="478"/>
                  </a:lnTo>
                  <a:lnTo>
                    <a:pt y="505" x="376"/>
                  </a:lnTo>
                  <a:lnTo>
                    <a:pt y="525" x="277"/>
                  </a:lnTo>
                  <a:lnTo>
                    <a:pt y="544" x="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13" name="Shape 5313"/>
            <p:cNvSpPr/>
            <p:nvPr/>
          </p:nvSpPr>
          <p:spPr>
            <a:xfrm>
              <a:off y="2876550" x="1203325"/>
              <a:ext cy="295275" cx="1373187"/>
            </a:xfrm>
            <a:custGeom>
              <a:pathLst>
                <a:path w="865" extrusionOk="0" h="186">
                  <a:moveTo>
                    <a:pt y="132" x="83"/>
                  </a:moveTo>
                  <a:lnTo>
                    <a:pt y="166" x="4"/>
                  </a:lnTo>
                  <a:lnTo>
                    <a:pt y="169" x="0"/>
                  </a:lnTo>
                  <a:lnTo>
                    <a:pt y="171" x="0"/>
                  </a:lnTo>
                  <a:lnTo>
                    <a:pt y="171" x="0"/>
                  </a:lnTo>
                  <a:lnTo>
                    <a:pt y="176" x="19"/>
                  </a:lnTo>
                  <a:lnTo>
                    <a:pt y="179" x="37"/>
                  </a:lnTo>
                  <a:lnTo>
                    <a:pt y="183" x="54"/>
                  </a:lnTo>
                  <a:lnTo>
                    <a:pt y="186" x="73"/>
                  </a:lnTo>
                  <a:lnTo>
                    <a:pt y="185" x="73"/>
                  </a:lnTo>
                  <a:lnTo>
                    <a:pt y="181" x="73"/>
                  </a:lnTo>
                  <a:lnTo>
                    <a:pt y="178" x="74"/>
                  </a:lnTo>
                  <a:lnTo>
                    <a:pt y="176" x="76"/>
                  </a:lnTo>
                  <a:lnTo>
                    <a:pt y="171" x="88"/>
                  </a:lnTo>
                  <a:lnTo>
                    <a:pt y="163" x="103"/>
                  </a:lnTo>
                  <a:lnTo>
                    <a:pt y="152" x="181"/>
                  </a:lnTo>
                  <a:lnTo>
                    <a:pt y="137" x="267"/>
                  </a:lnTo>
                  <a:lnTo>
                    <a:pt y="120" x="361"/>
                  </a:lnTo>
                  <a:lnTo>
                    <a:pt y="102" x="461"/>
                  </a:lnTo>
                  <a:lnTo>
                    <a:pt y="80" x="562"/>
                  </a:lnTo>
                  <a:lnTo>
                    <a:pt y="54" x="665"/>
                  </a:lnTo>
                  <a:lnTo>
                    <a:pt y="29" x="767"/>
                  </a:lnTo>
                  <a:lnTo>
                    <a:pt y="0" x="865"/>
                  </a:lnTo>
                  <a:lnTo>
                    <a:pt y="0" x="861"/>
                  </a:lnTo>
                  <a:lnTo>
                    <a:pt y="14" x="807"/>
                  </a:lnTo>
                  <a:lnTo>
                    <a:pt y="27" x="753"/>
                  </a:lnTo>
                  <a:lnTo>
                    <a:pt y="41" x="699"/>
                  </a:lnTo>
                  <a:lnTo>
                    <a:pt y="53" x="645"/>
                  </a:lnTo>
                  <a:lnTo>
                    <a:pt y="73" x="537"/>
                  </a:lnTo>
                  <a:lnTo>
                    <a:pt y="90" x="432"/>
                  </a:lnTo>
                  <a:lnTo>
                    <a:pt y="103" x="333"/>
                  </a:lnTo>
                  <a:lnTo>
                    <a:pt y="115" x="240"/>
                  </a:lnTo>
                  <a:lnTo>
                    <a:pt y="124" x="155"/>
                  </a:lnTo>
                  <a:lnTo>
                    <a:pt y="132" x="83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14" name="Shape 5314"/>
            <p:cNvSpPr/>
            <p:nvPr/>
          </p:nvSpPr>
          <p:spPr>
            <a:xfrm>
              <a:off y="3594100" x="2714625"/>
              <a:ext cy="860425" cx="2884486"/>
            </a:xfrm>
            <a:custGeom>
              <a:pathLst>
                <a:path w="1817" extrusionOk="0" h="542">
                  <a:moveTo>
                    <a:pt y="542" x="0"/>
                  </a:moveTo>
                  <a:lnTo>
                    <a:pt y="505" x="54"/>
                  </a:lnTo>
                  <a:lnTo>
                    <a:pt y="503" x="80"/>
                  </a:lnTo>
                  <a:lnTo>
                    <a:pt y="496" x="125"/>
                  </a:lnTo>
                  <a:lnTo>
                    <a:pt y="486" x="188"/>
                  </a:lnTo>
                  <a:lnTo>
                    <a:pt y="471" x="265"/>
                  </a:lnTo>
                  <a:lnTo>
                    <a:pt y="452" x="358"/>
                  </a:lnTo>
                  <a:lnTo>
                    <a:pt y="430" x="465"/>
                  </a:lnTo>
                  <a:lnTo>
                    <a:pt y="403" x="579"/>
                  </a:lnTo>
                  <a:lnTo>
                    <a:pt y="373" x="706"/>
                  </a:lnTo>
                  <a:lnTo>
                    <a:pt y="339" x="838"/>
                  </a:lnTo>
                  <a:lnTo>
                    <a:pt y="302" x="975"/>
                  </a:lnTo>
                  <a:lnTo>
                    <a:pt y="261" x="1116"/>
                  </a:lnTo>
                  <a:lnTo>
                    <a:pt y="216" x="1260"/>
                  </a:lnTo>
                  <a:lnTo>
                    <a:pt y="192" x="1333"/>
                  </a:lnTo>
                  <a:lnTo>
                    <a:pt y="167" x="1403"/>
                  </a:lnTo>
                  <a:lnTo>
                    <a:pt y="141" x="1474"/>
                  </a:lnTo>
                  <a:lnTo>
                    <a:pt y="114" x="1545"/>
                  </a:lnTo>
                  <a:lnTo>
                    <a:pt y="87" x="1614"/>
                  </a:lnTo>
                  <a:lnTo>
                    <a:pt y="59" x="1684"/>
                  </a:lnTo>
                  <a:lnTo>
                    <a:pt y="30" x="1751"/>
                  </a:lnTo>
                  <a:lnTo>
                    <a:pt y="0" x="1817"/>
                  </a:lnTo>
                  <a:lnTo>
                    <a:pt y="0" x="1817"/>
                  </a:lnTo>
                  <a:lnTo>
                    <a:pt y="55" x="1692"/>
                  </a:lnTo>
                  <a:lnTo>
                    <a:pt y="109" x="1567"/>
                  </a:lnTo>
                  <a:lnTo>
                    <a:pt y="158" x="1442"/>
                  </a:lnTo>
                  <a:lnTo>
                    <a:pt y="202" x="1321"/>
                  </a:lnTo>
                  <a:lnTo>
                    <a:pt y="245" x="1199"/>
                  </a:lnTo>
                  <a:lnTo>
                    <a:pt y="283" x="1079"/>
                  </a:lnTo>
                  <a:lnTo>
                    <a:pt y="319" x="961"/>
                  </a:lnTo>
                  <a:lnTo>
                    <a:pt y="353" x="845"/>
                  </a:lnTo>
                  <a:lnTo>
                    <a:pt y="383" x="731"/>
                  </a:lnTo>
                  <a:lnTo>
                    <a:pt y="410" x="620"/>
                  </a:lnTo>
                  <a:lnTo>
                    <a:pt y="437" x="510"/>
                  </a:lnTo>
                  <a:lnTo>
                    <a:pt y="461" x="402"/>
                  </a:lnTo>
                  <a:lnTo>
                    <a:pt y="483" x="298"/>
                  </a:lnTo>
                  <a:lnTo>
                    <a:pt y="503" x="196"/>
                  </a:lnTo>
                  <a:lnTo>
                    <a:pt y="523" x="97"/>
                  </a:lnTo>
                  <a:lnTo>
                    <a:pt y="54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15" name="Shape 5315"/>
            <p:cNvSpPr/>
            <p:nvPr/>
          </p:nvSpPr>
          <p:spPr>
            <a:xfrm>
              <a:off y="2876550" x="1335087"/>
              <a:ext cy="209550" cx="1235075"/>
            </a:xfrm>
            <a:custGeom>
              <a:pathLst>
                <a:path w="778" extrusionOk="0" h="132">
                  <a:moveTo>
                    <a:pt y="132" x="0"/>
                  </a:moveTo>
                  <a:lnTo>
                    <a:pt y="122" x="23"/>
                  </a:lnTo>
                  <a:lnTo>
                    <a:pt y="120" x="52"/>
                  </a:lnTo>
                  <a:lnTo>
                    <a:pt y="115" x="111"/>
                  </a:lnTo>
                  <a:lnTo>
                    <a:pt y="105" x="196"/>
                  </a:lnTo>
                  <a:lnTo>
                    <a:pt y="93" x="300"/>
                  </a:lnTo>
                  <a:lnTo>
                    <a:pt y="76" x="417"/>
                  </a:lnTo>
                  <a:lnTo>
                    <a:pt y="54" x="538"/>
                  </a:lnTo>
                  <a:lnTo>
                    <a:pt y="43" x="601"/>
                  </a:lnTo>
                  <a:lnTo>
                    <a:pt y="29" x="662"/>
                  </a:lnTo>
                  <a:lnTo>
                    <a:pt y="16" x="721"/>
                  </a:lnTo>
                  <a:lnTo>
                    <a:pt y="0" x="778"/>
                  </a:lnTo>
                  <a:lnTo>
                    <a:pt y="0" x="778"/>
                  </a:lnTo>
                  <a:lnTo>
                    <a:pt y="14" x="724"/>
                  </a:lnTo>
                  <a:lnTo>
                    <a:pt y="29" x="670"/>
                  </a:lnTo>
                  <a:lnTo>
                    <a:pt y="41" x="616"/>
                  </a:lnTo>
                  <a:lnTo>
                    <a:pt y="53" x="560"/>
                  </a:lnTo>
                  <a:lnTo>
                    <a:pt y="73" x="454"/>
                  </a:lnTo>
                  <a:lnTo>
                    <a:pt y="90" x="349"/>
                  </a:lnTo>
                  <a:lnTo>
                    <a:pt y="103" x="250"/>
                  </a:lnTo>
                  <a:lnTo>
                    <a:pt y="115" x="157"/>
                  </a:lnTo>
                  <a:lnTo>
                    <a:pt y="124" x="72"/>
                  </a:lnTo>
                  <a:lnTo>
                    <a:pt y="13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16" name="Shape 5316"/>
            <p:cNvSpPr/>
            <p:nvPr/>
          </p:nvSpPr>
          <p:spPr>
            <a:xfrm>
              <a:off y="3568700" x="3263900"/>
              <a:ext cy="896937" cx="2339975"/>
            </a:xfrm>
            <a:custGeom>
              <a:pathLst>
                <a:path w="1474" extrusionOk="0" h="565">
                  <a:moveTo>
                    <a:pt y="240" x="274"/>
                  </a:moveTo>
                  <a:lnTo>
                    <a:pt y="262" x="269"/>
                  </a:lnTo>
                  <a:lnTo>
                    <a:pt y="284" x="261"/>
                  </a:lnTo>
                  <a:lnTo>
                    <a:pt y="308" x="249"/>
                  </a:lnTo>
                  <a:lnTo>
                    <a:pt y="332" x="233"/>
                  </a:lnTo>
                  <a:lnTo>
                    <a:pt y="355" x="218"/>
                  </a:lnTo>
                  <a:lnTo>
                    <a:pt y="379" x="200"/>
                  </a:lnTo>
                  <a:lnTo>
                    <a:pt y="401" x="181"/>
                  </a:lnTo>
                  <a:lnTo>
                    <a:pt y="424" x="159"/>
                  </a:lnTo>
                  <a:lnTo>
                    <a:pt y="467" x="117"/>
                  </a:lnTo>
                  <a:lnTo>
                    <a:pt y="506" x="75"/>
                  </a:lnTo>
                  <a:lnTo>
                    <a:pt y="539" x="34"/>
                  </a:lnTo>
                  <a:lnTo>
                    <a:pt y="565" x="0"/>
                  </a:lnTo>
                  <a:lnTo>
                    <a:pt y="539" x="83"/>
                  </a:lnTo>
                  <a:lnTo>
                    <a:pt y="512" x="171"/>
                  </a:lnTo>
                  <a:lnTo>
                    <a:pt y="484" x="262"/>
                  </a:lnTo>
                  <a:lnTo>
                    <a:pt y="452" x="355"/>
                  </a:lnTo>
                  <a:lnTo>
                    <a:pt y="419" x="450"/>
                  </a:lnTo>
                  <a:lnTo>
                    <a:pt y="384" x="546"/>
                  </a:lnTo>
                  <a:lnTo>
                    <a:pt y="348" x="644"/>
                  </a:lnTo>
                  <a:lnTo>
                    <a:pt y="313" x="742"/>
                  </a:lnTo>
                  <a:lnTo>
                    <a:pt y="276" x="840"/>
                  </a:lnTo>
                  <a:lnTo>
                    <a:pt y="237" x="938"/>
                  </a:lnTo>
                  <a:lnTo>
                    <a:pt y="198" x="1032"/>
                  </a:lnTo>
                  <a:lnTo>
                    <a:pt y="159" x="1127"/>
                  </a:lnTo>
                  <a:lnTo>
                    <a:pt y="120" x="1219"/>
                  </a:lnTo>
                  <a:lnTo>
                    <a:pt y="81" x="1307"/>
                  </a:lnTo>
                  <a:lnTo>
                    <a:pt y="43" x="1393"/>
                  </a:lnTo>
                  <a:lnTo>
                    <a:pt y="4" x="1474"/>
                  </a:lnTo>
                  <a:lnTo>
                    <a:pt y="0" x="1454"/>
                  </a:lnTo>
                  <a:lnTo>
                    <a:pt y="27" x="1378"/>
                  </a:lnTo>
                  <a:lnTo>
                    <a:pt y="53" x="1301"/>
                  </a:lnTo>
                  <a:lnTo>
                    <a:pt y="78" x="1223"/>
                  </a:lnTo>
                  <a:lnTo>
                    <a:pt y="102" x="1144"/>
                  </a:lnTo>
                  <a:lnTo>
                    <a:pt y="124" x="1064"/>
                  </a:lnTo>
                  <a:lnTo>
                    <a:pt y="144" x="983"/>
                  </a:lnTo>
                  <a:lnTo>
                    <a:pt y="163" x="904"/>
                  </a:lnTo>
                  <a:lnTo>
                    <a:pt y="179" x="826"/>
                  </a:lnTo>
                  <a:lnTo>
                    <a:pt y="195" x="748"/>
                  </a:lnTo>
                  <a:lnTo>
                    <a:pt y="208" x="672"/>
                  </a:lnTo>
                  <a:lnTo>
                    <a:pt y="218" x="598"/>
                  </a:lnTo>
                  <a:lnTo>
                    <a:pt y="228" x="527"/>
                  </a:lnTo>
                  <a:lnTo>
                    <a:pt y="234" x="458"/>
                  </a:lnTo>
                  <a:lnTo>
                    <a:pt y="239" x="394"/>
                  </a:lnTo>
                  <a:lnTo>
                    <a:pt y="240" x="331"/>
                  </a:lnTo>
                  <a:lnTo>
                    <a:pt y="240" x="274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17" name="Shape 5317"/>
            <p:cNvSpPr/>
            <p:nvPr/>
          </p:nvSpPr>
          <p:spPr>
            <a:xfrm>
              <a:off y="2868611" x="1631950"/>
              <a:ext cy="214311" cx="944561"/>
            </a:xfrm>
            <a:custGeom>
              <a:pathLst>
                <a:path w="595" extrusionOk="0" h="135">
                  <a:moveTo>
                    <a:pt y="49" x="156"/>
                  </a:moveTo>
                  <a:lnTo>
                    <a:pt y="63" x="140"/>
                  </a:lnTo>
                  <a:lnTo>
                    <a:pt y="76" x="122"/>
                  </a:lnTo>
                  <a:lnTo>
                    <a:pt y="88" x="102"/>
                  </a:lnTo>
                  <a:lnTo>
                    <a:pt y="100" x="80"/>
                  </a:lnTo>
                  <a:lnTo>
                    <a:pt y="120" x="36"/>
                  </a:lnTo>
                  <a:lnTo>
                    <a:pt y="135" x="0"/>
                  </a:lnTo>
                  <a:lnTo>
                    <a:pt y="124" x="66"/>
                  </a:lnTo>
                  <a:lnTo>
                    <a:pt y="110" x="139"/>
                  </a:lnTo>
                  <a:lnTo>
                    <a:pt y="95" x="215"/>
                  </a:lnTo>
                  <a:lnTo>
                    <a:pt y="78" x="292"/>
                  </a:lnTo>
                  <a:lnTo>
                    <a:pt y="59" x="372"/>
                  </a:lnTo>
                  <a:lnTo>
                    <a:pt y="41" x="449"/>
                  </a:lnTo>
                  <a:lnTo>
                    <a:pt y="22" x="524"/>
                  </a:lnTo>
                  <a:lnTo>
                    <a:pt y="2" x="595"/>
                  </a:lnTo>
                  <a:lnTo>
                    <a:pt y="0" x="590"/>
                  </a:lnTo>
                  <a:lnTo>
                    <a:pt y="14" x="529"/>
                  </a:lnTo>
                  <a:lnTo>
                    <a:pt y="24" x="466"/>
                  </a:lnTo>
                  <a:lnTo>
                    <a:pt y="34" x="405"/>
                  </a:lnTo>
                  <a:lnTo>
                    <a:pt y="43" x="346"/>
                  </a:lnTo>
                  <a:lnTo>
                    <a:pt y="48" x="289"/>
                  </a:lnTo>
                  <a:lnTo>
                    <a:pt y="51" x="238"/>
                  </a:lnTo>
                  <a:lnTo>
                    <a:pt y="53" x="193"/>
                  </a:lnTo>
                  <a:lnTo>
                    <a:pt y="49" x="156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18" name="Shape 5318"/>
            <p:cNvSpPr/>
            <p:nvPr/>
          </p:nvSpPr>
          <p:spPr>
            <a:xfrm>
              <a:off y="3575050" x="3302000"/>
              <a:ext cy="930275" cx="2335211"/>
            </a:xfrm>
            <a:custGeom>
              <a:pathLst>
                <a:path w="1471" extrusionOk="0" h="586">
                  <a:moveTo>
                    <a:pt y="262" x="275"/>
                  </a:moveTo>
                  <a:lnTo>
                    <a:pt y="284" x="269"/>
                  </a:lnTo>
                  <a:lnTo>
                    <a:pt y="306" x="260"/>
                  </a:lnTo>
                  <a:lnTo>
                    <a:pt y="329" x="248"/>
                  </a:lnTo>
                  <a:lnTo>
                    <a:pt y="353" x="235"/>
                  </a:lnTo>
                  <a:lnTo>
                    <a:pt y="377" x="218"/>
                  </a:lnTo>
                  <a:lnTo>
                    <a:pt y="400" x="199"/>
                  </a:lnTo>
                  <a:lnTo>
                    <a:pt y="422" x="181"/>
                  </a:lnTo>
                  <a:lnTo>
                    <a:pt y="446" x="161"/>
                  </a:lnTo>
                  <a:lnTo>
                    <a:pt y="488" x="117"/>
                  </a:lnTo>
                  <a:lnTo>
                    <a:pt y="527" x="74"/>
                  </a:lnTo>
                  <a:lnTo>
                    <a:pt y="561" x="34"/>
                  </a:lnTo>
                  <a:lnTo>
                    <a:pt y="586" x="0"/>
                  </a:lnTo>
                  <a:lnTo>
                    <a:pt y="561" x="85"/>
                  </a:lnTo>
                  <a:lnTo>
                    <a:pt y="534" x="171"/>
                  </a:lnTo>
                  <a:lnTo>
                    <a:pt y="503" x="262"/>
                  </a:lnTo>
                  <a:lnTo>
                    <a:pt y="470" x="355"/>
                  </a:lnTo>
                  <a:lnTo>
                    <a:pt y="436" x="449"/>
                  </a:lnTo>
                  <a:lnTo>
                    <a:pt y="400" x="545"/>
                  </a:lnTo>
                  <a:lnTo>
                    <a:pt y="361" x="642"/>
                  </a:lnTo>
                  <a:lnTo>
                    <a:pt y="324" x="740"/>
                  </a:lnTo>
                  <a:lnTo>
                    <a:pt y="284" x="836"/>
                  </a:lnTo>
                  <a:lnTo>
                    <a:pt y="245" x="934"/>
                  </a:lnTo>
                  <a:lnTo>
                    <a:pt y="204" x="1028"/>
                  </a:lnTo>
                  <a:lnTo>
                    <a:pt y="164" x="1123"/>
                  </a:lnTo>
                  <a:lnTo>
                    <a:pt y="123" x="1214"/>
                  </a:lnTo>
                  <a:lnTo>
                    <a:pt y="83" x="1304"/>
                  </a:lnTo>
                  <a:lnTo>
                    <a:pt y="44" x="1388"/>
                  </a:lnTo>
                  <a:lnTo>
                    <a:pt y="5" x="1471"/>
                  </a:lnTo>
                  <a:lnTo>
                    <a:pt y="0" x="1449"/>
                  </a:lnTo>
                  <a:lnTo>
                    <a:pt y="27" x="1373"/>
                  </a:lnTo>
                  <a:lnTo>
                    <a:pt y="54" x="1297"/>
                  </a:lnTo>
                  <a:lnTo>
                    <a:pt y="81" x="1217"/>
                  </a:lnTo>
                  <a:lnTo>
                    <a:pt y="104" x="1140"/>
                  </a:lnTo>
                  <a:lnTo>
                    <a:pt y="128" x="1059"/>
                  </a:lnTo>
                  <a:lnTo>
                    <a:pt y="150" x="979"/>
                  </a:lnTo>
                  <a:lnTo>
                    <a:pt y="172" x="902"/>
                  </a:lnTo>
                  <a:lnTo>
                    <a:pt y="191" x="822"/>
                  </a:lnTo>
                  <a:lnTo>
                    <a:pt y="208" x="746"/>
                  </a:lnTo>
                  <a:lnTo>
                    <a:pt y="223" x="670"/>
                  </a:lnTo>
                  <a:lnTo>
                    <a:pt y="235" x="598"/>
                  </a:lnTo>
                  <a:lnTo>
                    <a:pt y="246" x="527"/>
                  </a:lnTo>
                  <a:lnTo>
                    <a:pt y="253" x="458"/>
                  </a:lnTo>
                  <a:lnTo>
                    <a:pt y="260" x="394"/>
                  </a:lnTo>
                  <a:lnTo>
                    <a:pt y="262" x="333"/>
                  </a:lnTo>
                  <a:lnTo>
                    <a:pt y="262" x="27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19" name="Shape 5319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5" x="32"/>
                  </a:lnTo>
                  <a:lnTo>
                    <a:pt y="12" x="67"/>
                  </a:lnTo>
                  <a:lnTo>
                    <a:pt y="18" x="106"/>
                  </a:lnTo>
                  <a:lnTo>
                    <a:pt y="27" x="153"/>
                  </a:lnTo>
                  <a:lnTo>
                    <a:pt y="35" x="206"/>
                  </a:lnTo>
                  <a:lnTo>
                    <a:pt y="44" x="268"/>
                  </a:lnTo>
                  <a:lnTo>
                    <a:pt y="54" x="339"/>
                  </a:lnTo>
                  <a:lnTo>
                    <a:pt y="62" x="420"/>
                  </a:lnTo>
                  <a:lnTo>
                    <a:pt y="64" x="439"/>
                  </a:lnTo>
                  <a:lnTo>
                    <a:pt y="64" x="459"/>
                  </a:lnTo>
                  <a:lnTo>
                    <a:pt y="64" x="476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20" name="Shape 5320"/>
            <p:cNvSpPr/>
            <p:nvPr/>
          </p:nvSpPr>
          <p:spPr>
            <a:xfrm>
              <a:off y="2871786" x="1646236"/>
              <a:ext cy="228600" cx="938211"/>
            </a:xfrm>
            <a:custGeom>
              <a:pathLst>
                <a:path w="591" extrusionOk="0" h="144">
                  <a:moveTo>
                    <a:pt y="54" x="153"/>
                  </a:moveTo>
                  <a:lnTo>
                    <a:pt y="68" x="138"/>
                  </a:lnTo>
                  <a:lnTo>
                    <a:pt y="79" x="120"/>
                  </a:lnTo>
                  <a:lnTo>
                    <a:pt y="93" x="99"/>
                  </a:lnTo>
                  <a:lnTo>
                    <a:pt y="106" x="79"/>
                  </a:lnTo>
                  <a:lnTo>
                    <a:pt y="128" x="35"/>
                  </a:lnTo>
                  <a:lnTo>
                    <a:pt y="144" x="0"/>
                  </a:lnTo>
                  <a:lnTo>
                    <a:pt y="132" x="66"/>
                  </a:lnTo>
                  <a:lnTo>
                    <a:pt y="117" x="136"/>
                  </a:lnTo>
                  <a:lnTo>
                    <a:pt y="100" x="212"/>
                  </a:lnTo>
                  <a:lnTo>
                    <a:pt y="81" x="290"/>
                  </a:lnTo>
                  <a:lnTo>
                    <a:pt y="62" x="368"/>
                  </a:lnTo>
                  <a:lnTo>
                    <a:pt y="42" x="445"/>
                  </a:lnTo>
                  <a:lnTo>
                    <a:pt y="22" x="520"/>
                  </a:lnTo>
                  <a:lnTo>
                    <a:pt y="2" x="591"/>
                  </a:lnTo>
                  <a:lnTo>
                    <a:pt y="0" x="586"/>
                  </a:lnTo>
                  <a:lnTo>
                    <a:pt y="13" x="525"/>
                  </a:lnTo>
                  <a:lnTo>
                    <a:pt y="25" x="462"/>
                  </a:lnTo>
                  <a:lnTo>
                    <a:pt y="35" x="402"/>
                  </a:lnTo>
                  <a:lnTo>
                    <a:pt y="44" x="342"/>
                  </a:lnTo>
                  <a:lnTo>
                    <a:pt y="51" x="287"/>
                  </a:lnTo>
                  <a:lnTo>
                    <a:pt y="54" x="236"/>
                  </a:lnTo>
                  <a:lnTo>
                    <a:pt y="56" x="190"/>
                  </a:lnTo>
                  <a:lnTo>
                    <a:pt y="54" x="15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21" name="Shape 5321"/>
            <p:cNvSpPr/>
            <p:nvPr/>
          </p:nvSpPr>
          <p:spPr>
            <a:xfrm>
              <a:off y="3579812" x="3328987"/>
              <a:ext cy="949325" cx="2327275"/>
            </a:xfrm>
            <a:custGeom>
              <a:pathLst>
                <a:path w="1466" extrusionOk="0" h="598">
                  <a:moveTo>
                    <a:pt y="272" x="275"/>
                  </a:moveTo>
                  <a:lnTo>
                    <a:pt y="294" x="270"/>
                  </a:lnTo>
                  <a:lnTo>
                    <a:pt y="318" x="260"/>
                  </a:lnTo>
                  <a:lnTo>
                    <a:pt y="340" x="248"/>
                  </a:lnTo>
                  <a:lnTo>
                    <a:pt y="363" x="235"/>
                  </a:lnTo>
                  <a:lnTo>
                    <a:pt y="387" x="218"/>
                  </a:lnTo>
                  <a:lnTo>
                    <a:pt y="411" x="201"/>
                  </a:lnTo>
                  <a:lnTo>
                    <a:pt y="434" x="181"/>
                  </a:lnTo>
                  <a:lnTo>
                    <a:pt y="456" x="160"/>
                  </a:lnTo>
                  <a:lnTo>
                    <a:pt y="500" x="118"/>
                  </a:lnTo>
                  <a:lnTo>
                    <a:pt y="539" x="74"/>
                  </a:lnTo>
                  <a:lnTo>
                    <a:pt y="571" x="35"/>
                  </a:lnTo>
                  <a:lnTo>
                    <a:pt y="598" x="0"/>
                  </a:lnTo>
                  <a:lnTo>
                    <a:pt y="573" x="84"/>
                  </a:lnTo>
                  <a:lnTo>
                    <a:pt y="544" x="171"/>
                  </a:lnTo>
                  <a:lnTo>
                    <a:pt y="512" x="262"/>
                  </a:lnTo>
                  <a:lnTo>
                    <a:pt y="480" x="355"/>
                  </a:lnTo>
                  <a:lnTo>
                    <a:pt y="445" x="447"/>
                  </a:lnTo>
                  <a:lnTo>
                    <a:pt y="407" x="544"/>
                  </a:lnTo>
                  <a:lnTo>
                    <a:pt y="368" x="640"/>
                  </a:lnTo>
                  <a:lnTo>
                    <a:pt y="330" x="738"/>
                  </a:lnTo>
                  <a:lnTo>
                    <a:pt y="289" x="834"/>
                  </a:lnTo>
                  <a:lnTo>
                    <a:pt y="247" x="930"/>
                  </a:lnTo>
                  <a:lnTo>
                    <a:pt y="206" x="1025"/>
                  </a:lnTo>
                  <a:lnTo>
                    <a:pt y="164" x="1119"/>
                  </a:lnTo>
                  <a:lnTo>
                    <a:pt y="123" x="1211"/>
                  </a:lnTo>
                  <a:lnTo>
                    <a:pt y="83" x="1298"/>
                  </a:lnTo>
                  <a:lnTo>
                    <a:pt y="42" x="1384"/>
                  </a:lnTo>
                  <a:lnTo>
                    <a:pt y="3" x="1466"/>
                  </a:lnTo>
                  <a:lnTo>
                    <a:pt y="0" x="1444"/>
                  </a:lnTo>
                  <a:lnTo>
                    <a:pt y="27" x="1369"/>
                  </a:lnTo>
                  <a:lnTo>
                    <a:pt y="54" x="1292"/>
                  </a:lnTo>
                  <a:lnTo>
                    <a:pt y="81" x="1214"/>
                  </a:lnTo>
                  <a:lnTo>
                    <a:pt y="107" x="1135"/>
                  </a:lnTo>
                  <a:lnTo>
                    <a:pt y="130" x="1057"/>
                  </a:lnTo>
                  <a:lnTo>
                    <a:pt y="154" x="978"/>
                  </a:lnTo>
                  <a:lnTo>
                    <a:pt y="176" x="898"/>
                  </a:lnTo>
                  <a:lnTo>
                    <a:pt y="196" x="821"/>
                  </a:lnTo>
                  <a:lnTo>
                    <a:pt y="215" x="745"/>
                  </a:lnTo>
                  <a:lnTo>
                    <a:pt y="230" x="670"/>
                  </a:lnTo>
                  <a:lnTo>
                    <a:pt y="243" x="596"/>
                  </a:lnTo>
                  <a:lnTo>
                    <a:pt y="255" x="527"/>
                  </a:lnTo>
                  <a:lnTo>
                    <a:pt y="264" x="458"/>
                  </a:lnTo>
                  <a:lnTo>
                    <a:pt y="270" x="393"/>
                  </a:lnTo>
                  <a:lnTo>
                    <a:pt y="272" x="333"/>
                  </a:lnTo>
                  <a:lnTo>
                    <a:pt y="272" x="27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22" name="Shape 5322"/>
            <p:cNvSpPr/>
            <p:nvPr/>
          </p:nvSpPr>
          <p:spPr>
            <a:xfrm>
              <a:off y="2871786" x="1635125"/>
              <a:ext cy="244475" cx="954086"/>
            </a:xfrm>
            <a:custGeom>
              <a:pathLst>
                <a:path w="601" extrusionOk="0" h="154">
                  <a:moveTo>
                    <a:pt y="61" x="165"/>
                  </a:moveTo>
                  <a:lnTo>
                    <a:pt y="74" x="150"/>
                  </a:lnTo>
                  <a:lnTo>
                    <a:pt y="88" x="130"/>
                  </a:lnTo>
                  <a:lnTo>
                    <a:pt y="101" x="108"/>
                  </a:lnTo>
                  <a:lnTo>
                    <a:pt y="113" x="84"/>
                  </a:lnTo>
                  <a:lnTo>
                    <a:pt y="137" x="39"/>
                  </a:lnTo>
                  <a:lnTo>
                    <a:pt y="154" x="0"/>
                  </a:lnTo>
                  <a:lnTo>
                    <a:pt y="140" x="67"/>
                  </a:lnTo>
                  <a:lnTo>
                    <a:pt y="125" x="140"/>
                  </a:lnTo>
                  <a:lnTo>
                    <a:pt y="106" x="216"/>
                  </a:lnTo>
                  <a:lnTo>
                    <a:pt y="86" x="295"/>
                  </a:lnTo>
                  <a:lnTo>
                    <a:pt y="66" x="375"/>
                  </a:lnTo>
                  <a:lnTo>
                    <a:pt y="44" x="454"/>
                  </a:lnTo>
                  <a:lnTo>
                    <a:pt y="22" x="530"/>
                  </a:lnTo>
                  <a:lnTo>
                    <a:pt y="2" x="601"/>
                  </a:lnTo>
                  <a:lnTo>
                    <a:pt y="0" x="596"/>
                  </a:lnTo>
                  <a:lnTo>
                    <a:pt y="13" x="535"/>
                  </a:lnTo>
                  <a:lnTo>
                    <a:pt y="27" x="473"/>
                  </a:lnTo>
                  <a:lnTo>
                    <a:pt y="39" x="412"/>
                  </a:lnTo>
                  <a:lnTo>
                    <a:pt y="47" x="353"/>
                  </a:lnTo>
                  <a:lnTo>
                    <a:pt y="56" x="299"/>
                  </a:lnTo>
                  <a:lnTo>
                    <a:pt y="61" x="246"/>
                  </a:lnTo>
                  <a:lnTo>
                    <a:pt y="62" x="203"/>
                  </a:lnTo>
                  <a:lnTo>
                    <a:pt y="61" x="16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23" name="Shape 5323"/>
            <p:cNvSpPr/>
            <p:nvPr/>
          </p:nvSpPr>
          <p:spPr>
            <a:xfrm>
              <a:off y="3625850" x="2706686"/>
              <a:ext cy="1128712" cx="1517650"/>
            </a:xfrm>
            <a:custGeom>
              <a:pathLst>
                <a:path w="956" extrusionOk="0" h="711">
                  <a:moveTo>
                    <a:pt y="711" x="9"/>
                  </a:moveTo>
                  <a:lnTo>
                    <a:pt y="701" x="5"/>
                  </a:lnTo>
                  <a:lnTo>
                    <a:pt y="689" x="2"/>
                  </a:lnTo>
                  <a:lnTo>
                    <a:pt y="679" x="0"/>
                  </a:lnTo>
                  <a:lnTo>
                    <a:pt y="669" x="0"/>
                  </a:lnTo>
                  <a:lnTo>
                    <a:pt y="657" x="2"/>
                  </a:lnTo>
                  <a:lnTo>
                    <a:pt y="647" x="7"/>
                  </a:lnTo>
                  <a:lnTo>
                    <a:pt y="637" x="14"/>
                  </a:lnTo>
                  <a:lnTo>
                    <a:pt y="628" x="24"/>
                  </a:lnTo>
                  <a:lnTo>
                    <a:pt y="12" x="956"/>
                  </a:lnTo>
                  <a:lnTo>
                    <a:pt y="0" x="782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24" name="Shape 5324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25" name="Shape 5325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26" name="Shape 5326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27" name="Shape 5327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28" name="Shape 5328"/>
            <p:cNvSpPr/>
            <p:nvPr/>
          </p:nvSpPr>
          <p:spPr>
            <a:xfrm>
              <a:off y="2786061" x="1319212"/>
              <a:ext cy="388937" cx="896937"/>
            </a:xfrm>
            <a:custGeom>
              <a:pathLst>
                <a:path w="565" extrusionOk="0" h="245">
                  <a:moveTo>
                    <a:pt y="0" x="565"/>
                  </a:moveTo>
                  <a:lnTo>
                    <a:pt y="231" x="6"/>
                  </a:lnTo>
                  <a:lnTo>
                    <a:pt y="235" x="3"/>
                  </a:lnTo>
                  <a:lnTo>
                    <a:pt y="238" x="1"/>
                  </a:lnTo>
                  <a:lnTo>
                    <a:pt y="242" x="0"/>
                  </a:lnTo>
                  <a:lnTo>
                    <a:pt y="245" x="1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29" name="Shape 5329"/>
            <p:cNvSpPr/>
            <p:nvPr/>
          </p:nvSpPr>
          <p:spPr>
            <a:xfrm>
              <a:off y="2174875" x="1908175"/>
              <a:ext cy="385761" cx="228600"/>
            </a:xfrm>
            <a:custGeom>
              <a:pathLst>
                <a:path w="144" extrusionOk="0" h="243">
                  <a:moveTo>
                    <a:pt y="0" x="0"/>
                  </a:moveTo>
                  <a:lnTo>
                    <a:pt y="211" x="4"/>
                  </a:lnTo>
                  <a:lnTo>
                    <a:pt y="243" x="140"/>
                  </a:lnTo>
                  <a:lnTo>
                    <a:pt y="180" x="144"/>
                  </a:lnTo>
                  <a:lnTo>
                    <a:pt y="103" x="127"/>
                  </a:lnTo>
                  <a:lnTo>
                    <a:pt y="37" x="101"/>
                  </a:lnTo>
                  <a:lnTo>
                    <a:pt y="28" x="95"/>
                  </a:lnTo>
                  <a:lnTo>
                    <a:pt y="20" x="73"/>
                  </a:lnTo>
                  <a:lnTo>
                    <a:pt y="11" x="49"/>
                  </a:lnTo>
                  <a:lnTo>
                    <a:pt y="5" x="2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30" name="Shape 5330"/>
            <p:cNvSpPr/>
            <p:nvPr/>
          </p:nvSpPr>
          <p:spPr>
            <a:xfrm>
              <a:off y="2136775" x="2000250"/>
              <a:ext cy="1512886" cx="5308600"/>
            </a:xfrm>
            <a:custGeom>
              <a:pathLst>
                <a:path w="3344" extrusionOk="0" h="953">
                  <a:moveTo>
                    <a:pt y="953" x="3344"/>
                  </a:moveTo>
                  <a:lnTo>
                    <a:pt y="946" x="3343"/>
                  </a:lnTo>
                  <a:lnTo>
                    <a:pt y="943" x="3304"/>
                  </a:lnTo>
                  <a:lnTo>
                    <a:pt y="945" x="3272"/>
                  </a:lnTo>
                  <a:lnTo>
                    <a:pt y="941" x="3228"/>
                  </a:lnTo>
                  <a:lnTo>
                    <a:pt y="936" x="3175"/>
                  </a:lnTo>
                  <a:lnTo>
                    <a:pt y="929" x="3115"/>
                  </a:lnTo>
                  <a:lnTo>
                    <a:pt y="923" x="3050"/>
                  </a:lnTo>
                  <a:lnTo>
                    <a:pt y="912" x="2985"/>
                  </a:lnTo>
                  <a:lnTo>
                    <a:pt y="904" x="2919"/>
                  </a:lnTo>
                  <a:lnTo>
                    <a:pt y="896" x="2856"/>
                  </a:lnTo>
                  <a:lnTo>
                    <a:pt y="863" x="2698"/>
                  </a:lnTo>
                  <a:lnTo>
                    <a:pt y="833" x="2542"/>
                  </a:lnTo>
                  <a:lnTo>
                    <a:pt y="801" x="2389"/>
                  </a:lnTo>
                  <a:lnTo>
                    <a:pt y="769" x="2237"/>
                  </a:lnTo>
                  <a:lnTo>
                    <a:pt y="737" x="2086"/>
                  </a:lnTo>
                  <a:lnTo>
                    <a:pt y="703" x="1938"/>
                  </a:lnTo>
                  <a:lnTo>
                    <a:pt y="671" x="1791"/>
                  </a:lnTo>
                  <a:lnTo>
                    <a:pt y="639" x="1644"/>
                  </a:lnTo>
                  <a:lnTo>
                    <a:pt y="605" x="1499"/>
                  </a:lnTo>
                  <a:lnTo>
                    <a:pt y="573" x="1354"/>
                  </a:lnTo>
                  <a:lnTo>
                    <a:pt y="539" x="1210"/>
                  </a:lnTo>
                  <a:lnTo>
                    <a:pt y="505" x="1067"/>
                  </a:lnTo>
                  <a:lnTo>
                    <a:pt y="471" x="923"/>
                  </a:lnTo>
                  <a:lnTo>
                    <a:pt y="439" x="778"/>
                  </a:lnTo>
                  <a:lnTo>
                    <a:pt y="406" x="634"/>
                  </a:lnTo>
                  <a:lnTo>
                    <a:pt y="372" x="489"/>
                  </a:lnTo>
                  <a:lnTo>
                    <a:pt y="367" x="467"/>
                  </a:lnTo>
                  <a:lnTo>
                    <a:pt y="360" x="447"/>
                  </a:lnTo>
                  <a:lnTo>
                    <a:pt y="353" x="427"/>
                  </a:lnTo>
                  <a:lnTo>
                    <a:pt y="346" x="408"/>
                  </a:lnTo>
                  <a:lnTo>
                    <a:pt y="336" x="391"/>
                  </a:lnTo>
                  <a:lnTo>
                    <a:pt y="328" x="374"/>
                  </a:lnTo>
                  <a:lnTo>
                    <a:pt y="318" x="359"/>
                  </a:lnTo>
                  <a:lnTo>
                    <a:pt y="306" x="344"/>
                  </a:lnTo>
                  <a:lnTo>
                    <a:pt y="282" x="315"/>
                  </a:lnTo>
                  <a:lnTo>
                    <a:pt y="257" x="290"/>
                  </a:lnTo>
                  <a:lnTo>
                    <a:pt y="230" x="265"/>
                  </a:lnTo>
                  <a:lnTo>
                    <a:pt y="201" x="241"/>
                  </a:lnTo>
                  <a:lnTo>
                    <a:pt y="172" x="217"/>
                  </a:lnTo>
                  <a:lnTo>
                    <a:pt y="144" x="194"/>
                  </a:lnTo>
                  <a:lnTo>
                    <a:pt y="115" x="168"/>
                  </a:lnTo>
                  <a:lnTo>
                    <a:pt y="88" x="141"/>
                  </a:lnTo>
                  <a:lnTo>
                    <a:pt y="76" x="126"/>
                  </a:lnTo>
                  <a:lnTo>
                    <a:pt y="62" x="111"/>
                  </a:lnTo>
                  <a:lnTo>
                    <a:pt y="51" x="96"/>
                  </a:lnTo>
                  <a:lnTo>
                    <a:pt y="39" x="79"/>
                  </a:lnTo>
                  <a:lnTo>
                    <a:pt y="29" x="60"/>
                  </a:lnTo>
                  <a:lnTo>
                    <a:pt y="19" x="42"/>
                  </a:lnTo>
                  <a:lnTo>
                    <a:pt y="8" x="22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59"/>
                  </a:lnTo>
                  <a:lnTo>
                    <a:pt y="142" x="65"/>
                  </a:lnTo>
                  <a:lnTo>
                    <a:pt y="164" x="70"/>
                  </a:lnTo>
                  <a:lnTo>
                    <a:pt y="184" x="74"/>
                  </a:lnTo>
                  <a:lnTo>
                    <a:pt y="203" x="77"/>
                  </a:lnTo>
                  <a:lnTo>
                    <a:pt y="221" x="77"/>
                  </a:lnTo>
                  <a:lnTo>
                    <a:pt y="240" x="79"/>
                  </a:lnTo>
                  <a:lnTo>
                    <a:pt y="257" x="77"/>
                  </a:lnTo>
                  <a:lnTo>
                    <a:pt y="289" x="74"/>
                  </a:lnTo>
                  <a:lnTo>
                    <a:pt y="316" x="69"/>
                  </a:lnTo>
                  <a:lnTo>
                    <a:pt y="355" x="243"/>
                  </a:lnTo>
                  <a:lnTo>
                    <a:pt y="392" x="420"/>
                  </a:lnTo>
                  <a:lnTo>
                    <a:pt y="431" x="597"/>
                  </a:lnTo>
                  <a:lnTo>
                    <a:pt y="470" x="775"/>
                  </a:lnTo>
                  <a:lnTo>
                    <a:pt y="509" x="954"/>
                  </a:lnTo>
                  <a:lnTo>
                    <a:pt y="546" x="1132"/>
                  </a:lnTo>
                  <a:lnTo>
                    <a:pt y="585" x="1311"/>
                  </a:lnTo>
                  <a:lnTo>
                    <a:pt y="622" x="1489"/>
                  </a:lnTo>
                  <a:lnTo>
                    <a:pt y="659" x="1664"/>
                  </a:lnTo>
                  <a:lnTo>
                    <a:pt y="696" x="1840"/>
                  </a:lnTo>
                  <a:lnTo>
                    <a:pt y="732" x="2012"/>
                  </a:lnTo>
                  <a:lnTo>
                    <a:pt y="765" x="2183"/>
                  </a:lnTo>
                  <a:lnTo>
                    <a:pt y="799" x="2350"/>
                  </a:lnTo>
                  <a:lnTo>
                    <a:pt y="833" x="2514"/>
                  </a:lnTo>
                  <a:lnTo>
                    <a:pt y="865" x="2674"/>
                  </a:lnTo>
                  <a:lnTo>
                    <a:pt y="896" x="2831"/>
                  </a:lnTo>
                  <a:lnTo>
                    <a:pt y="904" x="2899"/>
                  </a:lnTo>
                  <a:lnTo>
                    <a:pt y="914" x="2968"/>
                  </a:lnTo>
                  <a:lnTo>
                    <a:pt y="924" x="3034"/>
                  </a:lnTo>
                  <a:lnTo>
                    <a:pt y="933" x="3099"/>
                  </a:lnTo>
                  <a:lnTo>
                    <a:pt y="941" x="3162"/>
                  </a:lnTo>
                  <a:lnTo>
                    <a:pt y="948" x="3219"/>
                  </a:lnTo>
                  <a:lnTo>
                    <a:pt y="953" x="3270"/>
                  </a:lnTo>
                  <a:lnTo>
                    <a:pt y="953" x="3314"/>
                  </a:lnTo>
                  <a:lnTo>
                    <a:pt y="953" x="334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31" name="Shape 5331"/>
            <p:cNvSpPr/>
            <p:nvPr/>
          </p:nvSpPr>
          <p:spPr>
            <a:xfrm>
              <a:off y="2619375" x="1916111"/>
              <a:ext cy="1084261" cx="5400675"/>
            </a:xfrm>
            <a:custGeom>
              <a:pathLst>
                <a:path w="3402" extrusionOk="0" h="683">
                  <a:moveTo>
                    <a:pt y="676" x="3402"/>
                  </a:moveTo>
                  <a:lnTo>
                    <a:pt y="668" x="3399"/>
                  </a:lnTo>
                  <a:lnTo>
                    <a:pt y="673" x="3338"/>
                  </a:lnTo>
                  <a:lnTo>
                    <a:pt y="673" x="3325"/>
                  </a:lnTo>
                  <a:lnTo>
                    <a:pt y="673" x="3309"/>
                  </a:lnTo>
                  <a:lnTo>
                    <a:pt y="671" x="3291"/>
                  </a:lnTo>
                  <a:lnTo>
                    <a:pt y="668" x="3271"/>
                  </a:lnTo>
                  <a:lnTo>
                    <a:pt y="661" x="3225"/>
                  </a:lnTo>
                  <a:lnTo>
                    <a:pt y="649" x="3174"/>
                  </a:lnTo>
                  <a:lnTo>
                    <a:pt y="637" x="3119"/>
                  </a:lnTo>
                  <a:lnTo>
                    <a:pt y="625" x="3060"/>
                  </a:lnTo>
                  <a:lnTo>
                    <a:pt y="614" x="2999"/>
                  </a:lnTo>
                  <a:lnTo>
                    <a:pt y="605" x="2938"/>
                  </a:lnTo>
                  <a:lnTo>
                    <a:pt y="570" x="2762"/>
                  </a:lnTo>
                  <a:lnTo>
                    <a:pt y="536" x="2582"/>
                  </a:lnTo>
                  <a:lnTo>
                    <a:pt y="499" x="2401"/>
                  </a:lnTo>
                  <a:lnTo>
                    <a:pt y="463" x="2215"/>
                  </a:lnTo>
                  <a:lnTo>
                    <a:pt y="426" x="2030"/>
                  </a:lnTo>
                  <a:lnTo>
                    <a:pt y="389" x="1842"/>
                  </a:lnTo>
                  <a:lnTo>
                    <a:pt y="352" x="1655"/>
                  </a:lnTo>
                  <a:lnTo>
                    <a:pt y="313" x="1467"/>
                  </a:lnTo>
                  <a:lnTo>
                    <a:pt y="274" x="1278"/>
                  </a:lnTo>
                  <a:lnTo>
                    <a:pt y="235" x="1091"/>
                  </a:lnTo>
                  <a:lnTo>
                    <a:pt y="196" x="904"/>
                  </a:lnTo>
                  <a:lnTo>
                    <a:pt y="157" x="718"/>
                  </a:lnTo>
                  <a:lnTo>
                    <a:pt y="118" x="535"/>
                  </a:lnTo>
                  <a:lnTo>
                    <a:pt y="80" x="353"/>
                  </a:lnTo>
                  <a:lnTo>
                    <a:pt y="39" x="176"/>
                  </a:lnTo>
                  <a:lnTo>
                    <a:pt y="0" x="0"/>
                  </a:lnTo>
                  <a:lnTo>
                    <a:pt y="34" x="0"/>
                  </a:lnTo>
                  <a:lnTo>
                    <a:pt y="71" x="178"/>
                  </a:lnTo>
                  <a:lnTo>
                    <a:pt y="110" x="362"/>
                  </a:lnTo>
                  <a:lnTo>
                    <a:pt y="149" x="551"/>
                  </a:lnTo>
                  <a:lnTo>
                    <a:pt y="188" x="745"/>
                  </a:lnTo>
                  <a:lnTo>
                    <a:pt y="228" x="941"/>
                  </a:lnTo>
                  <a:lnTo>
                    <a:pt y="267" x="1140"/>
                  </a:lnTo>
                  <a:lnTo>
                    <a:pt y="306" x="1339"/>
                  </a:lnTo>
                  <a:lnTo>
                    <a:pt y="345" x="1538"/>
                  </a:lnTo>
                  <a:lnTo>
                    <a:pt y="382" x="1736"/>
                  </a:lnTo>
                  <a:lnTo>
                    <a:pt y="421" x="1932"/>
                  </a:lnTo>
                  <a:lnTo>
                    <a:pt y="456" x="2124"/>
                  </a:lnTo>
                  <a:lnTo>
                    <a:pt y="492" x="2312"/>
                  </a:lnTo>
                  <a:lnTo>
                    <a:pt y="527" x="2496"/>
                  </a:lnTo>
                  <a:lnTo>
                    <a:pt y="561" x="2671"/>
                  </a:lnTo>
                  <a:lnTo>
                    <a:pt y="592" x="2838"/>
                  </a:lnTo>
                  <a:lnTo>
                    <a:pt y="622" x="2999"/>
                  </a:lnTo>
                  <a:lnTo>
                    <a:pt y="636" x="3056"/>
                  </a:lnTo>
                  <a:lnTo>
                    <a:pt y="646" x="3103"/>
                  </a:lnTo>
                  <a:lnTo>
                    <a:pt y="656" x="3146"/>
                  </a:lnTo>
                  <a:lnTo>
                    <a:pt y="666" x="3183"/>
                  </a:lnTo>
                  <a:lnTo>
                    <a:pt y="673" x="3218"/>
                  </a:lnTo>
                  <a:lnTo>
                    <a:pt y="678" x="3252"/>
                  </a:lnTo>
                  <a:lnTo>
                    <a:pt y="681" x="3286"/>
                  </a:lnTo>
                  <a:lnTo>
                    <a:pt y="683" x="3325"/>
                  </a:lnTo>
                  <a:lnTo>
                    <a:pt y="676" x="3402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32" name="Shape 5332"/>
            <p:cNvSpPr/>
            <p:nvPr/>
          </p:nvSpPr>
          <p:spPr>
            <a:xfrm>
              <a:off y="2109786" x="2008186"/>
              <a:ext cy="1531937" cx="5300661"/>
            </a:xfrm>
            <a:custGeom>
              <a:pathLst>
                <a:path w="3339" extrusionOk="0" h="965">
                  <a:moveTo>
                    <a:pt y="965" x="3339"/>
                  </a:moveTo>
                  <a:lnTo>
                    <a:pt y="957" x="3338"/>
                  </a:lnTo>
                  <a:lnTo>
                    <a:pt y="953" x="3297"/>
                  </a:lnTo>
                  <a:lnTo>
                    <a:pt y="955" x="3267"/>
                  </a:lnTo>
                  <a:lnTo>
                    <a:pt y="953" x="3224"/>
                  </a:lnTo>
                  <a:lnTo>
                    <a:pt y="948" x="3175"/>
                  </a:lnTo>
                  <a:lnTo>
                    <a:pt y="941" x="3118"/>
                  </a:lnTo>
                  <a:lnTo>
                    <a:pt y="933" x="3059"/>
                  </a:lnTo>
                  <a:lnTo>
                    <a:pt y="924" x="2995"/>
                  </a:lnTo>
                  <a:lnTo>
                    <a:pt y="916" x="2931"/>
                  </a:lnTo>
                  <a:lnTo>
                    <a:pt y="908" x="2870"/>
                  </a:lnTo>
                  <a:lnTo>
                    <a:pt y="877" x="2711"/>
                  </a:lnTo>
                  <a:lnTo>
                    <a:pt y="845" x="2554"/>
                  </a:lnTo>
                  <a:lnTo>
                    <a:pt y="813" x="2401"/>
                  </a:lnTo>
                  <a:lnTo>
                    <a:pt y="779" x="2249"/>
                  </a:lnTo>
                  <a:lnTo>
                    <a:pt y="747" x="2098"/>
                  </a:lnTo>
                  <a:lnTo>
                    <a:pt y="713" x="1950"/>
                  </a:lnTo>
                  <a:lnTo>
                    <a:pt y="679" x="1803"/>
                  </a:lnTo>
                  <a:lnTo>
                    <a:pt y="647" x="1656"/>
                  </a:lnTo>
                  <a:lnTo>
                    <a:pt y="613" x="1511"/>
                  </a:lnTo>
                  <a:lnTo>
                    <a:pt y="580" x="1366"/>
                  </a:lnTo>
                  <a:lnTo>
                    <a:pt y="546" x="1222"/>
                  </a:lnTo>
                  <a:lnTo>
                    <a:pt y="512" x="1079"/>
                  </a:lnTo>
                  <a:lnTo>
                    <a:pt y="478" x="935"/>
                  </a:lnTo>
                  <a:lnTo>
                    <a:pt y="443" x="790"/>
                  </a:lnTo>
                  <a:lnTo>
                    <a:pt y="409" x="646"/>
                  </a:lnTo>
                  <a:lnTo>
                    <a:pt y="375" x="501"/>
                  </a:lnTo>
                  <a:lnTo>
                    <a:pt y="372" x="479"/>
                  </a:lnTo>
                  <a:lnTo>
                    <a:pt y="365" x="459"/>
                  </a:lnTo>
                  <a:lnTo>
                    <a:pt y="358" x="439"/>
                  </a:lnTo>
                  <a:lnTo>
                    <a:pt y="350" x="420"/>
                  </a:lnTo>
                  <a:lnTo>
                    <a:pt y="341" x="401"/>
                  </a:lnTo>
                  <a:lnTo>
                    <a:pt y="331" x="385"/>
                  </a:lnTo>
                  <a:lnTo>
                    <a:pt y="321" x="369"/>
                  </a:lnTo>
                  <a:lnTo>
                    <a:pt y="309" x="354"/>
                  </a:lnTo>
                  <a:lnTo>
                    <a:pt y="286" x="324"/>
                  </a:lnTo>
                  <a:lnTo>
                    <a:pt y="260" x="298"/>
                  </a:lnTo>
                  <a:lnTo>
                    <a:pt y="232" x="271"/>
                  </a:lnTo>
                  <a:lnTo>
                    <a:pt y="205" x="248"/>
                  </a:lnTo>
                  <a:lnTo>
                    <a:pt y="174" x="223"/>
                  </a:lnTo>
                  <a:lnTo>
                    <a:pt y="145" x="197"/>
                  </a:lnTo>
                  <a:lnTo>
                    <a:pt y="117" x="170"/>
                  </a:lnTo>
                  <a:lnTo>
                    <a:pt y="90" x="141"/>
                  </a:lnTo>
                  <a:lnTo>
                    <a:pt y="76" x="126"/>
                  </a:lnTo>
                  <a:lnTo>
                    <a:pt y="64" x="111"/>
                  </a:lnTo>
                  <a:lnTo>
                    <a:pt y="52" x="94"/>
                  </a:lnTo>
                  <a:lnTo>
                    <a:pt y="41" x="77"/>
                  </a:lnTo>
                  <a:lnTo>
                    <a:pt y="29" x="59"/>
                  </a:lnTo>
                  <a:lnTo>
                    <a:pt y="19" x="40"/>
                  </a:lnTo>
                  <a:lnTo>
                    <a:pt y="10" x="20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60"/>
                  </a:lnTo>
                  <a:lnTo>
                    <a:pt y="142" x="67"/>
                  </a:lnTo>
                  <a:lnTo>
                    <a:pt y="162" x="74"/>
                  </a:lnTo>
                  <a:lnTo>
                    <a:pt y="183" x="79"/>
                  </a:lnTo>
                  <a:lnTo>
                    <a:pt y="221" x="87"/>
                  </a:lnTo>
                  <a:lnTo>
                    <a:pt y="257" x="91"/>
                  </a:lnTo>
                  <a:lnTo>
                    <a:pt y="291" x="91"/>
                  </a:lnTo>
                  <a:lnTo>
                    <a:pt y="323" x="89"/>
                  </a:lnTo>
                  <a:lnTo>
                    <a:pt y="362" x="265"/>
                  </a:lnTo>
                  <a:lnTo>
                    <a:pt y="399" x="440"/>
                  </a:lnTo>
                  <a:lnTo>
                    <a:pt y="438" x="616"/>
                  </a:lnTo>
                  <a:lnTo>
                    <a:pt y="477" x="793"/>
                  </a:lnTo>
                  <a:lnTo>
                    <a:pt y="515" x="969"/>
                  </a:lnTo>
                  <a:lnTo>
                    <a:pt y="554" x="1146"/>
                  </a:lnTo>
                  <a:lnTo>
                    <a:pt y="593" x="1322"/>
                  </a:lnTo>
                  <a:lnTo>
                    <a:pt y="632" x="1497"/>
                  </a:lnTo>
                  <a:lnTo>
                    <a:pt y="669" x="1671"/>
                  </a:lnTo>
                  <a:lnTo>
                    <a:pt y="706" x="1843"/>
                  </a:lnTo>
                  <a:lnTo>
                    <a:pt y="744" x="2014"/>
                  </a:lnTo>
                  <a:lnTo>
                    <a:pt y="779" x="2183"/>
                  </a:lnTo>
                  <a:lnTo>
                    <a:pt y="813" x="2348"/>
                  </a:lnTo>
                  <a:lnTo>
                    <a:pt y="847" x="2512"/>
                  </a:lnTo>
                  <a:lnTo>
                    <a:pt y="879" x="2671"/>
                  </a:lnTo>
                  <a:lnTo>
                    <a:pt y="908" x="2828"/>
                  </a:lnTo>
                  <a:lnTo>
                    <a:pt y="918" x="2895"/>
                  </a:lnTo>
                  <a:lnTo>
                    <a:pt y="928" x="2963"/>
                  </a:lnTo>
                  <a:lnTo>
                    <a:pt y="936" x="3030"/>
                  </a:lnTo>
                  <a:lnTo>
                    <a:pt y="946" x="3094"/>
                  </a:lnTo>
                  <a:lnTo>
                    <a:pt y="953" x="3157"/>
                  </a:lnTo>
                  <a:lnTo>
                    <a:pt y="960" x="3214"/>
                  </a:lnTo>
                  <a:lnTo>
                    <a:pt y="963" x="3265"/>
                  </a:lnTo>
                  <a:lnTo>
                    <a:pt y="965" x="3309"/>
                  </a:lnTo>
                  <a:lnTo>
                    <a:pt y="965" x="3339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33" name="Shape 5333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3" x="50"/>
                  </a:lnTo>
                  <a:lnTo>
                    <a:pt y="3" x="103"/>
                  </a:lnTo>
                  <a:lnTo>
                    <a:pt y="5" x="153"/>
                  </a:lnTo>
                  <a:lnTo>
                    <a:pt y="5" x="204"/>
                  </a:lnTo>
                  <a:lnTo>
                    <a:pt y="5" x="253"/>
                  </a:lnTo>
                  <a:lnTo>
                    <a:pt y="3" x="303"/>
                  </a:lnTo>
                  <a:lnTo>
                    <a:pt y="3" x="354"/>
                  </a:lnTo>
                  <a:lnTo>
                    <a:pt y="0" x="403"/>
                  </a:lnTo>
                  <a:lnTo>
                    <a:pt y="7" x="418"/>
                  </a:lnTo>
                  <a:lnTo>
                    <a:pt y="12" x="430"/>
                  </a:lnTo>
                  <a:lnTo>
                    <a:pt y="18" x="444"/>
                  </a:lnTo>
                  <a:lnTo>
                    <a:pt y="27" x="454"/>
                  </a:lnTo>
                  <a:lnTo>
                    <a:pt y="42" x="474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</a:path>
              </a:pathLst>
            </a:custGeom>
            <a:noFill/>
            <a:ln w="9525" cap="rnd">
              <a:solidFill>
                <a:srgbClr val="969595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34" name="Shape 5334"/>
            <p:cNvSpPr/>
            <p:nvPr/>
          </p:nvSpPr>
          <p:spPr>
            <a:xfrm>
              <a:off y="2020886" x="2103436"/>
              <a:ext cy="760411" cx="120650"/>
            </a:xfrm>
            <a:custGeom>
              <a:pathLst>
                <a:path w="76" extrusionOk="0" h="479">
                  <a:moveTo>
                    <a:pt y="0" x="7"/>
                  </a:moveTo>
                  <a:lnTo>
                    <a:pt y="2" x="4"/>
                  </a:lnTo>
                  <a:lnTo>
                    <a:pt y="5" x="2"/>
                  </a:lnTo>
                  <a:lnTo>
                    <a:pt y="9" x="0"/>
                  </a:lnTo>
                  <a:lnTo>
                    <a:pt y="12" x="0"/>
                  </a:lnTo>
                  <a:lnTo>
                    <a:pt y="479" x="76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35" name="Shape 5335"/>
            <p:cNvSpPr/>
            <p:nvPr/>
          </p:nvSpPr>
          <p:spPr>
            <a:xfrm>
              <a:off y="2455861" x="3032125"/>
              <a:ext cy="163511" cx="230187"/>
            </a:xfrm>
            <a:custGeom>
              <a:pathLst>
                <a:path w="145" extrusionOk="0" h="103">
                  <a:moveTo>
                    <a:pt y="0" x="64"/>
                  </a:moveTo>
                  <a:lnTo>
                    <a:pt y="7" x="65"/>
                  </a:lnTo>
                  <a:lnTo>
                    <a:pt y="14" x="67"/>
                  </a:lnTo>
                  <a:lnTo>
                    <a:pt y="19" x="67"/>
                  </a:lnTo>
                  <a:lnTo>
                    <a:pt y="25" x="67"/>
                  </a:lnTo>
                  <a:lnTo>
                    <a:pt y="39" x="62"/>
                  </a:lnTo>
                  <a:lnTo>
                    <a:pt y="51" x="54"/>
                  </a:lnTo>
                  <a:lnTo>
                    <a:pt y="63" x="44"/>
                  </a:lnTo>
                  <a:lnTo>
                    <a:pt y="76" x="30"/>
                  </a:lnTo>
                  <a:lnTo>
                    <a:pt y="88" x="15"/>
                  </a:lnTo>
                  <a:lnTo>
                    <a:pt y="101" x="0"/>
                  </a:lnTo>
                  <a:lnTo>
                    <a:pt y="101" x="20"/>
                  </a:lnTo>
                  <a:lnTo>
                    <a:pt y="103" x="40"/>
                  </a:lnTo>
                  <a:lnTo>
                    <a:pt y="44" x="138"/>
                  </a:lnTo>
                  <a:lnTo>
                    <a:pt y="39" x="141"/>
                  </a:lnTo>
                  <a:lnTo>
                    <a:pt y="36" x="145"/>
                  </a:lnTo>
                  <a:lnTo>
                    <a:pt y="32" x="145"/>
                  </a:lnTo>
                  <a:lnTo>
                    <a:pt y="29" x="145"/>
                  </a:lnTo>
                  <a:lnTo>
                    <a:pt y="25" x="145"/>
                  </a:lnTo>
                  <a:lnTo>
                    <a:pt y="24" x="141"/>
                  </a:lnTo>
                  <a:lnTo>
                    <a:pt y="20" x="138"/>
                  </a:lnTo>
                  <a:lnTo>
                    <a:pt y="19" x="133"/>
                  </a:lnTo>
                  <a:lnTo>
                    <a:pt y="14" x="116"/>
                  </a:lnTo>
                  <a:lnTo>
                    <a:pt y="8" x="99"/>
                  </a:lnTo>
                  <a:lnTo>
                    <a:pt y="3" x="81"/>
                  </a:lnTo>
                  <a:lnTo>
                    <a:pt y="0" x="6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36" name="Shape 5336"/>
            <p:cNvSpPr/>
            <p:nvPr/>
          </p:nvSpPr>
          <p:spPr>
            <a:xfrm>
              <a:off y="2413000" x="6296025"/>
              <a:ext cy="681037" cx="579437"/>
            </a:xfrm>
            <a:custGeom>
              <a:pathLst>
                <a:path w="365" extrusionOk="0" h="429">
                  <a:moveTo>
                    <a:pt y="0" x="138"/>
                  </a:moveTo>
                  <a:lnTo>
                    <a:pt y="25" x="142"/>
                  </a:lnTo>
                  <a:lnTo>
                    <a:pt y="51" x="144"/>
                  </a:lnTo>
                  <a:lnTo>
                    <a:pt y="78" x="142"/>
                  </a:lnTo>
                  <a:lnTo>
                    <a:pt y="103" x="140"/>
                  </a:lnTo>
                  <a:lnTo>
                    <a:pt y="130" x="135"/>
                  </a:lnTo>
                  <a:lnTo>
                    <a:pt y="157" x="128"/>
                  </a:lnTo>
                  <a:lnTo>
                    <a:pt y="183" x="120"/>
                  </a:lnTo>
                  <a:lnTo>
                    <a:pt y="210" x="111"/>
                  </a:lnTo>
                  <a:lnTo>
                    <a:pt y="237" x="101"/>
                  </a:lnTo>
                  <a:lnTo>
                    <a:pt y="264" x="88"/>
                  </a:lnTo>
                  <a:lnTo>
                    <a:pt y="291" x="76"/>
                  </a:lnTo>
                  <a:lnTo>
                    <a:pt y="316" x="63"/>
                  </a:lnTo>
                  <a:lnTo>
                    <a:pt y="368" x="32"/>
                  </a:lnTo>
                  <a:lnTo>
                    <a:pt y="421" x="0"/>
                  </a:lnTo>
                  <a:lnTo>
                    <a:pt y="424" x="22"/>
                  </a:lnTo>
                  <a:lnTo>
                    <a:pt y="429" x="51"/>
                  </a:lnTo>
                  <a:lnTo>
                    <a:pt y="68" x="358"/>
                  </a:lnTo>
                  <a:lnTo>
                    <a:pt y="61" x="363"/>
                  </a:lnTo>
                  <a:lnTo>
                    <a:pt y="54" x="365"/>
                  </a:lnTo>
                  <a:lnTo>
                    <a:pt y="49" x="365"/>
                  </a:lnTo>
                  <a:lnTo>
                    <a:pt y="44" x="361"/>
                  </a:lnTo>
                  <a:lnTo>
                    <a:pt y="41" x="358"/>
                  </a:lnTo>
                  <a:lnTo>
                    <a:pt y="37" x="355"/>
                  </a:lnTo>
                  <a:lnTo>
                    <a:pt y="35" x="350"/>
                  </a:lnTo>
                  <a:lnTo>
                    <a:pt y="32" x="344"/>
                  </a:lnTo>
                  <a:lnTo>
                    <a:pt y="24" x="317"/>
                  </a:lnTo>
                  <a:lnTo>
                    <a:pt y="15" x="287"/>
                  </a:lnTo>
                  <a:lnTo>
                    <a:pt y="10" x="257"/>
                  </a:lnTo>
                  <a:lnTo>
                    <a:pt y="7" x="226"/>
                  </a:lnTo>
                  <a:lnTo>
                    <a:pt y="2" x="172"/>
                  </a:lnTo>
                  <a:lnTo>
                    <a:pt y="0" x="138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37" name="Shape 5337"/>
            <p:cNvSpPr/>
            <p:nvPr/>
          </p:nvSpPr>
          <p:spPr>
            <a:xfrm>
              <a:off y="2451100" x="3021011"/>
              <a:ext cy="165100" cx="120650"/>
            </a:xfrm>
            <a:custGeom>
              <a:pathLst>
                <a:path w="76" extrusionOk="0" h="104">
                  <a:moveTo>
                    <a:pt y="3" x="71"/>
                  </a:moveTo>
                  <a:lnTo>
                    <a:pt y="10" x="72"/>
                  </a:lnTo>
                  <a:lnTo>
                    <a:pt y="17" x="74"/>
                  </a:lnTo>
                  <a:lnTo>
                    <a:pt y="22" x="74"/>
                  </a:lnTo>
                  <a:lnTo>
                    <a:pt y="28" x="74"/>
                  </a:lnTo>
                  <a:lnTo>
                    <a:pt y="42" x="69"/>
                  </a:lnTo>
                  <a:lnTo>
                    <a:pt y="54" x="61"/>
                  </a:lnTo>
                  <a:lnTo>
                    <a:pt y="66" x="51"/>
                  </a:lnTo>
                  <a:lnTo>
                    <a:pt y="79" x="37"/>
                  </a:lnTo>
                  <a:lnTo>
                    <a:pt y="91" x="22"/>
                  </a:lnTo>
                  <a:lnTo>
                    <a:pt y="104" x="7"/>
                  </a:lnTo>
                  <a:lnTo>
                    <a:pt y="104" x="10"/>
                  </a:lnTo>
                  <a:lnTo>
                    <a:pt y="103" x="5"/>
                  </a:lnTo>
                  <a:lnTo>
                    <a:pt y="103" x="0"/>
                  </a:lnTo>
                  <a:lnTo>
                    <a:pt y="103" x="2"/>
                  </a:lnTo>
                  <a:lnTo>
                    <a:pt y="91" x="18"/>
                  </a:lnTo>
                  <a:lnTo>
                    <a:pt y="77" x="34"/>
                  </a:lnTo>
                  <a:lnTo>
                    <a:pt y="64" x="47"/>
                  </a:lnTo>
                  <a:lnTo>
                    <a:pt y="50" x="57"/>
                  </a:lnTo>
                  <a:lnTo>
                    <a:pt y="37" x="66"/>
                  </a:lnTo>
                  <a:lnTo>
                    <a:pt y="25" x="71"/>
                  </a:lnTo>
                  <a:lnTo>
                    <a:pt y="18" x="71"/>
                  </a:lnTo>
                  <a:lnTo>
                    <a:pt y="13" x="71"/>
                  </a:lnTo>
                  <a:lnTo>
                    <a:pt y="8" x="69"/>
                  </a:lnTo>
                  <a:lnTo>
                    <a:pt y="3" x="66"/>
                  </a:lnTo>
                  <a:lnTo>
                    <a:pt y="1" x="59"/>
                  </a:lnTo>
                  <a:lnTo>
                    <a:pt y="0" x="59"/>
                  </a:lnTo>
                  <a:lnTo>
                    <a:pt y="0" x="62"/>
                  </a:lnTo>
                  <a:lnTo>
                    <a:pt y="1" x="67"/>
                  </a:lnTo>
                  <a:lnTo>
                    <a:pt y="3" x="72"/>
                  </a:lnTo>
                  <a:lnTo>
                    <a:pt y="5" x="76"/>
                  </a:lnTo>
                  <a:lnTo>
                    <a:pt y="5" x="76"/>
                  </a:lnTo>
                  <a:lnTo>
                    <a:pt y="3" x="7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38" name="Shape 5338"/>
            <p:cNvSpPr/>
            <p:nvPr/>
          </p:nvSpPr>
          <p:spPr>
            <a:xfrm>
              <a:off y="2413000" x="6288087"/>
              <a:ext cy="665161" cx="236537"/>
            </a:xfrm>
            <a:custGeom>
              <a:pathLst>
                <a:path w="149" extrusionOk="0" h="419">
                  <a:moveTo>
                    <a:pt y="0" x="143"/>
                  </a:moveTo>
                  <a:lnTo>
                    <a:pt y="25" x="147"/>
                  </a:lnTo>
                  <a:lnTo>
                    <a:pt y="51" x="149"/>
                  </a:lnTo>
                  <a:lnTo>
                    <a:pt y="78" x="149"/>
                  </a:lnTo>
                  <a:lnTo>
                    <a:pt y="103" x="145"/>
                  </a:lnTo>
                  <a:lnTo>
                    <a:pt y="130" x="140"/>
                  </a:lnTo>
                  <a:lnTo>
                    <a:pt y="157" x="133"/>
                  </a:lnTo>
                  <a:lnTo>
                    <a:pt y="183" x="127"/>
                  </a:lnTo>
                  <a:lnTo>
                    <a:pt y="210" x="116"/>
                  </a:lnTo>
                  <a:lnTo>
                    <a:pt y="237" x="106"/>
                  </a:lnTo>
                  <a:lnTo>
                    <a:pt y="264" x="95"/>
                  </a:lnTo>
                  <a:lnTo>
                    <a:pt y="291" x="81"/>
                  </a:lnTo>
                  <a:lnTo>
                    <a:pt y="316" x="68"/>
                  </a:lnTo>
                  <a:lnTo>
                    <a:pt y="368" x="37"/>
                  </a:lnTo>
                  <a:lnTo>
                    <a:pt y="419" x="7"/>
                  </a:lnTo>
                  <a:lnTo>
                    <a:pt y="419" x="0"/>
                  </a:lnTo>
                  <a:lnTo>
                    <a:pt y="395" x="17"/>
                  </a:lnTo>
                  <a:lnTo>
                    <a:pt y="368" x="32"/>
                  </a:lnTo>
                  <a:lnTo>
                    <a:pt y="343" x="49"/>
                  </a:lnTo>
                  <a:lnTo>
                    <a:pt y="314" x="62"/>
                  </a:lnTo>
                  <a:lnTo>
                    <a:pt y="287" x="78"/>
                  </a:lnTo>
                  <a:lnTo>
                    <a:pt y="259" x="89"/>
                  </a:lnTo>
                  <a:lnTo>
                    <a:pt y="230" x="101"/>
                  </a:lnTo>
                  <a:lnTo>
                    <a:pt y="201" x="113"/>
                  </a:lnTo>
                  <a:lnTo>
                    <a:pt y="172" x="122"/>
                  </a:lnTo>
                  <a:lnTo>
                    <a:pt y="144" x="130"/>
                  </a:lnTo>
                  <a:lnTo>
                    <a:pt y="117" x="135"/>
                  </a:lnTo>
                  <a:lnTo>
                    <a:pt y="90" x="138"/>
                  </a:lnTo>
                  <a:lnTo>
                    <a:pt y="64" x="140"/>
                  </a:lnTo>
                  <a:lnTo>
                    <a:pt y="41" x="140"/>
                  </a:lnTo>
                  <a:lnTo>
                    <a:pt y="19" x="138"/>
                  </a:lnTo>
                  <a:lnTo>
                    <a:pt y="0" x="132"/>
                  </a:lnTo>
                  <a:lnTo>
                    <a:pt y="0" x="14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39" name="Shape 5339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40" name="Shape 5340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</p:spTree>
  </p:cSld>
  <p:clrMapOvr>
    <a:masterClrMapping/>
  </p:clrMapOvr>
  <p:transition spd="slow">
    <p:cut/>
  </p:transition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344" name="Shape 53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345" name="Shape 5345"/>
          <p:cNvSpPr/>
          <p:nvPr/>
        </p:nvSpPr>
        <p:spPr>
          <a:xfrm>
            <a:off y="0" x="0"/>
            <a:ext cy="6324600" cx="9144000"/>
          </a:xfrm>
          <a:prstGeom prst="rect">
            <a:avLst/>
          </a:prstGeom>
          <a:gradFill>
            <a:gsLst>
              <a:gs pos="0">
                <a:srgbClr val="DFF8F9"/>
              </a:gs>
              <a:gs pos="100000">
                <a:srgbClr val="66CCFF"/>
              </a:gs>
            </a:gsLst>
            <a:lin ang="162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5346" name="Shape 5346"/>
          <p:cNvSpPr/>
          <p:nvPr/>
        </p:nvSpPr>
        <p:spPr>
          <a:xfrm>
            <a:off y="5334000" x="0"/>
            <a:ext cy="1524000" cx="9144000"/>
          </a:xfrm>
          <a:prstGeom prst="rect">
            <a:avLst/>
          </a:prstGeom>
          <a:gradFill>
            <a:gsLst>
              <a:gs pos="0">
                <a:srgbClr val="3DA759"/>
              </a:gs>
              <a:gs pos="100000">
                <a:srgbClr val="BDE7A1"/>
              </a:gs>
            </a:gsLst>
            <a:lin ang="54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5347" name="Shape 5347"/>
          <p:cNvSpPr/>
          <p:nvPr/>
        </p:nvSpPr>
        <p:spPr>
          <a:xfrm>
            <a:off y="5143500" x="908050"/>
            <a:ext cy="1311275" cx="75247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None/>
            </a:pPr>
            <a:r>
              <a:rPr strike="noStrike" u="none" b="1" cap="none" baseline="0" sz="80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</a:p>
        </p:txBody>
      </p:sp>
      <p:sp>
        <p:nvSpPr>
          <p:cNvPr id="5348" name="Shape 5348"/>
          <p:cNvSpPr/>
          <p:nvPr/>
        </p:nvSpPr>
        <p:spPr>
          <a:xfrm>
            <a:off y="187325" x="495300"/>
            <a:ext cy="2378074" cx="83692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32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Forget </a:t>
            </a:r>
            <a:r>
              <a:rPr strike="noStrike" u="none" b="1" cap="none" baseline="0" sz="32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WHO</a:t>
            </a:r>
            <a:r>
              <a:rPr strike="noStrike" u="none" b="1" cap="none" baseline="0" sz="32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 is flying</a:t>
            </a:r>
            <a:r>
              <a:rPr strike="noStrike" u="none" b="1" cap="none" baseline="0" sz="18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(friend, rival, countryman, flier from other nation)</a:t>
            </a:r>
          </a:p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32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Forget </a:t>
            </a:r>
            <a:r>
              <a:rPr strike="noStrike" u="none" b="1" cap="none" baseline="0" sz="32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WHAT</a:t>
            </a:r>
            <a:r>
              <a:rPr strike="noStrike" u="none" b="1" cap="none" baseline="0" sz="32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 is flying</a:t>
            </a:r>
            <a:r>
              <a:rPr strike="noStrike" u="none" b="0" cap="none" baseline="0" sz="18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(2-stroke, 4-stroke, electric, turbine, rubber-power)</a:t>
            </a:r>
          </a:p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32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LOOK </a:t>
            </a:r>
            <a:r>
              <a:rPr strike="noStrike" u="sng" b="1" cap="none" baseline="0" sz="32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ONLY</a:t>
            </a:r>
            <a:r>
              <a:rPr strike="noStrike" u="none" b="1" cap="none" baseline="0" sz="32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AT LINES DESCRIBED IN THE SKY</a:t>
            </a:r>
            <a:r>
              <a:rPr strike="noStrike" u="none" b="0" cap="none" baseline="0" sz="32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r>
              <a:rPr strike="noStrike" u="none" b="0" cap="none" baseline="0" sz="18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(and the precision, smoothness, positioning, and size)</a:t>
            </a:r>
          </a:p>
        </p:txBody>
      </p:sp>
      <p:sp>
        <p:nvSpPr>
          <p:cNvPr id="5349" name="Shape 5349"/>
          <p:cNvSpPr/>
          <p:nvPr/>
        </p:nvSpPr>
        <p:spPr>
          <a:xfrm>
            <a:off y="6397625" x="4978400"/>
            <a:ext cy="396874" cx="4292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Peter Uhlig, October 2011</a:t>
            </a:r>
          </a:p>
        </p:txBody>
      </p:sp>
      <p:sp>
        <p:nvSpPr>
          <p:cNvPr id="5350" name="Shape 5350"/>
          <p:cNvSpPr/>
          <p:nvPr/>
        </p:nvSpPr>
        <p:spPr>
          <a:xfrm>
            <a:off y="2603500" x="6883400"/>
            <a:ext cy="366711" cx="20700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0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Bob Skinner</a:t>
            </a:r>
          </a:p>
        </p:txBody>
      </p:sp>
      <p:grpSp>
        <p:nvGrpSpPr>
          <p:cNvPr id="5351" name="Shape 5351"/>
          <p:cNvGrpSpPr/>
          <p:nvPr/>
        </p:nvGrpSpPr>
        <p:grpSpPr>
          <a:xfrm>
            <a:off y="2748680" x="1972840"/>
            <a:ext cy="2309962" cx="5452318"/>
            <a:chOff y="2001836" x="1200150"/>
            <a:chExt cy="2863850" cx="6477000"/>
          </a:xfrm>
        </p:grpSpPr>
        <p:grpSp>
          <p:nvGrpSpPr>
            <p:cNvPr id="5352" name="Shape 5352"/>
            <p:cNvGrpSpPr/>
            <p:nvPr/>
          </p:nvGrpSpPr>
          <p:grpSpPr>
            <a:xfrm>
              <a:off y="2001836" x="1200150"/>
              <a:ext cy="2863850" cx="6477000"/>
              <a:chOff y="2001836" x="1200150"/>
              <a:chExt cy="2863850" cx="6477000"/>
            </a:xfrm>
          </p:grpSpPr>
          <p:sp>
            <p:nvSpPr>
              <p:cNvPr id="5353" name="Shape 5353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54" name="Shape 5354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55" name="Shape 5355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56" name="Shape 5356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57" name="Shape 5357"/>
              <p:cNvSpPr/>
              <p:nvPr/>
            </p:nvSpPr>
            <p:spPr>
              <a:xfrm>
                <a:off y="2455861" x="2782886"/>
                <a:ext cy="271461" cx="136525"/>
              </a:xfrm>
              <a:custGeom>
                <a:pathLst>
                  <a:path w="86" extrusionOk="0" h="171">
                    <a:moveTo>
                      <a:pt y="41" x="81"/>
                    </a:moveTo>
                    <a:lnTo>
                      <a:pt y="32" x="82"/>
                    </a:lnTo>
                    <a:lnTo>
                      <a:pt y="25" x="84"/>
                    </a:lnTo>
                    <a:lnTo>
                      <a:pt y="19" x="84"/>
                    </a:lnTo>
                    <a:lnTo>
                      <a:pt y="14" x="82"/>
                    </a:lnTo>
                    <a:lnTo>
                      <a:pt y="8" x="81"/>
                    </a:lnTo>
                    <a:lnTo>
                      <a:pt y="5" x="79"/>
                    </a:lnTo>
                    <a:lnTo>
                      <a:pt y="2" x="76"/>
                    </a:lnTo>
                    <a:lnTo>
                      <a:pt y="0" x="72"/>
                    </a:lnTo>
                    <a:lnTo>
                      <a:pt y="0" x="74"/>
                    </a:lnTo>
                    <a:lnTo>
                      <a:pt y="2" x="79"/>
                    </a:lnTo>
                    <a:lnTo>
                      <a:pt y="3" x="81"/>
                    </a:lnTo>
                    <a:lnTo>
                      <a:pt y="7" x="82"/>
                    </a:lnTo>
                    <a:lnTo>
                      <a:pt y="10" x="84"/>
                    </a:lnTo>
                    <a:lnTo>
                      <a:pt y="20" x="86"/>
                    </a:lnTo>
                    <a:lnTo>
                      <a:pt y="32" x="84"/>
                    </a:lnTo>
                    <a:lnTo>
                      <a:pt y="44" x="81"/>
                    </a:lnTo>
                    <a:lnTo>
                      <a:pt y="59" x="76"/>
                    </a:lnTo>
                    <a:lnTo>
                      <a:pt y="74" x="69"/>
                    </a:lnTo>
                    <a:lnTo>
                      <a:pt y="90" x="62"/>
                    </a:lnTo>
                    <a:lnTo>
                      <a:pt y="118" x="45"/>
                    </a:lnTo>
                    <a:lnTo>
                      <a:pt y="145" x="28"/>
                    </a:lnTo>
                    <a:lnTo>
                      <a:pt y="156" x="20"/>
                    </a:lnTo>
                    <a:lnTo>
                      <a:pt y="164" x="11"/>
                    </a:lnTo>
                    <a:lnTo>
                      <a:pt y="169" x="5"/>
                    </a:lnTo>
                    <a:lnTo>
                      <a:pt y="171" x="0"/>
                    </a:lnTo>
                    <a:lnTo>
                      <a:pt y="41" x="8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58" name="Shape 5358"/>
              <p:cNvSpPr/>
              <p:nvPr/>
            </p:nvSpPr>
            <p:spPr>
              <a:xfrm>
                <a:off y="2474911" x="6092825"/>
                <a:ext cy="260350" cx="44450"/>
              </a:xfrm>
              <a:custGeom>
                <a:pathLst>
                  <a:path w="28" extrusionOk="0" h="164">
                    <a:moveTo>
                      <a:pt y="164" x="0"/>
                    </a:moveTo>
                    <a:lnTo>
                      <a:pt y="133" x="6"/>
                    </a:lnTo>
                    <a:lnTo>
                      <a:pt y="105" x="12"/>
                    </a:lnTo>
                    <a:lnTo>
                      <a:pt y="78" x="15"/>
                    </a:lnTo>
                    <a:lnTo>
                      <a:pt y="54" x="15"/>
                    </a:lnTo>
                    <a:lnTo>
                      <a:pt y="35" x="15"/>
                    </a:lnTo>
                    <a:lnTo>
                      <a:pt y="20" x="12"/>
                    </a:lnTo>
                    <a:lnTo>
                      <a:pt y="13" x="10"/>
                    </a:lnTo>
                    <a:lnTo>
                      <a:pt y="8" x="6"/>
                    </a:lnTo>
                    <a:lnTo>
                      <a:pt y="5" x="5"/>
                    </a:lnTo>
                    <a:lnTo>
                      <a:pt y="3" x="1"/>
                    </a:lnTo>
                    <a:lnTo>
                      <a:pt y="0" x="10"/>
                    </a:lnTo>
                    <a:lnTo>
                      <a:pt y="3" x="15"/>
                    </a:lnTo>
                    <a:lnTo>
                      <a:pt y="10" x="18"/>
                    </a:lnTo>
                    <a:lnTo>
                      <a:pt y="17" x="22"/>
                    </a:lnTo>
                    <a:lnTo>
                      <a:pt y="25" x="25"/>
                    </a:lnTo>
                    <a:lnTo>
                      <a:pt y="45" x="28"/>
                    </a:lnTo>
                    <a:lnTo>
                      <a:pt y="69" x="28"/>
                    </a:lnTo>
                    <a:lnTo>
                      <a:pt y="95" x="27"/>
                    </a:lnTo>
                    <a:lnTo>
                      <a:pt y="118" x="23"/>
                    </a:lnTo>
                    <a:lnTo>
                      <a:pt y="144" x="20"/>
                    </a:lnTo>
                    <a:lnTo>
                      <a:pt y="164" x="15"/>
                    </a:lnTo>
                    <a:lnTo>
                      <a:pt y="164" x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59" name="Shape 5359"/>
              <p:cNvSpPr/>
              <p:nvPr/>
            </p:nvSpPr>
            <p:spPr>
              <a:xfrm>
                <a:off y="2432050" x="2782886"/>
                <a:ext cy="295275" cx="277811"/>
              </a:xfrm>
              <a:custGeom>
                <a:pathLst>
                  <a:path w="175" extrusionOk="0" h="186">
                    <a:moveTo>
                      <a:pt y="7" x="172"/>
                    </a:moveTo>
                    <a:lnTo>
                      <a:pt y="5" x="160"/>
                    </a:lnTo>
                    <a:lnTo>
                      <a:pt y="3" x="141"/>
                    </a:lnTo>
                    <a:lnTo>
                      <a:pt y="0" x="125"/>
                    </a:lnTo>
                    <a:lnTo>
                      <a:pt y="0" x="118"/>
                    </a:lnTo>
                    <a:lnTo>
                      <a:pt y="0" x="116"/>
                    </a:lnTo>
                    <a:lnTo>
                      <a:pt y="7" x="96"/>
                    </a:lnTo>
                    <a:lnTo>
                      <a:pt y="15" x="74"/>
                    </a:lnTo>
                    <a:lnTo>
                      <a:pt y="17" x="79"/>
                    </a:lnTo>
                    <a:lnTo>
                      <a:pt y="18" x="81"/>
                    </a:lnTo>
                    <a:lnTo>
                      <a:pt y="22" x="82"/>
                    </a:lnTo>
                    <a:lnTo>
                      <a:pt y="25" x="84"/>
                    </a:lnTo>
                    <a:lnTo>
                      <a:pt y="35" x="86"/>
                    </a:lnTo>
                    <a:lnTo>
                      <a:pt y="47" x="84"/>
                    </a:lnTo>
                    <a:lnTo>
                      <a:pt y="59" x="81"/>
                    </a:lnTo>
                    <a:lnTo>
                      <a:pt y="74" x="76"/>
                    </a:lnTo>
                    <a:lnTo>
                      <a:pt y="89" x="69"/>
                    </a:lnTo>
                    <a:lnTo>
                      <a:pt y="105" x="62"/>
                    </a:lnTo>
                    <a:lnTo>
                      <a:pt y="133" x="45"/>
                    </a:lnTo>
                    <a:lnTo>
                      <a:pt y="160" x="28"/>
                    </a:lnTo>
                    <a:lnTo>
                      <a:pt y="171" x="20"/>
                    </a:lnTo>
                    <a:lnTo>
                      <a:pt y="179" x="11"/>
                    </a:lnTo>
                    <a:lnTo>
                      <a:pt y="184" x="5"/>
                    </a:lnTo>
                    <a:lnTo>
                      <a:pt y="186" x="0"/>
                    </a:lnTo>
                    <a:lnTo>
                      <a:pt y="186" x="3"/>
                    </a:lnTo>
                    <a:lnTo>
                      <a:pt y="118" x="91"/>
                    </a:lnTo>
                    <a:lnTo>
                      <a:pt y="74" x="146"/>
                    </a:lnTo>
                    <a:lnTo>
                      <a:pt y="66" x="155"/>
                    </a:lnTo>
                    <a:lnTo>
                      <a:pt y="57" x="163"/>
                    </a:lnTo>
                    <a:lnTo>
                      <a:pt y="49" x="168"/>
                    </a:lnTo>
                    <a:lnTo>
                      <a:pt y="40" x="172"/>
                    </a:lnTo>
                    <a:lnTo>
                      <a:pt y="32" x="175"/>
                    </a:lnTo>
                    <a:lnTo>
                      <a:pt y="25" x="175"/>
                    </a:lnTo>
                    <a:lnTo>
                      <a:pt y="15" x="173"/>
                    </a:lnTo>
                    <a:lnTo>
                      <a:pt y="7" x="172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60" name="Shape 5360"/>
              <p:cNvSpPr/>
              <p:nvPr/>
            </p:nvSpPr>
            <p:spPr>
              <a:xfrm>
                <a:off y="2408236" x="5797550"/>
                <a:ext cy="1104900" cx="587375"/>
              </a:xfrm>
              <a:custGeom>
                <a:pathLst>
                  <a:path w="370" extrusionOk="0" h="696">
                    <a:moveTo>
                      <a:pt y="1" x="366"/>
                    </a:moveTo>
                    <a:lnTo>
                      <a:pt y="0" x="351"/>
                    </a:lnTo>
                    <a:lnTo>
                      <a:pt y="0" x="328"/>
                    </a:lnTo>
                    <a:lnTo>
                      <a:pt y="0" x="307"/>
                    </a:lnTo>
                    <a:lnTo>
                      <a:pt y="0" x="297"/>
                    </a:lnTo>
                    <a:lnTo>
                      <a:pt y="1" x="284"/>
                    </a:lnTo>
                    <a:lnTo>
                      <a:pt y="5" x="272"/>
                    </a:lnTo>
                    <a:lnTo>
                      <a:pt y="42" x="196"/>
                    </a:lnTo>
                    <a:lnTo>
                      <a:pt y="49" x="201"/>
                    </a:lnTo>
                    <a:lnTo>
                      <a:pt y="57" x="206"/>
                    </a:lnTo>
                    <a:lnTo>
                      <a:pt y="71" x="209"/>
                    </a:lnTo>
                    <a:lnTo>
                      <a:pt y="86" x="211"/>
                    </a:lnTo>
                    <a:lnTo>
                      <a:pt y="103" x="211"/>
                    </a:lnTo>
                    <a:lnTo>
                      <a:pt y="121" x="209"/>
                    </a:lnTo>
                    <a:lnTo>
                      <a:pt y="143" x="208"/>
                    </a:lnTo>
                    <a:lnTo>
                      <a:pt y="165" x="203"/>
                    </a:lnTo>
                    <a:lnTo>
                      <a:pt y="216" x="192"/>
                    </a:lnTo>
                    <a:lnTo>
                      <a:pt y="270" x="179"/>
                    </a:lnTo>
                    <a:lnTo>
                      <a:pt y="326" x="162"/>
                    </a:lnTo>
                    <a:lnTo>
                      <a:pt y="385" x="144"/>
                    </a:lnTo>
                    <a:lnTo>
                      <a:pt y="441" x="123"/>
                    </a:lnTo>
                    <a:lnTo>
                      <a:pt y="496" x="101"/>
                    </a:lnTo>
                    <a:lnTo>
                      <a:pt y="549" x="81"/>
                    </a:lnTo>
                    <a:lnTo>
                      <a:pt y="594" x="61"/>
                    </a:lnTo>
                    <a:lnTo>
                      <a:pt y="633" x="42"/>
                    </a:lnTo>
                    <a:lnTo>
                      <a:pt y="665" x="25"/>
                    </a:lnTo>
                    <a:lnTo>
                      <a:pt y="677" x="17"/>
                    </a:lnTo>
                    <a:lnTo>
                      <a:pt y="686" x="10"/>
                    </a:lnTo>
                    <a:lnTo>
                      <a:pt y="692" x="5"/>
                    </a:lnTo>
                    <a:lnTo>
                      <a:pt y="696" x="0"/>
                    </a:lnTo>
                    <a:lnTo>
                      <a:pt y="692" x="3"/>
                    </a:lnTo>
                    <a:lnTo>
                      <a:pt y="542" x="103"/>
                    </a:lnTo>
                    <a:lnTo>
                      <a:pt y="419" x="184"/>
                    </a:lnTo>
                    <a:lnTo>
                      <a:pt y="319" x="252"/>
                    </a:lnTo>
                    <a:lnTo>
                      <a:pt y="236" x="302"/>
                    </a:lnTo>
                    <a:lnTo>
                      <a:pt y="201" x="322"/>
                    </a:lnTo>
                    <a:lnTo>
                      <a:pt y="169" x="338"/>
                    </a:lnTo>
                    <a:lnTo>
                      <a:pt y="138" x="351"/>
                    </a:lnTo>
                    <a:lnTo>
                      <a:pt y="109" x="361"/>
                    </a:lnTo>
                    <a:lnTo>
                      <a:pt y="82" x="366"/>
                    </a:lnTo>
                    <a:lnTo>
                      <a:pt y="55" x="370"/>
                    </a:lnTo>
                    <a:lnTo>
                      <a:pt y="28" x="370"/>
                    </a:lnTo>
                    <a:lnTo>
                      <a:pt y="1" x="366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61" name="Shape 5361"/>
              <p:cNvSpPr/>
              <p:nvPr/>
            </p:nvSpPr>
            <p:spPr>
              <a:xfrm>
                <a:off y="2474911" x="2843211"/>
                <a:ext cy="136525" cx="228600"/>
              </a:xfrm>
              <a:custGeom>
                <a:pathLst>
                  <a:path w="144" extrusionOk="0" h="86">
                    <a:moveTo>
                      <a:pt y="0" x="144"/>
                    </a:moveTo>
                    <a:lnTo>
                      <a:pt y="7" x="134"/>
                    </a:lnTo>
                    <a:lnTo>
                      <a:pt y="13" x="122"/>
                    </a:lnTo>
                    <a:lnTo>
                      <a:pt y="18" x="108"/>
                    </a:lnTo>
                    <a:lnTo>
                      <a:pt y="24" x="93"/>
                    </a:lnTo>
                    <a:lnTo>
                      <a:pt y="25" x="76"/>
                    </a:lnTo>
                    <a:lnTo>
                      <a:pt y="27" x="58"/>
                    </a:lnTo>
                    <a:lnTo>
                      <a:pt y="29" x="38"/>
                    </a:lnTo>
                    <a:lnTo>
                      <a:pt y="29" x="17"/>
                    </a:lnTo>
                    <a:lnTo>
                      <a:pt y="37" x="17"/>
                    </a:lnTo>
                    <a:lnTo>
                      <a:pt y="45" x="17"/>
                    </a:lnTo>
                    <a:lnTo>
                      <a:pt y="54" x="16"/>
                    </a:lnTo>
                    <a:lnTo>
                      <a:pt y="61" x="12"/>
                    </a:lnTo>
                    <a:lnTo>
                      <a:pt y="74" x="7"/>
                    </a:lnTo>
                    <a:lnTo>
                      <a:pt y="81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4" x="41"/>
                    </a:lnTo>
                    <a:lnTo>
                      <a:pt y="86" x="53"/>
                    </a:lnTo>
                    <a:lnTo>
                      <a:pt y="76" x="71"/>
                    </a:lnTo>
                    <a:lnTo>
                      <a:pt y="66" x="88"/>
                    </a:lnTo>
                    <a:lnTo>
                      <a:pt y="56" x="102"/>
                    </a:lnTo>
                    <a:lnTo>
                      <a:pt y="45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62" name="Shape 5362"/>
              <p:cNvSpPr/>
              <p:nvPr/>
            </p:nvSpPr>
            <p:spPr>
              <a:xfrm>
                <a:off y="2513011" x="6026150"/>
                <a:ext cy="536575" cx="385761"/>
              </a:xfrm>
              <a:custGeom>
                <a:pathLst>
                  <a:path w="243" extrusionOk="0" h="338">
                    <a:moveTo>
                      <a:pt y="0" x="243"/>
                    </a:moveTo>
                    <a:lnTo>
                      <a:pt y="16" x="233"/>
                    </a:lnTo>
                    <a:lnTo>
                      <a:pt y="32" x="222"/>
                    </a:lnTo>
                    <a:lnTo>
                      <a:pt y="47" x="211"/>
                    </a:lnTo>
                    <a:lnTo>
                      <a:pt y="59" x="199"/>
                    </a:lnTo>
                    <a:lnTo>
                      <a:pt y="71" x="185"/>
                    </a:lnTo>
                    <a:lnTo>
                      <a:pt y="81" x="172"/>
                    </a:lnTo>
                    <a:lnTo>
                      <a:pt y="89" x="158"/>
                    </a:lnTo>
                    <a:lnTo>
                      <a:pt y="96" x="143"/>
                    </a:lnTo>
                    <a:lnTo>
                      <a:pt y="103" x="128"/>
                    </a:lnTo>
                    <a:lnTo>
                      <a:pt y="108" x="113"/>
                    </a:lnTo>
                    <a:lnTo>
                      <a:pt y="111" x="96"/>
                    </a:lnTo>
                    <a:lnTo>
                      <a:pt y="114" x="79"/>
                    </a:lnTo>
                    <a:lnTo>
                      <a:pt y="116" x="60"/>
                    </a:lnTo>
                    <a:lnTo>
                      <a:pt y="116" x="42"/>
                    </a:lnTo>
                    <a:lnTo>
                      <a:pt y="116" x="21"/>
                    </a:lnTo>
                    <a:lnTo>
                      <a:pt y="116" x="1"/>
                    </a:lnTo>
                    <a:lnTo>
                      <a:pt y="152" x="8"/>
                    </a:lnTo>
                    <a:lnTo>
                      <a:pt y="187" x="11"/>
                    </a:lnTo>
                    <a:lnTo>
                      <a:pt y="221" x="13"/>
                    </a:lnTo>
                    <a:lnTo>
                      <a:pt y="253" x="13"/>
                    </a:lnTo>
                    <a:lnTo>
                      <a:pt y="282" x="13"/>
                    </a:lnTo>
                    <a:lnTo>
                      <a:pt y="305" x="10"/>
                    </a:lnTo>
                    <a:lnTo>
                      <a:pt y="324" x="5"/>
                    </a:lnTo>
                    <a:lnTo>
                      <a:pt y="336" x="0"/>
                    </a:lnTo>
                    <a:lnTo>
                      <a:pt y="338" x="13"/>
                    </a:lnTo>
                    <a:lnTo>
                      <a:pt y="338" x="21"/>
                    </a:lnTo>
                    <a:lnTo>
                      <a:pt y="336" x="28"/>
                    </a:lnTo>
                    <a:lnTo>
                      <a:pt y="338" x="42"/>
                    </a:lnTo>
                    <a:lnTo>
                      <a:pt y="297" x="79"/>
                    </a:lnTo>
                    <a:lnTo>
                      <a:pt y="258" x="114"/>
                    </a:lnTo>
                    <a:lnTo>
                      <a:pt y="219" x="145"/>
                    </a:lnTo>
                    <a:lnTo>
                      <a:pt y="180" x="173"/>
                    </a:lnTo>
                    <a:lnTo>
                      <a:pt y="160" x="185"/>
                    </a:lnTo>
                    <a:lnTo>
                      <a:pt y="138" x="197"/>
                    </a:lnTo>
                    <a:lnTo>
                      <a:pt y="118" x="207"/>
                    </a:lnTo>
                    <a:lnTo>
                      <a:pt y="96" x="217"/>
                    </a:lnTo>
                    <a:lnTo>
                      <a:pt y="72" x="224"/>
                    </a:lnTo>
                    <a:lnTo>
                      <a:pt y="49" x="233"/>
                    </a:lnTo>
                    <a:lnTo>
                      <a:pt y="25" x="238"/>
                    </a:lnTo>
                    <a:lnTo>
                      <a:pt y="0" x="24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63" name="Shape 5363"/>
              <p:cNvSpPr/>
              <p:nvPr/>
            </p:nvSpPr>
            <p:spPr>
              <a:xfrm>
                <a:off y="2482850" x="2851150"/>
                <a:ext cy="139700" cx="228600"/>
              </a:xfrm>
              <a:custGeom>
                <a:pathLst>
                  <a:path w="144" extrusionOk="0" h="88">
                    <a:moveTo>
                      <a:pt y="0" x="144"/>
                    </a:moveTo>
                    <a:lnTo>
                      <a:pt y="7" x="132"/>
                    </a:lnTo>
                    <a:lnTo>
                      <a:pt y="13" x="120"/>
                    </a:lnTo>
                    <a:lnTo>
                      <a:pt y="19" x="107"/>
                    </a:lnTo>
                    <a:lnTo>
                      <a:pt y="22" x="92"/>
                    </a:lnTo>
                    <a:lnTo>
                      <a:pt y="25" x="76"/>
                    </a:lnTo>
                    <a:lnTo>
                      <a:pt y="27" x="60"/>
                    </a:lnTo>
                    <a:lnTo>
                      <a:pt y="29" x="39"/>
                    </a:lnTo>
                    <a:lnTo>
                      <a:pt y="29" x="19"/>
                    </a:lnTo>
                    <a:lnTo>
                      <a:pt y="44" x="17"/>
                    </a:lnTo>
                    <a:lnTo>
                      <a:pt y="59" x="12"/>
                    </a:lnTo>
                    <a:lnTo>
                      <a:pt y="71" x="7"/>
                    </a:lnTo>
                    <a:lnTo>
                      <a:pt y="83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6" x="41"/>
                    </a:lnTo>
                    <a:lnTo>
                      <a:pt y="88" x="53"/>
                    </a:lnTo>
                    <a:lnTo>
                      <a:pt y="78" x="71"/>
                    </a:lnTo>
                    <a:lnTo>
                      <a:pt y="68" x="88"/>
                    </a:lnTo>
                    <a:lnTo>
                      <a:pt y="57" x="103"/>
                    </a:lnTo>
                    <a:lnTo>
                      <a:pt y="46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64" name="Shape 5364"/>
              <p:cNvSpPr/>
              <p:nvPr/>
            </p:nvSpPr>
            <p:spPr>
              <a:xfrm>
                <a:off y="2536825" x="6008687"/>
                <a:ext cy="546100" cx="419100"/>
              </a:xfrm>
              <a:custGeom>
                <a:pathLst>
                  <a:path w="264" extrusionOk="0" h="344">
                    <a:moveTo>
                      <a:pt y="0" x="264"/>
                    </a:moveTo>
                    <a:lnTo>
                      <a:pt y="15" x="252"/>
                    </a:lnTo>
                    <a:lnTo>
                      <a:pt y="28" x="240"/>
                    </a:lnTo>
                    <a:lnTo>
                      <a:pt y="42" x="228"/>
                    </a:lnTo>
                    <a:lnTo>
                      <a:pt y="54" x="215"/>
                    </a:lnTo>
                    <a:lnTo>
                      <a:pt y="64" x="203"/>
                    </a:lnTo>
                    <a:lnTo>
                      <a:pt y="72" x="189"/>
                    </a:lnTo>
                    <a:lnTo>
                      <a:pt y="81" x="178"/>
                    </a:lnTo>
                    <a:lnTo>
                      <a:pt y="88" x="162"/>
                    </a:lnTo>
                    <a:lnTo>
                      <a:pt y="94" x="149"/>
                    </a:lnTo>
                    <a:lnTo>
                      <a:pt y="99" x="134"/>
                    </a:lnTo>
                    <a:lnTo>
                      <a:pt y="103" x="119"/>
                    </a:lnTo>
                    <a:lnTo>
                      <a:pt y="106" x="102"/>
                    </a:lnTo>
                    <a:lnTo>
                      <a:pt y="111" x="66"/>
                    </a:lnTo>
                    <a:lnTo>
                      <a:pt y="113" x="26"/>
                    </a:lnTo>
                    <a:lnTo>
                      <a:pt y="135" x="31"/>
                    </a:lnTo>
                    <a:lnTo>
                      <a:pt y="155" x="36"/>
                    </a:lnTo>
                    <a:lnTo>
                      <a:pt y="174" x="38"/>
                    </a:lnTo>
                    <a:lnTo>
                      <a:pt y="192" x="39"/>
                    </a:lnTo>
                    <a:lnTo>
                      <a:pt y="209" x="41"/>
                    </a:lnTo>
                    <a:lnTo>
                      <a:pt y="226" x="41"/>
                    </a:lnTo>
                    <a:lnTo>
                      <a:pt y="241" x="39"/>
                    </a:lnTo>
                    <a:lnTo>
                      <a:pt y="257" x="38"/>
                    </a:lnTo>
                    <a:lnTo>
                      <a:pt y="270" x="36"/>
                    </a:lnTo>
                    <a:lnTo>
                      <a:pt y="282" x="32"/>
                    </a:lnTo>
                    <a:lnTo>
                      <a:pt y="294" x="29"/>
                    </a:lnTo>
                    <a:lnTo>
                      <a:pt y="304" x="24"/>
                    </a:lnTo>
                    <a:lnTo>
                      <a:pt y="314" x="19"/>
                    </a:lnTo>
                    <a:lnTo>
                      <a:pt y="323" x="12"/>
                    </a:lnTo>
                    <a:lnTo>
                      <a:pt y="329" x="7"/>
                    </a:lnTo>
                    <a:lnTo>
                      <a:pt y="336" x="0"/>
                    </a:lnTo>
                    <a:lnTo>
                      <a:pt y="339" x="17"/>
                    </a:lnTo>
                    <a:lnTo>
                      <a:pt y="339" x="31"/>
                    </a:lnTo>
                    <a:lnTo>
                      <a:pt y="341" x="44"/>
                    </a:lnTo>
                    <a:lnTo>
                      <a:pt y="344" x="61"/>
                    </a:lnTo>
                    <a:lnTo>
                      <a:pt y="304" x="98"/>
                    </a:lnTo>
                    <a:lnTo>
                      <a:pt y="265" x="134"/>
                    </a:lnTo>
                    <a:lnTo>
                      <a:pt y="245" x="149"/>
                    </a:lnTo>
                    <a:lnTo>
                      <a:pt y="224" x="166"/>
                    </a:lnTo>
                    <a:lnTo>
                      <a:pt y="204" x="179"/>
                    </a:lnTo>
                    <a:lnTo>
                      <a:pt y="184" x="193"/>
                    </a:lnTo>
                    <a:lnTo>
                      <a:pt y="162" x="206"/>
                    </a:lnTo>
                    <a:lnTo>
                      <a:pt y="140" x="217"/>
                    </a:lnTo>
                    <a:lnTo>
                      <a:pt y="118" x="228"/>
                    </a:lnTo>
                    <a:lnTo>
                      <a:pt y="96" x="237"/>
                    </a:lnTo>
                    <a:lnTo>
                      <a:pt y="72" x="245"/>
                    </a:lnTo>
                    <a:lnTo>
                      <a:pt y="49" x="252"/>
                    </a:lnTo>
                    <a:lnTo>
                      <a:pt y="25" x="259"/>
                    </a:lnTo>
                    <a:lnTo>
                      <a:pt y="0" x="26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65" name="Shape 5365"/>
              <p:cNvSpPr/>
              <p:nvPr/>
            </p:nvSpPr>
            <p:spPr>
              <a:xfrm>
                <a:off y="2482850" x="2857500"/>
                <a:ext cy="144461" cx="233361"/>
              </a:xfrm>
              <a:custGeom>
                <a:pathLst>
                  <a:path w="147" extrusionOk="0" h="91">
                    <a:moveTo>
                      <a:pt y="0" x="147"/>
                    </a:moveTo>
                    <a:lnTo>
                      <a:pt y="8" x="135"/>
                    </a:lnTo>
                    <a:lnTo>
                      <a:pt y="15" x="123"/>
                    </a:lnTo>
                    <a:lnTo>
                      <a:pt y="20" x="110"/>
                    </a:lnTo>
                    <a:lnTo>
                      <a:pt y="25" x="94"/>
                    </a:lnTo>
                    <a:lnTo>
                      <a:pt y="29" x="79"/>
                    </a:lnTo>
                    <a:lnTo>
                      <a:pt y="30" x="61"/>
                    </a:lnTo>
                    <a:lnTo>
                      <a:pt y="32" x="40"/>
                    </a:lnTo>
                    <a:lnTo>
                      <a:pt y="30" x="20"/>
                    </a:lnTo>
                    <a:lnTo>
                      <a:pt y="52" x="15"/>
                    </a:lnTo>
                    <a:lnTo>
                      <a:pt y="68" x="12"/>
                    </a:lnTo>
                    <a:lnTo>
                      <a:pt y="78" x="5"/>
                    </a:lnTo>
                    <a:lnTo>
                      <a:pt y="88" x="0"/>
                    </a:lnTo>
                    <a:lnTo>
                      <a:pt y="88" x="13"/>
                    </a:lnTo>
                    <a:lnTo>
                      <a:pt y="90" x="27"/>
                    </a:lnTo>
                    <a:lnTo>
                      <a:pt y="91" x="40"/>
                    </a:lnTo>
                    <a:lnTo>
                      <a:pt y="91" x="52"/>
                    </a:lnTo>
                    <a:lnTo>
                      <a:pt y="81" x="71"/>
                    </a:lnTo>
                    <a:lnTo>
                      <a:pt y="71" x="89"/>
                    </a:lnTo>
                    <a:lnTo>
                      <a:pt y="61" x="105"/>
                    </a:lnTo>
                    <a:lnTo>
                      <a:pt y="49" x="116"/>
                    </a:lnTo>
                    <a:lnTo>
                      <a:pt y="37" x="128"/>
                    </a:lnTo>
                    <a:lnTo>
                      <a:pt y="25" x="137"/>
                    </a:lnTo>
                    <a:lnTo>
                      <a:pt y="13" x="143"/>
                    </a:lnTo>
                    <a:lnTo>
                      <a:pt y="0" x="147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66" name="Shape 5366"/>
              <p:cNvSpPr/>
              <p:nvPr/>
            </p:nvSpPr>
            <p:spPr>
              <a:xfrm>
                <a:off y="2533650" x="6043612"/>
                <a:ext cy="582612" cx="400050"/>
              </a:xfrm>
              <a:custGeom>
                <a:pathLst>
                  <a:path w="252" extrusionOk="0" h="367">
                    <a:moveTo>
                      <a:pt y="0" x="252"/>
                    </a:moveTo>
                    <a:lnTo>
                      <a:pt y="30" x="228"/>
                    </a:lnTo>
                    <a:lnTo>
                      <a:pt y="56" x="205"/>
                    </a:lnTo>
                    <a:lnTo>
                      <a:pt y="68" x="193"/>
                    </a:lnTo>
                    <a:lnTo>
                      <a:pt y="78" x="181"/>
                    </a:lnTo>
                    <a:lnTo>
                      <a:pt y="86" x="167"/>
                    </a:lnTo>
                    <a:lnTo>
                      <a:pt y="95" x="154"/>
                    </a:lnTo>
                    <a:lnTo>
                      <a:pt y="101" x="140"/>
                    </a:lnTo>
                    <a:lnTo>
                      <a:pt y="107" x="127"/>
                    </a:lnTo>
                    <a:lnTo>
                      <a:pt y="112" x="110"/>
                    </a:lnTo>
                    <a:lnTo>
                      <a:pt y="115" x="95"/>
                    </a:lnTo>
                    <a:lnTo>
                      <a:pt y="118" x="78"/>
                    </a:lnTo>
                    <a:lnTo>
                      <a:pt y="120" x="59"/>
                    </a:lnTo>
                    <a:lnTo>
                      <a:pt y="122" x="39"/>
                    </a:lnTo>
                    <a:lnTo>
                      <a:pt y="123" x="19"/>
                    </a:lnTo>
                    <a:lnTo>
                      <a:pt y="161" x="26"/>
                    </a:lnTo>
                    <a:lnTo>
                      <a:pt y="194" x="27"/>
                    </a:lnTo>
                    <a:lnTo>
                      <a:pt y="226" x="27"/>
                    </a:lnTo>
                    <a:lnTo>
                      <a:pt y="254" x="26"/>
                    </a:lnTo>
                    <a:lnTo>
                      <a:pt y="279" x="21"/>
                    </a:lnTo>
                    <a:lnTo>
                      <a:pt y="303" x="14"/>
                    </a:lnTo>
                    <a:lnTo>
                      <a:pt y="326" x="7"/>
                    </a:lnTo>
                    <a:lnTo>
                      <a:pt y="346" x="0"/>
                    </a:lnTo>
                    <a:lnTo>
                      <a:pt y="352" x="22"/>
                    </a:lnTo>
                    <a:lnTo>
                      <a:pt y="357" x="48"/>
                    </a:lnTo>
                    <a:lnTo>
                      <a:pt y="362" x="73"/>
                    </a:lnTo>
                    <a:lnTo>
                      <a:pt y="367" x="97"/>
                    </a:lnTo>
                    <a:lnTo>
                      <a:pt y="346" x="115"/>
                    </a:lnTo>
                    <a:lnTo>
                      <a:pt y="325" x="132"/>
                    </a:lnTo>
                    <a:lnTo>
                      <a:pt y="303" x="149"/>
                    </a:lnTo>
                    <a:lnTo>
                      <a:pt y="279" x="164"/>
                    </a:lnTo>
                    <a:lnTo>
                      <a:pt y="257" x="178"/>
                    </a:lnTo>
                    <a:lnTo>
                      <a:pt y="233" x="191"/>
                    </a:lnTo>
                    <a:lnTo>
                      <a:pt y="210" x="203"/>
                    </a:lnTo>
                    <a:lnTo>
                      <a:pt y="184" x="213"/>
                    </a:lnTo>
                    <a:lnTo>
                      <a:pt y="161" x="222"/>
                    </a:lnTo>
                    <a:lnTo>
                      <a:pt y="137" x="228"/>
                    </a:lnTo>
                    <a:lnTo>
                      <a:pt y="113" x="235"/>
                    </a:lnTo>
                    <a:lnTo>
                      <a:pt y="90" x="242"/>
                    </a:lnTo>
                    <a:lnTo>
                      <a:pt y="66" x="245"/>
                    </a:lnTo>
                    <a:lnTo>
                      <a:pt y="44" x="249"/>
                    </a:lnTo>
                    <a:lnTo>
                      <a:pt y="22" x="252"/>
                    </a:lnTo>
                    <a:lnTo>
                      <a:pt y="0" x="252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67" name="Shape 5367"/>
              <p:cNvSpPr/>
              <p:nvPr/>
            </p:nvSpPr>
            <p:spPr>
              <a:xfrm>
                <a:off y="2444750" x="2705100"/>
                <a:ext cy="139700" cx="371475"/>
              </a:xfrm>
              <a:custGeom>
                <a:pathLst>
                  <a:path w="234" extrusionOk="0" h="88">
                    <a:moveTo>
                      <a:pt y="0" x="234"/>
                    </a:moveTo>
                    <a:lnTo>
                      <a:pt y="0" x="221"/>
                    </a:lnTo>
                    <a:lnTo>
                      <a:pt y="4" x="209"/>
                    </a:lnTo>
                    <a:lnTo>
                      <a:pt y="88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68" name="Shape 5368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69" name="Shape 5369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70" name="Shape 5370"/>
              <p:cNvSpPr/>
              <p:nvPr/>
            </p:nvSpPr>
            <p:spPr>
              <a:xfrm>
                <a:off y="2849561" x="1919286"/>
                <a:ext cy="1138237" cx="5432425"/>
              </a:xfrm>
              <a:custGeom>
                <a:pathLst>
                  <a:path w="3422" extrusionOk="0" h="717">
                    <a:moveTo>
                      <a:pt y="565" x="3422"/>
                    </a:moveTo>
                    <a:lnTo>
                      <a:pt y="585" x="3416"/>
                    </a:lnTo>
                    <a:lnTo>
                      <a:pt y="605" x="3410"/>
                    </a:lnTo>
                    <a:lnTo>
                      <a:pt y="626" x="3402"/>
                    </a:lnTo>
                    <a:lnTo>
                      <a:pt y="646" x="3394"/>
                    </a:lnTo>
                    <a:lnTo>
                      <a:pt y="663" x="3383"/>
                    </a:lnTo>
                    <a:lnTo>
                      <a:pt y="678" x="3372"/>
                    </a:lnTo>
                    <a:lnTo>
                      <a:pt y="685" x="3367"/>
                    </a:lnTo>
                    <a:lnTo>
                      <a:pt y="692" x="3360"/>
                    </a:lnTo>
                    <a:lnTo>
                      <a:pt y="697" x="3353"/>
                    </a:lnTo>
                    <a:lnTo>
                      <a:pt y="700" x="3346"/>
                    </a:lnTo>
                    <a:lnTo>
                      <a:pt y="707" x="3323"/>
                    </a:lnTo>
                    <a:lnTo>
                      <a:pt y="712" x="3299"/>
                    </a:lnTo>
                    <a:lnTo>
                      <a:pt y="715" x="3274"/>
                    </a:lnTo>
                    <a:lnTo>
                      <a:pt y="717" x="3247"/>
                    </a:lnTo>
                    <a:lnTo>
                      <a:pt y="717" x="3218"/>
                    </a:lnTo>
                    <a:lnTo>
                      <a:pt y="717" x="3188"/>
                    </a:lnTo>
                    <a:lnTo>
                      <a:pt y="717" x="3157"/>
                    </a:lnTo>
                    <a:lnTo>
                      <a:pt y="714" x="3127"/>
                    </a:lnTo>
                    <a:lnTo>
                      <a:pt y="709" x="3061"/>
                    </a:lnTo>
                    <a:lnTo>
                      <a:pt y="700" x="2995"/>
                    </a:lnTo>
                    <a:lnTo>
                      <a:pt y="690" x="2926"/>
                    </a:lnTo>
                    <a:lnTo>
                      <a:pt y="680" x="2857"/>
                    </a:lnTo>
                    <a:lnTo>
                      <a:pt y="666" x="2784"/>
                    </a:lnTo>
                    <a:lnTo>
                      <a:pt y="653" x="2713"/>
                    </a:lnTo>
                    <a:lnTo>
                      <a:pt y="638" x="2644"/>
                    </a:lnTo>
                    <a:lnTo>
                      <a:pt y="622" x="2573"/>
                    </a:lnTo>
                    <a:lnTo>
                      <a:pt y="607" x="2504"/>
                    </a:lnTo>
                    <a:lnTo>
                      <a:pt y="592" x="2436"/>
                    </a:lnTo>
                    <a:lnTo>
                      <a:pt y="577" x="2367"/>
                    </a:lnTo>
                    <a:lnTo>
                      <a:pt y="563" x="2296"/>
                    </a:lnTo>
                    <a:lnTo>
                      <a:pt y="357" x="1427"/>
                    </a:lnTo>
                    <a:lnTo>
                      <a:pt y="9" x="0"/>
                    </a:lnTo>
                    <a:lnTo>
                      <a:pt y="0" x="0"/>
                    </a:lnTo>
                    <a:lnTo>
                      <a:pt y="499" x="2375"/>
                    </a:lnTo>
                    <a:lnTo>
                      <a:pt y="502" x="2387"/>
                    </a:lnTo>
                    <a:lnTo>
                      <a:pt y="504" x="2391"/>
                    </a:lnTo>
                    <a:lnTo>
                      <a:pt y="506" x="2391"/>
                    </a:lnTo>
                    <a:lnTo>
                      <a:pt y="507" x="2387"/>
                    </a:lnTo>
                    <a:lnTo>
                      <a:pt y="507" x="2384"/>
                    </a:lnTo>
                    <a:lnTo>
                      <a:pt y="509" x="2384"/>
                    </a:lnTo>
                    <a:lnTo>
                      <a:pt y="511" x="2387"/>
                    </a:lnTo>
                    <a:lnTo>
                      <a:pt y="512" x="2399"/>
                    </a:lnTo>
                    <a:lnTo>
                      <a:pt y="524" x="2487"/>
                    </a:lnTo>
                    <a:lnTo>
                      <a:pt y="536" x="2600"/>
                    </a:lnTo>
                    <a:lnTo>
                      <a:pt y="546" x="2722"/>
                    </a:lnTo>
                    <a:lnTo>
                      <a:pt y="555" x="2847"/>
                    </a:lnTo>
                    <a:lnTo>
                      <a:pt y="560" x="2971"/>
                    </a:lnTo>
                    <a:lnTo>
                      <a:pt y="561" x="3034"/>
                    </a:lnTo>
                    <a:lnTo>
                      <a:pt y="561" x="3095"/>
                    </a:lnTo>
                    <a:lnTo>
                      <a:pt y="561" x="3152"/>
                    </a:lnTo>
                    <a:lnTo>
                      <a:pt y="560" x="3210"/>
                    </a:lnTo>
                    <a:lnTo>
                      <a:pt y="556" x="3264"/>
                    </a:lnTo>
                    <a:lnTo>
                      <a:pt y="553" x="3314"/>
                    </a:lnTo>
                    <a:lnTo>
                      <a:pt y="548" x="3361"/>
                    </a:lnTo>
                    <a:lnTo>
                      <a:pt y="540" x="3404"/>
                    </a:lnTo>
                    <a:lnTo>
                      <a:pt y="546" x="3407"/>
                    </a:lnTo>
                    <a:lnTo>
                      <a:pt y="553" x="3410"/>
                    </a:lnTo>
                    <a:lnTo>
                      <a:pt y="560" x="3416"/>
                    </a:lnTo>
                    <a:lnTo>
                      <a:pt y="565" x="342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71" name="Shape 5371"/>
              <p:cNvSpPr/>
              <p:nvPr/>
            </p:nvSpPr>
            <p:spPr>
              <a:xfrm>
                <a:off y="2860675" x="1919286"/>
                <a:ext cy="1177925" cx="5446711"/>
              </a:xfrm>
              <a:custGeom>
                <a:pathLst>
                  <a:path w="3431" extrusionOk="0" h="742">
                    <a:moveTo>
                      <a:pt y="558" x="3424"/>
                    </a:moveTo>
                    <a:lnTo>
                      <a:pt y="561" x="3427"/>
                    </a:lnTo>
                    <a:lnTo>
                      <a:pt y="563" x="3431"/>
                    </a:lnTo>
                    <a:lnTo>
                      <a:pt y="566" x="3426"/>
                    </a:lnTo>
                    <a:lnTo>
                      <a:pt y="570" x="3422"/>
                    </a:lnTo>
                    <a:lnTo>
                      <a:pt y="575" x="3419"/>
                    </a:lnTo>
                    <a:lnTo>
                      <a:pt y="582" x="3416"/>
                    </a:lnTo>
                    <a:lnTo>
                      <a:pt y="587" x="3416"/>
                    </a:lnTo>
                    <a:lnTo>
                      <a:pt y="593" x="3416"/>
                    </a:lnTo>
                    <a:lnTo>
                      <a:pt y="600" x="3417"/>
                    </a:lnTo>
                    <a:lnTo>
                      <a:pt y="607" x="3419"/>
                    </a:lnTo>
                    <a:lnTo>
                      <a:pt y="627" x="3414"/>
                    </a:lnTo>
                    <a:lnTo>
                      <a:pt y="646" x="3407"/>
                    </a:lnTo>
                    <a:lnTo>
                      <a:pt y="663" x="3400"/>
                    </a:lnTo>
                    <a:lnTo>
                      <a:pt y="680" x="3392"/>
                    </a:lnTo>
                    <a:lnTo>
                      <a:pt y="693" x="3382"/>
                    </a:lnTo>
                    <a:lnTo>
                      <a:pt y="707" x="3372"/>
                    </a:lnTo>
                    <a:lnTo>
                      <a:pt y="717" x="3360"/>
                    </a:lnTo>
                    <a:lnTo>
                      <a:pt y="725" x="3346"/>
                    </a:lnTo>
                    <a:lnTo>
                      <a:pt y="730" x="3323"/>
                    </a:lnTo>
                    <a:lnTo>
                      <a:pt y="735" x="3299"/>
                    </a:lnTo>
                    <a:lnTo>
                      <a:pt y="739" x="3274"/>
                    </a:lnTo>
                    <a:lnTo>
                      <a:pt y="740" x="3247"/>
                    </a:lnTo>
                    <a:lnTo>
                      <a:pt y="742" x="3218"/>
                    </a:lnTo>
                    <a:lnTo>
                      <a:pt y="742" x="3188"/>
                    </a:lnTo>
                    <a:lnTo>
                      <a:pt y="740" x="3157"/>
                    </a:lnTo>
                    <a:lnTo>
                      <a:pt y="739" x="3127"/>
                    </a:lnTo>
                    <a:lnTo>
                      <a:pt y="732" x="3061"/>
                    </a:lnTo>
                    <a:lnTo>
                      <a:pt y="725" x="2995"/>
                    </a:lnTo>
                    <a:lnTo>
                      <a:pt y="715" x="2926"/>
                    </a:lnTo>
                    <a:lnTo>
                      <a:pt y="705" x="2857"/>
                    </a:lnTo>
                    <a:lnTo>
                      <a:pt y="691" x="2784"/>
                    </a:lnTo>
                    <a:lnTo>
                      <a:pt y="678" x="2713"/>
                    </a:lnTo>
                    <a:lnTo>
                      <a:pt y="663" x="2644"/>
                    </a:lnTo>
                    <a:lnTo>
                      <a:pt y="647" x="2573"/>
                    </a:lnTo>
                    <a:lnTo>
                      <a:pt y="632" x="2504"/>
                    </a:lnTo>
                    <a:lnTo>
                      <a:pt y="617" x="2436"/>
                    </a:lnTo>
                    <a:lnTo>
                      <a:pt y="602" x="2367"/>
                    </a:lnTo>
                    <a:lnTo>
                      <a:pt y="587" x="2296"/>
                    </a:lnTo>
                    <a:lnTo>
                      <a:pt y="382" x="1427"/>
                    </a:lnTo>
                    <a:lnTo>
                      <a:pt y="34" x="0"/>
                    </a:lnTo>
                    <a:lnTo>
                      <a:pt y="0" x="0"/>
                    </a:lnTo>
                    <a:lnTo>
                      <a:pt y="524" x="2375"/>
                    </a:lnTo>
                    <a:lnTo>
                      <a:pt y="529" x="2408"/>
                    </a:lnTo>
                    <a:lnTo>
                      <a:pt y="533" x="2440"/>
                    </a:lnTo>
                    <a:lnTo>
                      <a:pt y="538" x="2472"/>
                    </a:lnTo>
                    <a:lnTo>
                      <a:pt y="541" x="2504"/>
                    </a:lnTo>
                    <a:lnTo>
                      <a:pt y="539" x="2505"/>
                    </a:lnTo>
                    <a:lnTo>
                      <a:pt y="538" x="2509"/>
                    </a:lnTo>
                    <a:lnTo>
                      <a:pt y="536" x="2514"/>
                    </a:lnTo>
                    <a:lnTo>
                      <a:pt y="536" x="2519"/>
                    </a:lnTo>
                    <a:lnTo>
                      <a:pt y="543" x="2585"/>
                    </a:lnTo>
                    <a:lnTo>
                      <a:pt y="546" x="2588"/>
                    </a:lnTo>
                    <a:lnTo>
                      <a:pt y="553" x="2590"/>
                    </a:lnTo>
                    <a:lnTo>
                      <a:pt y="563" x="2700"/>
                    </a:lnTo>
                    <a:lnTo>
                      <a:pt y="573" x="2806"/>
                    </a:lnTo>
                    <a:lnTo>
                      <a:pt y="578" x="2912"/>
                    </a:lnTo>
                    <a:lnTo>
                      <a:pt y="582" x="3015"/>
                    </a:lnTo>
                    <a:lnTo>
                      <a:pt y="582" x="3066"/>
                    </a:lnTo>
                    <a:lnTo>
                      <a:pt y="582" x="3115"/>
                    </a:lnTo>
                    <a:lnTo>
                      <a:pt y="580" x="3162"/>
                    </a:lnTo>
                    <a:lnTo>
                      <a:pt y="576" x="3210"/>
                    </a:lnTo>
                    <a:lnTo>
                      <a:pt y="573" x="3257"/>
                    </a:lnTo>
                    <a:lnTo>
                      <a:pt y="568" x="3301"/>
                    </a:lnTo>
                    <a:lnTo>
                      <a:pt y="561" x="3345"/>
                    </a:lnTo>
                    <a:lnTo>
                      <a:pt y="554" x="3385"/>
                    </a:lnTo>
                    <a:lnTo>
                      <a:pt y="558" x="3397"/>
                    </a:lnTo>
                    <a:lnTo>
                      <a:pt y="560" x="3405"/>
                    </a:lnTo>
                    <a:lnTo>
                      <a:pt y="560" x="3414"/>
                    </a:lnTo>
                    <a:lnTo>
                      <a:pt y="558" x="3424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72" name="Shape 5372"/>
              <p:cNvSpPr/>
              <p:nvPr/>
            </p:nvSpPr>
            <p:spPr>
              <a:xfrm>
                <a:off y="2001836" x="1905000"/>
                <a:ext cy="1592262" cx="5489575"/>
              </a:xfrm>
              <a:custGeom>
                <a:pathLst>
                  <a:path w="3458" extrusionOk="0" h="1003">
                    <a:moveTo>
                      <a:pt y="39" x="0"/>
                    </a:moveTo>
                    <a:lnTo>
                      <a:pt y="12" x="0"/>
                    </a:lnTo>
                    <a:lnTo>
                      <a:pt y="7" x="0"/>
                    </a:lnTo>
                    <a:lnTo>
                      <a:pt y="2" x="2"/>
                    </a:lnTo>
                    <a:lnTo>
                      <a:pt y="0" x="6"/>
                    </a:lnTo>
                    <a:lnTo>
                      <a:pt y="0" x="11"/>
                    </a:lnTo>
                    <a:lnTo>
                      <a:pt y="4" x="51"/>
                    </a:lnTo>
                    <a:lnTo>
                      <a:pt y="7" x="92"/>
                    </a:lnTo>
                    <a:lnTo>
                      <a:pt y="12" x="132"/>
                    </a:lnTo>
                    <a:lnTo>
                      <a:pt y="19" x="173"/>
                    </a:lnTo>
                    <a:lnTo>
                      <a:pt y="24" x="181"/>
                    </a:lnTo>
                    <a:lnTo>
                      <a:pt y="27" x="188"/>
                    </a:lnTo>
                    <a:lnTo>
                      <a:pt y="33" x="195"/>
                    </a:lnTo>
                    <a:lnTo>
                      <a:pt y="39" x="200"/>
                    </a:lnTo>
                    <a:lnTo>
                      <a:pt y="337" x="463"/>
                    </a:lnTo>
                    <a:lnTo>
                      <a:pt y="349" x="475"/>
                    </a:lnTo>
                    <a:lnTo>
                      <a:pt y="359" x="487"/>
                    </a:lnTo>
                    <a:lnTo>
                      <a:pt y="364" x="493"/>
                    </a:lnTo>
                    <a:lnTo>
                      <a:pt y="367" x="502"/>
                    </a:lnTo>
                    <a:lnTo>
                      <a:pt y="371" x="510"/>
                    </a:lnTo>
                    <a:lnTo>
                      <a:pt y="372" x="521"/>
                    </a:lnTo>
                    <a:lnTo>
                      <a:pt y="377" x="559"/>
                    </a:lnTo>
                    <a:lnTo>
                      <a:pt y="381" x="608"/>
                    </a:lnTo>
                    <a:lnTo>
                      <a:pt y="384" x="666"/>
                    </a:lnTo>
                    <a:lnTo>
                      <a:pt y="389" x="732"/>
                    </a:lnTo>
                    <a:lnTo>
                      <a:pt y="393" x="804"/>
                    </a:lnTo>
                    <a:lnTo>
                      <a:pt y="396" x="884"/>
                    </a:lnTo>
                    <a:lnTo>
                      <a:pt y="401" x="966"/>
                    </a:lnTo>
                    <a:lnTo>
                      <a:pt y="404" x="1052"/>
                    </a:lnTo>
                    <a:lnTo>
                      <a:pt y="408" x="1140"/>
                    </a:lnTo>
                    <a:lnTo>
                      <a:pt y="409" x="1230"/>
                    </a:lnTo>
                    <a:lnTo>
                      <a:pt y="413" x="1317"/>
                    </a:lnTo>
                    <a:lnTo>
                      <a:pt y="416" x="1405"/>
                    </a:lnTo>
                    <a:lnTo>
                      <a:pt y="418" x="1490"/>
                    </a:lnTo>
                    <a:lnTo>
                      <a:pt y="420" x="1571"/>
                    </a:lnTo>
                    <a:lnTo>
                      <a:pt y="421" x="1647"/>
                    </a:lnTo>
                    <a:lnTo>
                      <a:pt y="423" x="1716"/>
                    </a:lnTo>
                    <a:lnTo>
                      <a:pt y="431" x="1712"/>
                    </a:lnTo>
                    <a:lnTo>
                      <a:pt y="442" x="1711"/>
                    </a:lnTo>
                    <a:lnTo>
                      <a:pt y="450" x="1712"/>
                    </a:lnTo>
                    <a:lnTo>
                      <a:pt y="458" x="1716"/>
                    </a:lnTo>
                    <a:lnTo>
                      <a:pt y="491" x="1741"/>
                    </a:lnTo>
                    <a:lnTo>
                      <a:pt y="523" x="1767"/>
                    </a:lnTo>
                    <a:lnTo>
                      <a:pt y="553" x="1795"/>
                    </a:lnTo>
                    <a:lnTo>
                      <a:pt y="583" x="1824"/>
                    </a:lnTo>
                    <a:lnTo>
                      <a:pt y="614" x="1854"/>
                    </a:lnTo>
                    <a:lnTo>
                      <a:pt y="643" x="1885"/>
                    </a:lnTo>
                    <a:lnTo>
                      <a:pt y="670" x="1918"/>
                    </a:lnTo>
                    <a:lnTo>
                      <a:pt y="698" x="1952"/>
                    </a:lnTo>
                    <a:lnTo>
                      <a:pt y="707" x="1962"/>
                    </a:lnTo>
                    <a:lnTo>
                      <a:pt y="714" x="1976"/>
                    </a:lnTo>
                    <a:lnTo>
                      <a:pt y="717" x="1991"/>
                    </a:lnTo>
                    <a:lnTo>
                      <a:pt y="722" x="2006"/>
                    </a:lnTo>
                    <a:lnTo>
                      <a:pt y="793" x="2452"/>
                    </a:lnTo>
                    <a:lnTo>
                      <a:pt y="793" x="2481"/>
                    </a:lnTo>
                    <a:lnTo>
                      <a:pt y="793" x="2506"/>
                    </a:lnTo>
                    <a:lnTo>
                      <a:pt y="791" x="2533"/>
                    </a:lnTo>
                    <a:lnTo>
                      <a:pt y="790" x="2557"/>
                    </a:lnTo>
                    <a:lnTo>
                      <a:pt y="786" x="2580"/>
                    </a:lnTo>
                    <a:lnTo>
                      <a:pt y="781" x="2602"/>
                    </a:lnTo>
                    <a:lnTo>
                      <a:pt y="776" x="2624"/>
                    </a:lnTo>
                    <a:lnTo>
                      <a:pt y="769" x="2643"/>
                    </a:lnTo>
                    <a:lnTo>
                      <a:pt y="761" x="2661"/>
                    </a:lnTo>
                    <a:lnTo>
                      <a:pt y="752" x="2680"/>
                    </a:lnTo>
                    <a:lnTo>
                      <a:pt y="742" x="2695"/>
                    </a:lnTo>
                    <a:lnTo>
                      <a:pt y="732" x="2710"/>
                    </a:lnTo>
                    <a:lnTo>
                      <a:pt y="720" x="2724"/>
                    </a:lnTo>
                    <a:lnTo>
                      <a:pt y="707" x="2737"/>
                    </a:lnTo>
                    <a:lnTo>
                      <a:pt y="693" x="2747"/>
                    </a:lnTo>
                    <a:lnTo>
                      <a:pt y="678" x="2759"/>
                    </a:lnTo>
                    <a:lnTo>
                      <a:pt y="680" x="2769"/>
                    </a:lnTo>
                    <a:lnTo>
                      <a:pt y="683" x="2783"/>
                    </a:lnTo>
                    <a:lnTo>
                      <a:pt y="709" x="2903"/>
                    </a:lnTo>
                    <a:lnTo>
                      <a:pt y="734" x="3011"/>
                    </a:lnTo>
                    <a:lnTo>
                      <a:pt y="759" x="3109"/>
                    </a:lnTo>
                    <a:lnTo>
                      <a:pt y="785" x="3195"/>
                    </a:lnTo>
                    <a:lnTo>
                      <a:pt y="798" x="3235"/>
                    </a:lnTo>
                    <a:lnTo>
                      <a:pt y="812" x="3274"/>
                    </a:lnTo>
                    <a:lnTo>
                      <a:pt y="825" x="3310"/>
                    </a:lnTo>
                    <a:lnTo>
                      <a:pt y="840" x="3343"/>
                    </a:lnTo>
                    <a:lnTo>
                      <a:pt y="854" x="3374"/>
                    </a:lnTo>
                    <a:lnTo>
                      <a:pt y="867" x="3404"/>
                    </a:lnTo>
                    <a:lnTo>
                      <a:pt y="881" x="3433"/>
                    </a:lnTo>
                    <a:lnTo>
                      <a:pt y="896" x="3458"/>
                    </a:lnTo>
                    <a:lnTo>
                      <a:pt y="906" x="3446"/>
                    </a:lnTo>
                    <a:lnTo>
                      <a:pt y="916" x="3436"/>
                    </a:lnTo>
                    <a:lnTo>
                      <a:pt y="928" x="3428"/>
                    </a:lnTo>
                    <a:lnTo>
                      <a:pt y="940" x="3421"/>
                    </a:lnTo>
                    <a:lnTo>
                      <a:pt y="954" x="3416"/>
                    </a:lnTo>
                    <a:lnTo>
                      <a:pt y="967" x="3411"/>
                    </a:lnTo>
                    <a:lnTo>
                      <a:pt y="981" x="3408"/>
                    </a:lnTo>
                    <a:lnTo>
                      <a:pt y="994" x="3404"/>
                    </a:lnTo>
                    <a:lnTo>
                      <a:pt y="1003" x="3403"/>
                    </a:lnTo>
                    <a:lnTo>
                      <a:pt y="996" x="3328"/>
                    </a:lnTo>
                    <a:lnTo>
                      <a:pt y="997" x="3315"/>
                    </a:lnTo>
                    <a:lnTo>
                      <a:pt y="999" x="3296"/>
                    </a:lnTo>
                    <a:lnTo>
                      <a:pt y="997" x="3276"/>
                    </a:lnTo>
                    <a:lnTo>
                      <a:pt y="994" x="3252"/>
                    </a:lnTo>
                    <a:lnTo>
                      <a:pt y="986" x="3203"/>
                    </a:lnTo>
                    <a:lnTo>
                      <a:pt y="979" x="3153"/>
                    </a:lnTo>
                    <a:lnTo>
                      <a:pt y="970" x="3095"/>
                    </a:lnTo>
                    <a:lnTo>
                      <a:pt y="962" x="3036"/>
                    </a:lnTo>
                    <a:lnTo>
                      <a:pt y="952" x="2972"/>
                    </a:lnTo>
                    <a:lnTo>
                      <a:pt y="942" x="2906"/>
                    </a:lnTo>
                    <a:lnTo>
                      <a:pt y="930" x="2839"/>
                    </a:lnTo>
                    <a:lnTo>
                      <a:pt y="918" x="2768"/>
                    </a:lnTo>
                    <a:lnTo>
                      <a:pt y="903" x="2693"/>
                    </a:lnTo>
                    <a:lnTo>
                      <a:pt y="889" x="2619"/>
                    </a:lnTo>
                    <a:lnTo>
                      <a:pt y="874" x="2540"/>
                    </a:lnTo>
                    <a:lnTo>
                      <a:pt y="857" x="2460"/>
                    </a:lnTo>
                    <a:lnTo>
                      <a:pt y="840" x="2378"/>
                    </a:lnTo>
                    <a:lnTo>
                      <a:pt y="822" x="2292"/>
                    </a:lnTo>
                    <a:lnTo>
                      <a:pt y="803" x="2206"/>
                    </a:lnTo>
                    <a:lnTo>
                      <a:pt y="785" x="2116"/>
                    </a:lnTo>
                    <a:lnTo>
                      <a:pt y="764" x="2025"/>
                    </a:lnTo>
                    <a:lnTo>
                      <a:pt y="742" x="1932"/>
                    </a:lnTo>
                    <a:lnTo>
                      <a:pt y="430" x="569"/>
                    </a:lnTo>
                    <a:lnTo>
                      <a:pt y="425" x="549"/>
                    </a:lnTo>
                    <a:lnTo>
                      <a:pt y="418" x="529"/>
                    </a:lnTo>
                    <a:lnTo>
                      <a:pt y="409" x="510"/>
                    </a:lnTo>
                    <a:lnTo>
                      <a:pt y="401" x="492"/>
                    </a:lnTo>
                    <a:lnTo>
                      <a:pt y="391" x="473"/>
                    </a:lnTo>
                    <a:lnTo>
                      <a:pt y="379" x="456"/>
                    </a:lnTo>
                    <a:lnTo>
                      <a:pt y="365" x="439"/>
                    </a:lnTo>
                    <a:lnTo>
                      <a:pt y="352" x="423"/>
                    </a:lnTo>
                    <a:lnTo>
                      <a:pt y="323" x="392"/>
                    </a:lnTo>
                    <a:lnTo>
                      <a:pt y="291" x="362"/>
                    </a:lnTo>
                    <a:lnTo>
                      <a:pt y="257" x="331"/>
                    </a:lnTo>
                    <a:lnTo>
                      <a:pt y="224" x="301"/>
                    </a:lnTo>
                    <a:lnTo>
                      <a:pt y="190" x="271"/>
                    </a:lnTo>
                    <a:lnTo>
                      <a:pt y="158" x="240"/>
                    </a:lnTo>
                    <a:lnTo>
                      <a:pt y="142" x="223"/>
                    </a:lnTo>
                    <a:lnTo>
                      <a:pt y="127" x="206"/>
                    </a:lnTo>
                    <a:lnTo>
                      <a:pt y="114" x="190"/>
                    </a:lnTo>
                    <a:lnTo>
                      <a:pt y="100" x="171"/>
                    </a:lnTo>
                    <a:lnTo>
                      <a:pt y="88" x="154"/>
                    </a:lnTo>
                    <a:lnTo>
                      <a:pt y="76" x="134"/>
                    </a:lnTo>
                    <a:lnTo>
                      <a:pt y="66" x="114"/>
                    </a:lnTo>
                    <a:lnTo>
                      <a:pt y="58" x="93"/>
                    </a:lnTo>
                    <a:lnTo>
                      <a:pt y="51" x="71"/>
                    </a:lnTo>
                    <a:lnTo>
                      <a:pt y="46" x="49"/>
                    </a:lnTo>
                    <a:lnTo>
                      <a:pt y="41" x="26"/>
                    </a:lnTo>
                    <a:lnTo>
                      <a:pt y="39" x="0"/>
                    </a:lnTo>
                    <a:close/>
                  </a:path>
                </a:pathLst>
              </a:custGeom>
              <a:solidFill>
                <a:srgbClr val="F8C4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73" name="Shape 5373"/>
              <p:cNvSpPr/>
              <p:nvPr/>
            </p:nvSpPr>
            <p:spPr>
              <a:xfrm>
                <a:off y="2649536" x="3752850"/>
                <a:ext cy="747712" cx="3192461"/>
              </a:xfrm>
              <a:custGeom>
                <a:pathLst>
                  <a:path w="2011" extrusionOk="0" h="471">
                    <a:moveTo>
                      <a:pt y="0" x="0"/>
                    </a:moveTo>
                    <a:lnTo>
                      <a:pt y="3" x="72"/>
                    </a:lnTo>
                    <a:lnTo>
                      <a:pt y="5" x="147"/>
                    </a:lnTo>
                    <a:lnTo>
                      <a:pt y="6" x="219"/>
                    </a:lnTo>
                    <a:lnTo>
                      <a:pt y="10" x="292"/>
                    </a:lnTo>
                    <a:lnTo>
                      <a:pt y="10" x="363"/>
                    </a:lnTo>
                    <a:lnTo>
                      <a:pt y="12" x="430"/>
                    </a:lnTo>
                    <a:lnTo>
                      <a:pt y="13" x="494"/>
                    </a:lnTo>
                    <a:lnTo>
                      <a:pt y="15" x="552"/>
                    </a:lnTo>
                    <a:lnTo>
                      <a:pt y="23" x="548"/>
                    </a:lnTo>
                    <a:lnTo>
                      <a:pt y="34" x="547"/>
                    </a:lnTo>
                    <a:lnTo>
                      <a:pt y="42" x="548"/>
                    </a:lnTo>
                    <a:lnTo>
                      <a:pt y="50" x="552"/>
                    </a:lnTo>
                    <a:lnTo>
                      <a:pt y="83" x="577"/>
                    </a:lnTo>
                    <a:lnTo>
                      <a:pt y="115" x="603"/>
                    </a:lnTo>
                    <a:lnTo>
                      <a:pt y="145" x="631"/>
                    </a:lnTo>
                    <a:lnTo>
                      <a:pt y="175" x="660"/>
                    </a:lnTo>
                    <a:lnTo>
                      <a:pt y="206" x="690"/>
                    </a:lnTo>
                    <a:lnTo>
                      <a:pt y="235" x="721"/>
                    </a:lnTo>
                    <a:lnTo>
                      <a:pt y="262" x="754"/>
                    </a:lnTo>
                    <a:lnTo>
                      <a:pt y="290" x="788"/>
                    </a:lnTo>
                    <a:lnTo>
                      <a:pt y="299" x="798"/>
                    </a:lnTo>
                    <a:lnTo>
                      <a:pt y="306" x="812"/>
                    </a:lnTo>
                    <a:lnTo>
                      <a:pt y="309" x="827"/>
                    </a:lnTo>
                    <a:lnTo>
                      <a:pt y="314" x="842"/>
                    </a:lnTo>
                    <a:lnTo>
                      <a:pt y="385" x="1288"/>
                    </a:lnTo>
                    <a:lnTo>
                      <a:pt y="385" x="1317"/>
                    </a:lnTo>
                    <a:lnTo>
                      <a:pt y="385" x="1342"/>
                    </a:lnTo>
                    <a:lnTo>
                      <a:pt y="383" x="1369"/>
                    </a:lnTo>
                    <a:lnTo>
                      <a:pt y="382" x="1393"/>
                    </a:lnTo>
                    <a:lnTo>
                      <a:pt y="378" x="1416"/>
                    </a:lnTo>
                    <a:lnTo>
                      <a:pt y="373" x="1438"/>
                    </a:lnTo>
                    <a:lnTo>
                      <a:pt y="368" x="1460"/>
                    </a:lnTo>
                    <a:lnTo>
                      <a:pt y="361" x="1479"/>
                    </a:lnTo>
                    <a:lnTo>
                      <a:pt y="353" x="1497"/>
                    </a:lnTo>
                    <a:lnTo>
                      <a:pt y="344" x="1516"/>
                    </a:lnTo>
                    <a:lnTo>
                      <a:pt y="334" x="1531"/>
                    </a:lnTo>
                    <a:lnTo>
                      <a:pt y="324" x="1546"/>
                    </a:lnTo>
                    <a:lnTo>
                      <a:pt y="312" x="1560"/>
                    </a:lnTo>
                    <a:lnTo>
                      <a:pt y="299" x="1573"/>
                    </a:lnTo>
                    <a:lnTo>
                      <a:pt y="285" x="1583"/>
                    </a:lnTo>
                    <a:lnTo>
                      <a:pt y="270" x="1595"/>
                    </a:lnTo>
                    <a:lnTo>
                      <a:pt y="272" x="1605"/>
                    </a:lnTo>
                    <a:lnTo>
                      <a:pt y="275" x="1619"/>
                    </a:lnTo>
                    <a:lnTo>
                      <a:pt y="287" x="1676"/>
                    </a:lnTo>
                    <a:lnTo>
                      <a:pt y="299" x="1730"/>
                    </a:lnTo>
                    <a:lnTo>
                      <a:pt y="311" x="1783"/>
                    </a:lnTo>
                    <a:lnTo>
                      <a:pt y="322" x="1833"/>
                    </a:lnTo>
                    <a:lnTo>
                      <a:pt y="334" x="1881"/>
                    </a:lnTo>
                    <a:lnTo>
                      <a:pt y="346" x="1926"/>
                    </a:lnTo>
                    <a:lnTo>
                      <a:pt y="358" x="1970"/>
                    </a:lnTo>
                    <a:lnTo>
                      <a:pt y="371" x="2011"/>
                    </a:lnTo>
                    <a:lnTo>
                      <a:pt y="383" x="1992"/>
                    </a:lnTo>
                    <a:lnTo>
                      <a:pt y="397" x="1973"/>
                    </a:lnTo>
                    <a:lnTo>
                      <a:pt y="407" x="1952"/>
                    </a:lnTo>
                    <a:lnTo>
                      <a:pt y="417" x="1930"/>
                    </a:lnTo>
                    <a:lnTo>
                      <a:pt y="426" x="1908"/>
                    </a:lnTo>
                    <a:lnTo>
                      <a:pt y="434" x="1884"/>
                    </a:lnTo>
                    <a:lnTo>
                      <a:pt y="441" x="1859"/>
                    </a:lnTo>
                    <a:lnTo>
                      <a:pt y="448" x="1833"/>
                    </a:lnTo>
                    <a:lnTo>
                      <a:pt y="458" x="1779"/>
                    </a:lnTo>
                    <a:lnTo>
                      <a:pt y="464" x="1725"/>
                    </a:lnTo>
                    <a:lnTo>
                      <a:pt y="469" x="1670"/>
                    </a:lnTo>
                    <a:lnTo>
                      <a:pt y="471" x="1614"/>
                    </a:lnTo>
                    <a:lnTo>
                      <a:pt y="471" x="1560"/>
                    </a:lnTo>
                    <a:lnTo>
                      <a:pt y="469" x="1506"/>
                    </a:lnTo>
                    <a:lnTo>
                      <a:pt y="466" x="1455"/>
                    </a:lnTo>
                    <a:lnTo>
                      <a:pt y="463" x="1408"/>
                    </a:lnTo>
                    <a:lnTo>
                      <a:pt y="453" x="1325"/>
                    </a:lnTo>
                    <a:lnTo>
                      <a:pt y="444" x="1268"/>
                    </a:lnTo>
                    <a:lnTo>
                      <a:pt y="431" x="1209"/>
                    </a:lnTo>
                    <a:lnTo>
                      <a:pt y="419" x="1148"/>
                    </a:lnTo>
                    <a:lnTo>
                      <a:pt y="405" x="1087"/>
                    </a:lnTo>
                    <a:lnTo>
                      <a:pt y="392" x="1026"/>
                    </a:lnTo>
                    <a:lnTo>
                      <a:pt y="378" x="962"/>
                    </a:lnTo>
                    <a:lnTo>
                      <a:pt y="365" x="898"/>
                    </a:lnTo>
                    <a:lnTo>
                      <a:pt y="350" x="834"/>
                    </a:lnTo>
                    <a:lnTo>
                      <a:pt y="334" x="768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74" name="Shape 5374"/>
              <p:cNvSpPr/>
              <p:nvPr/>
            </p:nvSpPr>
            <p:spPr>
              <a:xfrm>
                <a:off y="2670175" x="4430712"/>
                <a:ext cy="668337" cx="2214561"/>
              </a:xfrm>
              <a:custGeom>
                <a:pathLst>
                  <a:path w="1395" extrusionOk="0" h="421">
                    <a:moveTo>
                      <a:pt y="0" x="2"/>
                    </a:moveTo>
                    <a:lnTo>
                      <a:pt y="0" x="30"/>
                    </a:lnTo>
                    <a:lnTo>
                      <a:pt y="0" x="66"/>
                    </a:lnTo>
                    <a:lnTo>
                      <a:pt y="2" x="98"/>
                    </a:lnTo>
                    <a:lnTo>
                      <a:pt y="2" x="125"/>
                    </a:lnTo>
                    <a:lnTo>
                      <a:pt y="10" x="121"/>
                    </a:lnTo>
                    <a:lnTo>
                      <a:pt y="21" x="120"/>
                    </a:lnTo>
                    <a:lnTo>
                      <a:pt y="29" x="121"/>
                    </a:lnTo>
                    <a:lnTo>
                      <a:pt y="37" x="125"/>
                    </a:lnTo>
                    <a:lnTo>
                      <a:pt y="70" x="150"/>
                    </a:lnTo>
                    <a:lnTo>
                      <a:pt y="102" x="176"/>
                    </a:lnTo>
                    <a:lnTo>
                      <a:pt y="132" x="204"/>
                    </a:lnTo>
                    <a:lnTo>
                      <a:pt y="162" x="233"/>
                    </a:lnTo>
                    <a:lnTo>
                      <a:pt y="193" x="263"/>
                    </a:lnTo>
                    <a:lnTo>
                      <a:pt y="222" x="294"/>
                    </a:lnTo>
                    <a:lnTo>
                      <a:pt y="249" x="327"/>
                    </a:lnTo>
                    <a:lnTo>
                      <a:pt y="277" x="361"/>
                    </a:lnTo>
                    <a:lnTo>
                      <a:pt y="286" x="371"/>
                    </a:lnTo>
                    <a:lnTo>
                      <a:pt y="293" x="385"/>
                    </a:lnTo>
                    <a:lnTo>
                      <a:pt y="296" x="400"/>
                    </a:lnTo>
                    <a:lnTo>
                      <a:pt y="301" x="415"/>
                    </a:lnTo>
                    <a:lnTo>
                      <a:pt y="372" x="861"/>
                    </a:lnTo>
                    <a:lnTo>
                      <a:pt y="372" x="890"/>
                    </a:lnTo>
                    <a:lnTo>
                      <a:pt y="372" x="915"/>
                    </a:lnTo>
                    <a:lnTo>
                      <a:pt y="370" x="942"/>
                    </a:lnTo>
                    <a:lnTo>
                      <a:pt y="369" x="966"/>
                    </a:lnTo>
                    <a:lnTo>
                      <a:pt y="365" x="989"/>
                    </a:lnTo>
                    <a:lnTo>
                      <a:pt y="360" x="1011"/>
                    </a:lnTo>
                    <a:lnTo>
                      <a:pt y="355" x="1033"/>
                    </a:lnTo>
                    <a:lnTo>
                      <a:pt y="348" x="1052"/>
                    </a:lnTo>
                    <a:lnTo>
                      <a:pt y="340" x="1070"/>
                    </a:lnTo>
                    <a:lnTo>
                      <a:pt y="331" x="1089"/>
                    </a:lnTo>
                    <a:lnTo>
                      <a:pt y="321" x="1104"/>
                    </a:lnTo>
                    <a:lnTo>
                      <a:pt y="311" x="1119"/>
                    </a:lnTo>
                    <a:lnTo>
                      <a:pt y="299" x="1133"/>
                    </a:lnTo>
                    <a:lnTo>
                      <a:pt y="286" x="1146"/>
                    </a:lnTo>
                    <a:lnTo>
                      <a:pt y="272" x="1156"/>
                    </a:lnTo>
                    <a:lnTo>
                      <a:pt y="257" x="1168"/>
                    </a:lnTo>
                    <a:lnTo>
                      <a:pt y="259" x="1178"/>
                    </a:lnTo>
                    <a:lnTo>
                      <a:pt y="262" x="1192"/>
                    </a:lnTo>
                    <a:lnTo>
                      <a:pt y="272" x="1246"/>
                    </a:lnTo>
                    <a:lnTo>
                      <a:pt y="284" x="1297"/>
                    </a:lnTo>
                    <a:lnTo>
                      <a:pt y="294" x="1347"/>
                    </a:lnTo>
                    <a:lnTo>
                      <a:pt y="306" x="1395"/>
                    </a:lnTo>
                    <a:lnTo>
                      <a:pt y="316" x="1388"/>
                    </a:lnTo>
                    <a:lnTo>
                      <a:pt y="325" x="1381"/>
                    </a:lnTo>
                    <a:lnTo>
                      <a:pt y="333" x="1373"/>
                    </a:lnTo>
                    <a:lnTo>
                      <a:pt y="342" x="1361"/>
                    </a:lnTo>
                    <a:lnTo>
                      <a:pt y="348" x="1349"/>
                    </a:lnTo>
                    <a:lnTo>
                      <a:pt y="357" x="1335"/>
                    </a:lnTo>
                    <a:lnTo>
                      <a:pt y="364" x="1322"/>
                    </a:lnTo>
                    <a:lnTo>
                      <a:pt y="370" x="1307"/>
                    </a:lnTo>
                    <a:lnTo>
                      <a:pt y="382" x="1271"/>
                    </a:lnTo>
                    <a:lnTo>
                      <a:pt y="392" x="1234"/>
                    </a:lnTo>
                    <a:lnTo>
                      <a:pt y="401" x="1195"/>
                    </a:lnTo>
                    <a:lnTo>
                      <a:pt y="407" x="1153"/>
                    </a:lnTo>
                    <a:lnTo>
                      <a:pt y="413" x="1111"/>
                    </a:lnTo>
                    <a:lnTo>
                      <a:pt y="418" x="1067"/>
                    </a:lnTo>
                    <a:lnTo>
                      <a:pt y="421" x="1025"/>
                    </a:lnTo>
                    <a:lnTo>
                      <a:pt y="421" x="984"/>
                    </a:lnTo>
                    <a:lnTo>
                      <a:pt y="421" x="944"/>
                    </a:lnTo>
                    <a:lnTo>
                      <a:pt y="419" x="908"/>
                    </a:lnTo>
                    <a:lnTo>
                      <a:pt y="418" x="875"/>
                    </a:lnTo>
                    <a:lnTo>
                      <a:pt y="413" x="847"/>
                    </a:lnTo>
                    <a:lnTo>
                      <a:pt y="318" x="388"/>
                    </a:lnTo>
                    <a:lnTo>
                      <a:pt y="320" x="385"/>
                    </a:lnTo>
                    <a:lnTo>
                      <a:pt y="318" x="380"/>
                    </a:lnTo>
                    <a:lnTo>
                      <a:pt y="315" x="371"/>
                    </a:lnTo>
                    <a:lnTo>
                      <a:pt y="311" x="363"/>
                    </a:lnTo>
                    <a:lnTo>
                      <a:pt y="298" x="341"/>
                    </a:lnTo>
                    <a:lnTo>
                      <a:pt y="281" x="312"/>
                    </a:lnTo>
                    <a:lnTo>
                      <a:pt y="260" x="282"/>
                    </a:lnTo>
                    <a:lnTo>
                      <a:pt y="237" x="248"/>
                    </a:lnTo>
                    <a:lnTo>
                      <a:pt y="210" x="213"/>
                    </a:lnTo>
                    <a:lnTo>
                      <a:pt y="183" x="176"/>
                    </a:lnTo>
                    <a:lnTo>
                      <a:pt y="154" x="140"/>
                    </a:lnTo>
                    <a:lnTo>
                      <a:pt y="125" x="106"/>
                    </a:lnTo>
                    <a:lnTo>
                      <a:pt y="98" x="76"/>
                    </a:lnTo>
                    <a:lnTo>
                      <a:pt y="73" x="49"/>
                    </a:lnTo>
                    <a:lnTo>
                      <a:pt y="49" x="25"/>
                    </a:lnTo>
                    <a:lnTo>
                      <a:pt y="29" x="10"/>
                    </a:lnTo>
                    <a:lnTo>
                      <a:pt y="19" x="5"/>
                    </a:lnTo>
                    <a:lnTo>
                      <a:pt y="12" x="2"/>
                    </a:lnTo>
                    <a:lnTo>
                      <a:pt y="5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75" name="Shape 5375"/>
              <p:cNvSpPr/>
              <p:nvPr/>
            </p:nvSpPr>
            <p:spPr>
              <a:xfrm>
                <a:off y="2673350" x="4610100"/>
                <a:ext cy="603250" cx="1690686"/>
              </a:xfrm>
              <a:custGeom>
                <a:pathLst>
                  <a:path w="1065" extrusionOk="0" h="380">
                    <a:moveTo>
                      <a:pt y="0" x="5"/>
                    </a:moveTo>
                    <a:lnTo>
                      <a:pt y="0" x="12"/>
                    </a:lnTo>
                    <a:lnTo>
                      <a:pt y="8" x="8"/>
                    </a:lnTo>
                    <a:lnTo>
                      <a:pt y="19" x="7"/>
                    </a:lnTo>
                    <a:lnTo>
                      <a:pt y="27" x="8"/>
                    </a:lnTo>
                    <a:lnTo>
                      <a:pt y="35" x="12"/>
                    </a:lnTo>
                    <a:lnTo>
                      <a:pt y="68" x="37"/>
                    </a:lnTo>
                    <a:lnTo>
                      <a:pt y="100" x="63"/>
                    </a:lnTo>
                    <a:lnTo>
                      <a:pt y="130" x="91"/>
                    </a:lnTo>
                    <a:lnTo>
                      <a:pt y="160" x="120"/>
                    </a:lnTo>
                    <a:lnTo>
                      <a:pt y="191" x="150"/>
                    </a:lnTo>
                    <a:lnTo>
                      <a:pt y="220" x="181"/>
                    </a:lnTo>
                    <a:lnTo>
                      <a:pt y="247" x="214"/>
                    </a:lnTo>
                    <a:lnTo>
                      <a:pt y="275" x="248"/>
                    </a:lnTo>
                    <a:lnTo>
                      <a:pt y="284" x="258"/>
                    </a:lnTo>
                    <a:lnTo>
                      <a:pt y="291" x="272"/>
                    </a:lnTo>
                    <a:lnTo>
                      <a:pt y="294" x="287"/>
                    </a:lnTo>
                    <a:lnTo>
                      <a:pt y="299" x="302"/>
                    </a:lnTo>
                    <a:lnTo>
                      <a:pt y="370" x="748"/>
                    </a:lnTo>
                    <a:lnTo>
                      <a:pt y="370" x="777"/>
                    </a:lnTo>
                    <a:lnTo>
                      <a:pt y="370" x="802"/>
                    </a:lnTo>
                    <a:lnTo>
                      <a:pt y="368" x="829"/>
                    </a:lnTo>
                    <a:lnTo>
                      <a:pt y="367" x="853"/>
                    </a:lnTo>
                    <a:lnTo>
                      <a:pt y="363" x="876"/>
                    </a:lnTo>
                    <a:lnTo>
                      <a:pt y="358" x="898"/>
                    </a:lnTo>
                    <a:lnTo>
                      <a:pt y="353" x="920"/>
                    </a:lnTo>
                    <a:lnTo>
                      <a:pt y="346" x="939"/>
                    </a:lnTo>
                    <a:lnTo>
                      <a:pt y="338" x="957"/>
                    </a:lnTo>
                    <a:lnTo>
                      <a:pt y="329" x="976"/>
                    </a:lnTo>
                    <a:lnTo>
                      <a:pt y="319" x="991"/>
                    </a:lnTo>
                    <a:lnTo>
                      <a:pt y="309" x="1006"/>
                    </a:lnTo>
                    <a:lnTo>
                      <a:pt y="297" x="1020"/>
                    </a:lnTo>
                    <a:lnTo>
                      <a:pt y="284" x="1033"/>
                    </a:lnTo>
                    <a:lnTo>
                      <a:pt y="270" x="1043"/>
                    </a:lnTo>
                    <a:lnTo>
                      <a:pt y="255" x="1055"/>
                    </a:lnTo>
                    <a:lnTo>
                      <a:pt y="257" x="1060"/>
                    </a:lnTo>
                    <a:lnTo>
                      <a:pt y="257" x="1065"/>
                    </a:lnTo>
                    <a:lnTo>
                      <a:pt y="277" x="1052"/>
                    </a:lnTo>
                    <a:lnTo>
                      <a:pt y="296" x="1035"/>
                    </a:lnTo>
                    <a:lnTo>
                      <a:pt y="311" x="1016"/>
                    </a:lnTo>
                    <a:lnTo>
                      <a:pt y="324" x="998"/>
                    </a:lnTo>
                    <a:lnTo>
                      <a:pt y="336" x="978"/>
                    </a:lnTo>
                    <a:lnTo>
                      <a:pt y="346" x="956"/>
                    </a:lnTo>
                    <a:lnTo>
                      <a:pt y="356" x="934"/>
                    </a:lnTo>
                    <a:lnTo>
                      <a:pt y="363" x="910"/>
                    </a:lnTo>
                    <a:lnTo>
                      <a:pt y="368" x="888"/>
                    </a:lnTo>
                    <a:lnTo>
                      <a:pt y="373" x="866"/>
                    </a:lnTo>
                    <a:lnTo>
                      <a:pt y="377" x="844"/>
                    </a:lnTo>
                    <a:lnTo>
                      <a:pt y="378" x="822"/>
                    </a:lnTo>
                    <a:lnTo>
                      <a:pt y="380" x="802"/>
                    </a:lnTo>
                    <a:lnTo>
                      <a:pt y="380" x="782"/>
                    </a:lnTo>
                    <a:lnTo>
                      <a:pt y="378" x="763"/>
                    </a:lnTo>
                    <a:lnTo>
                      <a:pt y="377" x="748"/>
                    </a:lnTo>
                    <a:lnTo>
                      <a:pt y="304" x="299"/>
                    </a:lnTo>
                    <a:lnTo>
                      <a:pt y="301" x="284"/>
                    </a:lnTo>
                    <a:lnTo>
                      <a:pt y="296" x="269"/>
                    </a:lnTo>
                    <a:lnTo>
                      <a:pt y="289" x="255"/>
                    </a:lnTo>
                    <a:lnTo>
                      <a:pt y="280" x="243"/>
                    </a:lnTo>
                    <a:lnTo>
                      <a:pt y="258" x="216"/>
                    </a:lnTo>
                    <a:lnTo>
                      <a:pt y="231" x="186"/>
                    </a:lnTo>
                    <a:lnTo>
                      <a:pt y="203" x="154"/>
                    </a:lnTo>
                    <a:lnTo>
                      <a:pt y="171" x="120"/>
                    </a:lnTo>
                    <a:lnTo>
                      <a:pt y="137" x="88"/>
                    </a:lnTo>
                    <a:lnTo>
                      <a:pt y="103" x="56"/>
                    </a:lnTo>
                    <a:lnTo>
                      <a:pt y="71" x="29"/>
                    </a:lnTo>
                    <a:lnTo>
                      <a:pt y="39" x="7"/>
                    </a:lnTo>
                    <a:lnTo>
                      <a:pt y="32" x="3"/>
                    </a:lnTo>
                    <a:lnTo>
                      <a:pt y="25" x="0"/>
                    </a:lnTo>
                    <a:lnTo>
                      <a:pt y="20" x="0"/>
                    </a:lnTo>
                    <a:lnTo>
                      <a:pt y="17" x="0"/>
                    </a:lnTo>
                    <a:lnTo>
                      <a:pt y="8" x="2"/>
                    </a:lnTo>
                    <a:lnTo>
                      <a:pt y="0" x="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76" name="Shape 5376"/>
              <p:cNvSpPr/>
              <p:nvPr/>
            </p:nvSpPr>
            <p:spPr>
              <a:xfrm>
                <a:off y="3421062" x="7389811"/>
                <a:ext cy="6350" cx="11111"/>
              </a:xfrm>
              <a:custGeom>
                <a:pathLst>
                  <a:path w="7" extrusionOk="0" h="4">
                    <a:moveTo>
                      <a:pt y="4" x="7"/>
                    </a:move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lnTo>
                      <a:pt y="2" x="5"/>
                    </a:lnTo>
                    <a:lnTo>
                      <a:pt y="4" x="7"/>
                    </a:lnTo>
                    <a:close/>
                  </a:path>
                </a:pathLst>
              </a:custGeom>
              <a:solidFill>
                <a:srgbClr val="5A575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77" name="Shape 5377"/>
              <p:cNvSpPr/>
              <p:nvPr/>
            </p:nvSpPr>
            <p:spPr>
              <a:xfrm>
                <a:off y="3424237" x="7386636"/>
                <a:ext cy="7936" cx="22225"/>
              </a:xfrm>
              <a:custGeom>
                <a:pathLst>
                  <a:path w="14" extrusionOk="0" h="5">
                    <a:moveTo>
                      <a:pt y="0" x="4"/>
                    </a:moveTo>
                    <a:lnTo>
                      <a:pt y="0" x="5"/>
                    </a:lnTo>
                    <a:lnTo>
                      <a:pt y="2" x="9"/>
                    </a:lnTo>
                    <a:lnTo>
                      <a:pt y="5" x="14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5B595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78" name="Shape 5378"/>
              <p:cNvSpPr/>
              <p:nvPr/>
            </p:nvSpPr>
            <p:spPr>
              <a:xfrm>
                <a:off y="3427412" x="7386636"/>
                <a:ext cy="7936" cx="30161"/>
              </a:xfrm>
              <a:custGeom>
                <a:pathLst>
                  <a:path w="19" extrusionOk="0" h="5">
                    <a:moveTo>
                      <a:pt y="0" x="2"/>
                    </a:moveTo>
                    <a:lnTo>
                      <a:pt y="0" x="9"/>
                    </a:lnTo>
                    <a:lnTo>
                      <a:pt y="3" x="14"/>
                    </a:lnTo>
                    <a:lnTo>
                      <a:pt y="5" x="19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5F5D5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79" name="Shape 5379"/>
              <p:cNvSpPr/>
              <p:nvPr/>
            </p:nvSpPr>
            <p:spPr>
              <a:xfrm>
                <a:off y="3427412" x="7385050"/>
                <a:ext cy="12700" cx="36511"/>
              </a:xfrm>
              <a:custGeom>
                <a:pathLst>
                  <a:path w="23" extrusionOk="0" h="8">
                    <a:moveTo>
                      <a:pt y="0" x="1"/>
                    </a:moveTo>
                    <a:lnTo>
                      <a:pt y="3" x="15"/>
                    </a:lnTo>
                    <a:lnTo>
                      <a:pt y="5" x="18"/>
                    </a:lnTo>
                    <a:lnTo>
                      <a:pt y="8" x="23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625F5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80" name="Shape 5380"/>
              <p:cNvSpPr/>
              <p:nvPr/>
            </p:nvSpPr>
            <p:spPr>
              <a:xfrm>
                <a:off y="3429000" x="7381875"/>
                <a:ext cy="14286" cx="42862"/>
              </a:xfrm>
              <a:custGeom>
                <a:pathLst>
                  <a:path w="27" extrusionOk="0" h="9">
                    <a:moveTo>
                      <a:pt y="0" x="3"/>
                    </a:moveTo>
                    <a:lnTo>
                      <a:pt y="4" x="22"/>
                    </a:lnTo>
                    <a:lnTo>
                      <a:pt y="6" x="23"/>
                    </a:lnTo>
                    <a:lnTo>
                      <a:pt y="7" x="27"/>
                    </a:lnTo>
                    <a:lnTo>
                      <a:pt y="9" x="27"/>
                    </a:lnTo>
                    <a:lnTo>
                      <a:pt y="9" x="27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64626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81" name="Shape 5381"/>
              <p:cNvSpPr/>
              <p:nvPr/>
            </p:nvSpPr>
            <p:spPr>
              <a:xfrm>
                <a:off y="3432175" x="7378700"/>
                <a:ext cy="14286" cx="46036"/>
              </a:xfrm>
              <a:custGeom>
                <a:pathLst>
                  <a:path w="29" extrusionOk="0" h="9">
                    <a:moveTo>
                      <a:pt y="0" x="4"/>
                    </a:moveTo>
                    <a:lnTo>
                      <a:pt y="5" x="27"/>
                    </a:lnTo>
                    <a:lnTo>
                      <a:pt y="5" x="27"/>
                    </a:lnTo>
                    <a:lnTo>
                      <a:pt y="5" x="29"/>
                    </a:lnTo>
                    <a:lnTo>
                      <a:pt y="7" x="29"/>
                    </a:lnTo>
                    <a:lnTo>
                      <a:pt y="9" x="29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68666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82" name="Shape 5382"/>
              <p:cNvSpPr/>
              <p:nvPr/>
            </p:nvSpPr>
            <p:spPr>
              <a:xfrm>
                <a:off y="3435350" x="7378700"/>
                <a:ext cy="12700" cx="46036"/>
              </a:xfrm>
              <a:custGeom>
                <a:pathLst>
                  <a:path w="29" extrusionOk="0" h="8">
                    <a:moveTo>
                      <a:pt y="0" x="2"/>
                    </a:moveTo>
                    <a:lnTo>
                      <a:pt y="5" x="29"/>
                    </a:lnTo>
                    <a:lnTo>
                      <a:pt y="7" x="29"/>
                    </a:lnTo>
                    <a:lnTo>
                      <a:pt y="8" x="2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A686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83" name="Shape 5383"/>
              <p:cNvSpPr/>
              <p:nvPr/>
            </p:nvSpPr>
            <p:spPr>
              <a:xfrm>
                <a:off y="3438525" x="7375525"/>
                <a:ext cy="12700" cx="49212"/>
              </a:xfrm>
              <a:custGeom>
                <a:pathLst>
                  <a:path w="31" extrusionOk="0" h="8">
                    <a:moveTo>
                      <a:pt y="0" x="2"/>
                    </a:moveTo>
                    <a:lnTo>
                      <a:pt y="5" x="31"/>
                    </a:lnTo>
                    <a:lnTo>
                      <a:pt y="6" x="31"/>
                    </a:lnTo>
                    <a:lnTo>
                      <a:pt y="8" x="31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84" name="Shape 5384"/>
              <p:cNvSpPr/>
              <p:nvPr/>
            </p:nvSpPr>
            <p:spPr>
              <a:xfrm>
                <a:off y="3440112" x="7373936"/>
                <a:ext cy="14286" cx="50800"/>
              </a:xfrm>
              <a:custGeom>
                <a:pathLst>
                  <a:path w="32" extrusionOk="0" h="9">
                    <a:moveTo>
                      <a:pt y="0" x="3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9" x="32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706E6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85" name="Shape 5385"/>
              <p:cNvSpPr/>
              <p:nvPr/>
            </p:nvSpPr>
            <p:spPr>
              <a:xfrm>
                <a:off y="3443287" x="7373936"/>
                <a:ext cy="12700" cx="53975"/>
              </a:xfrm>
              <a:custGeom>
                <a:pathLst>
                  <a:path w="34" extrusionOk="0" h="8">
                    <a:moveTo>
                      <a:pt y="0" x="1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8" x="3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71706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86" name="Shape 5386"/>
              <p:cNvSpPr/>
              <p:nvPr/>
            </p:nvSpPr>
            <p:spPr>
              <a:xfrm>
                <a:off y="3446462" x="7370761"/>
                <a:ext cy="12700" cx="57150"/>
              </a:xfrm>
              <a:custGeom>
                <a:pathLst>
                  <a:path w="36" extrusionOk="0" h="8">
                    <a:moveTo>
                      <a:pt y="0" x="2"/>
                    </a:moveTo>
                    <a:lnTo>
                      <a:pt y="5" x="34"/>
                    </a:lnTo>
                    <a:lnTo>
                      <a:pt y="6" x="36"/>
                    </a:lnTo>
                    <a:lnTo>
                      <a:pt y="8" x="3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73727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87" name="Shape 5387"/>
              <p:cNvSpPr/>
              <p:nvPr/>
            </p:nvSpPr>
            <p:spPr>
              <a:xfrm>
                <a:off y="3448050" x="7367586"/>
                <a:ext cy="14286" cx="60325"/>
              </a:xfrm>
              <a:custGeom>
                <a:pathLst>
                  <a:path w="38" extrusionOk="0" h="9">
                    <a:moveTo>
                      <a:pt y="0" x="4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9" x="38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77767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88" name="Shape 5388"/>
              <p:cNvSpPr/>
              <p:nvPr/>
            </p:nvSpPr>
            <p:spPr>
              <a:xfrm>
                <a:off y="3451225" x="7367586"/>
                <a:ext cy="23811" cx="120650"/>
              </a:xfrm>
              <a:custGeom>
                <a:pathLst>
                  <a:path w="76" extrusionOk="0" h="15">
                    <a:moveTo>
                      <a:pt y="0" x="2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8" x="38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  <a:moveTo>
                      <a:pt y="15" x="76"/>
                    </a:moveTo>
                    <a:lnTo>
                      <a:pt y="15" x="73"/>
                    </a:lnTo>
                    <a:lnTo>
                      <a:pt y="15" x="73"/>
                    </a:lnTo>
                    <a:lnTo>
                      <a:pt y="14" x="73"/>
                    </a:lnTo>
                    <a:lnTo>
                      <a:pt y="15" x="75"/>
                    </a:lnTo>
                    <a:lnTo>
                      <a:pt y="15" x="76"/>
                    </a:lnTo>
                    <a:close/>
                  </a:path>
                </a:pathLst>
              </a:custGeom>
              <a:solidFill>
                <a:srgbClr val="79787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89" name="Shape 5389"/>
              <p:cNvSpPr/>
              <p:nvPr/>
            </p:nvSpPr>
            <p:spPr>
              <a:xfrm>
                <a:off y="3451225" x="7366000"/>
                <a:ext cy="30161" cx="130175"/>
              </a:xfrm>
              <a:custGeom>
                <a:pathLst>
                  <a:path w="82" extrusionOk="0" h="19">
                    <a:moveTo>
                      <a:pt y="0" x="1"/>
                    </a:moveTo>
                    <a:lnTo>
                      <a:pt y="7" x="39"/>
                    </a:lnTo>
                    <a:lnTo>
                      <a:pt y="8" x="39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9" x="82"/>
                    </a:moveTo>
                    <a:lnTo>
                      <a:pt y="17" x="74"/>
                    </a:lnTo>
                    <a:lnTo>
                      <a:pt y="15" x="74"/>
                    </a:lnTo>
                    <a:lnTo>
                      <a:pt y="14" x="74"/>
                    </a:lnTo>
                    <a:lnTo>
                      <a:pt y="17" x="79"/>
                    </a:lnTo>
                    <a:lnTo>
                      <a:pt y="19" x="82"/>
                    </a:lnTo>
                    <a:close/>
                  </a:path>
                </a:pathLst>
              </a:custGeom>
              <a:solidFill>
                <a:srgbClr val="7C7A7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90" name="Shape 5390"/>
              <p:cNvSpPr/>
              <p:nvPr/>
            </p:nvSpPr>
            <p:spPr>
              <a:xfrm>
                <a:off y="3454400" x="7366000"/>
                <a:ext cy="31750" cx="141286"/>
              </a:xfrm>
              <a:custGeom>
                <a:pathLst>
                  <a:path w="89" extrusionOk="0" h="20">
                    <a:moveTo>
                      <a:pt y="0" x="1"/>
                    </a:moveTo>
                    <a:lnTo>
                      <a:pt y="6" x="39"/>
                    </a:lnTo>
                    <a:lnTo>
                      <a:pt y="8" x="40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  <a:moveTo>
                      <a:pt y="13" x="74"/>
                    </a:moveTo>
                    <a:lnTo>
                      <a:pt y="13" x="77"/>
                    </a:lnTo>
                    <a:lnTo>
                      <a:pt y="17" x="82"/>
                    </a:lnTo>
                    <a:lnTo>
                      <a:pt y="20" x="89"/>
                    </a:lnTo>
                    <a:lnTo>
                      <a:pt y="17" x="74"/>
                    </a:lnTo>
                    <a:lnTo>
                      <a:pt y="15" x="74"/>
                    </a:lnTo>
                    <a:lnTo>
                      <a:pt y="13" x="74"/>
                    </a:lnTo>
                    <a:close/>
                  </a:path>
                </a:pathLst>
              </a:custGeom>
              <a:solidFill>
                <a:srgbClr val="7F7E7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91" name="Shape 5391"/>
              <p:cNvSpPr/>
              <p:nvPr/>
            </p:nvSpPr>
            <p:spPr>
              <a:xfrm>
                <a:off y="3455987" x="7362825"/>
                <a:ext cy="33336" cx="152400"/>
              </a:xfrm>
              <a:custGeom>
                <a:pathLst>
                  <a:path w="96" extrusionOk="0" h="21">
                    <a:moveTo>
                      <a:pt y="0" x="2"/>
                    </a:moveTo>
                    <a:lnTo>
                      <a:pt y="7" x="42"/>
                    </a:lnTo>
                    <a:lnTo>
                      <a:pt y="9" x="42"/>
                    </a:lnTo>
                    <a:lnTo>
                      <a:pt y="12" x="42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4" x="76"/>
                    </a:moveTo>
                    <a:lnTo>
                      <a:pt y="16" x="84"/>
                    </a:lnTo>
                    <a:lnTo>
                      <a:pt y="17" x="90"/>
                    </a:lnTo>
                    <a:lnTo>
                      <a:pt y="21" x="96"/>
                    </a:lnTo>
                    <a:lnTo>
                      <a:pt y="17" x="76"/>
                    </a:lnTo>
                    <a:lnTo>
                      <a:pt y="16" x="76"/>
                    </a:lnTo>
                    <a:lnTo>
                      <a:pt y="14" x="76"/>
                    </a:lnTo>
                    <a:close/>
                  </a:path>
                </a:pathLst>
              </a:custGeom>
              <a:solidFill>
                <a:srgbClr val="82807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92" name="Shape 5392"/>
              <p:cNvSpPr/>
              <p:nvPr/>
            </p:nvSpPr>
            <p:spPr>
              <a:xfrm>
                <a:off y="3459162" x="7359650"/>
                <a:ext cy="34925" cx="161925"/>
              </a:xfrm>
              <a:custGeom>
                <a:pathLst>
                  <a:path w="102" extrusionOk="0" h="22">
                    <a:moveTo>
                      <a:pt y="0" x="4"/>
                    </a:moveTo>
                    <a:lnTo>
                      <a:pt y="7" x="44"/>
                    </a:lnTo>
                    <a:lnTo>
                      <a:pt y="10" x="44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  <a:moveTo>
                      <a:pt y="14" x="78"/>
                    </a:moveTo>
                    <a:lnTo>
                      <a:pt y="17" x="93"/>
                    </a:lnTo>
                    <a:lnTo>
                      <a:pt y="19" x="98"/>
                    </a:lnTo>
                    <a:lnTo>
                      <a:pt y="22" x="102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4" x="78"/>
                    </a:lnTo>
                    <a:close/>
                  </a:path>
                </a:pathLst>
              </a:custGeom>
              <a:solidFill>
                <a:srgbClr val="84828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93" name="Shape 5393"/>
              <p:cNvSpPr/>
              <p:nvPr/>
            </p:nvSpPr>
            <p:spPr>
              <a:xfrm>
                <a:off y="3462337" x="7359650"/>
                <a:ext cy="34925" cx="169861"/>
              </a:xfrm>
              <a:custGeom>
                <a:pathLst>
                  <a:path w="107" extrusionOk="0" h="22">
                    <a:moveTo>
                      <a:pt y="0" x="2"/>
                    </a:moveTo>
                    <a:lnTo>
                      <a:pt y="8" x="44"/>
                    </a:lnTo>
                    <a:lnTo>
                      <a:pt y="10" x="46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  <a:moveTo>
                      <a:pt y="13" x="78"/>
                    </a:moveTo>
                    <a:lnTo>
                      <a:pt y="17" x="98"/>
                    </a:lnTo>
                    <a:lnTo>
                      <a:pt y="20" x="102"/>
                    </a:lnTo>
                    <a:lnTo>
                      <a:pt y="22" x="107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3" x="78"/>
                    </a:lnTo>
                    <a:close/>
                  </a:path>
                </a:pathLst>
              </a:custGeom>
              <a:solidFill>
                <a:srgbClr val="88878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94" name="Shape 5394"/>
              <p:cNvSpPr/>
              <p:nvPr/>
            </p:nvSpPr>
            <p:spPr>
              <a:xfrm>
                <a:off y="3463925" x="7358061"/>
                <a:ext cy="38100" cx="179387"/>
              </a:xfrm>
              <a:custGeom>
                <a:pathLst>
                  <a:path w="113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1" x="47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3"/>
                    </a:lnTo>
                    <a:lnTo>
                      <a:pt y="21" x="108"/>
                    </a:lnTo>
                    <a:lnTo>
                      <a:pt y="24" x="113"/>
                    </a:lnTo>
                    <a:lnTo>
                      <a:pt y="17" x="79"/>
                    </a:lnTo>
                    <a:lnTo>
                      <a:pt y="16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A898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95" name="Shape 5395"/>
              <p:cNvSpPr/>
              <p:nvPr/>
            </p:nvSpPr>
            <p:spPr>
              <a:xfrm>
                <a:off y="3467100" x="7358061"/>
                <a:ext cy="38100" cx="187325"/>
              </a:xfrm>
              <a:custGeom>
                <a:pathLst>
                  <a:path w="118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0" x="49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8"/>
                    </a:lnTo>
                    <a:lnTo>
                      <a:pt y="22" x="113"/>
                    </a:lnTo>
                    <a:lnTo>
                      <a:pt y="24" x="118"/>
                    </a:lnTo>
                    <a:lnTo>
                      <a:pt y="17" x="79"/>
                    </a:lnTo>
                    <a:lnTo>
                      <a:pt y="15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C8B8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96" name="Shape 5396"/>
              <p:cNvSpPr/>
              <p:nvPr/>
            </p:nvSpPr>
            <p:spPr>
              <a:xfrm>
                <a:off y="3470275" x="7354886"/>
                <a:ext cy="39686" cx="195261"/>
              </a:xfrm>
              <a:custGeom>
                <a:pathLst>
                  <a:path w="123" extrusionOk="0" h="25">
                    <a:moveTo>
                      <a:pt y="0" x="2"/>
                    </a:moveTo>
                    <a:lnTo>
                      <a:pt y="8" x="51"/>
                    </a:lnTo>
                    <a:lnTo>
                      <a:pt y="10" x="51"/>
                    </a:lnTo>
                    <a:lnTo>
                      <a:pt y="12" x="52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3" x="81"/>
                    </a:moveTo>
                    <a:lnTo>
                      <a:pt y="20" x="115"/>
                    </a:lnTo>
                    <a:lnTo>
                      <a:pt y="22" x="118"/>
                    </a:lnTo>
                    <a:lnTo>
                      <a:pt y="25" x="123"/>
                    </a:lnTo>
                    <a:lnTo>
                      <a:pt y="17" x="79"/>
                    </a:lnTo>
                    <a:lnTo>
                      <a:pt y="15" x="81"/>
                    </a:lnTo>
                    <a:lnTo>
                      <a:pt y="13" x="81"/>
                    </a:lnTo>
                    <a:close/>
                  </a:path>
                </a:pathLst>
              </a:custGeom>
              <a:solidFill>
                <a:srgbClr val="908F8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97" name="Shape 5397"/>
              <p:cNvSpPr/>
              <p:nvPr/>
            </p:nvSpPr>
            <p:spPr>
              <a:xfrm>
                <a:off y="3473450" x="7351711"/>
                <a:ext cy="39686" cx="206375"/>
              </a:xfrm>
              <a:custGeom>
                <a:pathLst>
                  <a:path w="130" extrusionOk="0" h="25">
                    <a:moveTo>
                      <a:pt y="0" x="4"/>
                    </a:moveTo>
                    <a:lnTo>
                      <a:pt y="8" x="53"/>
                    </a:lnTo>
                    <a:lnTo>
                      <a:pt y="10" x="54"/>
                    </a:lnTo>
                    <a:lnTo>
                      <a:pt y="11" x="5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4"/>
                    </a:lnTo>
                    <a:close/>
                    <a:moveTo>
                      <a:pt y="13" x="83"/>
                    </a:moveTo>
                    <a:lnTo>
                      <a:pt y="20" x="122"/>
                    </a:lnTo>
                    <a:lnTo>
                      <a:pt y="23" x="125"/>
                    </a:lnTo>
                    <a:lnTo>
                      <a:pt y="25" x="130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3"/>
                    </a:lnTo>
                    <a:close/>
                  </a:path>
                </a:pathLst>
              </a:custGeom>
              <a:solidFill>
                <a:srgbClr val="92919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98" name="Shape 5398"/>
              <p:cNvSpPr/>
              <p:nvPr/>
            </p:nvSpPr>
            <p:spPr>
              <a:xfrm>
                <a:off y="3475037" x="7351711"/>
                <a:ext cy="41275" cx="212725"/>
              </a:xfrm>
              <a:custGeom>
                <a:pathLst>
                  <a:path w="134" extrusionOk="0" h="26">
                    <a:moveTo>
                      <a:pt y="0" x="2"/>
                    </a:moveTo>
                    <a:lnTo>
                      <a:pt y="9" x="54"/>
                    </a:lnTo>
                    <a:lnTo>
                      <a:pt y="10" x="56"/>
                    </a:lnTo>
                    <a:lnTo>
                      <a:pt y="12" x="5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4" x="81"/>
                    </a:moveTo>
                    <a:lnTo>
                      <a:pt y="22" x="125"/>
                    </a:lnTo>
                    <a:lnTo>
                      <a:pt y="24" x="129"/>
                    </a:lnTo>
                    <a:lnTo>
                      <a:pt y="26" x="134"/>
                    </a:lnTo>
                    <a:lnTo>
                      <a:pt y="17" x="81"/>
                    </a:lnTo>
                    <a:lnTo>
                      <a:pt y="15" x="81"/>
                    </a:lnTo>
                    <a:lnTo>
                      <a:pt y="14" x="81"/>
                    </a:lnTo>
                    <a:close/>
                  </a:path>
                </a:pathLst>
              </a:custGeom>
              <a:solidFill>
                <a:srgbClr val="94939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99" name="Shape 5399"/>
              <p:cNvSpPr/>
              <p:nvPr/>
            </p:nvSpPr>
            <p:spPr>
              <a:xfrm>
                <a:off y="3478212" x="7350125"/>
                <a:ext cy="42862" cx="219075"/>
              </a:xfrm>
              <a:custGeom>
                <a:pathLst>
                  <a:path w="138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0" x="57"/>
                    </a:lnTo>
                    <a:lnTo>
                      <a:pt y="13" x="5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1"/>
                    </a:lnTo>
                    <a:lnTo>
                      <a:pt y="24" x="135"/>
                    </a:lnTo>
                    <a:lnTo>
                      <a:pt y="27" x="138"/>
                    </a:lnTo>
                    <a:lnTo>
                      <a:pt y="17" x="81"/>
                    </a:lnTo>
                    <a:lnTo>
                      <a:pt y="15" x="82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9989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00" name="Shape 5400"/>
              <p:cNvSpPr/>
              <p:nvPr/>
            </p:nvSpPr>
            <p:spPr>
              <a:xfrm>
                <a:off y="3481387" x="7350125"/>
                <a:ext cy="42862" cx="223837"/>
              </a:xfrm>
              <a:custGeom>
                <a:pathLst>
                  <a:path w="141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1" x="59"/>
                    </a:lnTo>
                    <a:lnTo>
                      <a:pt y="13" x="60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5"/>
                    </a:lnTo>
                    <a:lnTo>
                      <a:pt y="25" x="138"/>
                    </a:lnTo>
                    <a:lnTo>
                      <a:pt y="27" x="141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B9A9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01" name="Shape 5401"/>
              <p:cNvSpPr/>
              <p:nvPr/>
            </p:nvSpPr>
            <p:spPr>
              <a:xfrm>
                <a:off y="3481387" x="7346950"/>
                <a:ext cy="47625" cx="234950"/>
              </a:xfrm>
              <a:custGeom>
                <a:pathLst>
                  <a:path w="148" extrusionOk="0" h="30">
                    <a:moveTo>
                      <a:pt y="0" x="2"/>
                    </a:moveTo>
                    <a:lnTo>
                      <a:pt y="11" x="61"/>
                    </a:lnTo>
                    <a:lnTo>
                      <a:pt y="13" x="62"/>
                    </a:lnTo>
                    <a:lnTo>
                      <a:pt y="15" x="6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5" x="140"/>
                    </a:lnTo>
                    <a:lnTo>
                      <a:pt y="27" x="143"/>
                    </a:lnTo>
                    <a:lnTo>
                      <a:pt y="30" x="148"/>
                    </a:lnTo>
                    <a:lnTo>
                      <a:pt y="18" x="81"/>
                    </a:lnTo>
                    <a:lnTo>
                      <a:pt y="16" x="83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9E9D9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02" name="Shape 5402"/>
              <p:cNvSpPr/>
              <p:nvPr/>
            </p:nvSpPr>
            <p:spPr>
              <a:xfrm>
                <a:off y="3482975" x="7346950"/>
                <a:ext cy="49212" cx="241300"/>
              </a:xfrm>
              <a:custGeom>
                <a:pathLst>
                  <a:path w="152" extrusionOk="0" h="31">
                    <a:moveTo>
                      <a:pt y="0" x="2"/>
                    </a:moveTo>
                    <a:lnTo>
                      <a:pt y="12" x="62"/>
                    </a:lnTo>
                    <a:lnTo>
                      <a:pt y="14" x="64"/>
                    </a:lnTo>
                    <a:lnTo>
                      <a:pt y="15" x="6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6" x="143"/>
                    </a:lnTo>
                    <a:lnTo>
                      <a:pt y="29" x="148"/>
                    </a:lnTo>
                    <a:lnTo>
                      <a:pt y="31" x="152"/>
                    </a:lnTo>
                    <a:lnTo>
                      <a:pt y="19" x="79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2A2A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03" name="Shape 5403"/>
              <p:cNvSpPr/>
              <p:nvPr/>
            </p:nvSpPr>
            <p:spPr>
              <a:xfrm>
                <a:off y="3486150" x="7343775"/>
                <a:ext cy="47625" cx="249237"/>
              </a:xfrm>
              <a:custGeom>
                <a:pathLst>
                  <a:path w="157" extrusionOk="0" h="30">
                    <a:moveTo>
                      <a:pt y="0" x="2"/>
                    </a:moveTo>
                    <a:lnTo>
                      <a:pt y="12" x="66"/>
                    </a:lnTo>
                    <a:lnTo>
                      <a:pt y="15" x="69"/>
                    </a:lnTo>
                    <a:lnTo>
                      <a:pt y="17" x="73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7" x="150"/>
                    </a:lnTo>
                    <a:lnTo>
                      <a:pt y="29" x="154"/>
                    </a:lnTo>
                    <a:lnTo>
                      <a:pt y="30" x="157"/>
                    </a:lnTo>
                    <a:lnTo>
                      <a:pt y="17" x="78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5A4A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04" name="Shape 5404"/>
              <p:cNvSpPr/>
              <p:nvPr/>
            </p:nvSpPr>
            <p:spPr>
              <a:xfrm>
                <a:off y="3489325" x="7343775"/>
                <a:ext cy="50800" cx="255586"/>
              </a:xfrm>
              <a:custGeom>
                <a:pathLst>
                  <a:path w="161" extrusionOk="0" h="32">
                    <a:moveTo>
                      <a:pt y="0" x="2"/>
                    </a:moveTo>
                    <a:lnTo>
                      <a:pt y="11" x="69"/>
                    </a:lnTo>
                    <a:lnTo>
                      <a:pt y="15" x="73"/>
                    </a:lnTo>
                    <a:lnTo>
                      <a:pt y="15" x="76"/>
                    </a:lnTo>
                    <a:lnTo>
                      <a:pt y="15" x="78"/>
                    </a:lnTo>
                    <a:lnTo>
                      <a:pt y="15" x="81"/>
                    </a:lnTo>
                    <a:lnTo>
                      <a:pt y="27" x="154"/>
                    </a:lnTo>
                    <a:lnTo>
                      <a:pt y="28" x="157"/>
                    </a:lnTo>
                    <a:lnTo>
                      <a:pt y="32" x="16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A7A6A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05" name="Shape 5405"/>
              <p:cNvSpPr/>
              <p:nvPr/>
            </p:nvSpPr>
            <p:spPr>
              <a:xfrm>
                <a:off y="3490912" x="7342186"/>
                <a:ext cy="50800" cx="261936"/>
              </a:xfrm>
              <a:custGeom>
                <a:pathLst>
                  <a:path w="165" extrusionOk="0" h="32">
                    <a:moveTo>
                      <a:pt y="0" x="1"/>
                    </a:moveTo>
                    <a:lnTo>
                      <a:pt y="14" x="74"/>
                    </a:lnTo>
                    <a:lnTo>
                      <a:pt y="14" x="77"/>
                    </a:lnTo>
                    <a:lnTo>
                      <a:pt y="14" x="79"/>
                    </a:lnTo>
                    <a:lnTo>
                      <a:pt y="27" x="158"/>
                    </a:lnTo>
                    <a:lnTo>
                      <a:pt y="31" x="162"/>
                    </a:lnTo>
                    <a:lnTo>
                      <a:pt y="32" x="165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BAA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06" name="Shape 5406"/>
              <p:cNvSpPr/>
              <p:nvPr/>
            </p:nvSpPr>
            <p:spPr>
              <a:xfrm>
                <a:off y="3494087" x="7342186"/>
                <a:ext cy="53975" cx="266700"/>
              </a:xfrm>
              <a:custGeom>
                <a:pathLst>
                  <a:path w="168" extrusionOk="0" h="34">
                    <a:moveTo>
                      <a:pt y="0" x="1"/>
                    </a:moveTo>
                    <a:lnTo>
                      <a:pt y="29" x="162"/>
                    </a:lnTo>
                    <a:lnTo>
                      <a:pt y="30" x="165"/>
                    </a:lnTo>
                    <a:lnTo>
                      <a:pt y="34" x="16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DACA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07" name="Shape 5407"/>
              <p:cNvSpPr/>
              <p:nvPr/>
            </p:nvSpPr>
            <p:spPr>
              <a:xfrm>
                <a:off y="3497262" x="7342186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28" x="165"/>
                    </a:lnTo>
                    <a:lnTo>
                      <a:pt y="32" x="168"/>
                    </a:lnTo>
                    <a:lnTo>
                      <a:pt y="34" x="17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0AFA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08" name="Shape 5408"/>
              <p:cNvSpPr/>
              <p:nvPr/>
            </p:nvSpPr>
            <p:spPr>
              <a:xfrm>
                <a:off y="3498850" x="7339011"/>
                <a:ext cy="53975" cx="277811"/>
              </a:xfrm>
              <a:custGeom>
                <a:pathLst>
                  <a:path w="175" extrusionOk="0" h="34">
                    <a:moveTo>
                      <a:pt y="0" x="2"/>
                    </a:moveTo>
                    <a:lnTo>
                      <a:pt y="31" x="170"/>
                    </a:lnTo>
                    <a:lnTo>
                      <a:pt y="33" x="174"/>
                    </a:lnTo>
                    <a:lnTo>
                      <a:pt y="34" x="175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6B6B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09" name="Shape 5409"/>
              <p:cNvSpPr/>
              <p:nvPr/>
            </p:nvSpPr>
            <p:spPr>
              <a:xfrm>
                <a:off y="3502025" x="7339011"/>
                <a:ext cy="57150" cx="284162"/>
              </a:xfrm>
              <a:custGeom>
                <a:pathLst>
                  <a:path w="179" extrusionOk="0" h="36">
                    <a:moveTo>
                      <a:pt y="0" x="2"/>
                    </a:moveTo>
                    <a:lnTo>
                      <a:pt y="31" x="174"/>
                    </a:lnTo>
                    <a:lnTo>
                      <a:pt y="32" x="175"/>
                    </a:lnTo>
                    <a:lnTo>
                      <a:pt y="36" x="17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9B9B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10" name="Shape 5410"/>
              <p:cNvSpPr/>
              <p:nvPr/>
            </p:nvSpPr>
            <p:spPr>
              <a:xfrm>
                <a:off y="3505200" x="7335836"/>
                <a:ext cy="55561" cx="292100"/>
              </a:xfrm>
              <a:custGeom>
                <a:pathLst>
                  <a:path w="184" extrusionOk="0" h="35">
                    <a:moveTo>
                      <a:pt y="0" x="2"/>
                    </a:moveTo>
                    <a:lnTo>
                      <a:pt y="30" x="177"/>
                    </a:lnTo>
                    <a:lnTo>
                      <a:pt y="34" x="181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11" name="Shape 5411"/>
              <p:cNvSpPr/>
              <p:nvPr/>
            </p:nvSpPr>
            <p:spPr>
              <a:xfrm>
                <a:off y="3506787" x="7335836"/>
                <a:ext cy="57150" cx="298450"/>
              </a:xfrm>
              <a:custGeom>
                <a:pathLst>
                  <a:path w="188" extrusionOk="0" h="36">
                    <a:moveTo>
                      <a:pt y="0" x="2"/>
                    </a:moveTo>
                    <a:lnTo>
                      <a:pt y="33" x="181"/>
                    </a:lnTo>
                    <a:lnTo>
                      <a:pt y="34" x="184"/>
                    </a:lnTo>
                    <a:lnTo>
                      <a:pt y="36" x="188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1C1C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12" name="Shape 5412"/>
              <p:cNvSpPr/>
              <p:nvPr/>
            </p:nvSpPr>
            <p:spPr>
              <a:xfrm>
                <a:off y="3509962" x="7332661"/>
                <a:ext cy="57150" cx="303212"/>
              </a:xfrm>
              <a:custGeom>
                <a:pathLst>
                  <a:path w="191" extrusionOk="0" h="36">
                    <a:moveTo>
                      <a:pt y="0" x="2"/>
                    </a:moveTo>
                    <a:lnTo>
                      <a:pt y="32" x="186"/>
                    </a:lnTo>
                    <a:lnTo>
                      <a:pt y="34" x="190"/>
                    </a:lnTo>
                    <a:lnTo>
                      <a:pt y="36" x="191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4C4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13" name="Shape 5413"/>
              <p:cNvSpPr/>
              <p:nvPr/>
            </p:nvSpPr>
            <p:spPr>
              <a:xfrm>
                <a:off y="3513137" x="7332661"/>
                <a:ext cy="58736" cx="309561"/>
              </a:xfrm>
              <a:custGeom>
                <a:pathLst>
                  <a:path w="195" extrusionOk="0" h="37">
                    <a:moveTo>
                      <a:pt y="0" x="2"/>
                    </a:moveTo>
                    <a:lnTo>
                      <a:pt y="32" x="190"/>
                    </a:lnTo>
                    <a:lnTo>
                      <a:pt y="34" x="191"/>
                    </a:lnTo>
                    <a:lnTo>
                      <a:pt y="37" x="19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7C6C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14" name="Shape 5414"/>
              <p:cNvSpPr/>
              <p:nvPr/>
            </p:nvSpPr>
            <p:spPr>
              <a:xfrm>
                <a:off y="3516312" x="7332661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2" x="191"/>
                    </a:lnTo>
                    <a:lnTo>
                      <a:pt y="35" x="195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15" name="Shape 5415"/>
              <p:cNvSpPr/>
              <p:nvPr/>
            </p:nvSpPr>
            <p:spPr>
              <a:xfrm>
                <a:off y="3517900" x="7331075"/>
                <a:ext cy="58736" cx="315912"/>
              </a:xfrm>
              <a:custGeom>
                <a:pathLst>
                  <a:path w="199" extrusionOk="0" h="37">
                    <a:moveTo>
                      <a:pt y="0" x="1"/>
                    </a:moveTo>
                    <a:lnTo>
                      <a:pt y="34" x="196"/>
                    </a:lnTo>
                    <a:lnTo>
                      <a:pt y="36" x="197"/>
                    </a:lnTo>
                    <a:lnTo>
                      <a:pt y="37" x="19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16" name="Shape 5416"/>
              <p:cNvSpPr/>
              <p:nvPr/>
            </p:nvSpPr>
            <p:spPr>
              <a:xfrm>
                <a:off y="3521075" x="7331075"/>
                <a:ext cy="61912" cx="320675"/>
              </a:xfrm>
              <a:custGeom>
                <a:pathLst>
                  <a:path w="202" extrusionOk="0" h="39">
                    <a:moveTo>
                      <a:pt y="0" x="1"/>
                    </a:moveTo>
                    <a:lnTo>
                      <a:pt y="34" x="197"/>
                    </a:lnTo>
                    <a:lnTo>
                      <a:pt y="35" x="199"/>
                    </a:lnTo>
                    <a:lnTo>
                      <a:pt y="39" x="202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17" name="Shape 5417"/>
              <p:cNvSpPr/>
              <p:nvPr/>
            </p:nvSpPr>
            <p:spPr>
              <a:xfrm>
                <a:off y="3521075" x="7327900"/>
                <a:ext cy="63500" cx="327025"/>
              </a:xfrm>
              <a:custGeom>
                <a:pathLst>
                  <a:path w="206" extrusionOk="0" h="40">
                    <a:moveTo>
                      <a:pt y="0" x="2"/>
                    </a:moveTo>
                    <a:lnTo>
                      <a:pt y="35" x="201"/>
                    </a:lnTo>
                    <a:lnTo>
                      <a:pt y="39" x="204"/>
                    </a:lnTo>
                    <a:lnTo>
                      <a:pt y="40" x="20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18" name="Shape 5418"/>
              <p:cNvSpPr/>
              <p:nvPr/>
            </p:nvSpPr>
            <p:spPr>
              <a:xfrm>
                <a:off y="3524250" x="7327900"/>
                <a:ext cy="63500" cx="330200"/>
              </a:xfrm>
              <a:custGeom>
                <a:pathLst>
                  <a:path w="208" extrusionOk="0" h="40">
                    <a:moveTo>
                      <a:pt y="0" x="2"/>
                    </a:moveTo>
                    <a:lnTo>
                      <a:pt y="37" x="204"/>
                    </a:lnTo>
                    <a:lnTo>
                      <a:pt y="38" x="206"/>
                    </a:lnTo>
                    <a:lnTo>
                      <a:pt y="40" x="208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19" name="Shape 5419"/>
              <p:cNvSpPr/>
              <p:nvPr/>
            </p:nvSpPr>
            <p:spPr>
              <a:xfrm>
                <a:off y="3525837" x="7327900"/>
                <a:ext cy="65086" cx="331787"/>
              </a:xfrm>
              <a:custGeom>
                <a:pathLst>
                  <a:path w="209" extrusionOk="0" h="41">
                    <a:moveTo>
                      <a:pt y="0" x="0"/>
                    </a:moveTo>
                    <a:lnTo>
                      <a:pt y="37" x="206"/>
                    </a:lnTo>
                    <a:lnTo>
                      <a:pt y="39" x="208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20" name="Shape 5420"/>
              <p:cNvSpPr/>
              <p:nvPr/>
            </p:nvSpPr>
            <p:spPr>
              <a:xfrm>
                <a:off y="3529012" x="7324725"/>
                <a:ext cy="65086" cx="341312"/>
              </a:xfrm>
              <a:custGeom>
                <a:pathLst>
                  <a:path w="215" extrusionOk="0" h="41">
                    <a:moveTo>
                      <a:pt y="0" x="2"/>
                    </a:moveTo>
                    <a:lnTo>
                      <a:pt y="37" x="210"/>
                    </a:lnTo>
                    <a:lnTo>
                      <a:pt y="39" x="211"/>
                    </a:lnTo>
                    <a:lnTo>
                      <a:pt y="41" x="213"/>
                    </a:lnTo>
                    <a:lnTo>
                      <a:pt y="41" x="213"/>
                    </a:lnTo>
                    <a:lnTo>
                      <a:pt y="41" x="21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21" name="Shape 5421"/>
              <p:cNvSpPr/>
              <p:nvPr/>
            </p:nvSpPr>
            <p:spPr>
              <a:xfrm>
                <a:off y="3532187" x="7324725"/>
                <a:ext cy="66675" cx="341312"/>
              </a:xfrm>
              <a:custGeom>
                <a:pathLst>
                  <a:path w="215" extrusionOk="0" h="42">
                    <a:moveTo>
                      <a:pt y="0" x="2"/>
                    </a:moveTo>
                    <a:lnTo>
                      <a:pt y="37" x="211"/>
                    </a:lnTo>
                    <a:lnTo>
                      <a:pt y="39" x="213"/>
                    </a:lnTo>
                    <a:lnTo>
                      <a:pt y="39" x="213"/>
                    </a:lnTo>
                    <a:lnTo>
                      <a:pt y="40" x="215"/>
                    </a:lnTo>
                    <a:lnTo>
                      <a:pt y="42" x="21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22" name="Shape 5422"/>
              <p:cNvSpPr/>
              <p:nvPr/>
            </p:nvSpPr>
            <p:spPr>
              <a:xfrm>
                <a:off y="3533775" x="7324725"/>
                <a:ext cy="68261" cx="342900"/>
              </a:xfrm>
              <a:custGeom>
                <a:pathLst>
                  <a:path w="216" extrusionOk="0" h="43">
                    <a:moveTo>
                      <a:pt y="0" x="0"/>
                    </a:moveTo>
                    <a:lnTo>
                      <a:pt y="38" x="215"/>
                    </a:lnTo>
                    <a:lnTo>
                      <a:pt y="41" x="215"/>
                    </a:lnTo>
                    <a:lnTo>
                      <a:pt y="43" x="21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23" name="Shape 5423"/>
              <p:cNvSpPr/>
              <p:nvPr/>
            </p:nvSpPr>
            <p:spPr>
              <a:xfrm>
                <a:off y="3536950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6"/>
                    </a:lnTo>
                    <a:lnTo>
                      <a:pt y="41" x="217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24" name="Shape 5424"/>
              <p:cNvSpPr/>
              <p:nvPr/>
            </p:nvSpPr>
            <p:spPr>
              <a:xfrm>
                <a:off y="3540125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7"/>
                    </a:lnTo>
                    <a:lnTo>
                      <a:pt y="40" x="219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25" name="Shape 5425"/>
              <p:cNvSpPr/>
              <p:nvPr/>
            </p:nvSpPr>
            <p:spPr>
              <a:xfrm>
                <a:off y="3541712" x="7323136"/>
                <a:ext cy="68261" cx="350836"/>
              </a:xfrm>
              <a:custGeom>
                <a:pathLst>
                  <a:path w="221" extrusionOk="0" h="43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19"/>
                    </a:lnTo>
                    <a:lnTo>
                      <a:pt y="43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26" name="Shape 5426"/>
              <p:cNvSpPr/>
              <p:nvPr/>
            </p:nvSpPr>
            <p:spPr>
              <a:xfrm>
                <a:off y="3544887" x="7323136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21"/>
                    </a:lnTo>
                    <a:lnTo>
                      <a:pt y="42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27" name="Shape 5427"/>
              <p:cNvSpPr/>
              <p:nvPr/>
            </p:nvSpPr>
            <p:spPr>
              <a:xfrm>
                <a:off y="3548062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9" x="223"/>
                    </a:lnTo>
                    <a:lnTo>
                      <a:pt y="40" x="223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28" name="Shape 5428"/>
              <p:cNvSpPr/>
              <p:nvPr/>
            </p:nvSpPr>
            <p:spPr>
              <a:xfrm>
                <a:off y="3551237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8" x="223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29" name="Shape 5429"/>
              <p:cNvSpPr/>
              <p:nvPr/>
            </p:nvSpPr>
            <p:spPr>
              <a:xfrm>
                <a:off y="3552825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1" x="225"/>
                    </a:lnTo>
                    <a:lnTo>
                      <a:pt y="42" x="225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30" name="Shape 5430"/>
              <p:cNvSpPr/>
              <p:nvPr/>
            </p:nvSpPr>
            <p:spPr>
              <a:xfrm>
                <a:off y="3556000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31" name="Shape 5431"/>
              <p:cNvSpPr/>
              <p:nvPr/>
            </p:nvSpPr>
            <p:spPr>
              <a:xfrm>
                <a:off y="3559175" x="7316786"/>
                <a:ext cy="66675" cx="360362"/>
              </a:xfrm>
              <a:custGeom>
                <a:pathLst>
                  <a:path w="227" extrusionOk="0" h="42">
                    <a:moveTo>
                      <a:pt y="0" x="2"/>
                    </a:moveTo>
                    <a:lnTo>
                      <a:pt y="38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32" name="Shape 5432"/>
              <p:cNvSpPr/>
              <p:nvPr/>
            </p:nvSpPr>
            <p:spPr>
              <a:xfrm>
                <a:off y="3560762" x="7316786"/>
                <a:ext cy="68261" cx="360362"/>
              </a:xfrm>
              <a:custGeom>
                <a:pathLst>
                  <a:path w="227" extrusionOk="0" h="43">
                    <a:moveTo>
                      <a:pt y="0" x="2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3" x="22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33" name="Shape 5433"/>
              <p:cNvSpPr/>
              <p:nvPr/>
            </p:nvSpPr>
            <p:spPr>
              <a:xfrm>
                <a:off y="3563937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34" name="Shape 5434"/>
              <p:cNvSpPr/>
              <p:nvPr/>
            </p:nvSpPr>
            <p:spPr>
              <a:xfrm>
                <a:off y="3567112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35" name="Shape 5435"/>
              <p:cNvSpPr/>
              <p:nvPr/>
            </p:nvSpPr>
            <p:spPr>
              <a:xfrm>
                <a:off y="3568700" x="7315200"/>
                <a:ext cy="68261" cx="361950"/>
              </a:xfrm>
              <a:custGeom>
                <a:pathLst>
                  <a:path w="228" extrusionOk="0" h="43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8"/>
                    </a:lnTo>
                    <a:lnTo>
                      <a:pt y="43" x="226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36" name="Shape 5436"/>
              <p:cNvSpPr/>
              <p:nvPr/>
            </p:nvSpPr>
            <p:spPr>
              <a:xfrm>
                <a:off y="3571875" x="7315200"/>
                <a:ext cy="66675" cx="361950"/>
              </a:xfrm>
              <a:custGeom>
                <a:pathLst>
                  <a:path w="228" extrusionOk="0" h="42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37" name="Shape 5437"/>
              <p:cNvSpPr/>
              <p:nvPr/>
            </p:nvSpPr>
            <p:spPr>
              <a:xfrm>
                <a:off y="3575050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0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38" name="Shape 5438"/>
              <p:cNvSpPr/>
              <p:nvPr/>
            </p:nvSpPr>
            <p:spPr>
              <a:xfrm>
                <a:off y="3576637" x="7315200"/>
                <a:ext cy="68261" cx="358775"/>
              </a:xfrm>
              <a:custGeom>
                <a:pathLst>
                  <a:path w="226" extrusionOk="0" h="43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6"/>
                    </a:lnTo>
                    <a:lnTo>
                      <a:pt y="43" x="22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39" name="Shape 5439"/>
              <p:cNvSpPr/>
              <p:nvPr/>
            </p:nvSpPr>
            <p:spPr>
              <a:xfrm>
                <a:off y="3579812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4"/>
                    </a:lnTo>
                    <a:lnTo>
                      <a:pt y="42" x="22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40" name="Shape 5440"/>
              <p:cNvSpPr/>
              <p:nvPr/>
            </p:nvSpPr>
            <p:spPr>
              <a:xfrm>
                <a:off y="3582987" x="7315200"/>
                <a:ext cy="66675" cx="355600"/>
              </a:xfrm>
              <a:custGeom>
                <a:pathLst>
                  <a:path w="224" extrusionOk="0" h="42">
                    <a:moveTo>
                      <a:pt y="0" x="0"/>
                    </a:moveTo>
                    <a:lnTo>
                      <a:pt y="39" x="224"/>
                    </a:lnTo>
                    <a:lnTo>
                      <a:pt y="40" x="224"/>
                    </a:lnTo>
                    <a:lnTo>
                      <a:pt y="42" x="22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41" name="Shape 5441"/>
              <p:cNvSpPr/>
              <p:nvPr/>
            </p:nvSpPr>
            <p:spPr>
              <a:xfrm>
                <a:off y="3584575" x="7315200"/>
                <a:ext cy="68261" cx="355600"/>
              </a:xfrm>
              <a:custGeom>
                <a:pathLst>
                  <a:path w="224" extrusionOk="0" h="43">
                    <a:moveTo>
                      <a:pt y="0" x="0"/>
                    </a:moveTo>
                    <a:lnTo>
                      <a:pt y="39" x="224"/>
                    </a:lnTo>
                    <a:lnTo>
                      <a:pt y="41" x="222"/>
                    </a:lnTo>
                    <a:lnTo>
                      <a:pt y="43" x="22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0F0E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42" name="Shape 5442"/>
              <p:cNvSpPr/>
              <p:nvPr/>
            </p:nvSpPr>
            <p:spPr>
              <a:xfrm>
                <a:off y="3587750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1" x="224"/>
                    </a:lnTo>
                    <a:lnTo>
                      <a:pt y="42" x="223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43" name="Shape 5443"/>
              <p:cNvSpPr/>
              <p:nvPr/>
            </p:nvSpPr>
            <p:spPr>
              <a:xfrm>
                <a:off y="3590925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0" x="223"/>
                    </a:lnTo>
                    <a:lnTo>
                      <a:pt y="42" x="22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44" name="Shape 5444"/>
              <p:cNvSpPr/>
              <p:nvPr/>
            </p:nvSpPr>
            <p:spPr>
              <a:xfrm>
                <a:off y="3594100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8" x="223"/>
                    </a:lnTo>
                    <a:lnTo>
                      <a:pt y="40" x="223"/>
                    </a:lnTo>
                    <a:lnTo>
                      <a:pt y="42" x="22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45" name="Shape 5445"/>
              <p:cNvSpPr/>
              <p:nvPr/>
            </p:nvSpPr>
            <p:spPr>
              <a:xfrm>
                <a:off y="3595687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9" x="223"/>
                    </a:lnTo>
                    <a:lnTo>
                      <a:pt y="41" x="221"/>
                    </a:lnTo>
                    <a:lnTo>
                      <a:pt y="42" x="21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46" name="Shape 5446"/>
              <p:cNvSpPr/>
              <p:nvPr/>
            </p:nvSpPr>
            <p:spPr>
              <a:xfrm>
                <a:off y="3598862" x="7312025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21"/>
                    </a:lnTo>
                    <a:lnTo>
                      <a:pt y="39" x="221"/>
                    </a:lnTo>
                    <a:lnTo>
                      <a:pt y="40" x="219"/>
                    </a:lnTo>
                    <a:lnTo>
                      <a:pt y="40" x="219"/>
                    </a:lnTo>
                    <a:lnTo>
                      <a:pt y="42" x="21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BE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47" name="Shape 5447"/>
              <p:cNvSpPr/>
              <p:nvPr/>
            </p:nvSpPr>
            <p:spPr>
              <a:xfrm>
                <a:off y="3602037" x="7312025"/>
                <a:ext cy="63500" cx="347661"/>
              </a:xfrm>
              <a:custGeom>
                <a:pathLst>
                  <a:path w="219" extrusionOk="0" h="40">
                    <a:moveTo>
                      <a:pt y="0" x="0"/>
                    </a:moveTo>
                    <a:lnTo>
                      <a:pt y="38" x="219"/>
                    </a:lnTo>
                    <a:lnTo>
                      <a:pt y="38" x="219"/>
                    </a:lnTo>
                    <a:lnTo>
                      <a:pt y="38" x="219"/>
                    </a:lnTo>
                    <a:lnTo>
                      <a:pt y="40" x="218"/>
                    </a:lnTo>
                    <a:lnTo>
                      <a:pt y="40" x="21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48" name="Shape 5448"/>
              <p:cNvSpPr/>
              <p:nvPr/>
            </p:nvSpPr>
            <p:spPr>
              <a:xfrm>
                <a:off y="3603625" x="7312025"/>
                <a:ext cy="65086" cx="346075"/>
              </a:xfrm>
              <a:custGeom>
                <a:pathLst>
                  <a:path w="218" extrusionOk="0" h="41">
                    <a:moveTo>
                      <a:pt y="0" x="0"/>
                    </a:moveTo>
                    <a:lnTo>
                      <a:pt y="39" x="218"/>
                    </a:lnTo>
                    <a:lnTo>
                      <a:pt y="39" x="216"/>
                    </a:lnTo>
                    <a:lnTo>
                      <a:pt y="41" x="21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49" name="Shape 5449"/>
              <p:cNvSpPr/>
              <p:nvPr/>
            </p:nvSpPr>
            <p:spPr>
              <a:xfrm>
                <a:off y="3606800" x="7312025"/>
                <a:ext cy="65086" cx="342900"/>
              </a:xfrm>
              <a:custGeom>
                <a:pathLst>
                  <a:path w="216" extrusionOk="0" h="41">
                    <a:moveTo>
                      <a:pt y="0" x="0"/>
                    </a:moveTo>
                    <a:lnTo>
                      <a:pt y="37" x="216"/>
                    </a:lnTo>
                    <a:lnTo>
                      <a:pt y="39" x="214"/>
                    </a:lnTo>
                    <a:lnTo>
                      <a:pt y="41" x="21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50" name="Shape 5450"/>
              <p:cNvSpPr/>
              <p:nvPr/>
            </p:nvSpPr>
            <p:spPr>
              <a:xfrm>
                <a:off y="3609975" x="7312025"/>
                <a:ext cy="63500" cx="339725"/>
              </a:xfrm>
              <a:custGeom>
                <a:pathLst>
                  <a:path w="214" extrusionOk="0" h="40">
                    <a:moveTo>
                      <a:pt y="0" x="0"/>
                    </a:moveTo>
                    <a:lnTo>
                      <a:pt y="37" x="214"/>
                    </a:lnTo>
                    <a:lnTo>
                      <a:pt y="39" x="213"/>
                    </a:lnTo>
                    <a:lnTo>
                      <a:pt y="40" x="21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51" name="Shape 5451"/>
              <p:cNvSpPr/>
              <p:nvPr/>
            </p:nvSpPr>
            <p:spPr>
              <a:xfrm>
                <a:off y="3611562" x="7312025"/>
                <a:ext cy="65086" cx="338136"/>
              </a:xfrm>
              <a:custGeom>
                <a:pathLst>
                  <a:path w="213" extrusionOk="0" h="41">
                    <a:moveTo>
                      <a:pt y="0" x="0"/>
                    </a:moveTo>
                    <a:lnTo>
                      <a:pt y="38" x="213"/>
                    </a:lnTo>
                    <a:lnTo>
                      <a:pt y="39" x="211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52" name="Shape 5452"/>
              <p:cNvSpPr/>
              <p:nvPr/>
            </p:nvSpPr>
            <p:spPr>
              <a:xfrm>
                <a:off y="3614737" x="7312025"/>
                <a:ext cy="61912" cx="334961"/>
              </a:xfrm>
              <a:custGeom>
                <a:pathLst>
                  <a:path w="211" extrusionOk="0" h="39">
                    <a:moveTo>
                      <a:pt y="0" x="0"/>
                    </a:moveTo>
                    <a:lnTo>
                      <a:pt y="37" x="211"/>
                    </a:lnTo>
                    <a:lnTo>
                      <a:pt y="39" x="209"/>
                    </a:lnTo>
                    <a:lnTo>
                      <a:pt y="39" x="20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53" name="Shape 5453"/>
              <p:cNvSpPr/>
              <p:nvPr/>
            </p:nvSpPr>
            <p:spPr>
              <a:xfrm>
                <a:off y="3617912" x="7312025"/>
                <a:ext cy="61912" cx="331787"/>
              </a:xfrm>
              <a:custGeom>
                <a:pathLst>
                  <a:path w="209" extrusionOk="0" h="39">
                    <a:moveTo>
                      <a:pt y="0" x="0"/>
                    </a:moveTo>
                    <a:lnTo>
                      <a:pt y="37" x="209"/>
                    </a:lnTo>
                    <a:lnTo>
                      <a:pt y="37" x="206"/>
                    </a:lnTo>
                    <a:lnTo>
                      <a:pt y="39" x="204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3E3E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54" name="Shape 5454"/>
              <p:cNvSpPr/>
              <p:nvPr/>
            </p:nvSpPr>
            <p:spPr>
              <a:xfrm>
                <a:off y="3619500" x="7312025"/>
                <a:ext cy="61912" cx="327025"/>
              </a:xfrm>
              <a:custGeom>
                <a:pathLst>
                  <a:path w="206" extrusionOk="0" h="39">
                    <a:moveTo>
                      <a:pt y="0" x="0"/>
                    </a:moveTo>
                    <a:lnTo>
                      <a:pt y="36" x="206"/>
                    </a:lnTo>
                    <a:lnTo>
                      <a:pt y="38" x="204"/>
                    </a:lnTo>
                    <a:lnTo>
                      <a:pt y="39" x="203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55" name="Shape 5455"/>
              <p:cNvSpPr/>
              <p:nvPr/>
            </p:nvSpPr>
            <p:spPr>
              <a:xfrm>
                <a:off y="3622675" x="7312025"/>
                <a:ext cy="61912" cx="323850"/>
              </a:xfrm>
              <a:custGeom>
                <a:pathLst>
                  <a:path w="204" extrusionOk="0" h="39">
                    <a:moveTo>
                      <a:pt y="0" x="0"/>
                    </a:moveTo>
                    <a:lnTo>
                      <a:pt y="36" x="204"/>
                    </a:lnTo>
                    <a:lnTo>
                      <a:pt y="37" x="203"/>
                    </a:lnTo>
                    <a:lnTo>
                      <a:pt y="39" x="20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56" name="Shape 5456"/>
              <p:cNvSpPr/>
              <p:nvPr/>
            </p:nvSpPr>
            <p:spPr>
              <a:xfrm>
                <a:off y="3625850" x="7312025"/>
                <a:ext cy="61912" cx="322261"/>
              </a:xfrm>
              <a:custGeom>
                <a:pathLst>
                  <a:path w="203" extrusionOk="0" h="39">
                    <a:moveTo>
                      <a:pt y="0" x="0"/>
                    </a:moveTo>
                    <a:lnTo>
                      <a:pt y="35" x="203"/>
                    </a:lnTo>
                    <a:lnTo>
                      <a:pt y="37" x="201"/>
                    </a:lnTo>
                    <a:lnTo>
                      <a:pt y="39" x="19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57" name="Shape 5457"/>
              <p:cNvSpPr/>
              <p:nvPr/>
            </p:nvSpPr>
            <p:spPr>
              <a:xfrm>
                <a:off y="3629025" x="7312025"/>
                <a:ext cy="58736" cx="319087"/>
              </a:xfrm>
              <a:custGeom>
                <a:pathLst>
                  <a:path w="201" extrusionOk="0" h="37">
                    <a:moveTo>
                      <a:pt y="0" x="0"/>
                    </a:moveTo>
                    <a:lnTo>
                      <a:pt y="35" x="201"/>
                    </a:lnTo>
                    <a:lnTo>
                      <a:pt y="37" x="197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58" name="Shape 5458"/>
              <p:cNvSpPr/>
              <p:nvPr/>
            </p:nvSpPr>
            <p:spPr>
              <a:xfrm>
                <a:off y="3630612" x="7312025"/>
                <a:ext cy="58736" cx="312736"/>
              </a:xfrm>
              <a:custGeom>
                <a:pathLst>
                  <a:path w="197" extrusionOk="0" h="37">
                    <a:moveTo>
                      <a:pt y="0" x="0"/>
                    </a:moveTo>
                    <a:lnTo>
                      <a:pt y="36" x="197"/>
                    </a:lnTo>
                    <a:lnTo>
                      <a:pt y="36" x="196"/>
                    </a:lnTo>
                    <a:lnTo>
                      <a:pt y="37" x="19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59" name="Shape 5459"/>
              <p:cNvSpPr/>
              <p:nvPr/>
            </p:nvSpPr>
            <p:spPr>
              <a:xfrm>
                <a:off y="3633787" x="7312025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4" x="196"/>
                    </a:lnTo>
                    <a:lnTo>
                      <a:pt y="35" x="194"/>
                    </a:lnTo>
                    <a:lnTo>
                      <a:pt y="37" x="191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60" name="Shape 5460"/>
              <p:cNvSpPr/>
              <p:nvPr/>
            </p:nvSpPr>
            <p:spPr>
              <a:xfrm>
                <a:off y="3636962" x="7312025"/>
                <a:ext cy="58736" cx="307975"/>
              </a:xfrm>
              <a:custGeom>
                <a:pathLst>
                  <a:path w="194" extrusionOk="0" h="37">
                    <a:moveTo>
                      <a:pt y="0" x="0"/>
                    </a:moveTo>
                    <a:lnTo>
                      <a:pt y="33" x="194"/>
                    </a:lnTo>
                    <a:lnTo>
                      <a:pt y="35" x="191"/>
                    </a:lnTo>
                    <a:lnTo>
                      <a:pt y="37" x="18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61" name="Shape 5461"/>
              <p:cNvSpPr/>
              <p:nvPr/>
            </p:nvSpPr>
            <p:spPr>
              <a:xfrm>
                <a:off y="3638550" x="7312025"/>
                <a:ext cy="58736" cx="303212"/>
              </a:xfrm>
              <a:custGeom>
                <a:pathLst>
                  <a:path w="191" extrusionOk="0" h="37">
                    <a:moveTo>
                      <a:pt y="0" x="0"/>
                    </a:moveTo>
                    <a:lnTo>
                      <a:pt y="34" x="191"/>
                    </a:lnTo>
                    <a:lnTo>
                      <a:pt y="36" x="189"/>
                    </a:lnTo>
                    <a:lnTo>
                      <a:pt y="37" x="18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62" name="Shape 5462"/>
              <p:cNvSpPr/>
              <p:nvPr/>
            </p:nvSpPr>
            <p:spPr>
              <a:xfrm>
                <a:off y="3641725" x="7312025"/>
                <a:ext cy="55561" cx="300036"/>
              </a:xfrm>
              <a:custGeom>
                <a:pathLst>
                  <a:path w="189" extrusionOk="0" h="35">
                    <a:moveTo>
                      <a:pt y="0" x="0"/>
                    </a:moveTo>
                    <a:lnTo>
                      <a:pt y="34" x="189"/>
                    </a:lnTo>
                    <a:lnTo>
                      <a:pt y="35" x="187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D9D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63" name="Shape 5463"/>
              <p:cNvSpPr/>
              <p:nvPr/>
            </p:nvSpPr>
            <p:spPr>
              <a:xfrm>
                <a:off y="3644900" x="7312025"/>
                <a:ext cy="55561" cx="296862"/>
              </a:xfrm>
              <a:custGeom>
                <a:pathLst>
                  <a:path w="187" extrusionOk="0" h="35">
                    <a:moveTo>
                      <a:pt y="0" x="0"/>
                    </a:moveTo>
                    <a:lnTo>
                      <a:pt y="33" x="187"/>
                    </a:lnTo>
                    <a:lnTo>
                      <a:pt y="33" x="184"/>
                    </a:lnTo>
                    <a:lnTo>
                      <a:pt y="35" x="18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8D8D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64" name="Shape 5464"/>
              <p:cNvSpPr/>
              <p:nvPr/>
            </p:nvSpPr>
            <p:spPr>
              <a:xfrm>
                <a:off y="3646487" x="7312025"/>
                <a:ext cy="57150" cx="292100"/>
              </a:xfrm>
              <a:custGeom>
                <a:pathLst>
                  <a:path w="184" extrusionOk="0" h="36">
                    <a:moveTo>
                      <a:pt y="0" x="0"/>
                    </a:moveTo>
                    <a:lnTo>
                      <a:pt y="32" x="184"/>
                    </a:lnTo>
                    <a:lnTo>
                      <a:pt y="34" x="182"/>
                    </a:lnTo>
                    <a:lnTo>
                      <a:pt y="36" x="17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7D6D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65" name="Shape 5465"/>
              <p:cNvSpPr/>
              <p:nvPr/>
            </p:nvSpPr>
            <p:spPr>
              <a:xfrm>
                <a:off y="3649662" x="7312025"/>
                <a:ext cy="57150" cx="288925"/>
              </a:xfrm>
              <a:custGeom>
                <a:pathLst>
                  <a:path w="182" extrusionOk="0" h="36">
                    <a:moveTo>
                      <a:pt y="0" x="0"/>
                    </a:moveTo>
                    <a:lnTo>
                      <a:pt y="32" x="182"/>
                    </a:lnTo>
                    <a:lnTo>
                      <a:pt y="34" x="179"/>
                    </a:lnTo>
                    <a:lnTo>
                      <a:pt y="36" x="177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66" name="Shape 5466"/>
              <p:cNvSpPr/>
              <p:nvPr/>
            </p:nvSpPr>
            <p:spPr>
              <a:xfrm>
                <a:off y="3652837" x="7312025"/>
                <a:ext cy="53975" cx="284162"/>
              </a:xfrm>
              <a:custGeom>
                <a:pathLst>
                  <a:path w="179" extrusionOk="0" h="34">
                    <a:moveTo>
                      <a:pt y="0" x="0"/>
                    </a:moveTo>
                    <a:lnTo>
                      <a:pt y="32" x="179"/>
                    </a:lnTo>
                    <a:lnTo>
                      <a:pt y="34" x="177"/>
                    </a:lnTo>
                    <a:lnTo>
                      <a:pt y="34" x="174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67" name="Shape 5467"/>
              <p:cNvSpPr/>
              <p:nvPr/>
            </p:nvSpPr>
            <p:spPr>
              <a:xfrm>
                <a:off y="3654425" x="7315200"/>
                <a:ext cy="53975" cx="277811"/>
              </a:xfrm>
              <a:custGeom>
                <a:pathLst>
                  <a:path w="175" extrusionOk="0" h="34">
                    <a:moveTo>
                      <a:pt y="0" x="0"/>
                    </a:moveTo>
                    <a:lnTo>
                      <a:pt y="33" x="175"/>
                    </a:lnTo>
                    <a:lnTo>
                      <a:pt y="33" x="172"/>
                    </a:lnTo>
                    <a:lnTo>
                      <a:pt y="34" x="170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4D3D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68" name="Shape 5468"/>
              <p:cNvSpPr/>
              <p:nvPr/>
            </p:nvSpPr>
            <p:spPr>
              <a:xfrm>
                <a:off y="3657600" x="7315200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31" x="172"/>
                    </a:lnTo>
                    <a:lnTo>
                      <a:pt y="32" x="170"/>
                    </a:lnTo>
                    <a:lnTo>
                      <a:pt y="34" x="16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69" name="Shape 5469"/>
              <p:cNvSpPr/>
              <p:nvPr/>
            </p:nvSpPr>
            <p:spPr>
              <a:xfrm>
                <a:off y="3660775" x="7315200"/>
                <a:ext cy="53975" cx="269875"/>
              </a:xfrm>
              <a:custGeom>
                <a:pathLst>
                  <a:path w="170" extrusionOk="0" h="34">
                    <a:moveTo>
                      <a:pt y="0" x="0"/>
                    </a:moveTo>
                    <a:lnTo>
                      <a:pt y="30" x="170"/>
                    </a:lnTo>
                    <a:lnTo>
                      <a:pt y="32" x="167"/>
                    </a:lnTo>
                    <a:lnTo>
                      <a:pt y="34" x="16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1D0D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70" name="Shape 5470"/>
              <p:cNvSpPr/>
              <p:nvPr/>
            </p:nvSpPr>
            <p:spPr>
              <a:xfrm>
                <a:off y="3662362" x="7315200"/>
                <a:ext cy="52386" cx="265112"/>
              </a:xfrm>
              <a:custGeom>
                <a:pathLst>
                  <a:path w="167" extrusionOk="0" h="33">
                    <a:moveTo>
                      <a:pt y="0" x="0"/>
                    </a:moveTo>
                    <a:lnTo>
                      <a:pt y="31" x="167"/>
                    </a:lnTo>
                    <a:lnTo>
                      <a:pt y="33" x="165"/>
                    </a:lnTo>
                    <a:lnTo>
                      <a:pt y="33" x="162"/>
                    </a:lnTo>
                    <a:lnTo>
                      <a:pt y="6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0CFC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71" name="Shape 5471"/>
              <p:cNvSpPr/>
              <p:nvPr/>
            </p:nvSpPr>
            <p:spPr>
              <a:xfrm>
                <a:off y="3665537" x="7315200"/>
                <a:ext cy="50800" cx="261936"/>
              </a:xfrm>
              <a:custGeom>
                <a:pathLst>
                  <a:path w="165" extrusionOk="0" h="32">
                    <a:moveTo>
                      <a:pt y="0" x="0"/>
                    </a:moveTo>
                    <a:lnTo>
                      <a:pt y="31" x="165"/>
                    </a:lnTo>
                    <a:lnTo>
                      <a:pt y="31" x="162"/>
                    </a:lnTo>
                    <a:lnTo>
                      <a:pt y="32" x="160"/>
                    </a:lnTo>
                    <a:lnTo>
                      <a:pt y="5" x="1"/>
                    </a:lnTo>
                    <a:lnTo>
                      <a:pt y="4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72" name="Shape 5472"/>
              <p:cNvSpPr/>
              <p:nvPr/>
            </p:nvSpPr>
            <p:spPr>
              <a:xfrm>
                <a:off y="3671887" x="7316786"/>
                <a:ext cy="47625" cx="255586"/>
              </a:xfrm>
              <a:custGeom>
                <a:pathLst>
                  <a:path w="161" extrusionOk="0" h="30">
                    <a:moveTo>
                      <a:pt y="0" x="0"/>
                    </a:moveTo>
                    <a:lnTo>
                      <a:pt y="27" x="161"/>
                    </a:lnTo>
                    <a:lnTo>
                      <a:pt y="28" x="159"/>
                    </a:lnTo>
                    <a:lnTo>
                      <a:pt y="30" x="15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73" name="Shape 5473"/>
              <p:cNvSpPr/>
              <p:nvPr/>
            </p:nvSpPr>
            <p:spPr>
              <a:xfrm>
                <a:off y="3673475" x="7316786"/>
                <a:ext cy="49212" cx="252411"/>
              </a:xfrm>
              <a:custGeom>
                <a:pathLst>
                  <a:path w="159" extrusionOk="0" h="31">
                    <a:moveTo>
                      <a:pt y="0" x="0"/>
                    </a:moveTo>
                    <a:lnTo>
                      <a:pt y="27" x="159"/>
                    </a:lnTo>
                    <a:lnTo>
                      <a:pt y="29" x="156"/>
                    </a:lnTo>
                    <a:lnTo>
                      <a:pt y="31" x="15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ECEC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74" name="Shape 5474"/>
              <p:cNvSpPr/>
              <p:nvPr/>
            </p:nvSpPr>
            <p:spPr>
              <a:xfrm>
                <a:off y="3676650" x="7316786"/>
                <a:ext cy="46036" cx="247650"/>
              </a:xfrm>
              <a:custGeom>
                <a:pathLst>
                  <a:path w="156" extrusionOk="0" h="29">
                    <a:moveTo>
                      <a:pt y="0" x="0"/>
                    </a:moveTo>
                    <a:lnTo>
                      <a:pt y="27" x="156"/>
                    </a:lnTo>
                    <a:lnTo>
                      <a:pt y="29" x="152"/>
                    </a:lnTo>
                    <a:lnTo>
                      <a:pt y="29" x="151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DCDC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75" name="Shape 5475"/>
              <p:cNvSpPr/>
              <p:nvPr/>
            </p:nvSpPr>
            <p:spPr>
              <a:xfrm>
                <a:off y="3679825" x="7316786"/>
                <a:ext cy="44450" cx="241300"/>
              </a:xfrm>
              <a:custGeom>
                <a:pathLst>
                  <a:path w="152" extrusionOk="0" h="28">
                    <a:moveTo>
                      <a:pt y="0" x="0"/>
                    </a:moveTo>
                    <a:lnTo>
                      <a:pt y="27" x="152"/>
                    </a:lnTo>
                    <a:lnTo>
                      <a:pt y="27" x="151"/>
                    </a:lnTo>
                    <a:lnTo>
                      <a:pt y="28" x="14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76" name="Shape 5476"/>
              <p:cNvSpPr/>
              <p:nvPr/>
            </p:nvSpPr>
            <p:spPr>
              <a:xfrm>
                <a:off y="3681412" x="7319961"/>
                <a:ext cy="46036" cx="236537"/>
              </a:xfrm>
              <a:custGeom>
                <a:pathLst>
                  <a:path w="149" extrusionOk="0" h="29">
                    <a:moveTo>
                      <a:pt y="0" x="0"/>
                    </a:moveTo>
                    <a:lnTo>
                      <a:pt y="26" x="149"/>
                    </a:lnTo>
                    <a:lnTo>
                      <a:pt y="27" x="145"/>
                    </a:lnTo>
                    <a:lnTo>
                      <a:pt y="29" x="14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BCBC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77" name="Shape 5477"/>
              <p:cNvSpPr/>
              <p:nvPr/>
            </p:nvSpPr>
            <p:spPr>
              <a:xfrm>
                <a:off y="3684587" x="7319961"/>
                <a:ext cy="42862" cx="230187"/>
              </a:xfrm>
              <a:custGeom>
                <a:pathLst>
                  <a:path w="145" extrusionOk="0" h="27">
                    <a:moveTo>
                      <a:pt y="0" x="0"/>
                    </a:moveTo>
                    <a:lnTo>
                      <a:pt y="25" x="145"/>
                    </a:lnTo>
                    <a:lnTo>
                      <a:pt y="27" x="142"/>
                    </a:lnTo>
                    <a:lnTo>
                      <a:pt y="27" x="140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78" name="Shape 5478"/>
              <p:cNvSpPr/>
              <p:nvPr/>
            </p:nvSpPr>
            <p:spPr>
              <a:xfrm>
                <a:off y="3687762" x="7319961"/>
                <a:ext cy="42862" cx="225425"/>
              </a:xfrm>
              <a:custGeom>
                <a:pathLst>
                  <a:path w="142" extrusionOk="0" h="27">
                    <a:moveTo>
                      <a:pt y="0" x="0"/>
                    </a:moveTo>
                    <a:lnTo>
                      <a:pt y="25" x="142"/>
                    </a:lnTo>
                    <a:lnTo>
                      <a:pt y="25" x="140"/>
                    </a:lnTo>
                    <a:lnTo>
                      <a:pt y="27" x="13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DBDB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79" name="Shape 5479"/>
              <p:cNvSpPr/>
              <p:nvPr/>
            </p:nvSpPr>
            <p:spPr>
              <a:xfrm>
                <a:off y="3689350" x="7323136"/>
                <a:ext cy="42862" cx="219075"/>
              </a:xfrm>
              <a:custGeom>
                <a:pathLst>
                  <a:path w="138" extrusionOk="0" h="27">
                    <a:moveTo>
                      <a:pt y="0" x="0"/>
                    </a:moveTo>
                    <a:lnTo>
                      <a:pt y="24" x="138"/>
                    </a:lnTo>
                    <a:lnTo>
                      <a:pt y="26" x="135"/>
                    </a:lnTo>
                    <a:lnTo>
                      <a:pt y="27" x="131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8B8B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80" name="Shape 5480"/>
              <p:cNvSpPr/>
              <p:nvPr/>
            </p:nvSpPr>
            <p:spPr>
              <a:xfrm>
                <a:off y="3692525" x="7323136"/>
                <a:ext cy="42862" cx="214311"/>
              </a:xfrm>
              <a:custGeom>
                <a:pathLst>
                  <a:path w="135" extrusionOk="0" h="27">
                    <a:moveTo>
                      <a:pt y="0" x="0"/>
                    </a:moveTo>
                    <a:lnTo>
                      <a:pt y="24" x="135"/>
                    </a:lnTo>
                    <a:lnTo>
                      <a:pt y="25" x="131"/>
                    </a:lnTo>
                    <a:lnTo>
                      <a:pt y="27" x="13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EADA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81" name="Shape 5481"/>
              <p:cNvSpPr/>
              <p:nvPr/>
            </p:nvSpPr>
            <p:spPr>
              <a:xfrm>
                <a:off y="3695700" x="7324725"/>
                <a:ext cy="39686" cx="206375"/>
              </a:xfrm>
              <a:custGeom>
                <a:pathLst>
                  <a:path w="130" extrusionOk="0" h="25">
                    <a:moveTo>
                      <a:pt y="0" x="0"/>
                    </a:moveTo>
                    <a:lnTo>
                      <a:pt y="23" x="130"/>
                    </a:lnTo>
                    <a:lnTo>
                      <a:pt y="25" x="129"/>
                    </a:lnTo>
                    <a:lnTo>
                      <a:pt y="25" x="125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AA9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82" name="Shape 5482"/>
              <p:cNvSpPr/>
              <p:nvPr/>
            </p:nvSpPr>
            <p:spPr>
              <a:xfrm>
                <a:off y="3697287" x="7324725"/>
                <a:ext cy="41275" cx="204786"/>
              </a:xfrm>
              <a:custGeom>
                <a:pathLst>
                  <a:path w="129" extrusionOk="0" h="26">
                    <a:moveTo>
                      <a:pt y="0" x="0"/>
                    </a:moveTo>
                    <a:lnTo>
                      <a:pt y="24" x="129"/>
                    </a:lnTo>
                    <a:lnTo>
                      <a:pt y="24" x="125"/>
                    </a:lnTo>
                    <a:lnTo>
                      <a:pt y="26" x="122"/>
                    </a:lnTo>
                    <a:lnTo>
                      <a:pt y="6" x="2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6A5A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83" name="Shape 5483"/>
              <p:cNvSpPr/>
              <p:nvPr/>
            </p:nvSpPr>
            <p:spPr>
              <a:xfrm>
                <a:off y="3700462" x="7327900"/>
                <a:ext cy="39686" cx="195261"/>
              </a:xfrm>
              <a:custGeom>
                <a:pathLst>
                  <a:path w="123" extrusionOk="0" h="25">
                    <a:moveTo>
                      <a:pt y="0" x="0"/>
                    </a:moveTo>
                    <a:lnTo>
                      <a:pt y="22" x="123"/>
                    </a:lnTo>
                    <a:lnTo>
                      <a:pt y="24" x="120"/>
                    </a:lnTo>
                    <a:lnTo>
                      <a:pt y="25" x="117"/>
                    </a:lnTo>
                    <a:lnTo>
                      <a:pt y="5" x="2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F9E9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84" name="Shape 5484"/>
              <p:cNvSpPr/>
              <p:nvPr/>
            </p:nvSpPr>
            <p:spPr>
              <a:xfrm>
                <a:off y="3706812" x="7327900"/>
                <a:ext cy="33336" cx="190500"/>
              </a:xfrm>
              <a:custGeom>
                <a:pathLst>
                  <a:path w="120" extrusionOk="0" h="21">
                    <a:moveTo>
                      <a:pt y="0" x="0"/>
                    </a:moveTo>
                    <a:lnTo>
                      <a:pt y="20" x="120"/>
                    </a:lnTo>
                    <a:lnTo>
                      <a:pt y="21" x="117"/>
                    </a:lnTo>
                    <a:lnTo>
                      <a:pt y="21" x="113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A9A9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85" name="Shape 5485"/>
              <p:cNvSpPr/>
              <p:nvPr/>
            </p:nvSpPr>
            <p:spPr>
              <a:xfrm>
                <a:off y="3708400" x="7331075"/>
                <a:ext cy="34925" cx="182561"/>
              </a:xfrm>
              <a:custGeom>
                <a:pathLst>
                  <a:path w="115" extrusionOk="0" h="22">
                    <a:moveTo>
                      <a:pt y="0" x="0"/>
                    </a:moveTo>
                    <a:lnTo>
                      <a:pt y="20" x="115"/>
                    </a:lnTo>
                    <a:lnTo>
                      <a:pt y="20" x="111"/>
                    </a:lnTo>
                    <a:lnTo>
                      <a:pt y="22" x="108"/>
                    </a:lnTo>
                    <a:lnTo>
                      <a:pt y="15" x="66"/>
                    </a:lnTo>
                    <a:lnTo>
                      <a:pt y="14" x="61"/>
                    </a:lnTo>
                    <a:lnTo>
                      <a:pt y="14" x="55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6959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86" name="Shape 5486"/>
              <p:cNvSpPr/>
              <p:nvPr/>
            </p:nvSpPr>
            <p:spPr>
              <a:xfrm>
                <a:off y="3711575" x="7331075"/>
                <a:ext cy="34925" cx="176212"/>
              </a:xfrm>
              <a:custGeom>
                <a:pathLst>
                  <a:path w="111" extrusionOk="0" h="22">
                    <a:moveTo>
                      <a:pt y="0" x="0"/>
                    </a:moveTo>
                    <a:lnTo>
                      <a:pt y="18" x="111"/>
                    </a:lnTo>
                    <a:lnTo>
                      <a:pt y="20" x="108"/>
                    </a:lnTo>
                    <a:lnTo>
                      <a:pt y="22" x="106"/>
                    </a:lnTo>
                    <a:lnTo>
                      <a:pt y="15" x="67"/>
                    </a:lnTo>
                    <a:lnTo>
                      <a:pt y="12" x="64"/>
                    </a:lnTo>
                    <a:lnTo>
                      <a:pt y="12" x="61"/>
                    </a:lnTo>
                    <a:lnTo>
                      <a:pt y="12" x="55"/>
                    </a:lnTo>
                    <a:lnTo>
                      <a:pt y="12" x="5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8E8D8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87" name="Shape 5487"/>
              <p:cNvSpPr/>
              <p:nvPr/>
            </p:nvSpPr>
            <p:spPr>
              <a:xfrm>
                <a:off y="3714750" x="7332661"/>
                <a:ext cy="31750" cx="169861"/>
              </a:xfrm>
              <a:custGeom>
                <a:pathLst>
                  <a:path w="107" extrusionOk="0" h="20">
                    <a:moveTo>
                      <a:pt y="0" x="0"/>
                    </a:moveTo>
                    <a:lnTo>
                      <a:pt y="10" x="54"/>
                    </a:lnTo>
                    <a:lnTo>
                      <a:pt y="10" x="49"/>
                    </a:lnTo>
                    <a:lnTo>
                      <a:pt y="11" x="46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  <a:moveTo>
                      <a:pt y="11" x="65"/>
                    </a:moveTo>
                    <a:lnTo>
                      <a:pt y="18" x="107"/>
                    </a:lnTo>
                    <a:lnTo>
                      <a:pt y="20" x="103"/>
                    </a:lnTo>
                    <a:lnTo>
                      <a:pt y="20" x="102"/>
                    </a:lnTo>
                    <a:lnTo>
                      <a:pt y="15" x="68"/>
                    </a:lnTo>
                    <a:lnTo>
                      <a:pt y="13" x="66"/>
                    </a:lnTo>
                    <a:lnTo>
                      <a:pt y="11" x="65"/>
                    </a:lnTo>
                    <a:close/>
                  </a:path>
                </a:pathLst>
              </a:custGeom>
              <a:solidFill>
                <a:srgbClr val="8B898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88" name="Shape 5488"/>
              <p:cNvSpPr/>
              <p:nvPr/>
            </p:nvSpPr>
            <p:spPr>
              <a:xfrm>
                <a:off y="3716337" x="7332661"/>
                <a:ext cy="33336" cx="166686"/>
              </a:xfrm>
              <a:custGeom>
                <a:pathLst>
                  <a:path w="105" extrusionOk="0" h="21">
                    <a:moveTo>
                      <a:pt y="0" x="0"/>
                    </a:moveTo>
                    <a:lnTo>
                      <a:pt y="9" x="49"/>
                    </a:lnTo>
                    <a:lnTo>
                      <a:pt y="10" x="46"/>
                    </a:lnTo>
                    <a:lnTo>
                      <a:pt y="10" x="43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9" x="105"/>
                    </a:lnTo>
                    <a:lnTo>
                      <a:pt y="19" x="102"/>
                    </a:lnTo>
                    <a:lnTo>
                      <a:pt y="21" x="98"/>
                    </a:lnTo>
                    <a:lnTo>
                      <a:pt y="15" x="70"/>
                    </a:lnTo>
                    <a:lnTo>
                      <a:pt y="14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7868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89" name="Shape 5489"/>
              <p:cNvSpPr/>
              <p:nvPr/>
            </p:nvSpPr>
            <p:spPr>
              <a:xfrm>
                <a:off y="3719512" x="7335836"/>
                <a:ext cy="31750" cx="158750"/>
              </a:xfrm>
              <a:custGeom>
                <a:pathLst>
                  <a:path w="100" extrusionOk="0" h="20">
                    <a:moveTo>
                      <a:pt y="0" x="0"/>
                    </a:moveTo>
                    <a:lnTo>
                      <a:pt y="8" x="44"/>
                    </a:lnTo>
                    <a:lnTo>
                      <a:pt y="8" x="41"/>
                    </a:lnTo>
                    <a:lnTo>
                      <a:pt y="10" x="37"/>
                    </a:lnTo>
                    <a:lnTo>
                      <a:pt y="3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7" x="100"/>
                    </a:lnTo>
                    <a:lnTo>
                      <a:pt y="19" x="96"/>
                    </a:lnTo>
                    <a:lnTo>
                      <a:pt y="20" x="93"/>
                    </a:lnTo>
                    <a:lnTo>
                      <a:pt y="15" x="69"/>
                    </a:lnTo>
                    <a:lnTo>
                      <a:pt y="13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07F7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90" name="Shape 5490"/>
              <p:cNvSpPr/>
              <p:nvPr/>
            </p:nvSpPr>
            <p:spPr>
              <a:xfrm>
                <a:off y="3722687" x="7339011"/>
                <a:ext cy="28575" cx="149225"/>
              </a:xfrm>
              <a:custGeom>
                <a:pathLst>
                  <a:path w="94" extrusionOk="0" h="18">
                    <a:moveTo>
                      <a:pt y="0" x="0"/>
                    </a:moveTo>
                    <a:lnTo>
                      <a:pt y="6" x="39"/>
                    </a:lnTo>
                    <a:lnTo>
                      <a:pt y="8" x="35"/>
                    </a:lnTo>
                    <a:lnTo>
                      <a:pt y="10" x="34"/>
                    </a:lnTo>
                    <a:lnTo>
                      <a:pt y="5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  <a:moveTo>
                      <a:pt y="11" x="66"/>
                    </a:moveTo>
                    <a:lnTo>
                      <a:pt y="17" x="94"/>
                    </a:lnTo>
                    <a:lnTo>
                      <a:pt y="18" x="91"/>
                    </a:lnTo>
                    <a:lnTo>
                      <a:pt y="18" x="88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1" x="66"/>
                    </a:lnTo>
                    <a:close/>
                  </a:path>
                </a:pathLst>
              </a:custGeom>
              <a:solidFill>
                <a:srgbClr val="7D7B7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91" name="Shape 5491"/>
              <p:cNvSpPr/>
              <p:nvPr/>
            </p:nvSpPr>
            <p:spPr>
              <a:xfrm>
                <a:off y="3724275" x="7342186"/>
                <a:ext cy="30161" cx="141286"/>
              </a:xfrm>
              <a:custGeom>
                <a:pathLst>
                  <a:path w="89" extrusionOk="0" h="19">
                    <a:moveTo>
                      <a:pt y="0" x="0"/>
                    </a:moveTo>
                    <a:lnTo>
                      <a:pt y="7" x="33"/>
                    </a:lnTo>
                    <a:lnTo>
                      <a:pt y="9" x="32"/>
                    </a:lnTo>
                    <a:lnTo>
                      <a:pt y="10" x="28"/>
                    </a:lnTo>
                    <a:lnTo>
                      <a:pt y="5" x="1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  <a:moveTo>
                      <a:pt y="12" x="65"/>
                    </a:moveTo>
                    <a:lnTo>
                      <a:pt y="17" x="89"/>
                    </a:lnTo>
                    <a:lnTo>
                      <a:pt y="17" x="86"/>
                    </a:lnTo>
                    <a:lnTo>
                      <a:pt y="19" x="82"/>
                    </a:lnTo>
                    <a:lnTo>
                      <a:pt y="17" x="67"/>
                    </a:lnTo>
                    <a:lnTo>
                      <a:pt y="14" x="65"/>
                    </a:lnTo>
                    <a:lnTo>
                      <a:pt y="12" x="65"/>
                    </a:lnTo>
                    <a:close/>
                  </a:path>
                </a:pathLst>
              </a:custGeom>
              <a:solidFill>
                <a:srgbClr val="79777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92" name="Shape 5492"/>
              <p:cNvSpPr/>
              <p:nvPr/>
            </p:nvSpPr>
            <p:spPr>
              <a:xfrm>
                <a:off y="3730625" x="7342186"/>
                <a:ext cy="26987" cx="136525"/>
              </a:xfrm>
              <a:custGeom>
                <a:pathLst>
                  <a:path w="86" extrusionOk="0" h="17">
                    <a:moveTo>
                      <a:pt y="0" x="0"/>
                    </a:moveTo>
                    <a:lnTo>
                      <a:pt y="5" x="32"/>
                    </a:lnTo>
                    <a:lnTo>
                      <a:pt y="6" x="28"/>
                    </a:lnTo>
                    <a:lnTo>
                      <a:pt y="6" x="27"/>
                    </a:lnTo>
                    <a:lnTo>
                      <a:pt y="3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0" x="65"/>
                    </a:moveTo>
                    <a:lnTo>
                      <a:pt y="13" x="86"/>
                    </a:lnTo>
                    <a:lnTo>
                      <a:pt y="15" x="82"/>
                    </a:lnTo>
                    <a:lnTo>
                      <a:pt y="17" x="79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0" x="65"/>
                    </a:lnTo>
                    <a:close/>
                  </a:path>
                </a:pathLst>
              </a:custGeom>
              <a:solidFill>
                <a:srgbClr val="72707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93" name="Shape 5493"/>
              <p:cNvSpPr/>
              <p:nvPr/>
            </p:nvSpPr>
            <p:spPr>
              <a:xfrm>
                <a:off y="3732212" x="7343775"/>
                <a:ext cy="25400" cx="128586"/>
              </a:xfrm>
              <a:custGeom>
                <a:pathLst>
                  <a:path w="81" extrusionOk="0" h="16">
                    <a:moveTo>
                      <a:pt y="0" x="0"/>
                    </a:moveTo>
                    <a:lnTo>
                      <a:pt y="5" x="27"/>
                    </a:lnTo>
                    <a:lnTo>
                      <a:pt y="5" x="26"/>
                    </a:lnTo>
                    <a:lnTo>
                      <a:pt y="7" x="24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4" x="81"/>
                    </a:lnTo>
                    <a:lnTo>
                      <a:pt y="16" x="78"/>
                    </a:lnTo>
                    <a:lnTo>
                      <a:pt y="16" x="73"/>
                    </a:lnTo>
                    <a:lnTo>
                      <a:pt y="16" x="66"/>
                    </a:lnTo>
                    <a:lnTo>
                      <a:pt y="14" x="66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6F6D6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94" name="Shape 5494"/>
              <p:cNvSpPr/>
              <p:nvPr/>
            </p:nvSpPr>
            <p:spPr>
              <a:xfrm>
                <a:off y="3735387" x="7346950"/>
                <a:ext cy="23811" cx="120650"/>
              </a:xfrm>
              <a:custGeom>
                <a:pathLst>
                  <a:path w="76" extrusionOk="0" h="15">
                    <a:moveTo>
                      <a:pt y="0" x="0"/>
                    </a:moveTo>
                    <a:lnTo>
                      <a:pt y="3" x="24"/>
                    </a:lnTo>
                    <a:lnTo>
                      <a:pt y="5" x="22"/>
                    </a:lnTo>
                    <a:lnTo>
                      <a:pt y="7" x="18"/>
                    </a:lnTo>
                    <a:lnTo>
                      <a:pt y="3" x="3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4"/>
                    </a:moveTo>
                    <a:lnTo>
                      <a:pt y="14" x="76"/>
                    </a:lnTo>
                    <a:lnTo>
                      <a:pt y="14" x="71"/>
                    </a:lnTo>
                    <a:lnTo>
                      <a:pt y="15" x="67"/>
                    </a:lnTo>
                    <a:lnTo>
                      <a:pt y="15" x="64"/>
                    </a:lnTo>
                    <a:lnTo>
                      <a:pt y="14" x="64"/>
                    </a:lnTo>
                    <a:lnTo>
                      <a:pt y="12" x="64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95" name="Shape 5495"/>
              <p:cNvSpPr/>
              <p:nvPr/>
            </p:nvSpPr>
            <p:spPr>
              <a:xfrm>
                <a:off y="3738562" x="7350125"/>
                <a:ext cy="23811" cx="109536"/>
              </a:xfrm>
              <a:custGeom>
                <a:pathLst>
                  <a:path w="69" extrusionOk="0" h="15">
                    <a:moveTo>
                      <a:pt y="0" x="0"/>
                    </a:moveTo>
                    <a:lnTo>
                      <a:pt y="3" x="20"/>
                    </a:lnTo>
                    <a:lnTo>
                      <a:pt y="5" x="16"/>
                    </a:lnTo>
                    <a:lnTo>
                      <a:pt y="7" x="15"/>
                    </a:lnTo>
                    <a:lnTo>
                      <a:pt y="5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2" x="62"/>
                    </a:moveTo>
                    <a:lnTo>
                      <a:pt y="12" x="69"/>
                    </a:lnTo>
                    <a:lnTo>
                      <a:pt y="13" x="65"/>
                    </a:lnTo>
                    <a:lnTo>
                      <a:pt y="15" x="64"/>
                    </a:lnTo>
                    <a:lnTo>
                      <a:pt y="13" x="62"/>
                    </a:lnTo>
                    <a:lnTo>
                      <a:pt y="12" x="62"/>
                    </a:lnTo>
                    <a:close/>
                  </a:path>
                </a:pathLst>
              </a:custGeom>
              <a:solidFill>
                <a:srgbClr val="65626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96" name="Shape 5496"/>
              <p:cNvSpPr/>
              <p:nvPr/>
            </p:nvSpPr>
            <p:spPr>
              <a:xfrm>
                <a:off y="3740150" x="7351711"/>
                <a:ext cy="22225" cx="101600"/>
              </a:xfrm>
              <a:custGeom>
                <a:pathLst>
                  <a:path w="64" extrusionOk="0" h="14">
                    <a:moveTo>
                      <a:pt y="0" x="0"/>
                    </a:moveTo>
                    <a:lnTo>
                      <a:pt y="4" x="15"/>
                    </a:lnTo>
                    <a:lnTo>
                      <a:pt y="6" x="14"/>
                    </a:lnTo>
                    <a:lnTo>
                      <a:pt y="7" x="12"/>
                    </a:lnTo>
                    <a:lnTo>
                      <a:pt y="6" x="4"/>
                    </a:lnTo>
                    <a:lnTo>
                      <a:pt y="4" x="2"/>
                    </a:lnTo>
                    <a:lnTo>
                      <a:pt y="0" x="0"/>
                    </a:lnTo>
                    <a:close/>
                    <a:moveTo>
                      <a:pt y="12" x="61"/>
                    </a:moveTo>
                    <a:lnTo>
                      <a:pt y="12" x="64"/>
                    </a:lnTo>
                    <a:lnTo>
                      <a:pt y="12" x="63"/>
                    </a:lnTo>
                    <a:lnTo>
                      <a:pt y="14" x="63"/>
                    </a:lnTo>
                    <a:lnTo>
                      <a:pt y="12" x="61"/>
                    </a:lnTo>
                    <a:lnTo>
                      <a:pt y="12" x="61"/>
                    </a:lnTo>
                    <a:close/>
                  </a:path>
                </a:pathLst>
              </a:custGeom>
              <a:solidFill>
                <a:srgbClr val="615E5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97" name="Shape 5497"/>
              <p:cNvSpPr/>
              <p:nvPr/>
            </p:nvSpPr>
            <p:spPr>
              <a:xfrm>
                <a:off y="3746500" x="7354886"/>
                <a:ext cy="4761" cx="19050"/>
              </a:xfrm>
              <a:custGeom>
                <a:pathLst>
                  <a:path w="12" extrusionOk="0" h="3">
                    <a:moveTo>
                      <a:pt y="0" x="0"/>
                    </a:moveTo>
                    <a:lnTo>
                      <a:pt y="2" x="12"/>
                    </a:lnTo>
                    <a:lnTo>
                      <a:pt y="3" x="10"/>
                    </a:lnTo>
                    <a:lnTo>
                      <a:pt y="3" x="8"/>
                    </a:lnTo>
                    <a:lnTo>
                      <a:pt y="3" x="5"/>
                    </a:lnTo>
                    <a:lnTo>
                      <a:pt y="2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C5A5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98" name="Shape 5498"/>
              <p:cNvSpPr/>
              <p:nvPr/>
            </p:nvSpPr>
            <p:spPr>
              <a:xfrm>
                <a:off y="3749675" x="7358061"/>
                <a:ext cy="4761" cx="12700"/>
              </a:xfrm>
              <a:custGeom>
                <a:pathLst>
                  <a:path w="8" extrusionOk="0" h="3">
                    <a:moveTo>
                      <a:pt y="0" x="0"/>
                    </a:moveTo>
                    <a:lnTo>
                      <a:pt y="1" x="8"/>
                    </a:lnTo>
                    <a:lnTo>
                      <a:pt y="1" x="6"/>
                    </a:lnTo>
                    <a:lnTo>
                      <a:pt y="3" x="5"/>
                    </a:lnTo>
                    <a:lnTo>
                      <a:pt y="1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6535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99" name="Shape 5499"/>
              <p:cNvSpPr/>
              <p:nvPr/>
            </p:nvSpPr>
            <p:spPr>
              <a:xfrm>
                <a:off y="3751262" x="7362825"/>
                <a:ext cy="3175" cx="4761"/>
              </a:xfrm>
              <a:custGeom>
                <a:pathLst>
                  <a:path w="3" extrusionOk="0" h="2">
                    <a:moveTo>
                      <a:pt y="0" x="0"/>
                    </a:moveTo>
                    <a:lnTo>
                      <a:pt y="0" x="3"/>
                    </a:lnTo>
                    <a:lnTo>
                      <a:pt y="2" x="2"/>
                    </a:lnTo>
                    <a:lnTo>
                      <a:pt y="2" x="2"/>
                    </a:lnTo>
                    <a:lnTo>
                      <a:pt y="0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24F4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00" name="Shape 5500"/>
              <p:cNvSpPr/>
              <p:nvPr/>
            </p:nvSpPr>
            <p:spPr>
              <a:xfrm>
                <a:off y="3421062" x="7312025"/>
                <a:ext cy="341312" cx="365125"/>
              </a:xfrm>
              <a:custGeom>
                <a:pathLst>
                  <a:path w="230" extrusionOk="0" h="215">
                    <a:moveTo>
                      <a:pt y="109" x="221"/>
                    </a:moveTo>
                    <a:lnTo>
                      <a:pt y="114" x="224"/>
                    </a:lnTo>
                    <a:lnTo>
                      <a:pt y="119" x="228"/>
                    </a:lnTo>
                    <a:lnTo>
                      <a:pt y="125" x="230"/>
                    </a:lnTo>
                    <a:lnTo>
                      <a:pt y="131" x="230"/>
                    </a:lnTo>
                    <a:lnTo>
                      <a:pt y="136" x="228"/>
                    </a:lnTo>
                    <a:lnTo>
                      <a:pt y="141" x="226"/>
                    </a:lnTo>
                    <a:lnTo>
                      <a:pt y="147" x="224"/>
                    </a:lnTo>
                    <a:lnTo>
                      <a:pt y="152" x="219"/>
                    </a:lnTo>
                    <a:lnTo>
                      <a:pt y="161" x="208"/>
                    </a:lnTo>
                    <a:lnTo>
                      <a:pt y="171" x="192"/>
                    </a:lnTo>
                    <a:lnTo>
                      <a:pt y="180" x="176"/>
                    </a:lnTo>
                    <a:lnTo>
                      <a:pt y="188" x="159"/>
                    </a:lnTo>
                    <a:lnTo>
                      <a:pt y="203" x="122"/>
                    </a:lnTo>
                    <a:lnTo>
                      <a:pt y="215" x="88"/>
                    </a:lnTo>
                    <a:lnTo>
                      <a:pt y="205" x="84"/>
                    </a:lnTo>
                    <a:lnTo>
                      <a:pt y="198" x="81"/>
                    </a:lnTo>
                    <a:lnTo>
                      <a:pt y="195" x="76"/>
                    </a:lnTo>
                    <a:lnTo>
                      <a:pt y="193" x="69"/>
                    </a:lnTo>
                    <a:lnTo>
                      <a:pt y="195" x="62"/>
                    </a:lnTo>
                    <a:lnTo>
                      <a:pt y="198" x="52"/>
                    </a:lnTo>
                    <a:lnTo>
                      <a:pt y="203" x="44"/>
                    </a:lnTo>
                    <a:lnTo>
                      <a:pt y="210" x="34"/>
                    </a:lnTo>
                    <a:lnTo>
                      <a:pt y="201" x="25"/>
                    </a:lnTo>
                    <a:lnTo>
                      <a:pt y="191" x="17"/>
                    </a:lnTo>
                    <a:lnTo>
                      <a:pt y="181" x="12"/>
                    </a:lnTo>
                    <a:lnTo>
                      <a:pt y="171" x="7"/>
                    </a:lnTo>
                    <a:lnTo>
                      <a:pt y="158" x="3"/>
                    </a:lnTo>
                    <a:lnTo>
                      <a:pt y="146" x="0"/>
                    </a:lnTo>
                    <a:lnTo>
                      <a:pt y="132" x="0"/>
                    </a:lnTo>
                    <a:lnTo>
                      <a:pt y="119" x="0"/>
                    </a:lnTo>
                    <a:lnTo>
                      <a:pt y="103" x="2"/>
                    </a:lnTo>
                    <a:lnTo>
                      <a:pt y="90" x="3"/>
                    </a:lnTo>
                    <a:lnTo>
                      <a:pt y="75" x="8"/>
                    </a:lnTo>
                    <a:lnTo>
                      <a:pt y="60" x="13"/>
                    </a:lnTo>
                    <a:lnTo>
                      <a:pt y="44" x="20"/>
                    </a:lnTo>
                    <a:lnTo>
                      <a:pt y="29" x="29"/>
                    </a:lnTo>
                    <a:lnTo>
                      <a:pt y="16" x="39"/>
                    </a:lnTo>
                    <a:lnTo>
                      <a:pt y="0" x="51"/>
                    </a:lnTo>
                    <a:lnTo>
                      <a:pt y="7" x="61"/>
                    </a:lnTo>
                    <a:lnTo>
                      <a:pt y="12" x="71"/>
                    </a:lnTo>
                    <a:lnTo>
                      <a:pt y="27" x="73"/>
                    </a:lnTo>
                    <a:lnTo>
                      <a:pt y="41" x="78"/>
                    </a:lnTo>
                    <a:lnTo>
                      <a:pt y="51" x="84"/>
                    </a:lnTo>
                    <a:lnTo>
                      <a:pt y="56" x="91"/>
                    </a:lnTo>
                    <a:lnTo>
                      <a:pt y="58" x="94"/>
                    </a:lnTo>
                    <a:lnTo>
                      <a:pt y="58" x="98"/>
                    </a:lnTo>
                    <a:lnTo>
                      <a:pt y="58" x="101"/>
                    </a:lnTo>
                    <a:lnTo>
                      <a:pt y="56" x="103"/>
                    </a:lnTo>
                    <a:lnTo>
                      <a:pt y="53" x="106"/>
                    </a:lnTo>
                    <a:lnTo>
                      <a:pt y="48" x="108"/>
                    </a:lnTo>
                    <a:lnTo>
                      <a:pt y="41" x="108"/>
                    </a:lnTo>
                    <a:lnTo>
                      <a:pt y="33" x="108"/>
                    </a:lnTo>
                    <a:lnTo>
                      <a:pt y="48" x="137"/>
                    </a:lnTo>
                    <a:lnTo>
                      <a:pt y="66" x="169"/>
                    </a:lnTo>
                    <a:lnTo>
                      <a:pt y="76" x="184"/>
                    </a:lnTo>
                    <a:lnTo>
                      <a:pt y="88" x="199"/>
                    </a:lnTo>
                    <a:lnTo>
                      <a:pt y="98" x="211"/>
                    </a:lnTo>
                    <a:lnTo>
                      <a:pt y="109" x="22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01" name="Shape 5501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02" name="Shape 5502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03" name="Shape 5503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04" name="Shape 5504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05" name="Shape 5505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06" name="Shape 5506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07" name="Shape 5507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08" name="Shape 5508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5509" name="Shape 5509"/>
              <p:cNvCxnSpPr/>
              <p:nvPr/>
            </p:nvCxnSpPr>
            <p:spPr>
              <a:xfrm rot="10800000" flipH="1">
                <a:off y="2408237" x="5770562"/>
                <a:ext cy="363536" cx="6111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5510" name="Shape 5510"/>
              <p:cNvSpPr/>
              <p:nvPr/>
            </p:nvSpPr>
            <p:spPr>
              <a:xfrm>
                <a:off y="3692525" x="5689600"/>
                <a:ext cy="92075" cx="1665286"/>
              </a:xfrm>
              <a:custGeom>
                <a:pathLst>
                  <a:path w="1049" extrusionOk="0" h="58">
                    <a:moveTo>
                      <a:pt y="34" x="1049"/>
                    </a:moveTo>
                    <a:lnTo>
                      <a:pt y="36" x="1039"/>
                    </a:lnTo>
                    <a:lnTo>
                      <a:pt y="36" x="1030"/>
                    </a:lnTo>
                    <a:lnTo>
                      <a:pt y="34" x="1022"/>
                    </a:lnTo>
                    <a:lnTo>
                      <a:pt y="30" x="1010"/>
                    </a:lnTo>
                    <a:lnTo>
                      <a:pt y="37" x="970"/>
                    </a:lnTo>
                    <a:lnTo>
                      <a:pt y="44" x="926"/>
                    </a:lnTo>
                    <a:lnTo>
                      <a:pt y="49" x="882"/>
                    </a:lnTo>
                    <a:lnTo>
                      <a:pt y="52" x="835"/>
                    </a:lnTo>
                    <a:lnTo>
                      <a:pt y="56" x="787"/>
                    </a:lnTo>
                    <a:lnTo>
                      <a:pt y="58" x="740"/>
                    </a:lnTo>
                    <a:lnTo>
                      <a:pt y="58" x="691"/>
                    </a:lnTo>
                    <a:lnTo>
                      <a:pt y="58" x="640"/>
                    </a:lnTo>
                    <a:lnTo>
                      <a:pt y="54" x="537"/>
                    </a:lnTo>
                    <a:lnTo>
                      <a:pt y="49" x="431"/>
                    </a:lnTo>
                    <a:lnTo>
                      <a:pt y="39" x="325"/>
                    </a:lnTo>
                    <a:lnTo>
                      <a:pt y="29" x="215"/>
                    </a:lnTo>
                    <a:lnTo>
                      <a:pt y="22" x="213"/>
                    </a:lnTo>
                    <a:lnTo>
                      <a:pt y="19" x="210"/>
                    </a:lnTo>
                    <a:lnTo>
                      <a:pt y="12" x="144"/>
                    </a:lnTo>
                    <a:lnTo>
                      <a:pt y="12" x="139"/>
                    </a:lnTo>
                    <a:lnTo>
                      <a:pt y="14" x="134"/>
                    </a:lnTo>
                    <a:lnTo>
                      <a:pt y="15" x="130"/>
                    </a:lnTo>
                    <a:lnTo>
                      <a:pt y="17" x="129"/>
                    </a:lnTo>
                    <a:lnTo>
                      <a:pt y="14" x="97"/>
                    </a:lnTo>
                    <a:lnTo>
                      <a:pt y="9" x="65"/>
                    </a:lnTo>
                    <a:lnTo>
                      <a:pt y="5" x="33"/>
                    </a:lnTo>
                    <a:lnTo>
                      <a:pt y="0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11" name="Shape 5511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12" name="Shape 5512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13" name="Shape 5513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14" name="Shape 5514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15" name="Shape 5515"/>
              <p:cNvSpPr/>
              <p:nvPr/>
            </p:nvSpPr>
            <p:spPr>
              <a:xfrm>
                <a:off y="4392612" x="5087937"/>
                <a:ext cy="185736" cx="506412"/>
              </a:xfrm>
              <a:custGeom>
                <a:pathLst>
                  <a:path w="319" extrusionOk="0" h="117">
                    <a:moveTo>
                      <a:pt y="0" x="0"/>
                    </a:moveTo>
                    <a:lnTo>
                      <a:pt y="4" x="1"/>
                    </a:lnTo>
                    <a:lnTo>
                      <a:pt y="7" x="3"/>
                    </a:lnTo>
                    <a:lnTo>
                      <a:pt y="25" x="43"/>
                    </a:lnTo>
                    <a:lnTo>
                      <a:pt y="46" x="84"/>
                    </a:lnTo>
                    <a:lnTo>
                      <a:pt y="64" x="126"/>
                    </a:lnTo>
                    <a:lnTo>
                      <a:pt y="81" x="167"/>
                    </a:lnTo>
                    <a:lnTo>
                      <a:pt y="96" x="207"/>
                    </a:lnTo>
                    <a:lnTo>
                      <a:pt y="108" x="248"/>
                    </a:lnTo>
                    <a:lnTo>
                      <a:pt y="113" x="266"/>
                    </a:lnTo>
                    <a:lnTo>
                      <a:pt y="115" x="285"/>
                    </a:lnTo>
                    <a:lnTo>
                      <a:pt y="117" x="302"/>
                    </a:lnTo>
                    <a:lnTo>
                      <a:pt y="117" x="319"/>
                    </a:lnTo>
                    <a:lnTo>
                      <a:pt y="113" x="315"/>
                    </a:lnTo>
                    <a:lnTo>
                      <a:pt y="108" x="309"/>
                    </a:lnTo>
                    <a:lnTo>
                      <a:pt y="102" x="298"/>
                    </a:lnTo>
                    <a:lnTo>
                      <a:pt y="95" x="285"/>
                    </a:lnTo>
                    <a:lnTo>
                      <a:pt y="83" x="253"/>
                    </a:lnTo>
                    <a:lnTo>
                      <a:pt y="74" x="219"/>
                    </a:lnTo>
                    <a:lnTo>
                      <a:pt y="64" x="177"/>
                    </a:lnTo>
                    <a:lnTo>
                      <a:pt y="53" x="136"/>
                    </a:lnTo>
                    <a:lnTo>
                      <a:pt y="39" x="99"/>
                    </a:lnTo>
                    <a:lnTo>
                      <a:pt y="27" x="65"/>
                    </a:lnTo>
                    <a:lnTo>
                      <a:pt y="9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16" name="Shape 5516"/>
              <p:cNvSpPr/>
              <p:nvPr/>
            </p:nvSpPr>
            <p:spPr>
              <a:xfrm>
                <a:off y="4398962" x="5087937"/>
                <a:ext cy="179387" cx="457200"/>
              </a:xfrm>
              <a:custGeom>
                <a:pathLst>
                  <a:path w="288" extrusionOk="0" h="113">
                    <a:moveTo>
                      <a:pt y="0" x="0"/>
                    </a:moveTo>
                    <a:lnTo>
                      <a:pt y="23" x="38"/>
                    </a:lnTo>
                    <a:lnTo>
                      <a:pt y="43" x="76"/>
                    </a:lnTo>
                    <a:lnTo>
                      <a:pt y="62" x="113"/>
                    </a:lnTo>
                    <a:lnTo>
                      <a:pt y="77" x="150"/>
                    </a:lnTo>
                    <a:lnTo>
                      <a:pt y="91" x="185"/>
                    </a:lnTo>
                    <a:lnTo>
                      <a:pt y="101" x="221"/>
                    </a:lnTo>
                    <a:lnTo>
                      <a:pt y="108" x="255"/>
                    </a:lnTo>
                    <a:lnTo>
                      <a:pt y="113" x="288"/>
                    </a:lnTo>
                    <a:lnTo>
                      <a:pt y="109" x="287"/>
                    </a:lnTo>
                    <a:lnTo>
                      <a:pt y="104" x="282"/>
                    </a:lnTo>
                    <a:lnTo>
                      <a:pt y="98" x="275"/>
                    </a:lnTo>
                    <a:lnTo>
                      <a:pt y="92" x="266"/>
                    </a:lnTo>
                    <a:lnTo>
                      <a:pt y="87" x="258"/>
                    </a:lnTo>
                    <a:lnTo>
                      <a:pt y="82" x="246"/>
                    </a:lnTo>
                    <a:lnTo>
                      <a:pt y="77" x="233"/>
                    </a:lnTo>
                    <a:lnTo>
                      <a:pt y="72" x="219"/>
                    </a:lnTo>
                    <a:lnTo>
                      <a:pt y="49" x="138"/>
                    </a:lnTo>
                    <a:lnTo>
                      <a:pt y="25" x="65"/>
                    </a:lnTo>
                    <a:lnTo>
                      <a:pt y="6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17" name="Shape 5517"/>
              <p:cNvSpPr/>
              <p:nvPr/>
            </p:nvSpPr>
            <p:spPr>
              <a:xfrm>
                <a:off y="4371975" x="5100637"/>
                <a:ext cy="136525" cx="522286"/>
              </a:xfrm>
              <a:custGeom>
                <a:pathLst>
                  <a:path w="329" extrusionOk="0" h="86">
                    <a:moveTo>
                      <a:pt y="0" x="0"/>
                    </a:moveTo>
                    <a:lnTo>
                      <a:pt y="6" x="8"/>
                    </a:lnTo>
                    <a:lnTo>
                      <a:pt y="20" x="39"/>
                    </a:lnTo>
                    <a:lnTo>
                      <a:pt y="37" x="86"/>
                    </a:lnTo>
                    <a:lnTo>
                      <a:pt y="55" x="140"/>
                    </a:lnTo>
                    <a:lnTo>
                      <a:pt y="64" x="169"/>
                    </a:lnTo>
                    <a:lnTo>
                      <a:pt y="72" x="198"/>
                    </a:lnTo>
                    <a:lnTo>
                      <a:pt y="77" x="226"/>
                    </a:lnTo>
                    <a:lnTo>
                      <a:pt y="82" x="253"/>
                    </a:lnTo>
                    <a:lnTo>
                      <a:pt y="86" x="277"/>
                    </a:lnTo>
                    <a:lnTo>
                      <a:pt y="86" x="299"/>
                    </a:lnTo>
                    <a:lnTo>
                      <a:pt y="86" x="307"/>
                    </a:lnTo>
                    <a:lnTo>
                      <a:pt y="84" x="316"/>
                    </a:lnTo>
                    <a:lnTo>
                      <a:pt y="81" x="324"/>
                    </a:lnTo>
                    <a:lnTo>
                      <a:pt y="77" x="329"/>
                    </a:lnTo>
                    <a:lnTo>
                      <a:pt y="66" x="317"/>
                    </a:lnTo>
                    <a:lnTo>
                      <a:pt y="55" x="306"/>
                    </a:lnTo>
                    <a:lnTo>
                      <a:pt y="45" x="290"/>
                    </a:lnTo>
                    <a:lnTo>
                      <a:pt y="37" x="275"/>
                    </a:lnTo>
                    <a:lnTo>
                      <a:pt y="28" x="258"/>
                    </a:lnTo>
                    <a:lnTo>
                      <a:pt y="23" x="240"/>
                    </a:lnTo>
                    <a:lnTo>
                      <a:pt y="17" x="220"/>
                    </a:lnTo>
                    <a:lnTo>
                      <a:pt y="11" x="199"/>
                    </a:lnTo>
                    <a:lnTo>
                      <a:pt y="5" x="154"/>
                    </a:lnTo>
                    <a:lnTo>
                      <a:pt y="1" x="106"/>
                    </a:lnTo>
                    <a:lnTo>
                      <a:pt y="0" x="54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18" name="Shape 5518"/>
              <p:cNvSpPr/>
              <p:nvPr/>
            </p:nvSpPr>
            <p:spPr>
              <a:xfrm>
                <a:off y="4373562" x="5095875"/>
                <a:ext cy="155575" cx="546100"/>
              </a:xfrm>
              <a:custGeom>
                <a:pathLst>
                  <a:path w="344" extrusionOk="0" h="98">
                    <a:moveTo>
                      <a:pt y="0" x="3"/>
                    </a:moveTo>
                    <a:lnTo>
                      <a:pt y="7" x="15"/>
                    </a:lnTo>
                    <a:lnTo>
                      <a:pt y="21" x="49"/>
                    </a:lnTo>
                    <a:lnTo>
                      <a:pt y="39" x="96"/>
                    </a:lnTo>
                    <a:lnTo>
                      <a:pt y="58" x="150"/>
                    </a:lnTo>
                    <a:lnTo>
                      <a:pt y="68" x="179"/>
                    </a:lnTo>
                    <a:lnTo>
                      <a:pt y="76" x="207"/>
                    </a:lnTo>
                    <a:lnTo>
                      <a:pt y="83" x="236"/>
                    </a:lnTo>
                    <a:lnTo>
                      <a:pt y="88" x="261"/>
                    </a:lnTo>
                    <a:lnTo>
                      <a:pt y="90" x="285"/>
                    </a:lnTo>
                    <a:lnTo>
                      <a:pt y="92" x="307"/>
                    </a:lnTo>
                    <a:lnTo>
                      <a:pt y="90" x="315"/>
                    </a:lnTo>
                    <a:lnTo>
                      <a:pt y="88" x="324"/>
                    </a:lnTo>
                    <a:lnTo>
                      <a:pt y="86" x="331"/>
                    </a:lnTo>
                    <a:lnTo>
                      <a:pt y="83" x="337"/>
                    </a:lnTo>
                    <a:lnTo>
                      <a:pt y="88" x="341"/>
                    </a:lnTo>
                    <a:lnTo>
                      <a:pt y="92" x="344"/>
                    </a:lnTo>
                    <a:lnTo>
                      <a:pt y="95" x="337"/>
                    </a:lnTo>
                    <a:lnTo>
                      <a:pt y="98" x="326"/>
                    </a:lnTo>
                    <a:lnTo>
                      <a:pt y="98" x="310"/>
                    </a:lnTo>
                    <a:lnTo>
                      <a:pt y="97" x="293"/>
                    </a:lnTo>
                    <a:lnTo>
                      <a:pt y="95" x="273"/>
                    </a:lnTo>
                    <a:lnTo>
                      <a:pt y="92" x="251"/>
                    </a:lnTo>
                    <a:lnTo>
                      <a:pt y="86" x="226"/>
                    </a:lnTo>
                    <a:lnTo>
                      <a:pt y="80" x="201"/>
                    </a:lnTo>
                    <a:lnTo>
                      <a:pt y="65" x="147"/>
                    </a:lnTo>
                    <a:lnTo>
                      <a:pt y="46" x="94"/>
                    </a:lnTo>
                    <a:lnTo>
                      <a:pt y="36" x="67"/>
                    </a:lnTo>
                    <a:lnTo>
                      <a:pt y="24" x="44"/>
                    </a:lnTo>
                    <a:lnTo>
                      <a:pt y="14" x="20"/>
                    </a:lnTo>
                    <a:lnTo>
                      <a:pt y="2" x="0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19" name="Shape 5519"/>
              <p:cNvSpPr/>
              <p:nvPr/>
            </p:nvSpPr>
            <p:spPr>
              <a:xfrm>
                <a:off y="4371975" x="5097462"/>
                <a:ext cy="149225" cx="536575"/>
              </a:xfrm>
              <a:custGeom>
                <a:pathLst>
                  <a:path w="338" extrusionOk="0" h="94">
                    <a:moveTo>
                      <a:pt y="0" x="2"/>
                    </a:moveTo>
                    <a:lnTo>
                      <a:pt y="6" x="10"/>
                    </a:lnTo>
                    <a:lnTo>
                      <a:pt y="20" x="41"/>
                    </a:lnTo>
                    <a:lnTo>
                      <a:pt y="37" x="88"/>
                    </a:lnTo>
                    <a:lnTo>
                      <a:pt y="55" x="142"/>
                    </a:lnTo>
                    <a:lnTo>
                      <a:pt y="64" x="171"/>
                    </a:lnTo>
                    <a:lnTo>
                      <a:pt y="72" x="200"/>
                    </a:lnTo>
                    <a:lnTo>
                      <a:pt y="77" x="228"/>
                    </a:lnTo>
                    <a:lnTo>
                      <a:pt y="82" x="255"/>
                    </a:lnTo>
                    <a:lnTo>
                      <a:pt y="86" x="279"/>
                    </a:lnTo>
                    <a:lnTo>
                      <a:pt y="86" x="301"/>
                    </a:lnTo>
                    <a:lnTo>
                      <a:pt y="86" x="309"/>
                    </a:lnTo>
                    <a:lnTo>
                      <a:pt y="84" x="318"/>
                    </a:lnTo>
                    <a:lnTo>
                      <a:pt y="81" x="326"/>
                    </a:lnTo>
                    <a:lnTo>
                      <a:pt y="77" x="331"/>
                    </a:lnTo>
                    <a:lnTo>
                      <a:pt y="82" x="335"/>
                    </a:lnTo>
                    <a:lnTo>
                      <a:pt y="87" x="338"/>
                    </a:lnTo>
                    <a:lnTo>
                      <a:pt y="91" x="331"/>
                    </a:lnTo>
                    <a:lnTo>
                      <a:pt y="93" x="321"/>
                    </a:lnTo>
                    <a:lnTo>
                      <a:pt y="94" x="306"/>
                    </a:lnTo>
                    <a:lnTo>
                      <a:pt y="93" x="289"/>
                    </a:lnTo>
                    <a:lnTo>
                      <a:pt y="91" x="269"/>
                    </a:lnTo>
                    <a:lnTo>
                      <a:pt y="87" x="247"/>
                    </a:lnTo>
                    <a:lnTo>
                      <a:pt y="82" x="223"/>
                    </a:lnTo>
                    <a:lnTo>
                      <a:pt y="77" x="198"/>
                    </a:lnTo>
                    <a:lnTo>
                      <a:pt y="62" x="146"/>
                    </a:lnTo>
                    <a:lnTo>
                      <a:pt y="44" x="93"/>
                    </a:lnTo>
                    <a:lnTo>
                      <a:pt y="35" x="68"/>
                    </a:lnTo>
                    <a:lnTo>
                      <a:pt y="23" x="44"/>
                    </a:lnTo>
                    <a:lnTo>
                      <a:pt y="13" x="22"/>
                    </a:lnTo>
                    <a:lnTo>
                      <a:pt y="1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20" name="Shape 5520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21" name="Shape 5521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22" name="Shape 5522"/>
              <p:cNvSpPr/>
              <p:nvPr/>
            </p:nvSpPr>
            <p:spPr>
              <a:xfrm>
                <a:off y="2686050" x="5400675"/>
                <a:ext cy="33336" cx="185736"/>
              </a:xfrm>
              <a:custGeom>
                <a:pathLst>
                  <a:path w="117" extrusionOk="0" h="21">
                    <a:moveTo>
                      <a:pt y="21" x="117"/>
                    </a:moveTo>
                    <a:lnTo>
                      <a:pt y="0" x="0"/>
                    </a:lnTo>
                    <a:lnTo>
                      <a:pt y="4" x="29"/>
                    </a:lnTo>
                    <a:lnTo>
                      <a:pt y="9" x="58"/>
                    </a:lnTo>
                    <a:lnTo>
                      <a:pt y="14" x="88"/>
                    </a:lnTo>
                    <a:lnTo>
                      <a:pt y="21" x="11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23" name="Shape 5523"/>
              <p:cNvSpPr/>
              <p:nvPr/>
            </p:nvSpPr>
            <p:spPr>
              <a:xfrm>
                <a:off y="2678111" x="5346700"/>
                <a:ext cy="50800" cx="287336"/>
              </a:xfrm>
              <a:custGeom>
                <a:pathLst>
                  <a:path w="181" extrusionOk="0" h="32">
                    <a:moveTo>
                      <a:pt y="32" x="181"/>
                    </a:moveTo>
                    <a:lnTo>
                      <a:pt y="0" x="0"/>
                    </a:lnTo>
                    <a:lnTo>
                      <a:pt y="7" x="46"/>
                    </a:lnTo>
                    <a:lnTo>
                      <a:pt y="14" x="92"/>
                    </a:lnTo>
                    <a:lnTo>
                      <a:pt y="22" x="137"/>
                    </a:lnTo>
                    <a:lnTo>
                      <a:pt y="32" x="181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24" name="Shape 5524"/>
              <p:cNvSpPr/>
              <p:nvPr/>
            </p:nvSpPr>
            <p:spPr>
              <a:xfrm>
                <a:off y="2676525" x="5307012"/>
                <a:ext cy="63500" cx="361950"/>
              </a:xfrm>
              <a:custGeom>
                <a:pathLst>
                  <a:path w="228" extrusionOk="0" h="40">
                    <a:moveTo>
                      <a:pt y="6" x="59"/>
                    </a:moveTo>
                    <a:lnTo>
                      <a:pt y="27" x="176"/>
                    </a:lnTo>
                    <a:lnTo>
                      <a:pt y="30" x="189"/>
                    </a:lnTo>
                    <a:lnTo>
                      <a:pt y="33" x="203"/>
                    </a:lnTo>
                    <a:lnTo>
                      <a:pt y="37" x="214"/>
                    </a:lnTo>
                    <a:lnTo>
                      <a:pt y="40" x="228"/>
                    </a:lnTo>
                    <a:lnTo>
                      <a:pt y="0" x="0"/>
                    </a:lnTo>
                    <a:lnTo>
                      <a:pt y="1" x="14"/>
                    </a:lnTo>
                    <a:lnTo>
                      <a:pt y="3" x="29"/>
                    </a:lnTo>
                    <a:lnTo>
                      <a:pt y="5" x="44"/>
                    </a:lnTo>
                    <a:lnTo>
                      <a:pt y="6" x="59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25" name="Shape 5525"/>
              <p:cNvSpPr/>
              <p:nvPr/>
            </p:nvSpPr>
            <p:spPr>
              <a:xfrm>
                <a:off y="2673350" x="5272087"/>
                <a:ext cy="74611" cx="427037"/>
              </a:xfrm>
              <a:custGeom>
                <a:pathLst>
                  <a:path w="269" extrusionOk="0" h="47">
                    <a:moveTo>
                      <a:pt y="3" x="47"/>
                    </a:moveTo>
                    <a:lnTo>
                      <a:pt y="35" x="228"/>
                    </a:lnTo>
                    <a:lnTo>
                      <a:pt y="42" x="248"/>
                    </a:lnTo>
                    <a:lnTo>
                      <a:pt y="47" x="269"/>
                    </a:lnTo>
                    <a:lnTo>
                      <a:pt y="0" x="0"/>
                    </a:lnTo>
                    <a:lnTo>
                      <a:pt y="2" x="24"/>
                    </a:lnTo>
                    <a:lnTo>
                      <a:pt y="3" x="4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26" name="Shape 5526"/>
              <p:cNvSpPr/>
              <p:nvPr/>
            </p:nvSpPr>
            <p:spPr>
              <a:xfrm>
                <a:off y="2673350" x="5243512"/>
                <a:ext cy="82550" cx="479425"/>
              </a:xfrm>
              <a:custGeom>
                <a:pathLst>
                  <a:path w="302" extrusionOk="0" h="52">
                    <a:moveTo>
                      <a:pt y="2" x="40"/>
                    </a:moveTo>
                    <a:lnTo>
                      <a:pt y="42" x="268"/>
                    </a:lnTo>
                    <a:lnTo>
                      <a:pt y="47" x="285"/>
                    </a:lnTo>
                    <a:lnTo>
                      <a:pt y="52" x="302"/>
                    </a:lnTo>
                    <a:lnTo>
                      <a:pt y="0" x="0"/>
                    </a:lnTo>
                    <a:lnTo>
                      <a:pt y="0" x="20"/>
                    </a:lnTo>
                    <a:lnTo>
                      <a:pt y="2" x="40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27" name="Shape 5527"/>
              <p:cNvSpPr/>
              <p:nvPr/>
            </p:nvSpPr>
            <p:spPr>
              <a:xfrm>
                <a:off y="2670175" x="5216525"/>
                <a:ext cy="93661" cx="530225"/>
              </a:xfrm>
              <a:custGeom>
                <a:pathLst>
                  <a:path w="334" extrusionOk="0" h="59">
                    <a:moveTo>
                      <a:pt y="2" x="35"/>
                    </a:moveTo>
                    <a:lnTo>
                      <a:pt y="49" x="304"/>
                    </a:lnTo>
                    <a:lnTo>
                      <a:pt y="54" x="319"/>
                    </a:lnTo>
                    <a:lnTo>
                      <a:pt y="59" x="334"/>
                    </a:lnTo>
                    <a:lnTo>
                      <a:pt y="0" x="0"/>
                    </a:lnTo>
                    <a:lnTo>
                      <a:pt y="2" x="18"/>
                    </a:lnTo>
                    <a:lnTo>
                      <a:pt y="2" x="35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28" name="Shape 5528"/>
              <p:cNvSpPr/>
              <p:nvPr/>
            </p:nvSpPr>
            <p:spPr>
              <a:xfrm>
                <a:off y="2670175" x="5191125"/>
                <a:ext cy="101600" cx="574675"/>
              </a:xfrm>
              <a:custGeom>
                <a:pathLst>
                  <a:path w="362" extrusionOk="0" h="64">
                    <a:moveTo>
                      <a:pt y="2" x="33"/>
                    </a:moveTo>
                    <a:lnTo>
                      <a:pt y="54" x="335"/>
                    </a:lnTo>
                    <a:lnTo>
                      <a:pt y="59" x="348"/>
                    </a:lnTo>
                    <a:lnTo>
                      <a:pt y="64" x="362"/>
                    </a:lnTo>
                    <a:lnTo>
                      <a:pt y="0" x="0"/>
                    </a:lnTo>
                    <a:lnTo>
                      <a:pt y="0" x="17"/>
                    </a:lnTo>
                    <a:lnTo>
                      <a:pt y="2" x="33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29" name="Shape 5529"/>
              <p:cNvSpPr/>
              <p:nvPr/>
            </p:nvSpPr>
            <p:spPr>
              <a:xfrm>
                <a:off y="2670175" x="5170487"/>
                <a:ext cy="107950" cx="614361"/>
              </a:xfrm>
              <a:custGeom>
                <a:pathLst>
                  <a:path w="387" extrusionOk="0" h="68">
                    <a:moveTo>
                      <a:pt y="0" x="29"/>
                    </a:moveTo>
                    <a:lnTo>
                      <a:pt y="59" x="363"/>
                    </a:lnTo>
                    <a:lnTo>
                      <a:pt y="64" x="375"/>
                    </a:lnTo>
                    <a:lnTo>
                      <a:pt y="68" x="38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9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30" name="Shape 5530"/>
              <p:cNvSpPr/>
              <p:nvPr/>
            </p:nvSpPr>
            <p:spPr>
              <a:xfrm>
                <a:off y="2670175" x="5146675"/>
                <a:ext cy="115886" cx="654050"/>
              </a:xfrm>
              <a:custGeom>
                <a:pathLst>
                  <a:path w="412" extrusionOk="0" h="73">
                    <a:moveTo>
                      <a:pt y="0" x="28"/>
                    </a:moveTo>
                    <a:lnTo>
                      <a:pt y="64" x="390"/>
                    </a:lnTo>
                    <a:lnTo>
                      <a:pt y="68" x="402"/>
                    </a:lnTo>
                    <a:lnTo>
                      <a:pt y="73" x="412"/>
                    </a:lnTo>
                    <a:lnTo>
                      <a:pt y="0" x="0"/>
                    </a:lnTo>
                    <a:lnTo>
                      <a:pt y="0" x="15"/>
                    </a:lnTo>
                    <a:lnTo>
                      <a:pt y="0" x="28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31" name="Shape 5531"/>
              <p:cNvSpPr/>
              <p:nvPr/>
            </p:nvSpPr>
            <p:spPr>
              <a:xfrm>
                <a:off y="2670175" x="5127625"/>
                <a:ext cy="120650" cx="692150"/>
              </a:xfrm>
              <a:custGeom>
                <a:pathLst>
                  <a:path w="436" extrusionOk="0" h="76">
                    <a:moveTo>
                      <a:pt y="0" x="27"/>
                    </a:moveTo>
                    <a:lnTo>
                      <a:pt y="68" x="414"/>
                    </a:lnTo>
                    <a:lnTo>
                      <a:pt y="73" x="424"/>
                    </a:lnTo>
                    <a:lnTo>
                      <a:pt y="76" x="436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32" name="Shape 5532"/>
              <p:cNvSpPr/>
              <p:nvPr/>
            </p:nvSpPr>
            <p:spPr>
              <a:xfrm>
                <a:off y="2670175" x="5105400"/>
                <a:ext cy="127000" cx="727075"/>
              </a:xfrm>
              <a:custGeom>
                <a:pathLst>
                  <a:path w="458" extrusionOk="0" h="80">
                    <a:moveTo>
                      <a:pt y="0" x="26"/>
                    </a:moveTo>
                    <a:lnTo>
                      <a:pt y="73" x="438"/>
                    </a:lnTo>
                    <a:lnTo>
                      <a:pt y="76" x="448"/>
                    </a:lnTo>
                    <a:lnTo>
                      <a:pt y="80" x="45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33" name="Shape 5533"/>
              <p:cNvSpPr/>
              <p:nvPr/>
            </p:nvSpPr>
            <p:spPr>
              <a:xfrm>
                <a:off y="2670175" x="5087937"/>
                <a:ext cy="134936" cx="760411"/>
              </a:xfrm>
              <a:custGeom>
                <a:pathLst>
                  <a:path w="479" extrusionOk="0" h="85">
                    <a:moveTo>
                      <a:pt y="0" x="25"/>
                    </a:moveTo>
                    <a:lnTo>
                      <a:pt y="76" x="461"/>
                    </a:lnTo>
                    <a:lnTo>
                      <a:pt y="80" x="469"/>
                    </a:lnTo>
                    <a:lnTo>
                      <a:pt y="85" x="479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34" name="Shape 5534"/>
              <p:cNvSpPr/>
              <p:nvPr/>
            </p:nvSpPr>
            <p:spPr>
              <a:xfrm>
                <a:off y="2670175" x="5068887"/>
                <a:ext cy="139700" cx="793750"/>
              </a:xfrm>
              <a:custGeom>
                <a:pathLst>
                  <a:path w="500" extrusionOk="0" h="88">
                    <a:moveTo>
                      <a:pt y="0" x="23"/>
                    </a:moveTo>
                    <a:lnTo>
                      <a:pt y="80" x="481"/>
                    </a:lnTo>
                    <a:lnTo>
                      <a:pt y="83" x="489"/>
                    </a:lnTo>
                    <a:lnTo>
                      <a:pt y="88" x="500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3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35" name="Shape 5535"/>
              <p:cNvSpPr/>
              <p:nvPr/>
            </p:nvSpPr>
            <p:spPr>
              <a:xfrm>
                <a:off y="2670175" x="5053012"/>
                <a:ext cy="144461" cx="822325"/>
              </a:xfrm>
              <a:custGeom>
                <a:pathLst>
                  <a:path w="518" extrusionOk="0" h="91">
                    <a:moveTo>
                      <a:pt y="0" x="22"/>
                    </a:moveTo>
                    <a:lnTo>
                      <a:pt y="85" x="501"/>
                    </a:lnTo>
                    <a:lnTo>
                      <a:pt y="88" x="510"/>
                    </a:lnTo>
                    <a:lnTo>
                      <a:pt y="91" x="518"/>
                    </a:lnTo>
                    <a:lnTo>
                      <a:pt y="0" x="0"/>
                    </a:lnTo>
                    <a:lnTo>
                      <a:pt y="0" x="11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36" name="Shape 5536"/>
              <p:cNvSpPr/>
              <p:nvPr/>
            </p:nvSpPr>
            <p:spPr>
              <a:xfrm>
                <a:off y="2670175" x="5033962"/>
                <a:ext cy="150812" cx="852486"/>
              </a:xfrm>
              <a:custGeom>
                <a:pathLst>
                  <a:path w="537" extrusionOk="0" h="95">
                    <a:moveTo>
                      <a:pt y="0" x="22"/>
                    </a:moveTo>
                    <a:lnTo>
                      <a:pt y="88" x="522"/>
                    </a:lnTo>
                    <a:lnTo>
                      <a:pt y="91" x="528"/>
                    </a:lnTo>
                    <a:lnTo>
                      <a:pt y="95" x="537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37" name="Shape 5537"/>
              <p:cNvSpPr/>
              <p:nvPr/>
            </p:nvSpPr>
            <p:spPr>
              <a:xfrm>
                <a:off y="2670175" x="5018087"/>
                <a:ext cy="155575" cx="881062"/>
              </a:xfrm>
              <a:custGeom>
                <a:pathLst>
                  <a:path w="555" extrusionOk="0" h="98">
                    <a:moveTo>
                      <a:pt y="0" x="22"/>
                    </a:moveTo>
                    <a:lnTo>
                      <a:pt y="91" x="540"/>
                    </a:lnTo>
                    <a:lnTo>
                      <a:pt y="95" x="547"/>
                    </a:lnTo>
                    <a:lnTo>
                      <a:pt y="98" x="555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38" name="Shape 5538"/>
              <p:cNvSpPr/>
              <p:nvPr/>
            </p:nvSpPr>
            <p:spPr>
              <a:xfrm>
                <a:off y="2670175" x="5002212"/>
                <a:ext cy="161925" cx="908050"/>
              </a:xfrm>
              <a:custGeom>
                <a:pathLst>
                  <a:path w="572" extrusionOk="0" h="102">
                    <a:moveTo>
                      <a:pt y="0" x="20"/>
                    </a:moveTo>
                    <a:lnTo>
                      <a:pt y="95" x="557"/>
                    </a:lnTo>
                    <a:lnTo>
                      <a:pt y="98" x="565"/>
                    </a:lnTo>
                    <a:lnTo>
                      <a:pt y="102" x="572"/>
                    </a:lnTo>
                    <a:lnTo>
                      <a:pt y="0" x="0"/>
                    </a:lnTo>
                    <a:lnTo>
                      <a:pt y="0" x="10"/>
                    </a:lnTo>
                    <a:lnTo>
                      <a:pt y="0" x="20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39" name="Shape 5539"/>
              <p:cNvSpPr/>
              <p:nvPr/>
            </p:nvSpPr>
            <p:spPr>
              <a:xfrm>
                <a:off y="2670175" x="4984750"/>
                <a:ext cy="166686" cx="936625"/>
              </a:xfrm>
              <a:custGeom>
                <a:pathLst>
                  <a:path w="590" extrusionOk="0" h="105">
                    <a:moveTo>
                      <a:pt y="0" x="21"/>
                    </a:moveTo>
                    <a:lnTo>
                      <a:pt y="98" x="576"/>
                    </a:lnTo>
                    <a:lnTo>
                      <a:pt y="102" x="583"/>
                    </a:lnTo>
                    <a:lnTo>
                      <a:pt y="105" x="590"/>
                    </a:lnTo>
                    <a:lnTo>
                      <a:pt y="2" x="0"/>
                    </a:lnTo>
                    <a:lnTo>
                      <a:pt y="0" x="11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40" name="Shape 5540"/>
              <p:cNvSpPr/>
              <p:nvPr/>
            </p:nvSpPr>
            <p:spPr>
              <a:xfrm>
                <a:off y="2670175" x="4975225"/>
                <a:ext cy="171450" cx="955675"/>
              </a:xfrm>
              <a:custGeom>
                <a:pathLst>
                  <a:path w="602" extrusionOk="0" h="108">
                    <a:moveTo>
                      <a:pt y="0" x="17"/>
                    </a:moveTo>
                    <a:lnTo>
                      <a:pt y="102" x="589"/>
                    </a:lnTo>
                    <a:lnTo>
                      <a:pt y="105" x="596"/>
                    </a:lnTo>
                    <a:lnTo>
                      <a:pt y="108" x="602"/>
                    </a:lnTo>
                    <a:lnTo>
                      <a:pt y="2" x="0"/>
                    </a:lnTo>
                    <a:lnTo>
                      <a:pt y="2" x="5"/>
                    </a:lnTo>
                    <a:lnTo>
                      <a:pt y="2" x="6"/>
                    </a:lnTo>
                    <a:lnTo>
                      <a:pt y="2" x="11"/>
                    </a:lnTo>
                    <a:lnTo>
                      <a:pt y="0" x="17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41" name="Shape 5541"/>
              <p:cNvSpPr/>
              <p:nvPr/>
            </p:nvSpPr>
            <p:spPr>
              <a:xfrm>
                <a:off y="2673350" x="4960937"/>
                <a:ext cy="174625" cx="981075"/>
              </a:xfrm>
              <a:custGeom>
                <a:pathLst>
                  <a:path w="618" extrusionOk="0" h="110">
                    <a:moveTo>
                      <a:pt y="0" x="15"/>
                    </a:moveTo>
                    <a:lnTo>
                      <a:pt y="103" x="605"/>
                    </a:lnTo>
                    <a:lnTo>
                      <a:pt y="106" x="611"/>
                    </a:lnTo>
                    <a:lnTo>
                      <a:pt y="110" x="618"/>
                    </a:lnTo>
                    <a:lnTo>
                      <a:pt y="2" x="0"/>
                    </a:lnTo>
                    <a:lnTo>
                      <a:pt y="0" x="10"/>
                    </a:lnTo>
                    <a:lnTo>
                      <a:pt y="0" x="15"/>
                    </a:lnTo>
                    <a:lnTo>
                      <a:pt y="0" x="15"/>
                    </a:lnTo>
                    <a:lnTo>
                      <a:pt y="0" x="15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42" name="Shape 5542"/>
              <p:cNvSpPr/>
              <p:nvPr/>
            </p:nvSpPr>
            <p:spPr>
              <a:xfrm>
                <a:off y="2673350" x="4941887"/>
                <a:ext cy="179387" cx="1011237"/>
              </a:xfrm>
              <a:custGeom>
                <a:pathLst>
                  <a:path w="637" extrusionOk="0" h="113">
                    <a:moveTo>
                      <a:pt y="0" x="21"/>
                    </a:moveTo>
                    <a:lnTo>
                      <a:pt y="106" x="623"/>
                    </a:lnTo>
                    <a:lnTo>
                      <a:pt y="110" x="630"/>
                    </a:lnTo>
                    <a:lnTo>
                      <a:pt y="113" x="637"/>
                    </a:lnTo>
                    <a:lnTo>
                      <a:pt y="2" x="0"/>
                    </a:lnTo>
                    <a:lnTo>
                      <a:pt y="2" x="14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43" name="Shape 5543"/>
              <p:cNvSpPr/>
              <p:nvPr/>
            </p:nvSpPr>
            <p:spPr>
              <a:xfrm>
                <a:off y="2676525" x="4926012"/>
                <a:ext cy="182561" cx="1038225"/>
              </a:xfrm>
              <a:custGeom>
                <a:pathLst>
                  <a:path w="654" extrusionOk="0" h="115">
                    <a:moveTo>
                      <a:pt y="0" x="22"/>
                    </a:moveTo>
                    <a:lnTo>
                      <a:pt y="108" x="640"/>
                    </a:lnTo>
                    <a:lnTo>
                      <a:pt y="111" x="647"/>
                    </a:lnTo>
                    <a:lnTo>
                      <a:pt y="115" x="65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44" name="Shape 5544"/>
              <p:cNvSpPr/>
              <p:nvPr/>
            </p:nvSpPr>
            <p:spPr>
              <a:xfrm>
                <a:off y="2676525" x="4906962"/>
                <a:ext cy="187325" cx="1066800"/>
              </a:xfrm>
              <a:custGeom>
                <a:pathLst>
                  <a:path w="672" extrusionOk="0" h="118">
                    <a:moveTo>
                      <a:pt y="0" x="22"/>
                    </a:moveTo>
                    <a:lnTo>
                      <a:pt y="111" x="659"/>
                    </a:lnTo>
                    <a:lnTo>
                      <a:pt y="115" x="666"/>
                    </a:lnTo>
                    <a:lnTo>
                      <a:pt y="118" x="672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5D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45" name="Shape 5545"/>
              <p:cNvSpPr/>
              <p:nvPr/>
            </p:nvSpPr>
            <p:spPr>
              <a:xfrm>
                <a:off y="2676525" x="4886325"/>
                <a:ext cy="192087" cx="1096961"/>
              </a:xfrm>
              <a:custGeom>
                <a:pathLst>
                  <a:path w="691" extrusionOk="0" h="121">
                    <a:moveTo>
                      <a:pt y="0" x="25"/>
                    </a:moveTo>
                    <a:lnTo>
                      <a:pt y="115" x="679"/>
                    </a:lnTo>
                    <a:lnTo>
                      <a:pt y="118" x="684"/>
                    </a:lnTo>
                    <a:lnTo>
                      <a:pt y="121" x="691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46" name="Shape 5546"/>
              <p:cNvSpPr/>
              <p:nvPr/>
            </p:nvSpPr>
            <p:spPr>
              <a:xfrm>
                <a:off y="2676525" x="4867275"/>
                <a:ext cy="198436" cx="1123950"/>
              </a:xfrm>
              <a:custGeom>
                <a:pathLst>
                  <a:path w="708" extrusionOk="0" h="125">
                    <a:moveTo>
                      <a:pt y="0" x="25"/>
                    </a:moveTo>
                    <a:lnTo>
                      <a:pt y="118" x="697"/>
                    </a:lnTo>
                    <a:lnTo>
                      <a:pt y="121" x="703"/>
                    </a:lnTo>
                    <a:lnTo>
                      <a:pt y="125" x="70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47" name="Shape 5547"/>
              <p:cNvSpPr/>
              <p:nvPr/>
            </p:nvSpPr>
            <p:spPr>
              <a:xfrm>
                <a:off y="2676525" x="4846637"/>
                <a:ext cy="203200" cx="1154112"/>
              </a:xfrm>
              <a:custGeom>
                <a:pathLst>
                  <a:path w="727" extrusionOk="0" h="128">
                    <a:moveTo>
                      <a:pt y="0" x="25"/>
                    </a:moveTo>
                    <a:lnTo>
                      <a:pt y="121" x="716"/>
                    </a:lnTo>
                    <a:lnTo>
                      <a:pt y="125" x="721"/>
                    </a:lnTo>
                    <a:lnTo>
                      <a:pt y="128" x="72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48" name="Shape 5548"/>
              <p:cNvSpPr/>
              <p:nvPr/>
            </p:nvSpPr>
            <p:spPr>
              <a:xfrm>
                <a:off y="2676525" x="4827587"/>
                <a:ext cy="207962" cx="1181100"/>
              </a:xfrm>
              <a:custGeom>
                <a:pathLst>
                  <a:path w="744" extrusionOk="0" h="131">
                    <a:moveTo>
                      <a:pt y="0" x="25"/>
                    </a:moveTo>
                    <a:lnTo>
                      <a:pt y="125" x="733"/>
                    </a:lnTo>
                    <a:lnTo>
                      <a:pt y="128" x="739"/>
                    </a:lnTo>
                    <a:lnTo>
                      <a:pt y="131" x="74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49" name="Shape 5549"/>
              <p:cNvSpPr/>
              <p:nvPr/>
            </p:nvSpPr>
            <p:spPr>
              <a:xfrm>
                <a:off y="2676525" x="4805362"/>
                <a:ext cy="214311" cx="1211261"/>
              </a:xfrm>
              <a:custGeom>
                <a:pathLst>
                  <a:path w="763" extrusionOk="0" h="135">
                    <a:moveTo>
                      <a:pt y="0" x="26"/>
                    </a:moveTo>
                    <a:lnTo>
                      <a:pt y="128" x="753"/>
                    </a:lnTo>
                    <a:lnTo>
                      <a:pt y="131" x="758"/>
                    </a:lnTo>
                    <a:lnTo>
                      <a:pt y="135" x="763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50" name="Shape 5550"/>
              <p:cNvSpPr/>
              <p:nvPr/>
            </p:nvSpPr>
            <p:spPr>
              <a:xfrm>
                <a:off y="2676525" x="4784725"/>
                <a:ext cy="219075" cx="1241425"/>
              </a:xfrm>
              <a:custGeom>
                <a:pathLst>
                  <a:path w="782" extrusionOk="0" h="138">
                    <a:moveTo>
                      <a:pt y="0" x="27"/>
                    </a:moveTo>
                    <a:lnTo>
                      <a:pt y="131" x="771"/>
                    </a:lnTo>
                    <a:lnTo>
                      <a:pt y="135" x="776"/>
                    </a:lnTo>
                    <a:lnTo>
                      <a:pt y="138" x="782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51" name="Shape 5551"/>
              <p:cNvSpPr/>
              <p:nvPr/>
            </p:nvSpPr>
            <p:spPr>
              <a:xfrm>
                <a:off y="2676525" x="4762500"/>
                <a:ext cy="222250" cx="1271586"/>
              </a:xfrm>
              <a:custGeom>
                <a:pathLst>
                  <a:path w="801" extrusionOk="0" h="140">
                    <a:moveTo>
                      <a:pt y="0" x="27"/>
                    </a:moveTo>
                    <a:lnTo>
                      <a:pt y="135" x="790"/>
                    </a:lnTo>
                    <a:lnTo>
                      <a:pt y="138" x="796"/>
                    </a:lnTo>
                    <a:lnTo>
                      <a:pt y="140" x="801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52" name="Shape 5552"/>
              <p:cNvSpPr/>
              <p:nvPr/>
            </p:nvSpPr>
            <p:spPr>
              <a:xfrm>
                <a:off y="2676525" x="4741862"/>
                <a:ext cy="227011" cx="1301750"/>
              </a:xfrm>
              <a:custGeom>
                <a:pathLst>
                  <a:path w="820" extrusionOk="0" h="143">
                    <a:moveTo>
                      <a:pt y="0" x="27"/>
                    </a:moveTo>
                    <a:lnTo>
                      <a:pt y="138" x="809"/>
                    </a:lnTo>
                    <a:lnTo>
                      <a:pt y="140" x="815"/>
                    </a:lnTo>
                    <a:lnTo>
                      <a:pt y="143" x="820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sp>
          <p:nvSpPr>
            <p:cNvPr id="5553" name="Shape 5553"/>
            <p:cNvSpPr/>
            <p:nvPr/>
          </p:nvSpPr>
          <p:spPr>
            <a:xfrm>
              <a:off y="2676525" x="4719637"/>
              <a:ext cy="233361" cx="1330325"/>
            </a:xfrm>
            <a:custGeom>
              <a:pathLst>
                <a:path w="838" extrusionOk="0" h="147">
                  <a:moveTo>
                    <a:pt y="0" x="27"/>
                  </a:moveTo>
                  <a:lnTo>
                    <a:pt y="140" x="828"/>
                  </a:lnTo>
                  <a:lnTo>
                    <a:pt y="143" x="833"/>
                  </a:lnTo>
                  <a:lnTo>
                    <a:pt y="147" x="838"/>
                  </a:lnTo>
                  <a:lnTo>
                    <a:pt y="0" x="0"/>
                  </a:lnTo>
                  <a:lnTo>
                    <a:pt y="0" x="14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54" name="Shape 5554"/>
            <p:cNvSpPr/>
            <p:nvPr/>
          </p:nvSpPr>
          <p:spPr>
            <a:xfrm>
              <a:off y="2673350" x="4699000"/>
              <a:ext cy="241300" cx="1358900"/>
            </a:xfrm>
            <a:custGeom>
              <a:pathLst>
                <a:path w="856" extrusionOk="0" h="152">
                  <a:moveTo>
                    <a:pt y="2" x="27"/>
                  </a:moveTo>
                  <a:lnTo>
                    <a:pt y="145" x="847"/>
                  </a:lnTo>
                  <a:lnTo>
                    <a:pt y="149" x="851"/>
                  </a:lnTo>
                  <a:lnTo>
                    <a:pt y="152" x="856"/>
                  </a:lnTo>
                  <a:lnTo>
                    <a:pt y="0" x="0"/>
                  </a:lnTo>
                  <a:lnTo>
                    <a:pt y="2" x="13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55" name="Shape 5555"/>
            <p:cNvSpPr/>
            <p:nvPr/>
          </p:nvSpPr>
          <p:spPr>
            <a:xfrm>
              <a:off y="2673350" x="4676775"/>
              <a:ext cy="246061" cx="1389061"/>
            </a:xfrm>
            <a:custGeom>
              <a:pathLst>
                <a:path w="875" extrusionOk="0" h="155">
                  <a:moveTo>
                    <a:pt y="2" x="27"/>
                  </a:moveTo>
                  <a:lnTo>
                    <a:pt y="149" x="865"/>
                  </a:lnTo>
                  <a:lnTo>
                    <a:pt y="152" x="870"/>
                  </a:lnTo>
                  <a:lnTo>
                    <a:pt y="155" x="875"/>
                  </a:lnTo>
                  <a:lnTo>
                    <a:pt y="0" x="0"/>
                  </a:lnTo>
                  <a:lnTo>
                    <a:pt y="0" x="14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56" name="Shape 5556"/>
            <p:cNvSpPr/>
            <p:nvPr/>
          </p:nvSpPr>
          <p:spPr>
            <a:xfrm>
              <a:off y="2673350" x="4656137"/>
              <a:ext cy="252411" cx="1417636"/>
            </a:xfrm>
            <a:custGeom>
              <a:pathLst>
                <a:path w="893" extrusionOk="0" h="159">
                  <a:moveTo>
                    <a:pt y="0" x="27"/>
                  </a:moveTo>
                  <a:lnTo>
                    <a:pt y="152" x="883"/>
                  </a:lnTo>
                  <a:lnTo>
                    <a:pt y="155" x="888"/>
                  </a:lnTo>
                  <a:lnTo>
                    <a:pt y="159" x="893"/>
                  </a:lnTo>
                  <a:lnTo>
                    <a:pt y="0" x="0"/>
                  </a:lnTo>
                  <a:lnTo>
                    <a:pt y="0" x="13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57" name="Shape 5557"/>
            <p:cNvSpPr/>
            <p:nvPr/>
          </p:nvSpPr>
          <p:spPr>
            <a:xfrm>
              <a:off y="2673350" x="4632325"/>
              <a:ext cy="254000" cx="1449386"/>
            </a:xfrm>
            <a:custGeom>
              <a:pathLst>
                <a:path w="913" extrusionOk="0" h="160">
                  <a:moveTo>
                    <a:pt y="0" x="28"/>
                  </a:moveTo>
                  <a:lnTo>
                    <a:pt y="155" x="903"/>
                  </a:lnTo>
                  <a:lnTo>
                    <a:pt y="159" x="908"/>
                  </a:lnTo>
                  <a:lnTo>
                    <a:pt y="160" x="913"/>
                  </a:lnTo>
                  <a:lnTo>
                    <a:pt y="0" x="0"/>
                  </a:lnTo>
                  <a:lnTo>
                    <a:pt y="0" x="15"/>
                  </a:lnTo>
                  <a:lnTo>
                    <a:pt y="0" x="28"/>
                  </a:lnTo>
                  <a:close/>
                </a:path>
              </a:pathLst>
            </a:custGeom>
            <a:solidFill>
              <a:srgbClr val="CBDF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58" name="Shape 5558"/>
            <p:cNvSpPr/>
            <p:nvPr/>
          </p:nvSpPr>
          <p:spPr>
            <a:xfrm>
              <a:off y="2673350" x="4629150"/>
              <a:ext cy="260350" cx="1457325"/>
            </a:xfrm>
            <a:custGeom>
              <a:pathLst>
                <a:path w="918" extrusionOk="0" h="164">
                  <a:moveTo>
                    <a:pt y="0" x="17"/>
                  </a:moveTo>
                  <a:lnTo>
                    <a:pt y="159" x="910"/>
                  </a:lnTo>
                  <a:lnTo>
                    <a:pt y="160" x="915"/>
                  </a:lnTo>
                  <a:lnTo>
                    <a:pt y="164" x="918"/>
                  </a:lnTo>
                  <a:lnTo>
                    <a:pt y="2" x="0"/>
                  </a:lnTo>
                  <a:lnTo>
                    <a:pt y="2" x="0"/>
                  </a:lnTo>
                  <a:lnTo>
                    <a:pt y="0" x="0"/>
                  </a:lnTo>
                  <a:lnTo>
                    <a:pt y="0" x="8"/>
                  </a:lnTo>
                  <a:lnTo>
                    <a:pt y="0" x="17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59" name="Shape 5559"/>
            <p:cNvSpPr/>
            <p:nvPr/>
          </p:nvSpPr>
          <p:spPr>
            <a:xfrm>
              <a:off y="2673350" x="4625975"/>
              <a:ext cy="265112" cx="1468436"/>
            </a:xfrm>
            <a:custGeom>
              <a:pathLst>
                <a:path w="925" extrusionOk="0" h="167">
                  <a:moveTo>
                    <a:pt y="0" x="4"/>
                  </a:moveTo>
                  <a:lnTo>
                    <a:pt y="160" x="917"/>
                  </a:lnTo>
                  <a:lnTo>
                    <a:pt y="164" x="920"/>
                  </a:lnTo>
                  <a:lnTo>
                    <a:pt y="167" x="925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2"/>
                  </a:lnTo>
                  <a:lnTo>
                    <a:pt y="0" x="4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60" name="Shape 5560"/>
            <p:cNvSpPr/>
            <p:nvPr/>
          </p:nvSpPr>
          <p:spPr>
            <a:xfrm>
              <a:off y="2676525" x="4622800"/>
              <a:ext cy="268287" cx="1479550"/>
            </a:xfrm>
            <a:custGeom>
              <a:pathLst>
                <a:path w="932" extrusionOk="0" h="169">
                  <a:moveTo>
                    <a:pt y="0" x="4"/>
                  </a:moveTo>
                  <a:lnTo>
                    <a:pt y="162" x="922"/>
                  </a:lnTo>
                  <a:lnTo>
                    <a:pt y="165" x="927"/>
                  </a:lnTo>
                  <a:lnTo>
                    <a:pt y="169" x="932"/>
                  </a:lnTo>
                  <a:lnTo>
                    <a:pt y="3" x="0"/>
                  </a:lnTo>
                  <a:lnTo>
                    <a:pt y="1" x="2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61" name="Shape 5561"/>
            <p:cNvSpPr/>
            <p:nvPr/>
          </p:nvSpPr>
          <p:spPr>
            <a:xfrm>
              <a:off y="2678111" x="4622800"/>
              <a:ext cy="268287" cx="1485900"/>
            </a:xfrm>
            <a:custGeom>
              <a:pathLst>
                <a:path w="936" extrusionOk="0" h="169">
                  <a:moveTo>
                    <a:pt y="0" x="2"/>
                  </a:moveTo>
                  <a:lnTo>
                    <a:pt y="164" x="927"/>
                  </a:lnTo>
                  <a:lnTo>
                    <a:pt y="168" x="932"/>
                  </a:lnTo>
                  <a:lnTo>
                    <a:pt y="169" x="936"/>
                  </a:lnTo>
                  <a:lnTo>
                    <a:pt y="5" x="0"/>
                  </a:lnTo>
                  <a:lnTo>
                    <a:pt y="2" x="0"/>
                  </a:lnTo>
                  <a:lnTo>
                    <a:pt y="0" x="2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62" name="Shape 5562"/>
            <p:cNvSpPr/>
            <p:nvPr/>
          </p:nvSpPr>
          <p:spPr>
            <a:xfrm>
              <a:off y="2681286" x="4621212"/>
              <a:ext cy="271461" cx="1495425"/>
            </a:xfrm>
            <a:custGeom>
              <a:pathLst>
                <a:path w="942" extrusionOk="0" h="171">
                  <a:moveTo>
                    <a:pt y="0" x="1"/>
                  </a:moveTo>
                  <a:lnTo>
                    <a:pt y="166" x="933"/>
                  </a:lnTo>
                  <a:lnTo>
                    <a:pt y="167" x="937"/>
                  </a:lnTo>
                  <a:lnTo>
                    <a:pt y="171" x="942"/>
                  </a:lnTo>
                  <a:lnTo>
                    <a:pt y="5" x="0"/>
                  </a:lnTo>
                  <a:lnTo>
                    <a:pt y="3" x="1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63" name="Shape 5563"/>
            <p:cNvSpPr/>
            <p:nvPr/>
          </p:nvSpPr>
          <p:spPr>
            <a:xfrm>
              <a:off y="2686050" x="4621212"/>
              <a:ext cy="271461" cx="1500186"/>
            </a:xfrm>
            <a:custGeom>
              <a:pathLst>
                <a:path w="945" extrusionOk="0" h="171">
                  <a:moveTo>
                    <a:pt y="0" x="1"/>
                  </a:moveTo>
                  <a:lnTo>
                    <a:pt y="164" x="937"/>
                  </a:lnTo>
                  <a:lnTo>
                    <a:pt y="168" x="942"/>
                  </a:lnTo>
                  <a:lnTo>
                    <a:pt y="171" x="945"/>
                  </a:lnTo>
                  <a:lnTo>
                    <a:pt y="4" x="0"/>
                  </a:lnTo>
                  <a:lnTo>
                    <a:pt y="2" x="0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64" name="Shape 5564"/>
            <p:cNvSpPr/>
            <p:nvPr/>
          </p:nvSpPr>
          <p:spPr>
            <a:xfrm>
              <a:off y="2689225" x="4621212"/>
              <a:ext cy="273050" cx="1508125"/>
            </a:xfrm>
            <a:custGeom>
              <a:pathLst>
                <a:path w="950" extrusionOk="0" h="172">
                  <a:moveTo>
                    <a:pt y="0" x="0"/>
                  </a:moveTo>
                  <a:lnTo>
                    <a:pt y="166" x="942"/>
                  </a:lnTo>
                  <a:lnTo>
                    <a:pt y="169" x="945"/>
                  </a:lnTo>
                  <a:lnTo>
                    <a:pt y="172" x="950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65" name="Shape 5565"/>
            <p:cNvSpPr/>
            <p:nvPr/>
          </p:nvSpPr>
          <p:spPr>
            <a:xfrm>
              <a:off y="2692400" x="4621212"/>
              <a:ext cy="273050" cx="1514475"/>
            </a:xfrm>
            <a:custGeom>
              <a:pathLst>
                <a:path w="954" extrusionOk="0" h="172">
                  <a:moveTo>
                    <a:pt y="0" x="0"/>
                  </a:moveTo>
                  <a:lnTo>
                    <a:pt y="167" x="945"/>
                  </a:lnTo>
                  <a:lnTo>
                    <a:pt y="170" x="950"/>
                  </a:lnTo>
                  <a:lnTo>
                    <a:pt y="172" x="954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66" name="Shape 5566"/>
            <p:cNvSpPr/>
            <p:nvPr/>
          </p:nvSpPr>
          <p:spPr>
            <a:xfrm>
              <a:off y="2693986" x="4621212"/>
              <a:ext cy="276225" cx="1519237"/>
            </a:xfrm>
            <a:custGeom>
              <a:pathLst>
                <a:path w="957" extrusionOk="0" h="174">
                  <a:moveTo>
                    <a:pt y="0" x="0"/>
                  </a:moveTo>
                  <a:lnTo>
                    <a:pt y="169" x="950"/>
                  </a:lnTo>
                  <a:lnTo>
                    <a:pt y="171" x="954"/>
                  </a:lnTo>
                  <a:lnTo>
                    <a:pt y="174" x="957"/>
                  </a:lnTo>
                  <a:lnTo>
                    <a:pt y="6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67" name="Shape 5567"/>
            <p:cNvSpPr/>
            <p:nvPr/>
          </p:nvSpPr>
          <p:spPr>
            <a:xfrm>
              <a:off y="2700336" x="4621212"/>
              <a:ext cy="276225" cx="1527175"/>
            </a:xfrm>
            <a:custGeom>
              <a:pathLst>
                <a:path w="962" extrusionOk="0" h="174">
                  <a:moveTo>
                    <a:pt y="0" x="0"/>
                  </a:moveTo>
                  <a:lnTo>
                    <a:pt y="167" x="954"/>
                  </a:lnTo>
                  <a:lnTo>
                    <a:pt y="170" x="957"/>
                  </a:lnTo>
                  <a:lnTo>
                    <a:pt y="174" x="962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68" name="Shape 5568"/>
            <p:cNvSpPr/>
            <p:nvPr/>
          </p:nvSpPr>
          <p:spPr>
            <a:xfrm>
              <a:off y="2703511" x="4621212"/>
              <a:ext cy="277811" cx="1533525"/>
            </a:xfrm>
            <a:custGeom>
              <a:pathLst>
                <a:path w="966" extrusionOk="0" h="175">
                  <a:moveTo>
                    <a:pt y="0" x="0"/>
                  </a:moveTo>
                  <a:lnTo>
                    <a:pt y="168" x="957"/>
                  </a:lnTo>
                  <a:lnTo>
                    <a:pt y="172" x="962"/>
                  </a:lnTo>
                  <a:lnTo>
                    <a:pt y="175" x="966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69" name="Shape 5569"/>
            <p:cNvSpPr/>
            <p:nvPr/>
          </p:nvSpPr>
          <p:spPr>
            <a:xfrm>
              <a:off y="2705100" x="4621212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1" x="962"/>
                  </a:lnTo>
                  <a:lnTo>
                    <a:pt y="174" x="966"/>
                  </a:lnTo>
                  <a:lnTo>
                    <a:pt y="176" x="969"/>
                  </a:lnTo>
                  <a:lnTo>
                    <a:pt y="5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70" name="Shape 5570"/>
            <p:cNvSpPr/>
            <p:nvPr/>
          </p:nvSpPr>
          <p:spPr>
            <a:xfrm>
              <a:off y="2711450" x="4621212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66"/>
                  </a:lnTo>
                  <a:lnTo>
                    <a:pt y="172" x="969"/>
                  </a:lnTo>
                  <a:lnTo>
                    <a:pt y="175" x="972"/>
                  </a:lnTo>
                  <a:lnTo>
                    <a:pt y="3" x="1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71" name="Shape 5571"/>
            <p:cNvSpPr/>
            <p:nvPr/>
          </p:nvSpPr>
          <p:spPr>
            <a:xfrm>
              <a:off y="2713036" x="4621212"/>
              <a:ext cy="282575" cx="1550987"/>
            </a:xfrm>
            <a:custGeom>
              <a:pathLst>
                <a:path w="977" extrusionOk="0" h="178">
                  <a:moveTo>
                    <a:pt y="0" x="0"/>
                  </a:moveTo>
                  <a:lnTo>
                    <a:pt y="171" x="969"/>
                  </a:lnTo>
                  <a:lnTo>
                    <a:pt y="174" x="972"/>
                  </a:lnTo>
                  <a:lnTo>
                    <a:pt y="178" x="977"/>
                  </a:lnTo>
                  <a:lnTo>
                    <a:pt y="5" x="1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72" name="Shape 5572"/>
            <p:cNvSpPr/>
            <p:nvPr/>
          </p:nvSpPr>
          <p:spPr>
            <a:xfrm>
              <a:off y="2716211" x="4622800"/>
              <a:ext cy="280986" cx="1555750"/>
            </a:xfrm>
            <a:custGeom>
              <a:pathLst>
                <a:path w="980" extrusionOk="0" h="177">
                  <a:moveTo>
                    <a:pt y="0" x="0"/>
                  </a:moveTo>
                  <a:lnTo>
                    <a:pt y="172" x="971"/>
                  </a:lnTo>
                  <a:lnTo>
                    <a:pt y="176" x="976"/>
                  </a:lnTo>
                  <a:lnTo>
                    <a:pt y="177" x="980"/>
                  </a:lnTo>
                  <a:lnTo>
                    <a:pt y="5" x="2"/>
                  </a:lnTo>
                  <a:lnTo>
                    <a:pt y="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73" name="Shape 5573"/>
            <p:cNvSpPr/>
            <p:nvPr/>
          </p:nvSpPr>
          <p:spPr>
            <a:xfrm>
              <a:off y="2720975" x="4622800"/>
              <a:ext cy="282575" cx="1560512"/>
            </a:xfrm>
            <a:custGeom>
              <a:pathLst>
                <a:path w="983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80"/>
                  </a:lnTo>
                  <a:lnTo>
                    <a:pt y="178" x="983"/>
                  </a:lnTo>
                  <a:lnTo>
                    <a:pt y="5" x="4"/>
                  </a:lnTo>
                  <a:lnTo>
                    <a:pt y="5" x="4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0E2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74" name="Shape 5574"/>
            <p:cNvSpPr/>
            <p:nvPr/>
          </p:nvSpPr>
          <p:spPr>
            <a:xfrm>
              <a:off y="2724150" x="4625975"/>
              <a:ext cy="284162" cx="1563687"/>
            </a:xfrm>
            <a:custGeom>
              <a:pathLst>
                <a:path w="985" extrusionOk="0" h="179">
                  <a:moveTo>
                    <a:pt y="0" x="0"/>
                  </a:moveTo>
                  <a:lnTo>
                    <a:pt y="172" x="978"/>
                  </a:lnTo>
                  <a:lnTo>
                    <a:pt y="176" x="981"/>
                  </a:lnTo>
                  <a:lnTo>
                    <a:pt y="179" x="985"/>
                  </a:lnTo>
                  <a:lnTo>
                    <a:pt y="5" x="4"/>
                  </a:lnTo>
                  <a:lnTo>
                    <a:pt y="3" x="4"/>
                  </a:lnTo>
                  <a:lnTo>
                    <a:pt y="3" x="2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75" name="Shape 5575"/>
            <p:cNvSpPr/>
            <p:nvPr/>
          </p:nvSpPr>
          <p:spPr>
            <a:xfrm>
              <a:off y="2728911" x="4629150"/>
              <a:ext cy="282575" cx="1565275"/>
            </a:xfrm>
            <a:custGeom>
              <a:pathLst>
                <a:path w="986" extrusionOk="0" h="178">
                  <a:moveTo>
                    <a:pt y="0" x="0"/>
                  </a:moveTo>
                  <a:lnTo>
                    <a:pt y="173" x="979"/>
                  </a:lnTo>
                  <a:lnTo>
                    <a:pt y="176" x="983"/>
                  </a:lnTo>
                  <a:lnTo>
                    <a:pt y="178" x="986"/>
                  </a:lnTo>
                  <a:lnTo>
                    <a:pt y="5" x="3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76" name="Shape 5576"/>
            <p:cNvSpPr/>
            <p:nvPr/>
          </p:nvSpPr>
          <p:spPr>
            <a:xfrm>
              <a:off y="2732086" x="4632325"/>
              <a:ext cy="284162" cx="1566862"/>
            </a:xfrm>
            <a:custGeom>
              <a:pathLst>
                <a:path w="987" extrusionOk="0" h="179">
                  <a:moveTo>
                    <a:pt y="0" x="0"/>
                  </a:moveTo>
                  <a:lnTo>
                    <a:pt y="174" x="981"/>
                  </a:lnTo>
                  <a:lnTo>
                    <a:pt y="176" x="984"/>
                  </a:lnTo>
                  <a:lnTo>
                    <a:pt y="179" x="987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77" name="Shape 5577"/>
            <p:cNvSpPr/>
            <p:nvPr/>
          </p:nvSpPr>
          <p:spPr>
            <a:xfrm>
              <a:off y="2736850" x="4633912"/>
              <a:ext cy="285750" cx="1571625"/>
            </a:xfrm>
            <a:custGeom>
              <a:pathLst>
                <a:path w="990" extrusionOk="0" h="180">
                  <a:moveTo>
                    <a:pt y="0" x="0"/>
                  </a:moveTo>
                  <a:lnTo>
                    <a:pt y="173" x="983"/>
                  </a:lnTo>
                  <a:lnTo>
                    <a:pt y="176" x="986"/>
                  </a:lnTo>
                  <a:lnTo>
                    <a:pt y="180" x="990"/>
                  </a:lnTo>
                  <a:lnTo>
                    <a:pt y="6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78" name="Shape 5578"/>
            <p:cNvSpPr/>
            <p:nvPr/>
          </p:nvSpPr>
          <p:spPr>
            <a:xfrm>
              <a:off y="2740025" x="4637087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4"/>
                  </a:lnTo>
                  <a:lnTo>
                    <a:pt y="178" x="988"/>
                  </a:lnTo>
                  <a:lnTo>
                    <a:pt y="179" x="991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79" name="Shape 5579"/>
            <p:cNvSpPr/>
            <p:nvPr/>
          </p:nvSpPr>
          <p:spPr>
            <a:xfrm>
              <a:off y="2746375" x="464185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5"/>
                  </a:lnTo>
                  <a:lnTo>
                    <a:pt y="175" x="988"/>
                  </a:lnTo>
                  <a:lnTo>
                    <a:pt y="179" x="991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80" name="Shape 5580"/>
            <p:cNvSpPr/>
            <p:nvPr/>
          </p:nvSpPr>
          <p:spPr>
            <a:xfrm>
              <a:off y="2747961" x="4645025"/>
              <a:ext cy="287336" cx="1576387"/>
            </a:xfrm>
            <a:custGeom>
              <a:pathLst>
                <a:path w="993" extrusionOk="0" h="181">
                  <a:moveTo>
                    <a:pt y="0" x="0"/>
                  </a:moveTo>
                  <a:lnTo>
                    <a:pt y="174" x="986"/>
                  </a:lnTo>
                  <a:lnTo>
                    <a:pt y="178" x="989"/>
                  </a:lnTo>
                  <a:lnTo>
                    <a:pt y="181" x="993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81" name="Shape 5581"/>
            <p:cNvSpPr/>
            <p:nvPr/>
          </p:nvSpPr>
          <p:spPr>
            <a:xfrm>
              <a:off y="2754311" x="4648200"/>
              <a:ext cy="284162" cx="1577975"/>
            </a:xfrm>
            <a:custGeom>
              <a:pathLst>
                <a:path w="994" extrusionOk="0" h="179">
                  <a:moveTo>
                    <a:pt y="0" x="0"/>
                  </a:moveTo>
                  <a:lnTo>
                    <a:pt y="174" x="987"/>
                  </a:lnTo>
                  <a:lnTo>
                    <a:pt y="177" x="991"/>
                  </a:lnTo>
                  <a:lnTo>
                    <a:pt y="179" x="994"/>
                  </a:lnTo>
                  <a:lnTo>
                    <a:pt y="5" x="3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82" name="Shape 5582"/>
            <p:cNvSpPr/>
            <p:nvPr/>
          </p:nvSpPr>
          <p:spPr>
            <a:xfrm>
              <a:off y="2755900" x="4649787"/>
              <a:ext cy="287336" cx="1582737"/>
            </a:xfrm>
            <a:custGeom>
              <a:pathLst>
                <a:path w="997" extrusionOk="0" h="181">
                  <a:moveTo>
                    <a:pt y="0" x="0"/>
                  </a:moveTo>
                  <a:lnTo>
                    <a:pt y="176" x="990"/>
                  </a:lnTo>
                  <a:lnTo>
                    <a:pt y="178" x="993"/>
                  </a:lnTo>
                  <a:lnTo>
                    <a:pt y="181" x="997"/>
                  </a:lnTo>
                  <a:lnTo>
                    <a:pt y="5" x="4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83" name="Shape 5583"/>
            <p:cNvSpPr/>
            <p:nvPr/>
          </p:nvSpPr>
          <p:spPr>
            <a:xfrm>
              <a:off y="2762250" x="4652962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4" x="991"/>
                  </a:lnTo>
                  <a:lnTo>
                    <a:pt y="177" x="995"/>
                  </a:lnTo>
                  <a:lnTo>
                    <a:pt y="181" x="998"/>
                  </a:lnTo>
                  <a:lnTo>
                    <a:pt y="5" x="3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84" name="Shape 5584"/>
            <p:cNvSpPr/>
            <p:nvPr/>
          </p:nvSpPr>
          <p:spPr>
            <a:xfrm>
              <a:off y="2763836" x="4656137"/>
              <a:ext cy="287336" cx="1585912"/>
            </a:xfrm>
            <a:custGeom>
              <a:pathLst>
                <a:path w="999" extrusionOk="0" h="181">
                  <a:moveTo>
                    <a:pt y="0" x="0"/>
                  </a:moveTo>
                  <a:lnTo>
                    <a:pt y="176" x="993"/>
                  </a:lnTo>
                  <a:lnTo>
                    <a:pt y="180" x="996"/>
                  </a:lnTo>
                  <a:lnTo>
                    <a:pt y="181" x="999"/>
                  </a:lnTo>
                  <a:lnTo>
                    <a:pt y="5" x="5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85" name="Shape 5585"/>
            <p:cNvSpPr/>
            <p:nvPr/>
          </p:nvSpPr>
          <p:spPr>
            <a:xfrm>
              <a:off y="2770186" x="4657725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5"/>
                  </a:lnTo>
                  <a:lnTo>
                    <a:pt y="177" x="998"/>
                  </a:lnTo>
                  <a:lnTo>
                    <a:pt y="181" x="1002"/>
                  </a:lnTo>
                  <a:lnTo>
                    <a:pt y="5" x="6"/>
                  </a:lnTo>
                  <a:lnTo>
                    <a:pt y="1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86" name="Shape 5586"/>
            <p:cNvSpPr/>
            <p:nvPr/>
          </p:nvSpPr>
          <p:spPr>
            <a:xfrm>
              <a:off y="2771775" x="4664075"/>
              <a:ext cy="290511" cx="1589087"/>
            </a:xfrm>
            <a:custGeom>
              <a:pathLst>
                <a:path w="1001" extrusionOk="0" h="183">
                  <a:moveTo>
                    <a:pt y="0" x="0"/>
                  </a:moveTo>
                  <a:lnTo>
                    <a:pt y="176" x="994"/>
                  </a:lnTo>
                  <a:lnTo>
                    <a:pt y="180" x="998"/>
                  </a:lnTo>
                  <a:lnTo>
                    <a:pt y="183" x="1001"/>
                  </a:lnTo>
                  <a:lnTo>
                    <a:pt y="6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87" name="Shape 5587"/>
            <p:cNvSpPr/>
            <p:nvPr/>
          </p:nvSpPr>
          <p:spPr>
            <a:xfrm>
              <a:off y="2778125" x="4667250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6"/>
                  </a:lnTo>
                  <a:lnTo>
                    <a:pt y="179" x="999"/>
                  </a:lnTo>
                  <a:lnTo>
                    <a:pt y="181" x="1002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88" name="Shape 5588"/>
            <p:cNvSpPr/>
            <p:nvPr/>
          </p:nvSpPr>
          <p:spPr>
            <a:xfrm>
              <a:off y="2781300" x="4668837"/>
              <a:ext cy="288925" cx="1595437"/>
            </a:xfrm>
            <a:custGeom>
              <a:pathLst>
                <a:path w="1005" extrusionOk="0" h="182">
                  <a:moveTo>
                    <a:pt y="0" x="0"/>
                  </a:moveTo>
                  <a:lnTo>
                    <a:pt y="177" x="998"/>
                  </a:lnTo>
                  <a:lnTo>
                    <a:pt y="179" x="1000"/>
                  </a:lnTo>
                  <a:lnTo>
                    <a:pt y="180" x="1003"/>
                  </a:lnTo>
                  <a:lnTo>
                    <a:pt y="182" x="1003"/>
                  </a:lnTo>
                  <a:lnTo>
                    <a:pt y="182" x="1005"/>
                  </a:lnTo>
                  <a:lnTo>
                    <a:pt y="6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89" name="Shape 5589"/>
            <p:cNvSpPr/>
            <p:nvPr/>
          </p:nvSpPr>
          <p:spPr>
            <a:xfrm>
              <a:off y="2786061" x="4672012"/>
              <a:ext cy="288925" cx="1608137"/>
            </a:xfrm>
            <a:custGeom>
              <a:pathLst>
                <a:path w="1013" extrusionOk="0" h="182">
                  <a:moveTo>
                    <a:pt y="0" x="0"/>
                  </a:moveTo>
                  <a:lnTo>
                    <a:pt y="176" x="999"/>
                  </a:lnTo>
                  <a:lnTo>
                    <a:pt y="177" x="999"/>
                  </a:lnTo>
                  <a:lnTo>
                    <a:pt y="177" x="1001"/>
                  </a:lnTo>
                  <a:lnTo>
                    <a:pt y="181" x="1006"/>
                  </a:lnTo>
                  <a:lnTo>
                    <a:pt y="182" x="101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90" name="Shape 5590"/>
            <p:cNvSpPr/>
            <p:nvPr/>
          </p:nvSpPr>
          <p:spPr>
            <a:xfrm>
              <a:off y="2790825" x="4675187"/>
              <a:ext cy="290511" cx="1609725"/>
            </a:xfrm>
            <a:custGeom>
              <a:pathLst>
                <a:path w="1014" extrusionOk="0" h="183">
                  <a:moveTo>
                    <a:pt y="0" x="0"/>
                  </a:moveTo>
                  <a:lnTo>
                    <a:pt y="176" x="1001"/>
                  </a:lnTo>
                  <a:lnTo>
                    <a:pt y="178" x="1006"/>
                  </a:lnTo>
                  <a:lnTo>
                    <a:pt y="181" x="1014"/>
                  </a:lnTo>
                  <a:lnTo>
                    <a:pt y="181" x="1013"/>
                  </a:lnTo>
                  <a:lnTo>
                    <a:pt y="183" x="1013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91" name="Shape 5591"/>
            <p:cNvSpPr/>
            <p:nvPr/>
          </p:nvSpPr>
          <p:spPr>
            <a:xfrm>
              <a:off y="2794000" x="4679950"/>
              <a:ext cy="288925" cx="1604962"/>
            </a:xfrm>
            <a:custGeom>
              <a:pathLst>
                <a:path w="1011" extrusionOk="0" h="182">
                  <a:moveTo>
                    <a:pt y="0" x="0"/>
                  </a:moveTo>
                  <a:lnTo>
                    <a:pt y="177" x="1008"/>
                  </a:lnTo>
                  <a:lnTo>
                    <a:pt y="179" x="1010"/>
                  </a:lnTo>
                  <a:lnTo>
                    <a:pt y="179" x="1011"/>
                  </a:lnTo>
                  <a:lnTo>
                    <a:pt y="181" x="1010"/>
                  </a:lnTo>
                  <a:lnTo>
                    <a:pt y="182" x="1008"/>
                  </a:lnTo>
                  <a:lnTo>
                    <a:pt y="5" x="3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92" name="Shape 5592"/>
            <p:cNvSpPr/>
            <p:nvPr/>
          </p:nvSpPr>
          <p:spPr>
            <a:xfrm>
              <a:off y="2798761" x="4683125"/>
              <a:ext cy="287336" cx="1600200"/>
            </a:xfrm>
            <a:custGeom>
              <a:pathLst>
                <a:path w="1008" extrusionOk="0" h="181">
                  <a:moveTo>
                    <a:pt y="0" x="0"/>
                  </a:moveTo>
                  <a:lnTo>
                    <a:pt y="178" x="1008"/>
                  </a:lnTo>
                  <a:lnTo>
                    <a:pt y="179" x="1006"/>
                  </a:lnTo>
                  <a:lnTo>
                    <a:pt y="181" x="1004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93" name="Shape 5593"/>
            <p:cNvSpPr/>
            <p:nvPr/>
          </p:nvSpPr>
          <p:spPr>
            <a:xfrm>
              <a:off y="2801936" x="4684712"/>
              <a:ext cy="287336" cx="1595437"/>
            </a:xfrm>
            <a:custGeom>
              <a:pathLst>
                <a:path w="1005" extrusionOk="0" h="181">
                  <a:moveTo>
                    <a:pt y="0" x="0"/>
                  </a:moveTo>
                  <a:lnTo>
                    <a:pt y="177" x="1005"/>
                  </a:lnTo>
                  <a:lnTo>
                    <a:pt y="179" x="1003"/>
                  </a:lnTo>
                  <a:lnTo>
                    <a:pt y="181" x="100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94" name="Shape 5594"/>
            <p:cNvSpPr/>
            <p:nvPr/>
          </p:nvSpPr>
          <p:spPr>
            <a:xfrm>
              <a:off y="2806700" x="4687887"/>
              <a:ext cy="285750" cx="1589087"/>
            </a:xfrm>
            <a:custGeom>
              <a:pathLst>
                <a:path w="1001" extrusionOk="0" h="180">
                  <a:moveTo>
                    <a:pt y="0" x="0"/>
                  </a:moveTo>
                  <a:lnTo>
                    <a:pt y="176" x="1001"/>
                  </a:lnTo>
                  <a:lnTo>
                    <a:pt y="178" x="1001"/>
                  </a:lnTo>
                  <a:lnTo>
                    <a:pt y="180" x="1000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95" name="Shape 5595"/>
            <p:cNvSpPr/>
            <p:nvPr/>
          </p:nvSpPr>
          <p:spPr>
            <a:xfrm>
              <a:off y="2809875" x="4692650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6" x="998"/>
                  </a:lnTo>
                  <a:lnTo>
                    <a:pt y="178" x="997"/>
                  </a:lnTo>
                  <a:lnTo>
                    <a:pt y="181" x="995"/>
                  </a:lnTo>
                  <a:lnTo>
                    <a:pt y="5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96" name="Shape 5596"/>
            <p:cNvSpPr/>
            <p:nvPr/>
          </p:nvSpPr>
          <p:spPr>
            <a:xfrm>
              <a:off y="2814636" x="4695825"/>
              <a:ext cy="285750" cx="1579562"/>
            </a:xfrm>
            <a:custGeom>
              <a:pathLst>
                <a:path w="995" extrusionOk="0" h="180">
                  <a:moveTo>
                    <a:pt y="0" x="0"/>
                  </a:moveTo>
                  <a:lnTo>
                    <a:pt y="175" x="995"/>
                  </a:lnTo>
                  <a:lnTo>
                    <a:pt y="178" x="993"/>
                  </a:lnTo>
                  <a:lnTo>
                    <a:pt y="180" x="99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97" name="Shape 5597"/>
            <p:cNvSpPr/>
            <p:nvPr/>
          </p:nvSpPr>
          <p:spPr>
            <a:xfrm>
              <a:off y="2817811" x="469900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6" x="991"/>
                  </a:lnTo>
                  <a:lnTo>
                    <a:pt y="178" x="989"/>
                  </a:lnTo>
                  <a:lnTo>
                    <a:pt y="179" x="987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98" name="Shape 5598"/>
            <p:cNvSpPr/>
            <p:nvPr/>
          </p:nvSpPr>
          <p:spPr>
            <a:xfrm>
              <a:off y="2824161" x="4703762"/>
              <a:ext cy="280986" cx="1565275"/>
            </a:xfrm>
            <a:custGeom>
              <a:pathLst>
                <a:path w="986" extrusionOk="0" h="177">
                  <a:moveTo>
                    <a:pt y="0" x="0"/>
                  </a:moveTo>
                  <a:lnTo>
                    <a:pt y="174" x="986"/>
                  </a:lnTo>
                  <a:lnTo>
                    <a:pt y="175" x="984"/>
                  </a:lnTo>
                  <a:lnTo>
                    <a:pt y="177" x="983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99" name="Shape 5599"/>
            <p:cNvSpPr/>
            <p:nvPr/>
          </p:nvSpPr>
          <p:spPr>
            <a:xfrm>
              <a:off y="2825750" x="4706937"/>
              <a:ext cy="282575" cx="1558925"/>
            </a:xfrm>
            <a:custGeom>
              <a:pathLst>
                <a:path w="982" extrusionOk="0" h="178">
                  <a:moveTo>
                    <a:pt y="0" x="0"/>
                  </a:moveTo>
                  <a:lnTo>
                    <a:pt y="174" x="982"/>
                  </a:lnTo>
                  <a:lnTo>
                    <a:pt y="176" x="981"/>
                  </a:lnTo>
                  <a:lnTo>
                    <a:pt y="178" x="981"/>
                  </a:lnTo>
                  <a:lnTo>
                    <a:pt y="5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00" name="Shape 5600"/>
            <p:cNvSpPr/>
            <p:nvPr/>
          </p:nvSpPr>
          <p:spPr>
            <a:xfrm>
              <a:off y="2832100" x="4710112"/>
              <a:ext cy="277811" cx="1554162"/>
            </a:xfrm>
            <a:custGeom>
              <a:pathLst>
                <a:path w="979" extrusionOk="0" h="175">
                  <a:moveTo>
                    <a:pt y="0" x="0"/>
                  </a:moveTo>
                  <a:lnTo>
                    <a:pt y="172" x="979"/>
                  </a:lnTo>
                  <a:lnTo>
                    <a:pt y="174" x="979"/>
                  </a:lnTo>
                  <a:lnTo>
                    <a:pt y="175" x="977"/>
                  </a:lnTo>
                  <a:lnTo>
                    <a:pt y="5" x="5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01" name="Shape 5601"/>
            <p:cNvSpPr/>
            <p:nvPr/>
          </p:nvSpPr>
          <p:spPr>
            <a:xfrm>
              <a:off y="2833686" x="4714875"/>
              <a:ext cy="282575" cx="1549400"/>
            </a:xfrm>
            <a:custGeom>
              <a:pathLst>
                <a:path w="976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74"/>
                  </a:lnTo>
                  <a:lnTo>
                    <a:pt y="178" x="972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02" name="Shape 5602"/>
            <p:cNvSpPr/>
            <p:nvPr/>
          </p:nvSpPr>
          <p:spPr>
            <a:xfrm>
              <a:off y="2840036" x="4718050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72"/>
                  </a:lnTo>
                  <a:lnTo>
                    <a:pt y="174" x="970"/>
                  </a:lnTo>
                  <a:lnTo>
                    <a:pt y="175" x="969"/>
                  </a:lnTo>
                  <a:lnTo>
                    <a:pt y="5" x="5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03" name="Shape 5603"/>
            <p:cNvSpPr/>
            <p:nvPr/>
          </p:nvSpPr>
          <p:spPr>
            <a:xfrm>
              <a:off y="2841625" x="4719637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3" x="969"/>
                  </a:lnTo>
                  <a:lnTo>
                    <a:pt y="174" x="968"/>
                  </a:lnTo>
                  <a:lnTo>
                    <a:pt y="176" x="966"/>
                  </a:lnTo>
                  <a:lnTo>
                    <a:pt y="7" x="5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04" name="Shape 5604"/>
            <p:cNvSpPr/>
            <p:nvPr/>
          </p:nvSpPr>
          <p:spPr>
            <a:xfrm>
              <a:off y="2847975" x="4725987"/>
              <a:ext cy="276225" cx="1530350"/>
            </a:xfrm>
            <a:custGeom>
              <a:pathLst>
                <a:path w="964" extrusionOk="0" h="174">
                  <a:moveTo>
                    <a:pt y="0" x="0"/>
                  </a:moveTo>
                  <a:lnTo>
                    <a:pt y="170" x="964"/>
                  </a:lnTo>
                  <a:lnTo>
                    <a:pt y="172" x="962"/>
                  </a:lnTo>
                  <a:lnTo>
                    <a:pt y="174" x="960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05" name="Shape 5605"/>
            <p:cNvSpPr/>
            <p:nvPr/>
          </p:nvSpPr>
          <p:spPr>
            <a:xfrm>
              <a:off y="2852736" x="4727575"/>
              <a:ext cy="274637" cx="1525587"/>
            </a:xfrm>
            <a:custGeom>
              <a:pathLst>
                <a:path w="961" extrusionOk="0" h="173">
                  <a:moveTo>
                    <a:pt y="0" x="0"/>
                  </a:moveTo>
                  <a:lnTo>
                    <a:pt y="169" x="961"/>
                  </a:lnTo>
                  <a:lnTo>
                    <a:pt y="171" x="959"/>
                  </a:lnTo>
                  <a:lnTo>
                    <a:pt y="173" x="958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06" name="Shape 5606"/>
            <p:cNvSpPr/>
            <p:nvPr/>
          </p:nvSpPr>
          <p:spPr>
            <a:xfrm>
              <a:off y="2855911" x="4730750"/>
              <a:ext cy="273050" cx="1519237"/>
            </a:xfrm>
            <a:custGeom>
              <a:pathLst>
                <a:path w="957" extrusionOk="0" h="172">
                  <a:moveTo>
                    <a:pt y="0" x="0"/>
                  </a:moveTo>
                  <a:lnTo>
                    <a:pt y="169" x="957"/>
                  </a:lnTo>
                  <a:lnTo>
                    <a:pt y="171" x="956"/>
                  </a:lnTo>
                  <a:lnTo>
                    <a:pt y="172" x="95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07" name="Shape 5607"/>
            <p:cNvSpPr/>
            <p:nvPr/>
          </p:nvSpPr>
          <p:spPr>
            <a:xfrm>
              <a:off y="2860675" x="4735512"/>
              <a:ext cy="271461" cx="1512886"/>
            </a:xfrm>
            <a:custGeom>
              <a:pathLst>
                <a:path w="953" extrusionOk="0" h="171">
                  <a:moveTo>
                    <a:pt y="0" x="0"/>
                  </a:moveTo>
                  <a:lnTo>
                    <a:pt y="168" x="953"/>
                  </a:lnTo>
                  <a:lnTo>
                    <a:pt y="169" x="951"/>
                  </a:lnTo>
                  <a:lnTo>
                    <a:pt y="171" x="94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08" name="Shape 5608"/>
            <p:cNvSpPr/>
            <p:nvPr/>
          </p:nvSpPr>
          <p:spPr>
            <a:xfrm>
              <a:off y="2863850" x="4738687"/>
              <a:ext cy="271461" cx="1506536"/>
            </a:xfrm>
            <a:custGeom>
              <a:pathLst>
                <a:path w="949" extrusionOk="0" h="171">
                  <a:moveTo>
                    <a:pt y="0" x="0"/>
                  </a:moveTo>
                  <a:lnTo>
                    <a:pt y="167" x="949"/>
                  </a:lnTo>
                  <a:lnTo>
                    <a:pt y="169" x="947"/>
                  </a:lnTo>
                  <a:lnTo>
                    <a:pt y="171" x="94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09" name="Shape 5609"/>
            <p:cNvSpPr/>
            <p:nvPr/>
          </p:nvSpPr>
          <p:spPr>
            <a:xfrm>
              <a:off y="2868611" x="4743450"/>
              <a:ext cy="271461" cx="1498600"/>
            </a:xfrm>
            <a:custGeom>
              <a:pathLst>
                <a:path w="944" extrusionOk="0" h="171">
                  <a:moveTo>
                    <a:pt y="0" x="0"/>
                  </a:moveTo>
                  <a:lnTo>
                    <a:pt y="166" x="944"/>
                  </a:lnTo>
                  <a:lnTo>
                    <a:pt y="168" x="941"/>
                  </a:lnTo>
                  <a:lnTo>
                    <a:pt y="171" x="939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10" name="Shape 5610"/>
            <p:cNvSpPr/>
            <p:nvPr/>
          </p:nvSpPr>
          <p:spPr>
            <a:xfrm>
              <a:off y="2871786" x="4746625"/>
              <a:ext cy="271461" cx="1490661"/>
            </a:xfrm>
            <a:custGeom>
              <a:pathLst>
                <a:path w="939" extrusionOk="0" h="171">
                  <a:moveTo>
                    <a:pt y="0" x="0"/>
                  </a:moveTo>
                  <a:lnTo>
                    <a:pt y="166" x="939"/>
                  </a:lnTo>
                  <a:lnTo>
                    <a:pt y="169" x="937"/>
                  </a:lnTo>
                  <a:lnTo>
                    <a:pt y="171" x="936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11" name="Shape 5611"/>
            <p:cNvSpPr/>
            <p:nvPr/>
          </p:nvSpPr>
          <p:spPr>
            <a:xfrm>
              <a:off y="2876550" x="4749800"/>
              <a:ext cy="268287" cx="1484311"/>
            </a:xfrm>
            <a:custGeom>
              <a:pathLst>
                <a:path w="935" extrusionOk="0" h="169">
                  <a:moveTo>
                    <a:pt y="0" x="0"/>
                  </a:moveTo>
                  <a:lnTo>
                    <a:pt y="166" x="935"/>
                  </a:lnTo>
                  <a:lnTo>
                    <a:pt y="168" x="934"/>
                  </a:lnTo>
                  <a:lnTo>
                    <a:pt y="169" x="932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12" name="Shape 5612"/>
            <p:cNvSpPr/>
            <p:nvPr/>
          </p:nvSpPr>
          <p:spPr>
            <a:xfrm>
              <a:off y="2879725" x="4754562"/>
              <a:ext cy="268287" cx="1477961"/>
            </a:xfrm>
            <a:custGeom>
              <a:pathLst>
                <a:path w="931" extrusionOk="0" h="169">
                  <a:moveTo>
                    <a:pt y="0" x="0"/>
                  </a:moveTo>
                  <a:lnTo>
                    <a:pt y="166" x="931"/>
                  </a:lnTo>
                  <a:lnTo>
                    <a:pt y="167" x="929"/>
                  </a:lnTo>
                  <a:lnTo>
                    <a:pt y="169" x="927"/>
                  </a:lnTo>
                  <a:lnTo>
                    <a:pt y="7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13" name="Shape 5613"/>
            <p:cNvSpPr/>
            <p:nvPr/>
          </p:nvSpPr>
          <p:spPr>
            <a:xfrm>
              <a:off y="2884486" x="4757737"/>
              <a:ext cy="266700" cx="1471611"/>
            </a:xfrm>
            <a:custGeom>
              <a:pathLst>
                <a:path w="927" extrusionOk="0" h="168">
                  <a:moveTo>
                    <a:pt y="0" x="0"/>
                  </a:moveTo>
                  <a:lnTo>
                    <a:pt y="164" x="927"/>
                  </a:lnTo>
                  <a:lnTo>
                    <a:pt y="166" x="925"/>
                  </a:lnTo>
                  <a:lnTo>
                    <a:pt y="168" x="923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14" name="Shape 5614"/>
            <p:cNvSpPr/>
            <p:nvPr/>
          </p:nvSpPr>
          <p:spPr>
            <a:xfrm>
              <a:off y="2890836" x="4762500"/>
              <a:ext cy="261936" cx="1463675"/>
            </a:xfrm>
            <a:custGeom>
              <a:pathLst>
                <a:path w="922" extrusionOk="0" h="165">
                  <a:moveTo>
                    <a:pt y="0" x="0"/>
                  </a:moveTo>
                  <a:lnTo>
                    <a:pt y="162" x="922"/>
                  </a:lnTo>
                  <a:lnTo>
                    <a:pt y="164" x="920"/>
                  </a:lnTo>
                  <a:lnTo>
                    <a:pt y="165" x="917"/>
                  </a:lnTo>
                  <a:lnTo>
                    <a:pt y="5" x="5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15" name="Shape 5615"/>
            <p:cNvSpPr/>
            <p:nvPr/>
          </p:nvSpPr>
          <p:spPr>
            <a:xfrm>
              <a:off y="2892425" x="4765675"/>
              <a:ext cy="263525" cx="1457325"/>
            </a:xfrm>
            <a:custGeom>
              <a:pathLst>
                <a:path w="918" extrusionOk="0" h="166">
                  <a:moveTo>
                    <a:pt y="0" x="0"/>
                  </a:moveTo>
                  <a:lnTo>
                    <a:pt y="163" x="918"/>
                  </a:lnTo>
                  <a:lnTo>
                    <a:pt y="164" x="915"/>
                  </a:lnTo>
                  <a:lnTo>
                    <a:pt y="166" x="913"/>
                  </a:lnTo>
                  <a:lnTo>
                    <a:pt y="6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AF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16" name="Shape 5616"/>
            <p:cNvSpPr/>
            <p:nvPr/>
          </p:nvSpPr>
          <p:spPr>
            <a:xfrm>
              <a:off y="2898775" x="4770437"/>
              <a:ext cy="260350" cx="1447800"/>
            </a:xfrm>
            <a:custGeom>
              <a:pathLst>
                <a:path w="912" extrusionOk="0" h="164">
                  <a:moveTo>
                    <a:pt y="0" x="0"/>
                  </a:moveTo>
                  <a:lnTo>
                    <a:pt y="160" x="912"/>
                  </a:lnTo>
                  <a:lnTo>
                    <a:pt y="162" x="910"/>
                  </a:lnTo>
                  <a:lnTo>
                    <a:pt y="164" x="90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17" name="Shape 5617"/>
            <p:cNvSpPr/>
            <p:nvPr/>
          </p:nvSpPr>
          <p:spPr>
            <a:xfrm>
              <a:off y="2901950" x="4773612"/>
              <a:ext cy="258762" cx="1441450"/>
            </a:xfrm>
            <a:custGeom>
              <a:pathLst>
                <a:path w="908" extrusionOk="0" h="163">
                  <a:moveTo>
                    <a:pt y="0" x="0"/>
                  </a:moveTo>
                  <a:lnTo>
                    <a:pt y="160" x="908"/>
                  </a:lnTo>
                  <a:lnTo>
                    <a:pt y="162" x="907"/>
                  </a:lnTo>
                  <a:lnTo>
                    <a:pt y="163" x="905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18" name="Shape 5618"/>
            <p:cNvSpPr/>
            <p:nvPr/>
          </p:nvSpPr>
          <p:spPr>
            <a:xfrm>
              <a:off y="2906711" x="4778375"/>
              <a:ext cy="257175" cx="1435100"/>
            </a:xfrm>
            <a:custGeom>
              <a:pathLst>
                <a:path w="904" extrusionOk="0" h="162">
                  <a:moveTo>
                    <a:pt y="0" x="0"/>
                  </a:moveTo>
                  <a:lnTo>
                    <a:pt y="159" x="904"/>
                  </a:lnTo>
                  <a:lnTo>
                    <a:pt y="160" x="902"/>
                  </a:lnTo>
                  <a:lnTo>
                    <a:pt y="162" x="899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19" name="Shape 5619"/>
            <p:cNvSpPr/>
            <p:nvPr/>
          </p:nvSpPr>
          <p:spPr>
            <a:xfrm>
              <a:off y="2909886" x="4781550"/>
              <a:ext cy="257175" cx="1428750"/>
            </a:xfrm>
            <a:custGeom>
              <a:pathLst>
                <a:path w="900" extrusionOk="0" h="162">
                  <a:moveTo>
                    <a:pt y="0" x="0"/>
                  </a:moveTo>
                  <a:lnTo>
                    <a:pt y="158" x="900"/>
                  </a:lnTo>
                  <a:lnTo>
                    <a:pt y="160" x="897"/>
                  </a:lnTo>
                  <a:lnTo>
                    <a:pt y="162" x="895"/>
                  </a:lnTo>
                  <a:lnTo>
                    <a:pt y="6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20" name="Shape 5620"/>
            <p:cNvSpPr/>
            <p:nvPr/>
          </p:nvSpPr>
          <p:spPr>
            <a:xfrm>
              <a:off y="2914650" x="4786312"/>
              <a:ext cy="257175" cx="1419225"/>
            </a:xfrm>
            <a:custGeom>
              <a:pathLst>
                <a:path w="894" extrusionOk="0" h="162">
                  <a:moveTo>
                    <a:pt y="0" x="0"/>
                  </a:moveTo>
                  <a:lnTo>
                    <a:pt y="157" x="894"/>
                  </a:lnTo>
                  <a:lnTo>
                    <a:pt y="159" x="892"/>
                  </a:lnTo>
                  <a:lnTo>
                    <a:pt y="162" x="889"/>
                  </a:lnTo>
                  <a:lnTo>
                    <a:pt y="5" x="6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21" name="Shape 5621"/>
            <p:cNvSpPr/>
            <p:nvPr/>
          </p:nvSpPr>
          <p:spPr>
            <a:xfrm>
              <a:off y="2919411" x="4789487"/>
              <a:ext cy="255586" cx="1412875"/>
            </a:xfrm>
            <a:custGeom>
              <a:pathLst>
                <a:path w="890" extrusionOk="0" h="161">
                  <a:moveTo>
                    <a:pt y="0" x="0"/>
                  </a:moveTo>
                  <a:lnTo>
                    <a:pt y="156" x="890"/>
                  </a:lnTo>
                  <a:lnTo>
                    <a:pt y="159" x="887"/>
                  </a:lnTo>
                  <a:lnTo>
                    <a:pt y="161" x="885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22" name="Shape 5622"/>
            <p:cNvSpPr/>
            <p:nvPr/>
          </p:nvSpPr>
          <p:spPr>
            <a:xfrm>
              <a:off y="2922586" x="4795837"/>
              <a:ext cy="255586" cx="1401761"/>
            </a:xfrm>
            <a:custGeom>
              <a:pathLst>
                <a:path w="883" extrusionOk="0" h="161">
                  <a:moveTo>
                    <a:pt y="0" x="0"/>
                  </a:moveTo>
                  <a:lnTo>
                    <a:pt y="157" x="883"/>
                  </a:lnTo>
                  <a:lnTo>
                    <a:pt y="159" x="881"/>
                  </a:lnTo>
                  <a:lnTo>
                    <a:pt y="161" x="878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23" name="Shape 5623"/>
            <p:cNvSpPr/>
            <p:nvPr/>
          </p:nvSpPr>
          <p:spPr>
            <a:xfrm>
              <a:off y="2927350" x="4797425"/>
              <a:ext cy="252411" cx="1397000"/>
            </a:xfrm>
            <a:custGeom>
              <a:pathLst>
                <a:path w="880" extrusionOk="0" h="159">
                  <a:moveTo>
                    <a:pt y="0" x="0"/>
                  </a:moveTo>
                  <a:lnTo>
                    <a:pt y="156" x="880"/>
                  </a:lnTo>
                  <a:lnTo>
                    <a:pt y="158" x="877"/>
                  </a:lnTo>
                  <a:lnTo>
                    <a:pt y="159" x="875"/>
                  </a:lnTo>
                  <a:lnTo>
                    <a:pt y="6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24" name="Shape 5624"/>
            <p:cNvSpPr/>
            <p:nvPr/>
          </p:nvSpPr>
          <p:spPr>
            <a:xfrm>
              <a:off y="2930525" x="4803775"/>
              <a:ext cy="252411" cx="1385887"/>
            </a:xfrm>
            <a:custGeom>
              <a:pathLst>
                <a:path w="873" extrusionOk="0" h="159">
                  <a:moveTo>
                    <a:pt y="0" x="0"/>
                  </a:moveTo>
                  <a:lnTo>
                    <a:pt y="156" x="873"/>
                  </a:lnTo>
                  <a:lnTo>
                    <a:pt y="157" x="871"/>
                  </a:lnTo>
                  <a:lnTo>
                    <a:pt y="159" x="867"/>
                  </a:lnTo>
                  <a:lnTo>
                    <a:pt y="7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25" name="Shape 5625"/>
            <p:cNvSpPr/>
            <p:nvPr/>
          </p:nvSpPr>
          <p:spPr>
            <a:xfrm>
              <a:off y="2936875" x="4808537"/>
              <a:ext cy="249237" cx="1377950"/>
            </a:xfrm>
            <a:custGeom>
              <a:pathLst>
                <a:path w="868" extrusionOk="0" h="157">
                  <a:moveTo>
                    <a:pt y="0" x="0"/>
                  </a:moveTo>
                  <a:lnTo>
                    <a:pt y="153" x="868"/>
                  </a:lnTo>
                  <a:lnTo>
                    <a:pt y="155" x="864"/>
                  </a:lnTo>
                  <a:lnTo>
                    <a:pt y="157" x="86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26" name="Shape 5626"/>
            <p:cNvSpPr/>
            <p:nvPr/>
          </p:nvSpPr>
          <p:spPr>
            <a:xfrm>
              <a:off y="2941636" x="4811712"/>
              <a:ext cy="246061" cx="1368425"/>
            </a:xfrm>
            <a:custGeom>
              <a:pathLst>
                <a:path w="862" extrusionOk="0" h="155">
                  <a:moveTo>
                    <a:pt y="0" x="0"/>
                  </a:moveTo>
                  <a:lnTo>
                    <a:pt y="152" x="862"/>
                  </a:lnTo>
                  <a:lnTo>
                    <a:pt y="154" x="861"/>
                  </a:lnTo>
                  <a:lnTo>
                    <a:pt y="155" x="857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27" name="Shape 5627"/>
            <p:cNvSpPr/>
            <p:nvPr/>
          </p:nvSpPr>
          <p:spPr>
            <a:xfrm>
              <a:off y="2944811" x="4816475"/>
              <a:ext cy="246061" cx="1362075"/>
            </a:xfrm>
            <a:custGeom>
              <a:pathLst>
                <a:path w="858" extrusionOk="0" h="155">
                  <a:moveTo>
                    <a:pt y="0" x="0"/>
                  </a:moveTo>
                  <a:lnTo>
                    <a:pt y="152" x="858"/>
                  </a:lnTo>
                  <a:lnTo>
                    <a:pt y="153" x="854"/>
                  </a:lnTo>
                  <a:lnTo>
                    <a:pt y="155" x="851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28" name="Shape 5628"/>
            <p:cNvSpPr/>
            <p:nvPr/>
          </p:nvSpPr>
          <p:spPr>
            <a:xfrm>
              <a:off y="2949575" x="4821237"/>
              <a:ext cy="244475" cx="1350962"/>
            </a:xfrm>
            <a:custGeom>
              <a:pathLst>
                <a:path w="851" extrusionOk="0" h="154">
                  <a:moveTo>
                    <a:pt y="0" x="0"/>
                  </a:moveTo>
                  <a:lnTo>
                    <a:pt y="150" x="851"/>
                  </a:lnTo>
                  <a:lnTo>
                    <a:pt y="152" x="848"/>
                  </a:lnTo>
                  <a:lnTo>
                    <a:pt y="154" x="846"/>
                  </a:lnTo>
                  <a:lnTo>
                    <a:pt y="5" x="6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2ED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29" name="Shape 5629"/>
            <p:cNvSpPr/>
            <p:nvPr/>
          </p:nvSpPr>
          <p:spPr>
            <a:xfrm>
              <a:off y="2952750" x="4824412"/>
              <a:ext cy="242887" cx="1343025"/>
            </a:xfrm>
            <a:custGeom>
              <a:pathLst>
                <a:path w="846" extrusionOk="0" h="153">
                  <a:moveTo>
                    <a:pt y="0" x="0"/>
                  </a:moveTo>
                  <a:lnTo>
                    <a:pt y="150" x="846"/>
                  </a:lnTo>
                  <a:lnTo>
                    <a:pt y="152" x="844"/>
                  </a:lnTo>
                  <a:lnTo>
                    <a:pt y="153" x="841"/>
                  </a:lnTo>
                  <a:lnTo>
                    <a:pt y="6" x="5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30" name="Shape 5630"/>
            <p:cNvSpPr/>
            <p:nvPr/>
          </p:nvSpPr>
          <p:spPr>
            <a:xfrm>
              <a:off y="2957511" x="4830762"/>
              <a:ext cy="241300" cx="1333500"/>
            </a:xfrm>
            <a:custGeom>
              <a:pathLst>
                <a:path w="840" extrusionOk="0" h="152">
                  <a:moveTo>
                    <a:pt y="0" x="0"/>
                  </a:moveTo>
                  <a:lnTo>
                    <a:pt y="149" x="840"/>
                  </a:lnTo>
                  <a:lnTo>
                    <a:pt y="150" x="837"/>
                  </a:lnTo>
                  <a:lnTo>
                    <a:pt y="152" x="834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31" name="Shape 5631"/>
            <p:cNvSpPr/>
            <p:nvPr/>
          </p:nvSpPr>
          <p:spPr>
            <a:xfrm>
              <a:off y="2962275" x="4832350"/>
              <a:ext cy="239711" cx="1327150"/>
            </a:xfrm>
            <a:custGeom>
              <a:pathLst>
                <a:path w="836" extrusionOk="0" h="151">
                  <a:moveTo>
                    <a:pt y="0" x="0"/>
                  </a:moveTo>
                  <a:lnTo>
                    <a:pt y="147" x="836"/>
                  </a:lnTo>
                  <a:lnTo>
                    <a:pt y="149" x="833"/>
                  </a:lnTo>
                  <a:lnTo>
                    <a:pt y="151" x="829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32" name="Shape 5632"/>
            <p:cNvSpPr/>
            <p:nvPr/>
          </p:nvSpPr>
          <p:spPr>
            <a:xfrm>
              <a:off y="2965450" x="4838700"/>
              <a:ext cy="239711" cx="1316037"/>
            </a:xfrm>
            <a:custGeom>
              <a:pathLst>
                <a:path w="829" extrusionOk="0" h="151">
                  <a:moveTo>
                    <a:pt y="0" x="0"/>
                  </a:moveTo>
                  <a:lnTo>
                    <a:pt y="147" x="829"/>
                  </a:lnTo>
                  <a:lnTo>
                    <a:pt y="149" x="825"/>
                  </a:lnTo>
                  <a:lnTo>
                    <a:pt y="151" x="823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33" name="Shape 5633"/>
            <p:cNvSpPr/>
            <p:nvPr/>
          </p:nvSpPr>
          <p:spPr>
            <a:xfrm>
              <a:off y="2970211" x="4843462"/>
              <a:ext cy="236537" cx="1304925"/>
            </a:xfrm>
            <a:custGeom>
              <a:pathLst>
                <a:path w="822" extrusionOk="0" h="149">
                  <a:moveTo>
                    <a:pt y="0" x="0"/>
                  </a:moveTo>
                  <a:lnTo>
                    <a:pt y="146" x="822"/>
                  </a:lnTo>
                  <a:lnTo>
                    <a:pt y="148" x="819"/>
                  </a:lnTo>
                  <a:lnTo>
                    <a:pt y="149" x="817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34" name="Shape 5634"/>
            <p:cNvSpPr/>
            <p:nvPr/>
          </p:nvSpPr>
          <p:spPr>
            <a:xfrm>
              <a:off y="2973386" x="4848225"/>
              <a:ext cy="236537" cx="1296987"/>
            </a:xfrm>
            <a:custGeom>
              <a:pathLst>
                <a:path w="817" extrusionOk="0" h="149">
                  <a:moveTo>
                    <a:pt y="0" x="0"/>
                  </a:moveTo>
                  <a:lnTo>
                    <a:pt y="146" x="817"/>
                  </a:lnTo>
                  <a:lnTo>
                    <a:pt y="147" x="814"/>
                  </a:lnTo>
                  <a:lnTo>
                    <a:pt y="149" x="811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35" name="Shape 5635"/>
            <p:cNvSpPr/>
            <p:nvPr/>
          </p:nvSpPr>
          <p:spPr>
            <a:xfrm>
              <a:off y="2979736" x="4851400"/>
              <a:ext cy="233361" cx="1289050"/>
            </a:xfrm>
            <a:custGeom>
              <a:pathLst>
                <a:path w="812" extrusionOk="0" h="147">
                  <a:moveTo>
                    <a:pt y="0" x="0"/>
                  </a:moveTo>
                  <a:lnTo>
                    <a:pt y="143" x="812"/>
                  </a:lnTo>
                  <a:lnTo>
                    <a:pt y="145" x="809"/>
                  </a:lnTo>
                  <a:lnTo>
                    <a:pt y="147" x="80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36" name="Shape 5636"/>
            <p:cNvSpPr/>
            <p:nvPr/>
          </p:nvSpPr>
          <p:spPr>
            <a:xfrm>
              <a:off y="2984500" x="4856162"/>
              <a:ext cy="230187" cx="1279525"/>
            </a:xfrm>
            <a:custGeom>
              <a:pathLst>
                <a:path w="806" extrusionOk="0" h="145">
                  <a:moveTo>
                    <a:pt y="0" x="0"/>
                  </a:moveTo>
                  <a:lnTo>
                    <a:pt y="142" x="806"/>
                  </a:lnTo>
                  <a:lnTo>
                    <a:pt y="144" x="802"/>
                  </a:lnTo>
                  <a:lnTo>
                    <a:pt y="145" x="797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37" name="Shape 5637"/>
            <p:cNvSpPr/>
            <p:nvPr/>
          </p:nvSpPr>
          <p:spPr>
            <a:xfrm>
              <a:off y="2987675" x="4862512"/>
              <a:ext cy="227011" cx="1266825"/>
            </a:xfrm>
            <a:custGeom>
              <a:pathLst>
                <a:path w="798" extrusionOk="0" h="143">
                  <a:moveTo>
                    <a:pt y="0" x="0"/>
                  </a:moveTo>
                  <a:lnTo>
                    <a:pt y="142" x="798"/>
                  </a:lnTo>
                  <a:lnTo>
                    <a:pt y="143" x="793"/>
                  </a:lnTo>
                  <a:lnTo>
                    <a:pt y="143" x="790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38" name="Shape 5638"/>
            <p:cNvSpPr/>
            <p:nvPr/>
          </p:nvSpPr>
          <p:spPr>
            <a:xfrm>
              <a:off y="2992436" x="4864100"/>
              <a:ext cy="225425" cx="1257300"/>
            </a:xfrm>
            <a:custGeom>
              <a:pathLst>
                <a:path w="792" extrusionOk="0" h="142">
                  <a:moveTo>
                    <a:pt y="0" x="0"/>
                  </a:moveTo>
                  <a:lnTo>
                    <a:pt y="140" x="792"/>
                  </a:lnTo>
                  <a:lnTo>
                    <a:pt y="140" x="789"/>
                  </a:lnTo>
                  <a:lnTo>
                    <a:pt y="142" x="786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39" name="Shape 5639"/>
            <p:cNvSpPr/>
            <p:nvPr/>
          </p:nvSpPr>
          <p:spPr>
            <a:xfrm>
              <a:off y="2995611" x="4870450"/>
              <a:ext cy="225425" cx="1246186"/>
            </a:xfrm>
            <a:custGeom>
              <a:pathLst>
                <a:path w="785" extrusionOk="0" h="142">
                  <a:moveTo>
                    <a:pt y="0" x="0"/>
                  </a:moveTo>
                  <a:lnTo>
                    <a:pt y="138" x="785"/>
                  </a:lnTo>
                  <a:lnTo>
                    <a:pt y="140" x="782"/>
                  </a:lnTo>
                  <a:lnTo>
                    <a:pt y="142" x="778"/>
                  </a:lnTo>
                  <a:lnTo>
                    <a:pt y="6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40" name="Shape 5640"/>
            <p:cNvSpPr/>
            <p:nvPr/>
          </p:nvSpPr>
          <p:spPr>
            <a:xfrm>
              <a:off y="3000375" x="4875212"/>
              <a:ext cy="222250" cx="1236661"/>
            </a:xfrm>
            <a:custGeom>
              <a:pathLst>
                <a:path w="779" extrusionOk="0" h="140">
                  <a:moveTo>
                    <a:pt y="0" x="0"/>
                  </a:moveTo>
                  <a:lnTo>
                    <a:pt y="137" x="779"/>
                  </a:lnTo>
                  <a:lnTo>
                    <a:pt y="139" x="775"/>
                  </a:lnTo>
                  <a:lnTo>
                    <a:pt y="140" x="770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41" name="Shape 5641"/>
            <p:cNvSpPr/>
            <p:nvPr/>
          </p:nvSpPr>
          <p:spPr>
            <a:xfrm>
              <a:off y="3005136" x="4881562"/>
              <a:ext cy="220661" cx="1223961"/>
            </a:xfrm>
            <a:custGeom>
              <a:pathLst>
                <a:path w="771" extrusionOk="0" h="139">
                  <a:moveTo>
                    <a:pt y="0" x="0"/>
                  </a:moveTo>
                  <a:lnTo>
                    <a:pt y="136" x="771"/>
                  </a:lnTo>
                  <a:lnTo>
                    <a:pt y="137" x="766"/>
                  </a:lnTo>
                  <a:lnTo>
                    <a:pt y="139" x="763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42" name="Shape 5642"/>
            <p:cNvSpPr/>
            <p:nvPr/>
          </p:nvSpPr>
          <p:spPr>
            <a:xfrm>
              <a:off y="3008311" x="4886325"/>
              <a:ext cy="220661" cx="1211261"/>
            </a:xfrm>
            <a:custGeom>
              <a:pathLst>
                <a:path w="763" extrusionOk="0" h="139">
                  <a:moveTo>
                    <a:pt y="0" x="0"/>
                  </a:moveTo>
                  <a:lnTo>
                    <a:pt y="135" x="763"/>
                  </a:lnTo>
                  <a:lnTo>
                    <a:pt y="137" x="760"/>
                  </a:lnTo>
                  <a:lnTo>
                    <a:pt y="139" x="756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43" name="Shape 5643"/>
            <p:cNvSpPr/>
            <p:nvPr/>
          </p:nvSpPr>
          <p:spPr>
            <a:xfrm>
              <a:off y="3014661" x="4889500"/>
              <a:ext cy="215900" cx="1203325"/>
            </a:xfrm>
            <a:custGeom>
              <a:pathLst>
                <a:path w="758" extrusionOk="0" h="136">
                  <a:moveTo>
                    <a:pt y="0" x="0"/>
                  </a:moveTo>
                  <a:lnTo>
                    <a:pt y="133" x="758"/>
                  </a:lnTo>
                  <a:lnTo>
                    <a:pt y="135" x="753"/>
                  </a:lnTo>
                  <a:lnTo>
                    <a:pt y="136" x="749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44" name="Shape 5644"/>
            <p:cNvSpPr/>
            <p:nvPr/>
          </p:nvSpPr>
          <p:spPr>
            <a:xfrm>
              <a:off y="3019425" x="4894262"/>
              <a:ext cy="214311" cx="1192211"/>
            </a:xfrm>
            <a:custGeom>
              <a:pathLst>
                <a:path w="751" extrusionOk="0" h="135">
                  <a:moveTo>
                    <a:pt y="0" x="0"/>
                  </a:moveTo>
                  <a:lnTo>
                    <a:pt y="132" x="751"/>
                  </a:lnTo>
                  <a:lnTo>
                    <a:pt y="133" x="746"/>
                  </a:lnTo>
                  <a:lnTo>
                    <a:pt y="135" x="741"/>
                  </a:lnTo>
                  <a:lnTo>
                    <a:pt y="5" x="7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45" name="Shape 5645"/>
            <p:cNvSpPr/>
            <p:nvPr/>
          </p:nvSpPr>
          <p:spPr>
            <a:xfrm>
              <a:off y="3022600" x="4899025"/>
              <a:ext cy="211137" cx="1179512"/>
            </a:xfrm>
            <a:custGeom>
              <a:pathLst>
                <a:path w="743" extrusionOk="0" h="133">
                  <a:moveTo>
                    <a:pt y="0" x="0"/>
                  </a:moveTo>
                  <a:lnTo>
                    <a:pt y="131" x="743"/>
                  </a:lnTo>
                  <a:lnTo>
                    <a:pt y="133" x="738"/>
                  </a:lnTo>
                  <a:lnTo>
                    <a:pt y="133" x="735"/>
                  </a:lnTo>
                  <a:lnTo>
                    <a:pt y="6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46" name="Shape 5646"/>
            <p:cNvSpPr/>
            <p:nvPr/>
          </p:nvSpPr>
          <p:spPr>
            <a:xfrm>
              <a:off y="3027361" x="4905375"/>
              <a:ext cy="209550" cx="1165225"/>
            </a:xfrm>
            <a:custGeom>
              <a:pathLst>
                <a:path w="734" extrusionOk="0" h="132">
                  <a:moveTo>
                    <a:pt y="0" x="0"/>
                  </a:moveTo>
                  <a:lnTo>
                    <a:pt y="130" x="734"/>
                  </a:lnTo>
                  <a:lnTo>
                    <a:pt y="130" x="729"/>
                  </a:lnTo>
                  <a:lnTo>
                    <a:pt y="132" x="726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47" name="Shape 5647"/>
            <p:cNvSpPr/>
            <p:nvPr/>
          </p:nvSpPr>
          <p:spPr>
            <a:xfrm>
              <a:off y="3032125" x="4910137"/>
              <a:ext cy="206375" cx="1155700"/>
            </a:xfrm>
            <a:custGeom>
              <a:pathLst>
                <a:path w="728" extrusionOk="0" h="130">
                  <a:moveTo>
                    <a:pt y="0" x="0"/>
                  </a:moveTo>
                  <a:lnTo>
                    <a:pt y="127" x="728"/>
                  </a:lnTo>
                  <a:lnTo>
                    <a:pt y="129" x="723"/>
                  </a:lnTo>
                  <a:lnTo>
                    <a:pt y="130" x="718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48" name="Shape 5648"/>
            <p:cNvSpPr/>
            <p:nvPr/>
          </p:nvSpPr>
          <p:spPr>
            <a:xfrm>
              <a:off y="3035300" x="4916487"/>
              <a:ext cy="206375" cx="1141412"/>
            </a:xfrm>
            <a:custGeom>
              <a:pathLst>
                <a:path w="719" extrusionOk="0" h="130">
                  <a:moveTo>
                    <a:pt y="0" x="0"/>
                  </a:moveTo>
                  <a:lnTo>
                    <a:pt y="127" x="719"/>
                  </a:lnTo>
                  <a:lnTo>
                    <a:pt y="128" x="714"/>
                  </a:lnTo>
                  <a:lnTo>
                    <a:pt y="130" x="709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49" name="Shape 5649"/>
            <p:cNvSpPr/>
            <p:nvPr/>
          </p:nvSpPr>
          <p:spPr>
            <a:xfrm>
              <a:off y="3040061" x="4921250"/>
              <a:ext cy="204786" cx="1128712"/>
            </a:xfrm>
            <a:custGeom>
              <a:pathLst>
                <a:path w="711" extrusionOk="0" h="129">
                  <a:moveTo>
                    <a:pt y="0" x="0"/>
                  </a:moveTo>
                  <a:lnTo>
                    <a:pt y="125" x="711"/>
                  </a:lnTo>
                  <a:lnTo>
                    <a:pt y="127" x="706"/>
                  </a:lnTo>
                  <a:lnTo>
                    <a:pt y="129" x="70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50" name="Shape 5650"/>
            <p:cNvSpPr/>
            <p:nvPr/>
          </p:nvSpPr>
          <p:spPr>
            <a:xfrm>
              <a:off y="3043236" x="4924425"/>
              <a:ext cy="201612" cx="1117600"/>
            </a:xfrm>
            <a:custGeom>
              <a:pathLst>
                <a:path w="704" extrusionOk="0" h="127">
                  <a:moveTo>
                    <a:pt y="0" x="0"/>
                  </a:moveTo>
                  <a:lnTo>
                    <a:pt y="125" x="704"/>
                  </a:lnTo>
                  <a:lnTo>
                    <a:pt y="127" x="697"/>
                  </a:lnTo>
                  <a:lnTo>
                    <a:pt y="127" x="692"/>
                  </a:lnTo>
                  <a:lnTo>
                    <a:pt y="7" x="6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51" name="Shape 5651"/>
            <p:cNvSpPr/>
            <p:nvPr/>
          </p:nvSpPr>
          <p:spPr>
            <a:xfrm>
              <a:off y="3049586" x="4929187"/>
              <a:ext cy="198436" cx="1104900"/>
            </a:xfrm>
            <a:custGeom>
              <a:pathLst>
                <a:path w="696" extrusionOk="0" h="125">
                  <a:moveTo>
                    <a:pt y="0" x="0"/>
                  </a:moveTo>
                  <a:lnTo>
                    <a:pt y="123" x="696"/>
                  </a:lnTo>
                  <a:lnTo>
                    <a:pt y="123" x="689"/>
                  </a:lnTo>
                  <a:lnTo>
                    <a:pt y="125" x="684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52" name="Shape 5652"/>
            <p:cNvSpPr/>
            <p:nvPr/>
          </p:nvSpPr>
          <p:spPr>
            <a:xfrm>
              <a:off y="3054350" x="4933950"/>
              <a:ext cy="195261" cx="1089025"/>
            </a:xfrm>
            <a:custGeom>
              <a:pathLst>
                <a:path w="686" extrusionOk="0" h="123">
                  <a:moveTo>
                    <a:pt y="0" x="0"/>
                  </a:moveTo>
                  <a:lnTo>
                    <a:pt y="120" x="686"/>
                  </a:lnTo>
                  <a:lnTo>
                    <a:pt y="122" x="681"/>
                  </a:lnTo>
                  <a:lnTo>
                    <a:pt y="123" x="674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53" name="Shape 5653"/>
            <p:cNvSpPr/>
            <p:nvPr/>
          </p:nvSpPr>
          <p:spPr>
            <a:xfrm>
              <a:off y="3057525" x="4940300"/>
              <a:ext cy="192087" cx="1074736"/>
            </a:xfrm>
            <a:custGeom>
              <a:pathLst>
                <a:path w="677" extrusionOk="0" h="121">
                  <a:moveTo>
                    <a:pt y="0" x="0"/>
                  </a:moveTo>
                  <a:lnTo>
                    <a:pt y="120" x="677"/>
                  </a:lnTo>
                  <a:lnTo>
                    <a:pt y="121" x="670"/>
                  </a:lnTo>
                  <a:lnTo>
                    <a:pt y="121" x="665"/>
                  </a:lnTo>
                  <a:lnTo>
                    <a:pt y="6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54" name="Shape 5654"/>
            <p:cNvSpPr/>
            <p:nvPr/>
          </p:nvSpPr>
          <p:spPr>
            <a:xfrm>
              <a:off y="3062286" x="4945062"/>
              <a:ext cy="190500" cx="1058861"/>
            </a:xfrm>
            <a:custGeom>
              <a:pathLst>
                <a:path w="667" extrusionOk="0" h="120">
                  <a:moveTo>
                    <a:pt y="0" x="0"/>
                  </a:moveTo>
                  <a:lnTo>
                    <a:pt y="118" x="667"/>
                  </a:lnTo>
                  <a:lnTo>
                    <a:pt y="118" x="660"/>
                  </a:lnTo>
                  <a:lnTo>
                    <a:pt y="120" x="65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55" name="Shape 5655"/>
            <p:cNvSpPr/>
            <p:nvPr/>
          </p:nvSpPr>
          <p:spPr>
            <a:xfrm>
              <a:off y="3067050" x="4949825"/>
              <a:ext cy="188912" cx="1046161"/>
            </a:xfrm>
            <a:custGeom>
              <a:pathLst>
                <a:path w="659" extrusionOk="0" h="119">
                  <a:moveTo>
                    <a:pt y="0" x="0"/>
                  </a:moveTo>
                  <a:lnTo>
                    <a:pt y="115" x="659"/>
                  </a:lnTo>
                  <a:lnTo>
                    <a:pt y="117" x="652"/>
                  </a:lnTo>
                  <a:lnTo>
                    <a:pt y="119" x="645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56" name="Shape 5656"/>
            <p:cNvSpPr/>
            <p:nvPr/>
          </p:nvSpPr>
          <p:spPr>
            <a:xfrm>
              <a:off y="3070225" x="4956175"/>
              <a:ext cy="185736" cx="1028700"/>
            </a:xfrm>
            <a:custGeom>
              <a:pathLst>
                <a:path w="648" extrusionOk="0" h="117">
                  <a:moveTo>
                    <a:pt y="0" x="0"/>
                  </a:moveTo>
                  <a:lnTo>
                    <a:pt y="115" x="648"/>
                  </a:lnTo>
                  <a:lnTo>
                    <a:pt y="117" x="641"/>
                  </a:lnTo>
                  <a:lnTo>
                    <a:pt y="117" x="633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57" name="Shape 5657"/>
            <p:cNvSpPr/>
            <p:nvPr/>
          </p:nvSpPr>
          <p:spPr>
            <a:xfrm>
              <a:off y="3074986" x="4960937"/>
              <a:ext cy="182561" cx="1012825"/>
            </a:xfrm>
            <a:custGeom>
              <a:pathLst>
                <a:path w="638" extrusionOk="0" h="115">
                  <a:moveTo>
                    <a:pt y="0" x="0"/>
                  </a:moveTo>
                  <a:lnTo>
                    <a:pt y="114" x="638"/>
                  </a:lnTo>
                  <a:lnTo>
                    <a:pt y="114" x="630"/>
                  </a:lnTo>
                  <a:lnTo>
                    <a:pt y="115" x="623"/>
                  </a:lnTo>
                  <a:lnTo>
                    <a:pt y="5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2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58" name="Shape 5658"/>
            <p:cNvSpPr/>
            <p:nvPr/>
          </p:nvSpPr>
          <p:spPr>
            <a:xfrm>
              <a:off y="3081336" x="4967287"/>
              <a:ext cy="176212" cx="993775"/>
            </a:xfrm>
            <a:custGeom>
              <a:pathLst>
                <a:path w="626" extrusionOk="0" h="111">
                  <a:moveTo>
                    <a:pt y="0" x="0"/>
                  </a:moveTo>
                  <a:lnTo>
                    <a:pt y="110" x="626"/>
                  </a:lnTo>
                  <a:lnTo>
                    <a:pt y="111" x="619"/>
                  </a:lnTo>
                  <a:lnTo>
                    <a:pt y="111" x="611"/>
                  </a:lnTo>
                  <a:lnTo>
                    <a:pt y="5" x="6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59" name="Shape 5659"/>
            <p:cNvSpPr/>
            <p:nvPr/>
          </p:nvSpPr>
          <p:spPr>
            <a:xfrm>
              <a:off y="3082925" x="4972050"/>
              <a:ext cy="177800" cx="977900"/>
            </a:xfrm>
            <a:custGeom>
              <a:pathLst>
                <a:path w="616" extrusionOk="0" h="112">
                  <a:moveTo>
                    <a:pt y="0" x="0"/>
                  </a:moveTo>
                  <a:lnTo>
                    <a:pt y="110" x="616"/>
                  </a:lnTo>
                  <a:lnTo>
                    <a:pt y="110" x="608"/>
                  </a:lnTo>
                  <a:lnTo>
                    <a:pt y="112" x="599"/>
                  </a:lnTo>
                  <a:lnTo>
                    <a:pt y="7" x="7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60" name="Shape 5660"/>
            <p:cNvSpPr/>
            <p:nvPr/>
          </p:nvSpPr>
          <p:spPr>
            <a:xfrm>
              <a:off y="3089275" x="4976812"/>
              <a:ext cy="171450" cx="960436"/>
            </a:xfrm>
            <a:custGeom>
              <a:pathLst>
                <a:path w="605" extrusionOk="0" h="108">
                  <a:moveTo>
                    <a:pt y="0" x="0"/>
                  </a:moveTo>
                  <a:lnTo>
                    <a:pt y="106" x="605"/>
                  </a:lnTo>
                  <a:lnTo>
                    <a:pt y="108" x="596"/>
                  </a:lnTo>
                  <a:lnTo>
                    <a:pt y="108" x="588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61" name="Shape 5661"/>
            <p:cNvSpPr/>
            <p:nvPr/>
          </p:nvSpPr>
          <p:spPr>
            <a:xfrm>
              <a:off y="3094036" x="4983162"/>
              <a:ext cy="166686" cx="939800"/>
            </a:xfrm>
            <a:custGeom>
              <a:pathLst>
                <a:path w="592" extrusionOk="0" h="105">
                  <a:moveTo>
                    <a:pt y="0" x="0"/>
                  </a:moveTo>
                  <a:lnTo>
                    <a:pt y="105" x="592"/>
                  </a:lnTo>
                  <a:lnTo>
                    <a:pt y="105" x="582"/>
                  </a:lnTo>
                  <a:lnTo>
                    <a:pt y="105" x="574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62" name="Shape 5662"/>
            <p:cNvSpPr/>
            <p:nvPr/>
          </p:nvSpPr>
          <p:spPr>
            <a:xfrm>
              <a:off y="3097211" x="4987925"/>
              <a:ext cy="163511" cx="922337"/>
            </a:xfrm>
            <a:custGeom>
              <a:pathLst>
                <a:path w="581" extrusionOk="0" h="103">
                  <a:moveTo>
                    <a:pt y="0" x="0"/>
                  </a:moveTo>
                  <a:lnTo>
                    <a:pt y="103" x="581"/>
                  </a:lnTo>
                  <a:lnTo>
                    <a:pt y="103" x="571"/>
                  </a:lnTo>
                  <a:lnTo>
                    <a:pt y="103" x="559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63" name="Shape 5663"/>
            <p:cNvSpPr/>
            <p:nvPr/>
          </p:nvSpPr>
          <p:spPr>
            <a:xfrm>
              <a:off y="3101975" x="4992687"/>
              <a:ext cy="158750" cx="901700"/>
            </a:xfrm>
            <a:custGeom>
              <a:pathLst>
                <a:path w="568" extrusionOk="0" h="100">
                  <a:moveTo>
                    <a:pt y="0" x="0"/>
                  </a:moveTo>
                  <a:lnTo>
                    <a:pt y="100" x="568"/>
                  </a:lnTo>
                  <a:lnTo>
                    <a:pt y="100" x="556"/>
                  </a:lnTo>
                  <a:lnTo>
                    <a:pt y="100" x="544"/>
                  </a:lnTo>
                  <a:lnTo>
                    <a:pt y="5" x="7"/>
                  </a:lnTo>
                  <a:lnTo>
                    <a:pt y="5" x="7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64" name="Shape 5664"/>
            <p:cNvSpPr/>
            <p:nvPr/>
          </p:nvSpPr>
          <p:spPr>
            <a:xfrm>
              <a:off y="3108325" x="4999037"/>
              <a:ext cy="152400" cx="876300"/>
            </a:xfrm>
            <a:custGeom>
              <a:pathLst>
                <a:path w="552" extrusionOk="0" h="96">
                  <a:moveTo>
                    <a:pt y="0" x="0"/>
                  </a:moveTo>
                  <a:lnTo>
                    <a:pt y="96" x="552"/>
                  </a:lnTo>
                  <a:lnTo>
                    <a:pt y="96" x="540"/>
                  </a:lnTo>
                  <a:lnTo>
                    <a:pt y="96" x="528"/>
                  </a:lnTo>
                  <a:lnTo>
                    <a:pt y="5" x="7"/>
                  </a:lnTo>
                  <a:lnTo>
                    <a:pt y="3" x="5"/>
                  </a:lnTo>
                  <a:lnTo>
                    <a:pt y="1" x="3"/>
                  </a:lnTo>
                  <a:lnTo>
                    <a:pt y="0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65" name="Shape 5665"/>
            <p:cNvSpPr/>
            <p:nvPr/>
          </p:nvSpPr>
          <p:spPr>
            <a:xfrm>
              <a:off y="3109911" x="5003800"/>
              <a:ext cy="150812" cx="852486"/>
            </a:xfrm>
            <a:custGeom>
              <a:pathLst>
                <a:path w="537" extrusionOk="0" h="95">
                  <a:moveTo>
                    <a:pt y="0" x="0"/>
                  </a:moveTo>
                  <a:lnTo>
                    <a:pt y="95" x="537"/>
                  </a:lnTo>
                  <a:lnTo>
                    <a:pt y="95" x="524"/>
                  </a:lnTo>
                  <a:lnTo>
                    <a:pt y="95" x="510"/>
                  </a:lnTo>
                  <a:lnTo>
                    <a:pt y="7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66" name="Shape 5666"/>
            <p:cNvSpPr/>
            <p:nvPr/>
          </p:nvSpPr>
          <p:spPr>
            <a:xfrm>
              <a:off y="3116261" x="5010150"/>
              <a:ext cy="144461" cx="827087"/>
            </a:xfrm>
            <a:custGeom>
              <a:pathLst>
                <a:path w="521" extrusionOk="0" h="91">
                  <a:moveTo>
                    <a:pt y="0" x="0"/>
                  </a:moveTo>
                  <a:lnTo>
                    <a:pt y="91" x="521"/>
                  </a:lnTo>
                  <a:lnTo>
                    <a:pt y="91" x="508"/>
                  </a:lnTo>
                  <a:lnTo>
                    <a:pt y="91" x="496"/>
                  </a:lnTo>
                  <a:lnTo>
                    <a:pt y="83" x="449"/>
                  </a:lnTo>
                  <a:lnTo>
                    <a:pt y="7" x="8"/>
                  </a:lnTo>
                  <a:lnTo>
                    <a:pt y="3" x="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67" name="Shape 5667"/>
            <p:cNvSpPr/>
            <p:nvPr/>
          </p:nvSpPr>
          <p:spPr>
            <a:xfrm>
              <a:off y="3121025" x="5014912"/>
              <a:ext cy="139700" cx="798512"/>
            </a:xfrm>
            <a:custGeom>
              <a:pathLst>
                <a:path w="503" extrusionOk="0" h="88">
                  <a:moveTo>
                    <a:pt y="0" x="0"/>
                  </a:moveTo>
                  <a:lnTo>
                    <a:pt y="88" x="503"/>
                  </a:lnTo>
                  <a:lnTo>
                    <a:pt y="88" x="498"/>
                  </a:lnTo>
                  <a:lnTo>
                    <a:pt y="88" x="493"/>
                  </a:lnTo>
                  <a:lnTo>
                    <a:pt y="58" x="304"/>
                  </a:lnTo>
                  <a:lnTo>
                    <a:pt y="7" x="12"/>
                  </a:lnTo>
                  <a:lnTo>
                    <a:pt y="4" x="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68" name="Shape 5668"/>
            <p:cNvSpPr/>
            <p:nvPr/>
          </p:nvSpPr>
          <p:spPr>
            <a:xfrm>
              <a:off y="3127375" x="5022850"/>
              <a:ext cy="120650" cx="700086"/>
            </a:xfrm>
            <a:custGeom>
              <a:pathLst>
                <a:path w="441" extrusionOk="0" h="76">
                  <a:moveTo>
                    <a:pt y="0" x="0"/>
                  </a:moveTo>
                  <a:lnTo>
                    <a:pt y="76" x="441"/>
                  </a:lnTo>
                  <a:lnTo>
                    <a:pt y="32" x="159"/>
                  </a:lnTo>
                  <a:lnTo>
                    <a:pt y="6" x="19"/>
                  </a:lnTo>
                  <a:lnTo>
                    <a:pt y="3" x="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69" name="Shape 5669"/>
            <p:cNvSpPr/>
            <p:nvPr/>
          </p:nvSpPr>
          <p:spPr>
            <a:xfrm>
              <a:off y="3132136" x="5033962"/>
              <a:ext cy="80961" cx="463550"/>
            </a:xfrm>
            <a:custGeom>
              <a:pathLst>
                <a:path w="292" extrusionOk="0" h="51">
                  <a:moveTo>
                    <a:pt y="0" x="0"/>
                  </a:moveTo>
                  <a:lnTo>
                    <a:pt y="51" x="292"/>
                  </a:lnTo>
                  <a:lnTo>
                    <a:pt y="10" x="35"/>
                  </a:lnTo>
                  <a:lnTo>
                    <a:pt y="5" x="1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70" name="Shape 5670"/>
            <p:cNvSpPr/>
            <p:nvPr/>
          </p:nvSpPr>
          <p:spPr>
            <a:xfrm>
              <a:off y="3136900" x="5053012"/>
              <a:ext cy="41275" cx="222250"/>
            </a:xfrm>
            <a:custGeom>
              <a:pathLst>
                <a:path w="140" extrusionOk="0" h="26">
                  <a:moveTo>
                    <a:pt y="0" x="0"/>
                  </a:moveTo>
                  <a:lnTo>
                    <a:pt y="26" x="140"/>
                  </a:lnTo>
                  <a:lnTo>
                    <a:pt y="7" x="23"/>
                  </a:lnTo>
                  <a:lnTo>
                    <a:pt y="4" x="1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71" name="Shape 5671"/>
            <p:cNvSpPr/>
            <p:nvPr/>
          </p:nvSpPr>
          <p:spPr>
            <a:xfrm>
              <a:off y="2670175" x="4621212"/>
              <a:ext cy="590550" cx="1663700"/>
            </a:xfrm>
            <a:custGeom>
              <a:pathLst>
                <a:path w="1048" extrusionOk="0" h="372">
                  <a:moveTo>
                    <a:pt y="2" x="5"/>
                  </a:moveTo>
                  <a:lnTo>
                    <a:pt y="10" x="1"/>
                  </a:lnTo>
                  <a:lnTo>
                    <a:pt y="21" x="0"/>
                  </a:lnTo>
                  <a:lnTo>
                    <a:pt y="29" x="1"/>
                  </a:lnTo>
                  <a:lnTo>
                    <a:pt y="37" x="5"/>
                  </a:lnTo>
                  <a:lnTo>
                    <a:pt y="70" x="30"/>
                  </a:lnTo>
                  <a:lnTo>
                    <a:pt y="102" x="56"/>
                  </a:lnTo>
                  <a:lnTo>
                    <a:pt y="132" x="84"/>
                  </a:lnTo>
                  <a:lnTo>
                    <a:pt y="162" x="113"/>
                  </a:lnTo>
                  <a:lnTo>
                    <a:pt y="193" x="143"/>
                  </a:lnTo>
                  <a:lnTo>
                    <a:pt y="222" x="174"/>
                  </a:lnTo>
                  <a:lnTo>
                    <a:pt y="249" x="207"/>
                  </a:lnTo>
                  <a:lnTo>
                    <a:pt y="277" x="241"/>
                  </a:lnTo>
                  <a:lnTo>
                    <a:pt y="286" x="251"/>
                  </a:lnTo>
                  <a:lnTo>
                    <a:pt y="293" x="265"/>
                  </a:lnTo>
                  <a:lnTo>
                    <a:pt y="296" x="280"/>
                  </a:lnTo>
                  <a:lnTo>
                    <a:pt y="301" x="295"/>
                  </a:lnTo>
                  <a:lnTo>
                    <a:pt y="372" x="741"/>
                  </a:lnTo>
                  <a:lnTo>
                    <a:pt y="372" x="770"/>
                  </a:lnTo>
                  <a:lnTo>
                    <a:pt y="372" x="795"/>
                  </a:lnTo>
                  <a:lnTo>
                    <a:pt y="370" x="822"/>
                  </a:lnTo>
                  <a:lnTo>
                    <a:pt y="369" x="846"/>
                  </a:lnTo>
                  <a:lnTo>
                    <a:pt y="365" x="869"/>
                  </a:lnTo>
                  <a:lnTo>
                    <a:pt y="360" x="891"/>
                  </a:lnTo>
                  <a:lnTo>
                    <a:pt y="355" x="913"/>
                  </a:lnTo>
                  <a:lnTo>
                    <a:pt y="348" x="932"/>
                  </a:lnTo>
                  <a:lnTo>
                    <a:pt y="340" x="950"/>
                  </a:lnTo>
                  <a:lnTo>
                    <a:pt y="331" x="969"/>
                  </a:lnTo>
                  <a:lnTo>
                    <a:pt y="321" x="984"/>
                  </a:lnTo>
                  <a:lnTo>
                    <a:pt y="311" x="999"/>
                  </a:lnTo>
                  <a:lnTo>
                    <a:pt y="299" x="1013"/>
                  </a:lnTo>
                  <a:lnTo>
                    <a:pt y="286" x="1026"/>
                  </a:lnTo>
                  <a:lnTo>
                    <a:pt y="272" x="1036"/>
                  </a:lnTo>
                  <a:lnTo>
                    <a:pt y="257" x="1048"/>
                  </a:lnTo>
                  <a:lnTo>
                    <a:pt y="254" x="1038"/>
                  </a:lnTo>
                  <a:lnTo>
                    <a:pt y="250" x="1033"/>
                  </a:lnTo>
                  <a:lnTo>
                    <a:pt y="213" x="988"/>
                  </a:lnTo>
                  <a:lnTo>
                    <a:pt y="179" x="944"/>
                  </a:lnTo>
                  <a:lnTo>
                    <a:pt y="149" x="896"/>
                  </a:lnTo>
                  <a:lnTo>
                    <a:pt y="122" x="851"/>
                  </a:lnTo>
                  <a:lnTo>
                    <a:pt y="97" x="802"/>
                  </a:lnTo>
                  <a:lnTo>
                    <a:pt y="76" x="753"/>
                  </a:lnTo>
                  <a:lnTo>
                    <a:pt y="58" x="704"/>
                  </a:lnTo>
                  <a:lnTo>
                    <a:pt y="42" x="653"/>
                  </a:lnTo>
                  <a:lnTo>
                    <a:pt y="29" x="603"/>
                  </a:lnTo>
                  <a:lnTo>
                    <a:pt y="19" x="550"/>
                  </a:lnTo>
                  <a:lnTo>
                    <a:pt y="10" x="498"/>
                  </a:lnTo>
                  <a:lnTo>
                    <a:pt y="5" x="446"/>
                  </a:lnTo>
                  <a:lnTo>
                    <a:pt y="2" x="392"/>
                  </a:lnTo>
                  <a:lnTo>
                    <a:pt y="0" x="337"/>
                  </a:lnTo>
                  <a:lnTo>
                    <a:pt y="0" x="283"/>
                  </a:lnTo>
                  <a:lnTo>
                    <a:pt y="2" x="229"/>
                  </a:lnTo>
                  <a:lnTo>
                    <a:pt y="4" x="213"/>
                  </a:lnTo>
                  <a:lnTo>
                    <a:pt y="4" x="167"/>
                  </a:lnTo>
                  <a:lnTo>
                    <a:pt y="4" x="96"/>
                  </a:lnTo>
                  <a:lnTo>
                    <a:pt y="2" x="5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72" name="Shape 5672"/>
            <p:cNvSpPr/>
            <p:nvPr/>
          </p:nvSpPr>
          <p:spPr>
            <a:xfrm>
              <a:off y="2697161" x="4660900"/>
              <a:ext cy="395287" cx="1584325"/>
            </a:xfrm>
            <a:custGeom>
              <a:pathLst>
                <a:path w="998" extrusionOk="0" h="249">
                  <a:moveTo>
                    <a:pt y="25" x="14"/>
                  </a:moveTo>
                  <a:lnTo>
                    <a:pt y="29" x="186"/>
                  </a:lnTo>
                  <a:lnTo>
                    <a:pt y="32" x="328"/>
                  </a:lnTo>
                  <a:lnTo>
                    <a:pt y="34" x="390"/>
                  </a:lnTo>
                  <a:lnTo>
                    <a:pt y="36" x="448"/>
                  </a:lnTo>
                  <a:lnTo>
                    <a:pt y="41" x="502"/>
                  </a:lnTo>
                  <a:lnTo>
                    <a:pt y="47" x="552"/>
                  </a:lnTo>
                  <a:lnTo>
                    <a:pt y="51" x="578"/>
                  </a:lnTo>
                  <a:lnTo>
                    <a:pt y="56" x="603"/>
                  </a:lnTo>
                  <a:lnTo>
                    <a:pt y="63" x="628"/>
                  </a:lnTo>
                  <a:lnTo>
                    <a:pt y="69" x="654"/>
                  </a:lnTo>
                  <a:lnTo>
                    <a:pt y="76" x="679"/>
                  </a:lnTo>
                  <a:lnTo>
                    <a:pt y="86" x="704"/>
                  </a:lnTo>
                  <a:lnTo>
                    <a:pt y="96" x="730"/>
                  </a:lnTo>
                  <a:lnTo>
                    <a:pt y="107" x="755"/>
                  </a:lnTo>
                  <a:lnTo>
                    <a:pt y="134" x="811"/>
                  </a:lnTo>
                  <a:lnTo>
                    <a:pt y="166" x="868"/>
                  </a:lnTo>
                  <a:lnTo>
                    <a:pt y="203" x="930"/>
                  </a:lnTo>
                  <a:lnTo>
                    <a:pt y="249" x="998"/>
                  </a:lnTo>
                  <a:lnTo>
                    <a:pt y="223" x="969"/>
                  </a:lnTo>
                  <a:lnTo>
                    <a:pt y="200" x="941"/>
                  </a:lnTo>
                  <a:lnTo>
                    <a:pt y="179" x="912"/>
                  </a:lnTo>
                  <a:lnTo>
                    <a:pt y="159" x="883"/>
                  </a:lnTo>
                  <a:lnTo>
                    <a:pt y="140" x="853"/>
                  </a:lnTo>
                  <a:lnTo>
                    <a:pt y="123" x="824"/>
                  </a:lnTo>
                  <a:lnTo>
                    <a:pt y="108" x="795"/>
                  </a:lnTo>
                  <a:lnTo>
                    <a:pt y="95" x="765"/>
                  </a:lnTo>
                  <a:lnTo>
                    <a:pt y="81" x="736"/>
                  </a:lnTo>
                  <a:lnTo>
                    <a:pt y="69" x="706"/>
                  </a:lnTo>
                  <a:lnTo>
                    <a:pt y="59" x="675"/>
                  </a:lnTo>
                  <a:lnTo>
                    <a:pt y="51" x="645"/>
                  </a:lnTo>
                  <a:lnTo>
                    <a:pt y="42" x="615"/>
                  </a:lnTo>
                  <a:lnTo>
                    <a:pt y="34" x="584"/>
                  </a:lnTo>
                  <a:lnTo>
                    <a:pt y="29" x="554"/>
                  </a:lnTo>
                  <a:lnTo>
                    <a:pt y="24" x="524"/>
                  </a:lnTo>
                  <a:lnTo>
                    <a:pt y="15" x="461"/>
                  </a:lnTo>
                  <a:lnTo>
                    <a:pt y="9" x="399"/>
                  </a:lnTo>
                  <a:lnTo>
                    <a:pt y="5" x="334"/>
                  </a:lnTo>
                  <a:lnTo>
                    <a:pt y="4" x="270"/>
                  </a:lnTo>
                  <a:lnTo>
                    <a:pt y="2" x="139"/>
                  </a:lnTo>
                  <a:lnTo>
                    <a:pt y="0" x="2"/>
                  </a:lnTo>
                  <a:lnTo>
                    <a:pt y="2" x="0"/>
                  </a:lnTo>
                  <a:lnTo>
                    <a:pt y="4" x="0"/>
                  </a:lnTo>
                  <a:lnTo>
                    <a:pt y="9" x="4"/>
                  </a:lnTo>
                  <a:lnTo>
                    <a:pt y="12" x="9"/>
                  </a:lnTo>
                  <a:lnTo>
                    <a:pt y="17" x="12"/>
                  </a:lnTo>
                  <a:lnTo>
                    <a:pt y="22" x="15"/>
                  </a:lnTo>
                  <a:lnTo>
                    <a:pt y="22" x="15"/>
                  </a:lnTo>
                  <a:lnTo>
                    <a:pt y="24" x="17"/>
                  </a:lnTo>
                  <a:lnTo>
                    <a:pt y="25" x="15"/>
                  </a:lnTo>
                  <a:lnTo>
                    <a:pt y="25" x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73" name="Shape 5673"/>
            <p:cNvSpPr/>
            <p:nvPr/>
          </p:nvSpPr>
          <p:spPr>
            <a:xfrm>
              <a:off y="3351212" x="4310062"/>
              <a:ext cy="244475" cx="1557337"/>
            </a:xfrm>
            <a:custGeom>
              <a:pathLst>
                <a:path w="981" extrusionOk="0" h="154">
                  <a:moveTo>
                    <a:pt y="154" x="981"/>
                  </a:moveTo>
                  <a:lnTo>
                    <a:pt y="146" x="971"/>
                  </a:lnTo>
                  <a:lnTo>
                    <a:pt y="139" x="959"/>
                  </a:lnTo>
                  <a:lnTo>
                    <a:pt y="132" x="945"/>
                  </a:lnTo>
                  <a:lnTo>
                    <a:pt y="124" x="930"/>
                  </a:lnTo>
                  <a:lnTo>
                    <a:pt y="112" x="896"/>
                  </a:lnTo>
                  <a:lnTo>
                    <a:pt y="98" x="858"/>
                  </a:lnTo>
                  <a:lnTo>
                    <a:pt y="87" x="814"/>
                  </a:lnTo>
                  <a:lnTo>
                    <a:pt y="77" x="765"/>
                  </a:lnTo>
                  <a:lnTo>
                    <a:pt y="66" x="711"/>
                  </a:lnTo>
                  <a:lnTo>
                    <a:pt y="56" x="652"/>
                  </a:lnTo>
                  <a:lnTo>
                    <a:pt y="48" x="588"/>
                  </a:lnTo>
                  <a:lnTo>
                    <a:pt y="39" x="520"/>
                  </a:lnTo>
                  <a:lnTo>
                    <a:pt y="31" x="447"/>
                  </a:lnTo>
                  <a:lnTo>
                    <a:pt y="24" x="371"/>
                  </a:lnTo>
                  <a:lnTo>
                    <a:pt y="12" x="206"/>
                  </a:lnTo>
                  <a:lnTo>
                    <a:pt y="0" x="27"/>
                  </a:lnTo>
                  <a:lnTo>
                    <a:pt y="19" x="0"/>
                  </a:lnTo>
                  <a:lnTo>
                    <a:pt y="26" x="142"/>
                  </a:lnTo>
                  <a:lnTo>
                    <a:pt y="34" x="285"/>
                  </a:lnTo>
                  <a:lnTo>
                    <a:pt y="44" x="429"/>
                  </a:lnTo>
                  <a:lnTo>
                    <a:pt y="58" x="566"/>
                  </a:lnTo>
                  <a:lnTo>
                    <a:pt y="65" x="630"/>
                  </a:lnTo>
                  <a:lnTo>
                    <a:pt y="73" x="692"/>
                  </a:lnTo>
                  <a:lnTo>
                    <a:pt y="83" x="751"/>
                  </a:lnTo>
                  <a:lnTo>
                    <a:pt y="95" x="807"/>
                  </a:lnTo>
                  <a:lnTo>
                    <a:pt y="107" x="858"/>
                  </a:lnTo>
                  <a:lnTo>
                    <a:pt y="120" x="903"/>
                  </a:lnTo>
                  <a:lnTo>
                    <a:pt y="129" x="925"/>
                  </a:lnTo>
                  <a:lnTo>
                    <a:pt y="137" x="945"/>
                  </a:lnTo>
                  <a:lnTo>
                    <a:pt y="146" x="964"/>
                  </a:lnTo>
                  <a:lnTo>
                    <a:pt y="154" x="98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74" name="Shape 5674"/>
            <p:cNvSpPr/>
            <p:nvPr/>
          </p:nvSpPr>
          <p:spPr>
            <a:xfrm>
              <a:off y="2789236" x="2101850"/>
              <a:ext cy="93661" cx="552450"/>
            </a:xfrm>
            <a:custGeom>
              <a:pathLst>
                <a:path w="348" extrusionOk="0" h="59">
                  <a:moveTo>
                    <a:pt y="59" x="348"/>
                  </a:moveTo>
                  <a:lnTo>
                    <a:pt y="52" x="344"/>
                  </a:lnTo>
                  <a:lnTo>
                    <a:pt y="47" x="339"/>
                  </a:lnTo>
                  <a:lnTo>
                    <a:pt y="42" x="329"/>
                  </a:lnTo>
                  <a:lnTo>
                    <a:pt y="37" x="317"/>
                  </a:lnTo>
                  <a:lnTo>
                    <a:pt y="27" x="285"/>
                  </a:lnTo>
                  <a:lnTo>
                    <a:pt y="18" x="245"/>
                  </a:lnTo>
                  <a:lnTo>
                    <a:pt y="11" x="196"/>
                  </a:lnTo>
                  <a:lnTo>
                    <a:pt y="6" x="140"/>
                  </a:lnTo>
                  <a:lnTo>
                    <a:pt y="1" x="81"/>
                  </a:lnTo>
                  <a:lnTo>
                    <a:pt y="0" x="18"/>
                  </a:lnTo>
                  <a:lnTo>
                    <a:pt y="3" x="0"/>
                  </a:lnTo>
                  <a:lnTo>
                    <a:pt y="8" x="45"/>
                  </a:lnTo>
                  <a:lnTo>
                    <a:pt y="13" x="98"/>
                  </a:lnTo>
                  <a:lnTo>
                    <a:pt y="18" x="152"/>
                  </a:lnTo>
                  <a:lnTo>
                    <a:pt y="23" x="204"/>
                  </a:lnTo>
                  <a:lnTo>
                    <a:pt y="30" x="253"/>
                  </a:lnTo>
                  <a:lnTo>
                    <a:pt y="38" x="295"/>
                  </a:lnTo>
                  <a:lnTo>
                    <a:pt y="42" x="314"/>
                  </a:lnTo>
                  <a:lnTo>
                    <a:pt y="47" x="327"/>
                  </a:lnTo>
                  <a:lnTo>
                    <a:pt y="54" x="339"/>
                  </a:lnTo>
                  <a:lnTo>
                    <a:pt y="59" x="3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75" name="Shape 5675"/>
            <p:cNvSpPr/>
            <p:nvPr/>
          </p:nvSpPr>
          <p:spPr>
            <a:xfrm>
              <a:off y="3381375" x="4165600"/>
              <a:ext cy="220661" cx="1704975"/>
            </a:xfrm>
            <a:custGeom>
              <a:pathLst>
                <a:path w="1074" extrusionOk="0" h="139">
                  <a:moveTo>
                    <a:pt y="139" x="1070"/>
                  </a:moveTo>
                  <a:lnTo>
                    <a:pt y="137" x="1072"/>
                  </a:lnTo>
                  <a:lnTo>
                    <a:pt y="137" x="1074"/>
                  </a:lnTo>
                  <a:lnTo>
                    <a:pt y="128" x="1062"/>
                  </a:lnTo>
                  <a:lnTo>
                    <a:pt y="122" x="1050"/>
                  </a:lnTo>
                  <a:lnTo>
                    <a:pt y="113" x="1035"/>
                  </a:lnTo>
                  <a:lnTo>
                    <a:pt y="107" x="1020"/>
                  </a:lnTo>
                  <a:lnTo>
                    <a:pt y="95" x="984"/>
                  </a:lnTo>
                  <a:lnTo>
                    <a:pt y="83" x="942"/>
                  </a:lnTo>
                  <a:lnTo>
                    <a:pt y="71" x="895"/>
                  </a:lnTo>
                  <a:lnTo>
                    <a:pt y="61" x="842"/>
                  </a:lnTo>
                  <a:lnTo>
                    <a:pt y="52" x="787"/>
                  </a:lnTo>
                  <a:lnTo>
                    <a:pt y="44" x="724"/>
                  </a:lnTo>
                  <a:lnTo>
                    <a:pt y="37" x="658"/>
                  </a:lnTo>
                  <a:lnTo>
                    <a:pt y="30" x="587"/>
                  </a:lnTo>
                  <a:lnTo>
                    <a:pt y="24" x="513"/>
                  </a:lnTo>
                  <a:lnTo>
                    <a:pt y="19" x="435"/>
                  </a:lnTo>
                  <a:lnTo>
                    <a:pt y="8" x="270"/>
                  </a:lnTo>
                  <a:lnTo>
                    <a:pt y="0" x="91"/>
                  </a:lnTo>
                  <a:lnTo>
                    <a:pt y="63" x="0"/>
                  </a:lnTo>
                  <a:lnTo>
                    <a:pt y="56" x="121"/>
                  </a:lnTo>
                  <a:lnTo>
                    <a:pt y="52" x="263"/>
                  </a:lnTo>
                  <a:lnTo>
                    <a:pt y="51" x="341"/>
                  </a:lnTo>
                  <a:lnTo>
                    <a:pt y="51" x="420"/>
                  </a:lnTo>
                  <a:lnTo>
                    <a:pt y="51" x="500"/>
                  </a:lnTo>
                  <a:lnTo>
                    <a:pt y="54" x="579"/>
                  </a:lnTo>
                  <a:lnTo>
                    <a:pt y="58" x="658"/>
                  </a:lnTo>
                  <a:lnTo>
                    <a:pt y="63" x="734"/>
                  </a:lnTo>
                  <a:lnTo>
                    <a:pt y="69" x="805"/>
                  </a:lnTo>
                  <a:lnTo>
                    <a:pt y="79" x="873"/>
                  </a:lnTo>
                  <a:lnTo>
                    <a:pt y="85" x="905"/>
                  </a:lnTo>
                  <a:lnTo>
                    <a:pt y="90" x="933"/>
                  </a:lnTo>
                  <a:lnTo>
                    <a:pt y="96" x="962"/>
                  </a:lnTo>
                  <a:lnTo>
                    <a:pt y="103" x="987"/>
                  </a:lnTo>
                  <a:lnTo>
                    <a:pt y="112" x="1013"/>
                  </a:lnTo>
                  <a:lnTo>
                    <a:pt y="120" x="1035"/>
                  </a:lnTo>
                  <a:lnTo>
                    <a:pt y="130" x="1053"/>
                  </a:lnTo>
                  <a:lnTo>
                    <a:pt y="139" x="1070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76" name="Shape 5676"/>
            <p:cNvSpPr/>
            <p:nvPr/>
          </p:nvSpPr>
          <p:spPr>
            <a:xfrm>
              <a:off y="2794000" x="1974850"/>
              <a:ext cy="90486" cx="679450"/>
            </a:xfrm>
            <a:custGeom>
              <a:pathLst>
                <a:path w="428" extrusionOk="0" h="57">
                  <a:moveTo>
                    <a:pt y="57" x="426"/>
                  </a:moveTo>
                  <a:lnTo>
                    <a:pt y="56" x="426"/>
                  </a:lnTo>
                  <a:lnTo>
                    <a:pt y="56" x="428"/>
                  </a:lnTo>
                  <a:lnTo>
                    <a:pt y="51" x="422"/>
                  </a:lnTo>
                  <a:lnTo>
                    <a:pt y="44" x="416"/>
                  </a:lnTo>
                  <a:lnTo>
                    <a:pt y="39" x="404"/>
                  </a:lnTo>
                  <a:lnTo>
                    <a:pt y="34" x="389"/>
                  </a:lnTo>
                  <a:lnTo>
                    <a:pt y="25" x="352"/>
                  </a:lnTo>
                  <a:lnTo>
                    <a:pt y="17" x="306"/>
                  </a:lnTo>
                  <a:lnTo>
                    <a:pt y="10" x="252"/>
                  </a:lnTo>
                  <a:lnTo>
                    <a:pt y="5" x="195"/>
                  </a:lnTo>
                  <a:lnTo>
                    <a:pt y="2" x="135"/>
                  </a:lnTo>
                  <a:lnTo>
                    <a:pt y="0" x="76"/>
                  </a:lnTo>
                  <a:lnTo>
                    <a:pt y="15" x="0"/>
                  </a:lnTo>
                  <a:lnTo>
                    <a:pt y="12" x="44"/>
                  </a:lnTo>
                  <a:lnTo>
                    <a:pt y="12" x="103"/>
                  </a:lnTo>
                  <a:lnTo>
                    <a:pt y="13" x="171"/>
                  </a:lnTo>
                  <a:lnTo>
                    <a:pt y="17" x="240"/>
                  </a:lnTo>
                  <a:lnTo>
                    <a:pt y="19" x="274"/>
                  </a:lnTo>
                  <a:lnTo>
                    <a:pt y="22" x="306"/>
                  </a:lnTo>
                  <a:lnTo>
                    <a:pt y="27" x="336"/>
                  </a:lnTo>
                  <a:lnTo>
                    <a:pt y="30" x="363"/>
                  </a:lnTo>
                  <a:lnTo>
                    <a:pt y="37" x="385"/>
                  </a:lnTo>
                  <a:lnTo>
                    <a:pt y="42" x="404"/>
                  </a:lnTo>
                  <a:lnTo>
                    <a:pt y="46" x="412"/>
                  </a:lnTo>
                  <a:lnTo>
                    <a:pt y="49" x="417"/>
                  </a:lnTo>
                  <a:lnTo>
                    <a:pt y="52" x="422"/>
                  </a:lnTo>
                  <a:lnTo>
                    <a:pt y="57" x="426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77" name="Shape 5677"/>
            <p:cNvSpPr/>
            <p:nvPr/>
          </p:nvSpPr>
          <p:spPr>
            <a:xfrm>
              <a:off y="3478212" x="3948112"/>
              <a:ext cy="147637" cx="1900237"/>
            </a:xfrm>
            <a:custGeom>
              <a:pathLst>
                <a:path w="1197" extrusionOk="0" h="93">
                  <a:moveTo>
                    <a:pt y="91" x="1180"/>
                  </a:moveTo>
                  <a:lnTo>
                    <a:pt y="83" x="1197"/>
                  </a:lnTo>
                  <a:lnTo>
                    <a:pt y="73" x="1177"/>
                  </a:lnTo>
                  <a:lnTo>
                    <a:pt y="62" x="1155"/>
                  </a:lnTo>
                  <a:lnTo>
                    <a:pt y="54" x="1131"/>
                  </a:lnTo>
                  <a:lnTo>
                    <a:pt y="46" x="1106"/>
                  </a:lnTo>
                  <a:lnTo>
                    <a:pt y="39" x="1079"/>
                  </a:lnTo>
                  <a:lnTo>
                    <a:pt y="32" x="1049"/>
                  </a:lnTo>
                  <a:lnTo>
                    <a:pt y="27" x="1018"/>
                  </a:lnTo>
                  <a:lnTo>
                    <a:pt y="22" x="986"/>
                  </a:lnTo>
                  <a:lnTo>
                    <a:pt y="13" x="917"/>
                  </a:lnTo>
                  <a:lnTo>
                    <a:pt y="7" x="844"/>
                  </a:lnTo>
                  <a:lnTo>
                    <a:pt y="3" x="768"/>
                  </a:lnTo>
                  <a:lnTo>
                    <a:pt y="0" x="691"/>
                  </a:lnTo>
                  <a:lnTo>
                    <a:pt y="0" x="611"/>
                  </a:lnTo>
                  <a:lnTo>
                    <a:pt y="0" x="532"/>
                  </a:lnTo>
                  <a:lnTo>
                    <a:pt y="2" x="453"/>
                  </a:lnTo>
                  <a:lnTo>
                    <a:pt y="5" x="377"/>
                  </a:lnTo>
                  <a:lnTo>
                    <a:pt y="12" x="235"/>
                  </a:lnTo>
                  <a:lnTo>
                    <a:pt y="17" x="111"/>
                  </a:lnTo>
                  <a:lnTo>
                    <a:pt y="93" x="0"/>
                  </a:lnTo>
                  <a:lnTo>
                    <a:pt y="84" x="56"/>
                  </a:lnTo>
                  <a:lnTo>
                    <a:pt y="74" x="120"/>
                  </a:lnTo>
                  <a:lnTo>
                    <a:pt y="66" x="193"/>
                  </a:lnTo>
                  <a:lnTo>
                    <a:pt y="57" x="270"/>
                  </a:lnTo>
                  <a:lnTo>
                    <a:pt y="49" x="355"/>
                  </a:lnTo>
                  <a:lnTo>
                    <a:pt y="42" x="442"/>
                  </a:lnTo>
                  <a:lnTo>
                    <a:pt y="37" x="532"/>
                  </a:lnTo>
                  <a:lnTo>
                    <a:pt y="32" x="621"/>
                  </a:lnTo>
                  <a:lnTo>
                    <a:pt y="30" x="709"/>
                  </a:lnTo>
                  <a:lnTo>
                    <a:pt y="30" x="797"/>
                  </a:lnTo>
                  <a:lnTo>
                    <a:pt y="32" x="878"/>
                  </a:lnTo>
                  <a:lnTo>
                    <a:pt y="37" x="956"/>
                  </a:lnTo>
                  <a:lnTo>
                    <a:pt y="40" x="993"/>
                  </a:lnTo>
                  <a:lnTo>
                    <a:pt y="46" x="1027"/>
                  </a:lnTo>
                  <a:lnTo>
                    <a:pt y="51" x="1059"/>
                  </a:lnTo>
                  <a:lnTo>
                    <a:pt y="57" x="1087"/>
                  </a:lnTo>
                  <a:lnTo>
                    <a:pt y="64" x="1116"/>
                  </a:lnTo>
                  <a:lnTo>
                    <a:pt y="73" x="1140"/>
                  </a:lnTo>
                  <a:lnTo>
                    <a:pt y="81" x="1162"/>
                  </a:lnTo>
                  <a:lnTo>
                    <a:pt y="91" x="1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78" name="Shape 5678"/>
            <p:cNvSpPr/>
            <p:nvPr/>
          </p:nvSpPr>
          <p:spPr>
            <a:xfrm>
              <a:off y="2824161" x="1830386"/>
              <a:ext cy="66675" cx="812800"/>
            </a:xfrm>
            <a:custGeom>
              <a:pathLst>
                <a:path w="512" extrusionOk="0" h="42">
                  <a:moveTo>
                    <a:pt y="42" x="505"/>
                  </a:moveTo>
                  <a:lnTo>
                    <a:pt y="38" x="512"/>
                  </a:lnTo>
                  <a:lnTo>
                    <a:pt y="35" x="508"/>
                  </a:lnTo>
                  <a:lnTo>
                    <a:pt y="32" x="503"/>
                  </a:lnTo>
                  <a:lnTo>
                    <a:pt y="28" x="497"/>
                  </a:lnTo>
                  <a:lnTo>
                    <a:pt y="25" x="488"/>
                  </a:lnTo>
                  <a:lnTo>
                    <a:pt y="18" x="468"/>
                  </a:lnTo>
                  <a:lnTo>
                    <a:pt y="13" x="443"/>
                  </a:lnTo>
                  <a:lnTo>
                    <a:pt y="10" x="414"/>
                  </a:lnTo>
                  <a:lnTo>
                    <a:pt y="6" x="382"/>
                  </a:lnTo>
                  <a:lnTo>
                    <a:pt y="3" x="348"/>
                  </a:lnTo>
                  <a:lnTo>
                    <a:pt y="1" x="313"/>
                  </a:lnTo>
                  <a:lnTo>
                    <a:pt y="0" x="240"/>
                  </a:lnTo>
                  <a:lnTo>
                    <a:pt y="0" x="171"/>
                  </a:lnTo>
                  <a:lnTo>
                    <a:pt y="0" x="110"/>
                  </a:lnTo>
                  <a:lnTo>
                    <a:pt y="3" x="64"/>
                  </a:lnTo>
                  <a:lnTo>
                    <a:pt y="30" x="0"/>
                  </a:lnTo>
                  <a:lnTo>
                    <a:pt y="25" x="47"/>
                  </a:lnTo>
                  <a:lnTo>
                    <a:pt y="20" x="115"/>
                  </a:lnTo>
                  <a:lnTo>
                    <a:pt y="16" x="194"/>
                  </a:lnTo>
                  <a:lnTo>
                    <a:pt y="13" x="277"/>
                  </a:lnTo>
                  <a:lnTo>
                    <a:pt y="13" x="319"/>
                  </a:lnTo>
                  <a:lnTo>
                    <a:pt y="15" x="358"/>
                  </a:lnTo>
                  <a:lnTo>
                    <a:pt y="16" x="395"/>
                  </a:lnTo>
                  <a:lnTo>
                    <a:pt y="18" x="427"/>
                  </a:lnTo>
                  <a:lnTo>
                    <a:pt y="22" x="456"/>
                  </a:lnTo>
                  <a:lnTo>
                    <a:pt y="27" x="480"/>
                  </a:lnTo>
                  <a:lnTo>
                    <a:pt y="30" x="488"/>
                  </a:lnTo>
                  <a:lnTo>
                    <a:pt y="33" x="497"/>
                  </a:lnTo>
                  <a:lnTo>
                    <a:pt y="37" x="502"/>
                  </a:lnTo>
                  <a:lnTo>
                    <a:pt y="42" x="505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79" name="Shape 5679"/>
            <p:cNvSpPr/>
            <p:nvPr/>
          </p:nvSpPr>
          <p:spPr>
            <a:xfrm>
              <a:off y="3598862" x="2833686"/>
              <a:ext cy="1263650" cx="2967036"/>
            </a:xfrm>
            <a:custGeom>
              <a:pathLst>
                <a:path w="1869" extrusionOk="0" h="796">
                  <a:moveTo>
                    <a:pt y="776" x="376"/>
                  </a:moveTo>
                  <a:lnTo>
                    <a:pt y="782" x="363"/>
                  </a:lnTo>
                  <a:lnTo>
                    <a:pt y="787" x="347"/>
                  </a:lnTo>
                  <a:lnTo>
                    <a:pt y="792" x="332"/>
                  </a:lnTo>
                  <a:lnTo>
                    <a:pt y="794" x="317"/>
                  </a:lnTo>
                  <a:lnTo>
                    <a:pt y="796" x="302"/>
                  </a:lnTo>
                  <a:lnTo>
                    <a:pt y="796" x="285"/>
                  </a:lnTo>
                  <a:lnTo>
                    <a:pt y="796" x="268"/>
                  </a:lnTo>
                  <a:lnTo>
                    <a:pt y="794" x="248"/>
                  </a:lnTo>
                  <a:lnTo>
                    <a:pt y="782" x="189"/>
                  </a:lnTo>
                  <a:lnTo>
                    <a:pt y="771" x="123"/>
                  </a:lnTo>
                  <a:lnTo>
                    <a:pt y="757" x="59"/>
                  </a:lnTo>
                  <a:lnTo>
                    <a:pt y="743" x="0"/>
                  </a:lnTo>
                  <a:lnTo>
                    <a:pt y="732" x="3"/>
                  </a:lnTo>
                  <a:lnTo>
                    <a:pt y="720" x="11"/>
                  </a:lnTo>
                  <a:lnTo>
                    <a:pt y="708" x="23"/>
                  </a:lnTo>
                  <a:lnTo>
                    <a:pt y="694" x="42"/>
                  </a:lnTo>
                  <a:lnTo>
                    <a:pt y="671" x="140"/>
                  </a:lnTo>
                  <a:lnTo>
                    <a:pt y="644" x="241"/>
                  </a:lnTo>
                  <a:lnTo>
                    <a:pt y="613" x="346"/>
                  </a:lnTo>
                  <a:lnTo>
                    <a:pt y="578" x="454"/>
                  </a:lnTo>
                  <a:lnTo>
                    <a:pt y="542" x="565"/>
                  </a:lnTo>
                  <a:lnTo>
                    <a:pt y="502" x="678"/>
                  </a:lnTo>
                  <a:lnTo>
                    <a:pt y="460" x="792"/>
                  </a:lnTo>
                  <a:lnTo>
                    <a:pt y="416" x="908"/>
                  </a:lnTo>
                  <a:lnTo>
                    <a:pt y="368" x="1023"/>
                  </a:lnTo>
                  <a:lnTo>
                    <a:pt y="319" x="1139"/>
                  </a:lnTo>
                  <a:lnTo>
                    <a:pt y="269" x="1258"/>
                  </a:lnTo>
                  <a:lnTo>
                    <a:pt y="218" x="1372"/>
                  </a:lnTo>
                  <a:lnTo>
                    <a:pt y="164" x="1489"/>
                  </a:lnTo>
                  <a:lnTo>
                    <a:pt y="110" x="1602"/>
                  </a:lnTo>
                  <a:lnTo>
                    <a:pt y="56" x="1713"/>
                  </a:lnTo>
                  <a:lnTo>
                    <a:pt y="0" x="1825"/>
                  </a:lnTo>
                  <a:lnTo>
                    <a:pt y="5" x="1838"/>
                  </a:lnTo>
                  <a:lnTo>
                    <a:pt y="10" x="1850"/>
                  </a:lnTo>
                  <a:lnTo>
                    <a:pt y="17" x="1862"/>
                  </a:lnTo>
                  <a:lnTo>
                    <a:pt y="24" x="1869"/>
                  </a:lnTo>
                  <a:lnTo>
                    <a:pt y="776" x="376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80" name="Shape 5680"/>
            <p:cNvSpPr/>
            <p:nvPr/>
          </p:nvSpPr>
          <p:spPr>
            <a:xfrm>
              <a:off y="2879725" x="1393825"/>
              <a:ext cy="322261" cx="1227136"/>
            </a:xfrm>
            <a:custGeom>
              <a:pathLst>
                <a:path w="773" extrusionOk="0" h="203">
                  <a:moveTo>
                    <a:pt y="194" x="194"/>
                  </a:moveTo>
                  <a:lnTo>
                    <a:pt y="198" x="174"/>
                  </a:lnTo>
                  <a:lnTo>
                    <a:pt y="201" x="145"/>
                  </a:lnTo>
                  <a:lnTo>
                    <a:pt y="203" x="115"/>
                  </a:lnTo>
                  <a:lnTo>
                    <a:pt y="203" x="96"/>
                  </a:lnTo>
                  <a:lnTo>
                    <a:pt y="201" x="73"/>
                  </a:lnTo>
                  <a:lnTo>
                    <a:pt y="199" x="46"/>
                  </a:lnTo>
                  <a:lnTo>
                    <a:pt y="196" x="20"/>
                  </a:lnTo>
                  <a:lnTo>
                    <a:pt y="193" x="0"/>
                  </a:lnTo>
                  <a:lnTo>
                    <a:pt y="191" x="0"/>
                  </a:lnTo>
                  <a:lnTo>
                    <a:pt y="189" x="0"/>
                  </a:lnTo>
                  <a:lnTo>
                    <a:pt y="186" x="3"/>
                  </a:lnTo>
                  <a:lnTo>
                    <a:pt y="183" x="10"/>
                  </a:lnTo>
                  <a:lnTo>
                    <a:pt y="171" x="86"/>
                  </a:lnTo>
                  <a:lnTo>
                    <a:pt y="156" x="172"/>
                  </a:lnTo>
                  <a:lnTo>
                    <a:pt y="135" x="265"/>
                  </a:lnTo>
                  <a:lnTo>
                    <a:pt y="112" x="365"/>
                  </a:lnTo>
                  <a:lnTo>
                    <a:pt y="86" x="466"/>
                  </a:lnTo>
                  <a:lnTo>
                    <a:pt y="59" x="567"/>
                  </a:lnTo>
                  <a:lnTo>
                    <a:pt y="30" x="669"/>
                  </a:lnTo>
                  <a:lnTo>
                    <a:pt y="0" x="765"/>
                  </a:lnTo>
                  <a:lnTo>
                    <a:pt y="3" x="772"/>
                  </a:lnTo>
                  <a:lnTo>
                    <a:pt y="8" x="773"/>
                  </a:lnTo>
                  <a:lnTo>
                    <a:pt y="194" x="19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81" name="Shape 5681"/>
            <p:cNvSpPr/>
            <p:nvPr/>
          </p:nvSpPr>
          <p:spPr>
            <a:xfrm>
              <a:off y="3595687" x="2771775"/>
              <a:ext cy="1182687" cx="2959100"/>
            </a:xfrm>
            <a:custGeom>
              <a:pathLst>
                <a:path w="1864" extrusionOk="0" h="745">
                  <a:moveTo>
                    <a:pt y="685" x="39"/>
                  </a:moveTo>
                  <a:lnTo>
                    <a:pt y="690" x="29"/>
                  </a:lnTo>
                  <a:lnTo>
                    <a:pt y="695" x="20"/>
                  </a:lnTo>
                  <a:lnTo>
                    <a:pt y="702" x="13"/>
                  </a:lnTo>
                  <a:lnTo>
                    <a:pt y="710" x="10"/>
                  </a:lnTo>
                  <a:lnTo>
                    <a:pt y="724" x="3"/>
                  </a:lnTo>
                  <a:lnTo>
                    <a:pt y="737" x="0"/>
                  </a:lnTo>
                  <a:lnTo>
                    <a:pt y="745" x="39"/>
                  </a:lnTo>
                  <a:lnTo>
                    <a:pt y="734" x="42"/>
                  </a:lnTo>
                  <a:lnTo>
                    <a:pt y="722" x="50"/>
                  </a:lnTo>
                  <a:lnTo>
                    <a:pt y="710" x="62"/>
                  </a:lnTo>
                  <a:lnTo>
                    <a:pt y="696" x="81"/>
                  </a:lnTo>
                  <a:lnTo>
                    <a:pt y="673" x="179"/>
                  </a:lnTo>
                  <a:lnTo>
                    <a:pt y="646" x="280"/>
                  </a:lnTo>
                  <a:lnTo>
                    <a:pt y="615" x="385"/>
                  </a:lnTo>
                  <a:lnTo>
                    <a:pt y="580" x="493"/>
                  </a:lnTo>
                  <a:lnTo>
                    <a:pt y="544" x="604"/>
                  </a:lnTo>
                  <a:lnTo>
                    <a:pt y="504" x="717"/>
                  </a:lnTo>
                  <a:lnTo>
                    <a:pt y="462" x="831"/>
                  </a:lnTo>
                  <a:lnTo>
                    <a:pt y="418" x="947"/>
                  </a:lnTo>
                  <a:lnTo>
                    <a:pt y="370" x="1062"/>
                  </a:lnTo>
                  <a:lnTo>
                    <a:pt y="321" x="1178"/>
                  </a:lnTo>
                  <a:lnTo>
                    <a:pt y="271" x="1297"/>
                  </a:lnTo>
                  <a:lnTo>
                    <a:pt y="220" x="1411"/>
                  </a:lnTo>
                  <a:lnTo>
                    <a:pt y="166" x="1528"/>
                  </a:lnTo>
                  <a:lnTo>
                    <a:pt y="112" x="1641"/>
                  </a:lnTo>
                  <a:lnTo>
                    <a:pt y="58" x="1752"/>
                  </a:lnTo>
                  <a:lnTo>
                    <a:pt y="2" x="1864"/>
                  </a:lnTo>
                  <a:lnTo>
                    <a:pt y="0" x="1854"/>
                  </a:lnTo>
                  <a:lnTo>
                    <a:pt y="58" x="1727"/>
                  </a:lnTo>
                  <a:lnTo>
                    <a:pt y="115" x="1602"/>
                  </a:lnTo>
                  <a:lnTo>
                    <a:pt y="171" x="1479"/>
                  </a:lnTo>
                  <a:lnTo>
                    <a:pt y="227" x="1356"/>
                  </a:lnTo>
                  <a:lnTo>
                    <a:pt y="279" x="1234"/>
                  </a:lnTo>
                  <a:lnTo>
                    <a:pt y="330" x="1116"/>
                  </a:lnTo>
                  <a:lnTo>
                    <a:pt y="379" x="998"/>
                  </a:lnTo>
                  <a:lnTo>
                    <a:pt y="424" x="881"/>
                  </a:lnTo>
                  <a:lnTo>
                    <a:pt y="468" x="768"/>
                  </a:lnTo>
                  <a:lnTo>
                    <a:pt y="509" x="657"/>
                  </a:lnTo>
                  <a:lnTo>
                    <a:pt y="546" x="547"/>
                  </a:lnTo>
                  <a:lnTo>
                    <a:pt y="582" x="439"/>
                  </a:lnTo>
                  <a:lnTo>
                    <a:pt y="612" x="334"/>
                  </a:lnTo>
                  <a:lnTo>
                    <a:pt y="641" x="233"/>
                  </a:lnTo>
                  <a:lnTo>
                    <a:pt y="664" x="135"/>
                  </a:lnTo>
                  <a:lnTo>
                    <a:pt y="685" x="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82" name="Shape 5682"/>
            <p:cNvSpPr/>
            <p:nvPr/>
          </p:nvSpPr>
          <p:spPr>
            <a:xfrm>
              <a:off y="2879725" x="1371600"/>
              <a:ext cy="306387" cx="1236661"/>
            </a:xfrm>
            <a:custGeom>
              <a:pathLst>
                <a:path w="779" extrusionOk="0" h="193">
                  <a:moveTo>
                    <a:pt y="179" x="17"/>
                  </a:moveTo>
                  <a:lnTo>
                    <a:pt y="181" x="9"/>
                  </a:lnTo>
                  <a:lnTo>
                    <a:pt y="184" x="4"/>
                  </a:lnTo>
                  <a:lnTo>
                    <a:pt y="188" x="2"/>
                  </a:lnTo>
                  <a:lnTo>
                    <a:pt y="191" x="0"/>
                  </a:lnTo>
                  <a:lnTo>
                    <a:pt y="193" x="14"/>
                  </a:lnTo>
                  <a:lnTo>
                    <a:pt y="191" x="14"/>
                  </a:lnTo>
                  <a:lnTo>
                    <a:pt y="189" x="14"/>
                  </a:lnTo>
                  <a:lnTo>
                    <a:pt y="186" x="17"/>
                  </a:lnTo>
                  <a:lnTo>
                    <a:pt y="183" x="24"/>
                  </a:lnTo>
                  <a:lnTo>
                    <a:pt y="171" x="100"/>
                  </a:lnTo>
                  <a:lnTo>
                    <a:pt y="156" x="186"/>
                  </a:lnTo>
                  <a:lnTo>
                    <a:pt y="135" x="279"/>
                  </a:lnTo>
                  <a:lnTo>
                    <a:pt y="112" x="379"/>
                  </a:lnTo>
                  <a:lnTo>
                    <a:pt y="86" x="480"/>
                  </a:lnTo>
                  <a:lnTo>
                    <a:pt y="59" x="581"/>
                  </a:lnTo>
                  <a:lnTo>
                    <a:pt y="30" x="683"/>
                  </a:lnTo>
                  <a:lnTo>
                    <a:pt y="0" x="779"/>
                  </a:lnTo>
                  <a:lnTo>
                    <a:pt y="0" x="777"/>
                  </a:lnTo>
                  <a:lnTo>
                    <a:pt y="30" x="669"/>
                  </a:lnTo>
                  <a:lnTo>
                    <a:pt y="59" x="563"/>
                  </a:lnTo>
                  <a:lnTo>
                    <a:pt y="88" x="458"/>
                  </a:lnTo>
                  <a:lnTo>
                    <a:pt y="113" x="357"/>
                  </a:lnTo>
                  <a:lnTo>
                    <a:pt y="135" x="261"/>
                  </a:lnTo>
                  <a:lnTo>
                    <a:pt y="154" x="171"/>
                  </a:lnTo>
                  <a:lnTo>
                    <a:pt y="169" x="90"/>
                  </a:lnTo>
                  <a:lnTo>
                    <a:pt y="179" x="1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83" name="Shape 5683"/>
            <p:cNvSpPr/>
            <p:nvPr/>
          </p:nvSpPr>
          <p:spPr>
            <a:xfrm>
              <a:off y="3590925" x="2428875"/>
              <a:ext cy="1154112" cx="3189286"/>
            </a:xfrm>
            <a:custGeom>
              <a:pathLst>
                <a:path w="2009" extrusionOk="0" h="727">
                  <a:moveTo>
                    <a:pt y="544" x="180"/>
                  </a:moveTo>
                  <a:lnTo>
                    <a:pt y="664" x="3"/>
                  </a:lnTo>
                  <a:lnTo>
                    <a:pt y="666" x="0"/>
                  </a:lnTo>
                  <a:lnTo>
                    <a:pt y="669" x="0"/>
                  </a:lnTo>
                  <a:lnTo>
                    <a:pt y="672" x="0"/>
                  </a:lnTo>
                  <a:lnTo>
                    <a:pt y="674" x="0"/>
                  </a:lnTo>
                  <a:lnTo>
                    <a:pt y="679" x="3"/>
                  </a:lnTo>
                  <a:lnTo>
                    <a:pt y="681" x="6"/>
                  </a:lnTo>
                  <a:lnTo>
                    <a:pt y="683" x="8"/>
                  </a:lnTo>
                  <a:lnTo>
                    <a:pt y="708" x="94"/>
                  </a:lnTo>
                  <a:lnTo>
                    <a:pt y="727" x="167"/>
                  </a:lnTo>
                  <a:lnTo>
                    <a:pt y="715" x="172"/>
                  </a:lnTo>
                  <a:lnTo>
                    <a:pt y="699" x="174"/>
                  </a:lnTo>
                  <a:lnTo>
                    <a:pt y="693" x="174"/>
                  </a:lnTo>
                  <a:lnTo>
                    <a:pt y="686" x="175"/>
                  </a:lnTo>
                  <a:lnTo>
                    <a:pt y="676" x="177"/>
                  </a:lnTo>
                  <a:lnTo>
                    <a:pt y="666" x="184"/>
                  </a:lnTo>
                  <a:lnTo>
                    <a:pt y="642" x="282"/>
                  </a:lnTo>
                  <a:lnTo>
                    <a:pt y="615" x="385"/>
                  </a:lnTo>
                  <a:lnTo>
                    <a:pt y="586" x="493"/>
                  </a:lnTo>
                  <a:lnTo>
                    <a:pt y="554" x="602"/>
                  </a:lnTo>
                  <a:lnTo>
                    <a:pt y="519" x="717"/>
                  </a:lnTo>
                  <a:lnTo>
                    <a:pt y="481" x="834"/>
                  </a:lnTo>
                  <a:lnTo>
                    <a:pt y="443" x="952"/>
                  </a:lnTo>
                  <a:lnTo>
                    <a:pt y="400" x="1072"/>
                  </a:lnTo>
                  <a:lnTo>
                    <a:pt y="356" x="1192"/>
                  </a:lnTo>
                  <a:lnTo>
                    <a:pt y="311" x="1313"/>
                  </a:lnTo>
                  <a:lnTo>
                    <a:pt y="263" x="1433"/>
                  </a:lnTo>
                  <a:lnTo>
                    <a:pt y="214" x="1553"/>
                  </a:lnTo>
                  <a:lnTo>
                    <a:pt y="164" x="1670"/>
                  </a:lnTo>
                  <a:lnTo>
                    <a:pt y="111" x="1786"/>
                  </a:lnTo>
                  <a:lnTo>
                    <a:pt y="57" x="1899"/>
                  </a:lnTo>
                  <a:lnTo>
                    <a:pt y="3" x="2009"/>
                  </a:lnTo>
                  <a:lnTo>
                    <a:pt y="0" x="1999"/>
                  </a:lnTo>
                  <a:lnTo>
                    <a:pt y="57" x="1872"/>
                  </a:lnTo>
                  <a:lnTo>
                    <a:pt y="110" x="1747"/>
                  </a:lnTo>
                  <a:lnTo>
                    <a:pt y="159" x="1624"/>
                  </a:lnTo>
                  <a:lnTo>
                    <a:pt y="204" x="1501"/>
                  </a:lnTo>
                  <a:lnTo>
                    <a:pt y="247" x="1379"/>
                  </a:lnTo>
                  <a:lnTo>
                    <a:pt y="285" x="1259"/>
                  </a:lnTo>
                  <a:lnTo>
                    <a:pt y="321" x="1141"/>
                  </a:lnTo>
                  <a:lnTo>
                    <a:pt y="355" x="1026"/>
                  </a:lnTo>
                  <a:lnTo>
                    <a:pt y="385" x="911"/>
                  </a:lnTo>
                  <a:lnTo>
                    <a:pt y="412" x="800"/>
                  </a:lnTo>
                  <a:lnTo>
                    <a:pt y="439" x="690"/>
                  </a:lnTo>
                  <a:lnTo>
                    <a:pt y="463" x="582"/>
                  </a:lnTo>
                  <a:lnTo>
                    <a:pt y="485" x="478"/>
                  </a:lnTo>
                  <a:lnTo>
                    <a:pt y="505" x="376"/>
                  </a:lnTo>
                  <a:lnTo>
                    <a:pt y="525" x="277"/>
                  </a:lnTo>
                  <a:lnTo>
                    <a:pt y="544" x="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84" name="Shape 5684"/>
            <p:cNvSpPr/>
            <p:nvPr/>
          </p:nvSpPr>
          <p:spPr>
            <a:xfrm>
              <a:off y="2876550" x="1203325"/>
              <a:ext cy="295275" cx="1373187"/>
            </a:xfrm>
            <a:custGeom>
              <a:pathLst>
                <a:path w="865" extrusionOk="0" h="186">
                  <a:moveTo>
                    <a:pt y="132" x="83"/>
                  </a:moveTo>
                  <a:lnTo>
                    <a:pt y="166" x="4"/>
                  </a:lnTo>
                  <a:lnTo>
                    <a:pt y="169" x="0"/>
                  </a:lnTo>
                  <a:lnTo>
                    <a:pt y="171" x="0"/>
                  </a:lnTo>
                  <a:lnTo>
                    <a:pt y="171" x="0"/>
                  </a:lnTo>
                  <a:lnTo>
                    <a:pt y="176" x="19"/>
                  </a:lnTo>
                  <a:lnTo>
                    <a:pt y="179" x="37"/>
                  </a:lnTo>
                  <a:lnTo>
                    <a:pt y="183" x="54"/>
                  </a:lnTo>
                  <a:lnTo>
                    <a:pt y="186" x="73"/>
                  </a:lnTo>
                  <a:lnTo>
                    <a:pt y="185" x="73"/>
                  </a:lnTo>
                  <a:lnTo>
                    <a:pt y="181" x="73"/>
                  </a:lnTo>
                  <a:lnTo>
                    <a:pt y="178" x="74"/>
                  </a:lnTo>
                  <a:lnTo>
                    <a:pt y="176" x="76"/>
                  </a:lnTo>
                  <a:lnTo>
                    <a:pt y="171" x="88"/>
                  </a:lnTo>
                  <a:lnTo>
                    <a:pt y="163" x="103"/>
                  </a:lnTo>
                  <a:lnTo>
                    <a:pt y="152" x="181"/>
                  </a:lnTo>
                  <a:lnTo>
                    <a:pt y="137" x="267"/>
                  </a:lnTo>
                  <a:lnTo>
                    <a:pt y="120" x="361"/>
                  </a:lnTo>
                  <a:lnTo>
                    <a:pt y="102" x="461"/>
                  </a:lnTo>
                  <a:lnTo>
                    <a:pt y="80" x="562"/>
                  </a:lnTo>
                  <a:lnTo>
                    <a:pt y="54" x="665"/>
                  </a:lnTo>
                  <a:lnTo>
                    <a:pt y="29" x="767"/>
                  </a:lnTo>
                  <a:lnTo>
                    <a:pt y="0" x="865"/>
                  </a:lnTo>
                  <a:lnTo>
                    <a:pt y="0" x="861"/>
                  </a:lnTo>
                  <a:lnTo>
                    <a:pt y="14" x="807"/>
                  </a:lnTo>
                  <a:lnTo>
                    <a:pt y="27" x="753"/>
                  </a:lnTo>
                  <a:lnTo>
                    <a:pt y="41" x="699"/>
                  </a:lnTo>
                  <a:lnTo>
                    <a:pt y="53" x="645"/>
                  </a:lnTo>
                  <a:lnTo>
                    <a:pt y="73" x="537"/>
                  </a:lnTo>
                  <a:lnTo>
                    <a:pt y="90" x="432"/>
                  </a:lnTo>
                  <a:lnTo>
                    <a:pt y="103" x="333"/>
                  </a:lnTo>
                  <a:lnTo>
                    <a:pt y="115" x="240"/>
                  </a:lnTo>
                  <a:lnTo>
                    <a:pt y="124" x="155"/>
                  </a:lnTo>
                  <a:lnTo>
                    <a:pt y="132" x="83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85" name="Shape 5685"/>
            <p:cNvSpPr/>
            <p:nvPr/>
          </p:nvSpPr>
          <p:spPr>
            <a:xfrm>
              <a:off y="3594100" x="2714625"/>
              <a:ext cy="860425" cx="2884486"/>
            </a:xfrm>
            <a:custGeom>
              <a:pathLst>
                <a:path w="1817" extrusionOk="0" h="542">
                  <a:moveTo>
                    <a:pt y="542" x="0"/>
                  </a:moveTo>
                  <a:lnTo>
                    <a:pt y="505" x="54"/>
                  </a:lnTo>
                  <a:lnTo>
                    <a:pt y="503" x="80"/>
                  </a:lnTo>
                  <a:lnTo>
                    <a:pt y="496" x="125"/>
                  </a:lnTo>
                  <a:lnTo>
                    <a:pt y="486" x="188"/>
                  </a:lnTo>
                  <a:lnTo>
                    <a:pt y="471" x="265"/>
                  </a:lnTo>
                  <a:lnTo>
                    <a:pt y="452" x="358"/>
                  </a:lnTo>
                  <a:lnTo>
                    <a:pt y="430" x="465"/>
                  </a:lnTo>
                  <a:lnTo>
                    <a:pt y="403" x="579"/>
                  </a:lnTo>
                  <a:lnTo>
                    <a:pt y="373" x="706"/>
                  </a:lnTo>
                  <a:lnTo>
                    <a:pt y="339" x="838"/>
                  </a:lnTo>
                  <a:lnTo>
                    <a:pt y="302" x="975"/>
                  </a:lnTo>
                  <a:lnTo>
                    <a:pt y="261" x="1116"/>
                  </a:lnTo>
                  <a:lnTo>
                    <a:pt y="216" x="1260"/>
                  </a:lnTo>
                  <a:lnTo>
                    <a:pt y="192" x="1333"/>
                  </a:lnTo>
                  <a:lnTo>
                    <a:pt y="167" x="1403"/>
                  </a:lnTo>
                  <a:lnTo>
                    <a:pt y="141" x="1474"/>
                  </a:lnTo>
                  <a:lnTo>
                    <a:pt y="114" x="1545"/>
                  </a:lnTo>
                  <a:lnTo>
                    <a:pt y="87" x="1614"/>
                  </a:lnTo>
                  <a:lnTo>
                    <a:pt y="59" x="1684"/>
                  </a:lnTo>
                  <a:lnTo>
                    <a:pt y="30" x="1751"/>
                  </a:lnTo>
                  <a:lnTo>
                    <a:pt y="0" x="1817"/>
                  </a:lnTo>
                  <a:lnTo>
                    <a:pt y="0" x="1817"/>
                  </a:lnTo>
                  <a:lnTo>
                    <a:pt y="55" x="1692"/>
                  </a:lnTo>
                  <a:lnTo>
                    <a:pt y="109" x="1567"/>
                  </a:lnTo>
                  <a:lnTo>
                    <a:pt y="158" x="1442"/>
                  </a:lnTo>
                  <a:lnTo>
                    <a:pt y="202" x="1321"/>
                  </a:lnTo>
                  <a:lnTo>
                    <a:pt y="245" x="1199"/>
                  </a:lnTo>
                  <a:lnTo>
                    <a:pt y="283" x="1079"/>
                  </a:lnTo>
                  <a:lnTo>
                    <a:pt y="319" x="961"/>
                  </a:lnTo>
                  <a:lnTo>
                    <a:pt y="353" x="845"/>
                  </a:lnTo>
                  <a:lnTo>
                    <a:pt y="383" x="731"/>
                  </a:lnTo>
                  <a:lnTo>
                    <a:pt y="410" x="620"/>
                  </a:lnTo>
                  <a:lnTo>
                    <a:pt y="437" x="510"/>
                  </a:lnTo>
                  <a:lnTo>
                    <a:pt y="461" x="402"/>
                  </a:lnTo>
                  <a:lnTo>
                    <a:pt y="483" x="298"/>
                  </a:lnTo>
                  <a:lnTo>
                    <a:pt y="503" x="196"/>
                  </a:lnTo>
                  <a:lnTo>
                    <a:pt y="523" x="97"/>
                  </a:lnTo>
                  <a:lnTo>
                    <a:pt y="54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86" name="Shape 5686"/>
            <p:cNvSpPr/>
            <p:nvPr/>
          </p:nvSpPr>
          <p:spPr>
            <a:xfrm>
              <a:off y="2876550" x="1335087"/>
              <a:ext cy="209550" cx="1235075"/>
            </a:xfrm>
            <a:custGeom>
              <a:pathLst>
                <a:path w="778" extrusionOk="0" h="132">
                  <a:moveTo>
                    <a:pt y="132" x="0"/>
                  </a:moveTo>
                  <a:lnTo>
                    <a:pt y="122" x="23"/>
                  </a:lnTo>
                  <a:lnTo>
                    <a:pt y="120" x="52"/>
                  </a:lnTo>
                  <a:lnTo>
                    <a:pt y="115" x="111"/>
                  </a:lnTo>
                  <a:lnTo>
                    <a:pt y="105" x="196"/>
                  </a:lnTo>
                  <a:lnTo>
                    <a:pt y="93" x="300"/>
                  </a:lnTo>
                  <a:lnTo>
                    <a:pt y="76" x="417"/>
                  </a:lnTo>
                  <a:lnTo>
                    <a:pt y="54" x="538"/>
                  </a:lnTo>
                  <a:lnTo>
                    <a:pt y="43" x="601"/>
                  </a:lnTo>
                  <a:lnTo>
                    <a:pt y="29" x="662"/>
                  </a:lnTo>
                  <a:lnTo>
                    <a:pt y="16" x="721"/>
                  </a:lnTo>
                  <a:lnTo>
                    <a:pt y="0" x="778"/>
                  </a:lnTo>
                  <a:lnTo>
                    <a:pt y="0" x="778"/>
                  </a:lnTo>
                  <a:lnTo>
                    <a:pt y="14" x="724"/>
                  </a:lnTo>
                  <a:lnTo>
                    <a:pt y="29" x="670"/>
                  </a:lnTo>
                  <a:lnTo>
                    <a:pt y="41" x="616"/>
                  </a:lnTo>
                  <a:lnTo>
                    <a:pt y="53" x="560"/>
                  </a:lnTo>
                  <a:lnTo>
                    <a:pt y="73" x="454"/>
                  </a:lnTo>
                  <a:lnTo>
                    <a:pt y="90" x="349"/>
                  </a:lnTo>
                  <a:lnTo>
                    <a:pt y="103" x="250"/>
                  </a:lnTo>
                  <a:lnTo>
                    <a:pt y="115" x="157"/>
                  </a:lnTo>
                  <a:lnTo>
                    <a:pt y="124" x="72"/>
                  </a:lnTo>
                  <a:lnTo>
                    <a:pt y="13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87" name="Shape 5687"/>
            <p:cNvSpPr/>
            <p:nvPr/>
          </p:nvSpPr>
          <p:spPr>
            <a:xfrm>
              <a:off y="3568700" x="3263900"/>
              <a:ext cy="896937" cx="2339975"/>
            </a:xfrm>
            <a:custGeom>
              <a:pathLst>
                <a:path w="1474" extrusionOk="0" h="565">
                  <a:moveTo>
                    <a:pt y="240" x="274"/>
                  </a:moveTo>
                  <a:lnTo>
                    <a:pt y="262" x="269"/>
                  </a:lnTo>
                  <a:lnTo>
                    <a:pt y="284" x="261"/>
                  </a:lnTo>
                  <a:lnTo>
                    <a:pt y="308" x="249"/>
                  </a:lnTo>
                  <a:lnTo>
                    <a:pt y="332" x="233"/>
                  </a:lnTo>
                  <a:lnTo>
                    <a:pt y="355" x="218"/>
                  </a:lnTo>
                  <a:lnTo>
                    <a:pt y="379" x="200"/>
                  </a:lnTo>
                  <a:lnTo>
                    <a:pt y="401" x="181"/>
                  </a:lnTo>
                  <a:lnTo>
                    <a:pt y="424" x="159"/>
                  </a:lnTo>
                  <a:lnTo>
                    <a:pt y="467" x="117"/>
                  </a:lnTo>
                  <a:lnTo>
                    <a:pt y="506" x="75"/>
                  </a:lnTo>
                  <a:lnTo>
                    <a:pt y="539" x="34"/>
                  </a:lnTo>
                  <a:lnTo>
                    <a:pt y="565" x="0"/>
                  </a:lnTo>
                  <a:lnTo>
                    <a:pt y="539" x="83"/>
                  </a:lnTo>
                  <a:lnTo>
                    <a:pt y="512" x="171"/>
                  </a:lnTo>
                  <a:lnTo>
                    <a:pt y="484" x="262"/>
                  </a:lnTo>
                  <a:lnTo>
                    <a:pt y="452" x="355"/>
                  </a:lnTo>
                  <a:lnTo>
                    <a:pt y="419" x="450"/>
                  </a:lnTo>
                  <a:lnTo>
                    <a:pt y="384" x="546"/>
                  </a:lnTo>
                  <a:lnTo>
                    <a:pt y="348" x="644"/>
                  </a:lnTo>
                  <a:lnTo>
                    <a:pt y="313" x="742"/>
                  </a:lnTo>
                  <a:lnTo>
                    <a:pt y="276" x="840"/>
                  </a:lnTo>
                  <a:lnTo>
                    <a:pt y="237" x="938"/>
                  </a:lnTo>
                  <a:lnTo>
                    <a:pt y="198" x="1032"/>
                  </a:lnTo>
                  <a:lnTo>
                    <a:pt y="159" x="1127"/>
                  </a:lnTo>
                  <a:lnTo>
                    <a:pt y="120" x="1219"/>
                  </a:lnTo>
                  <a:lnTo>
                    <a:pt y="81" x="1307"/>
                  </a:lnTo>
                  <a:lnTo>
                    <a:pt y="43" x="1393"/>
                  </a:lnTo>
                  <a:lnTo>
                    <a:pt y="4" x="1474"/>
                  </a:lnTo>
                  <a:lnTo>
                    <a:pt y="0" x="1454"/>
                  </a:lnTo>
                  <a:lnTo>
                    <a:pt y="27" x="1378"/>
                  </a:lnTo>
                  <a:lnTo>
                    <a:pt y="53" x="1301"/>
                  </a:lnTo>
                  <a:lnTo>
                    <a:pt y="78" x="1223"/>
                  </a:lnTo>
                  <a:lnTo>
                    <a:pt y="102" x="1144"/>
                  </a:lnTo>
                  <a:lnTo>
                    <a:pt y="124" x="1064"/>
                  </a:lnTo>
                  <a:lnTo>
                    <a:pt y="144" x="983"/>
                  </a:lnTo>
                  <a:lnTo>
                    <a:pt y="163" x="904"/>
                  </a:lnTo>
                  <a:lnTo>
                    <a:pt y="179" x="826"/>
                  </a:lnTo>
                  <a:lnTo>
                    <a:pt y="195" x="748"/>
                  </a:lnTo>
                  <a:lnTo>
                    <a:pt y="208" x="672"/>
                  </a:lnTo>
                  <a:lnTo>
                    <a:pt y="218" x="598"/>
                  </a:lnTo>
                  <a:lnTo>
                    <a:pt y="228" x="527"/>
                  </a:lnTo>
                  <a:lnTo>
                    <a:pt y="234" x="458"/>
                  </a:lnTo>
                  <a:lnTo>
                    <a:pt y="239" x="394"/>
                  </a:lnTo>
                  <a:lnTo>
                    <a:pt y="240" x="331"/>
                  </a:lnTo>
                  <a:lnTo>
                    <a:pt y="240" x="274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88" name="Shape 5688"/>
            <p:cNvSpPr/>
            <p:nvPr/>
          </p:nvSpPr>
          <p:spPr>
            <a:xfrm>
              <a:off y="2868611" x="1631950"/>
              <a:ext cy="214311" cx="944561"/>
            </a:xfrm>
            <a:custGeom>
              <a:pathLst>
                <a:path w="595" extrusionOk="0" h="135">
                  <a:moveTo>
                    <a:pt y="49" x="156"/>
                  </a:moveTo>
                  <a:lnTo>
                    <a:pt y="63" x="140"/>
                  </a:lnTo>
                  <a:lnTo>
                    <a:pt y="76" x="122"/>
                  </a:lnTo>
                  <a:lnTo>
                    <a:pt y="88" x="102"/>
                  </a:lnTo>
                  <a:lnTo>
                    <a:pt y="100" x="80"/>
                  </a:lnTo>
                  <a:lnTo>
                    <a:pt y="120" x="36"/>
                  </a:lnTo>
                  <a:lnTo>
                    <a:pt y="135" x="0"/>
                  </a:lnTo>
                  <a:lnTo>
                    <a:pt y="124" x="66"/>
                  </a:lnTo>
                  <a:lnTo>
                    <a:pt y="110" x="139"/>
                  </a:lnTo>
                  <a:lnTo>
                    <a:pt y="95" x="215"/>
                  </a:lnTo>
                  <a:lnTo>
                    <a:pt y="78" x="292"/>
                  </a:lnTo>
                  <a:lnTo>
                    <a:pt y="59" x="372"/>
                  </a:lnTo>
                  <a:lnTo>
                    <a:pt y="41" x="449"/>
                  </a:lnTo>
                  <a:lnTo>
                    <a:pt y="22" x="524"/>
                  </a:lnTo>
                  <a:lnTo>
                    <a:pt y="2" x="595"/>
                  </a:lnTo>
                  <a:lnTo>
                    <a:pt y="0" x="590"/>
                  </a:lnTo>
                  <a:lnTo>
                    <a:pt y="14" x="529"/>
                  </a:lnTo>
                  <a:lnTo>
                    <a:pt y="24" x="466"/>
                  </a:lnTo>
                  <a:lnTo>
                    <a:pt y="34" x="405"/>
                  </a:lnTo>
                  <a:lnTo>
                    <a:pt y="43" x="346"/>
                  </a:lnTo>
                  <a:lnTo>
                    <a:pt y="48" x="289"/>
                  </a:lnTo>
                  <a:lnTo>
                    <a:pt y="51" x="238"/>
                  </a:lnTo>
                  <a:lnTo>
                    <a:pt y="53" x="193"/>
                  </a:lnTo>
                  <a:lnTo>
                    <a:pt y="49" x="156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89" name="Shape 5689"/>
            <p:cNvSpPr/>
            <p:nvPr/>
          </p:nvSpPr>
          <p:spPr>
            <a:xfrm>
              <a:off y="3575050" x="3302000"/>
              <a:ext cy="930275" cx="2335211"/>
            </a:xfrm>
            <a:custGeom>
              <a:pathLst>
                <a:path w="1471" extrusionOk="0" h="586">
                  <a:moveTo>
                    <a:pt y="262" x="275"/>
                  </a:moveTo>
                  <a:lnTo>
                    <a:pt y="284" x="269"/>
                  </a:lnTo>
                  <a:lnTo>
                    <a:pt y="306" x="260"/>
                  </a:lnTo>
                  <a:lnTo>
                    <a:pt y="329" x="248"/>
                  </a:lnTo>
                  <a:lnTo>
                    <a:pt y="353" x="235"/>
                  </a:lnTo>
                  <a:lnTo>
                    <a:pt y="377" x="218"/>
                  </a:lnTo>
                  <a:lnTo>
                    <a:pt y="400" x="199"/>
                  </a:lnTo>
                  <a:lnTo>
                    <a:pt y="422" x="181"/>
                  </a:lnTo>
                  <a:lnTo>
                    <a:pt y="446" x="161"/>
                  </a:lnTo>
                  <a:lnTo>
                    <a:pt y="488" x="117"/>
                  </a:lnTo>
                  <a:lnTo>
                    <a:pt y="527" x="74"/>
                  </a:lnTo>
                  <a:lnTo>
                    <a:pt y="561" x="34"/>
                  </a:lnTo>
                  <a:lnTo>
                    <a:pt y="586" x="0"/>
                  </a:lnTo>
                  <a:lnTo>
                    <a:pt y="561" x="85"/>
                  </a:lnTo>
                  <a:lnTo>
                    <a:pt y="534" x="171"/>
                  </a:lnTo>
                  <a:lnTo>
                    <a:pt y="503" x="262"/>
                  </a:lnTo>
                  <a:lnTo>
                    <a:pt y="470" x="355"/>
                  </a:lnTo>
                  <a:lnTo>
                    <a:pt y="436" x="449"/>
                  </a:lnTo>
                  <a:lnTo>
                    <a:pt y="400" x="545"/>
                  </a:lnTo>
                  <a:lnTo>
                    <a:pt y="361" x="642"/>
                  </a:lnTo>
                  <a:lnTo>
                    <a:pt y="324" x="740"/>
                  </a:lnTo>
                  <a:lnTo>
                    <a:pt y="284" x="836"/>
                  </a:lnTo>
                  <a:lnTo>
                    <a:pt y="245" x="934"/>
                  </a:lnTo>
                  <a:lnTo>
                    <a:pt y="204" x="1028"/>
                  </a:lnTo>
                  <a:lnTo>
                    <a:pt y="164" x="1123"/>
                  </a:lnTo>
                  <a:lnTo>
                    <a:pt y="123" x="1214"/>
                  </a:lnTo>
                  <a:lnTo>
                    <a:pt y="83" x="1304"/>
                  </a:lnTo>
                  <a:lnTo>
                    <a:pt y="44" x="1388"/>
                  </a:lnTo>
                  <a:lnTo>
                    <a:pt y="5" x="1471"/>
                  </a:lnTo>
                  <a:lnTo>
                    <a:pt y="0" x="1449"/>
                  </a:lnTo>
                  <a:lnTo>
                    <a:pt y="27" x="1373"/>
                  </a:lnTo>
                  <a:lnTo>
                    <a:pt y="54" x="1297"/>
                  </a:lnTo>
                  <a:lnTo>
                    <a:pt y="81" x="1217"/>
                  </a:lnTo>
                  <a:lnTo>
                    <a:pt y="104" x="1140"/>
                  </a:lnTo>
                  <a:lnTo>
                    <a:pt y="128" x="1059"/>
                  </a:lnTo>
                  <a:lnTo>
                    <a:pt y="150" x="979"/>
                  </a:lnTo>
                  <a:lnTo>
                    <a:pt y="172" x="902"/>
                  </a:lnTo>
                  <a:lnTo>
                    <a:pt y="191" x="822"/>
                  </a:lnTo>
                  <a:lnTo>
                    <a:pt y="208" x="746"/>
                  </a:lnTo>
                  <a:lnTo>
                    <a:pt y="223" x="670"/>
                  </a:lnTo>
                  <a:lnTo>
                    <a:pt y="235" x="598"/>
                  </a:lnTo>
                  <a:lnTo>
                    <a:pt y="246" x="527"/>
                  </a:lnTo>
                  <a:lnTo>
                    <a:pt y="253" x="458"/>
                  </a:lnTo>
                  <a:lnTo>
                    <a:pt y="260" x="394"/>
                  </a:lnTo>
                  <a:lnTo>
                    <a:pt y="262" x="333"/>
                  </a:lnTo>
                  <a:lnTo>
                    <a:pt y="262" x="27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90" name="Shape 5690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5" x="32"/>
                  </a:lnTo>
                  <a:lnTo>
                    <a:pt y="12" x="67"/>
                  </a:lnTo>
                  <a:lnTo>
                    <a:pt y="18" x="106"/>
                  </a:lnTo>
                  <a:lnTo>
                    <a:pt y="27" x="153"/>
                  </a:lnTo>
                  <a:lnTo>
                    <a:pt y="35" x="206"/>
                  </a:lnTo>
                  <a:lnTo>
                    <a:pt y="44" x="268"/>
                  </a:lnTo>
                  <a:lnTo>
                    <a:pt y="54" x="339"/>
                  </a:lnTo>
                  <a:lnTo>
                    <a:pt y="62" x="420"/>
                  </a:lnTo>
                  <a:lnTo>
                    <a:pt y="64" x="439"/>
                  </a:lnTo>
                  <a:lnTo>
                    <a:pt y="64" x="459"/>
                  </a:lnTo>
                  <a:lnTo>
                    <a:pt y="64" x="476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91" name="Shape 5691"/>
            <p:cNvSpPr/>
            <p:nvPr/>
          </p:nvSpPr>
          <p:spPr>
            <a:xfrm>
              <a:off y="2871786" x="1646236"/>
              <a:ext cy="228600" cx="938211"/>
            </a:xfrm>
            <a:custGeom>
              <a:pathLst>
                <a:path w="591" extrusionOk="0" h="144">
                  <a:moveTo>
                    <a:pt y="54" x="153"/>
                  </a:moveTo>
                  <a:lnTo>
                    <a:pt y="68" x="138"/>
                  </a:lnTo>
                  <a:lnTo>
                    <a:pt y="79" x="120"/>
                  </a:lnTo>
                  <a:lnTo>
                    <a:pt y="93" x="99"/>
                  </a:lnTo>
                  <a:lnTo>
                    <a:pt y="106" x="79"/>
                  </a:lnTo>
                  <a:lnTo>
                    <a:pt y="128" x="35"/>
                  </a:lnTo>
                  <a:lnTo>
                    <a:pt y="144" x="0"/>
                  </a:lnTo>
                  <a:lnTo>
                    <a:pt y="132" x="66"/>
                  </a:lnTo>
                  <a:lnTo>
                    <a:pt y="117" x="136"/>
                  </a:lnTo>
                  <a:lnTo>
                    <a:pt y="100" x="212"/>
                  </a:lnTo>
                  <a:lnTo>
                    <a:pt y="81" x="290"/>
                  </a:lnTo>
                  <a:lnTo>
                    <a:pt y="62" x="368"/>
                  </a:lnTo>
                  <a:lnTo>
                    <a:pt y="42" x="445"/>
                  </a:lnTo>
                  <a:lnTo>
                    <a:pt y="22" x="520"/>
                  </a:lnTo>
                  <a:lnTo>
                    <a:pt y="2" x="591"/>
                  </a:lnTo>
                  <a:lnTo>
                    <a:pt y="0" x="586"/>
                  </a:lnTo>
                  <a:lnTo>
                    <a:pt y="13" x="525"/>
                  </a:lnTo>
                  <a:lnTo>
                    <a:pt y="25" x="462"/>
                  </a:lnTo>
                  <a:lnTo>
                    <a:pt y="35" x="402"/>
                  </a:lnTo>
                  <a:lnTo>
                    <a:pt y="44" x="342"/>
                  </a:lnTo>
                  <a:lnTo>
                    <a:pt y="51" x="287"/>
                  </a:lnTo>
                  <a:lnTo>
                    <a:pt y="54" x="236"/>
                  </a:lnTo>
                  <a:lnTo>
                    <a:pt y="56" x="190"/>
                  </a:lnTo>
                  <a:lnTo>
                    <a:pt y="54" x="15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92" name="Shape 5692"/>
            <p:cNvSpPr/>
            <p:nvPr/>
          </p:nvSpPr>
          <p:spPr>
            <a:xfrm>
              <a:off y="3579812" x="3328987"/>
              <a:ext cy="949325" cx="2327275"/>
            </a:xfrm>
            <a:custGeom>
              <a:pathLst>
                <a:path w="1466" extrusionOk="0" h="598">
                  <a:moveTo>
                    <a:pt y="272" x="275"/>
                  </a:moveTo>
                  <a:lnTo>
                    <a:pt y="294" x="270"/>
                  </a:lnTo>
                  <a:lnTo>
                    <a:pt y="318" x="260"/>
                  </a:lnTo>
                  <a:lnTo>
                    <a:pt y="340" x="248"/>
                  </a:lnTo>
                  <a:lnTo>
                    <a:pt y="363" x="235"/>
                  </a:lnTo>
                  <a:lnTo>
                    <a:pt y="387" x="218"/>
                  </a:lnTo>
                  <a:lnTo>
                    <a:pt y="411" x="201"/>
                  </a:lnTo>
                  <a:lnTo>
                    <a:pt y="434" x="181"/>
                  </a:lnTo>
                  <a:lnTo>
                    <a:pt y="456" x="160"/>
                  </a:lnTo>
                  <a:lnTo>
                    <a:pt y="500" x="118"/>
                  </a:lnTo>
                  <a:lnTo>
                    <a:pt y="539" x="74"/>
                  </a:lnTo>
                  <a:lnTo>
                    <a:pt y="571" x="35"/>
                  </a:lnTo>
                  <a:lnTo>
                    <a:pt y="598" x="0"/>
                  </a:lnTo>
                  <a:lnTo>
                    <a:pt y="573" x="84"/>
                  </a:lnTo>
                  <a:lnTo>
                    <a:pt y="544" x="171"/>
                  </a:lnTo>
                  <a:lnTo>
                    <a:pt y="512" x="262"/>
                  </a:lnTo>
                  <a:lnTo>
                    <a:pt y="480" x="355"/>
                  </a:lnTo>
                  <a:lnTo>
                    <a:pt y="445" x="447"/>
                  </a:lnTo>
                  <a:lnTo>
                    <a:pt y="407" x="544"/>
                  </a:lnTo>
                  <a:lnTo>
                    <a:pt y="368" x="640"/>
                  </a:lnTo>
                  <a:lnTo>
                    <a:pt y="330" x="738"/>
                  </a:lnTo>
                  <a:lnTo>
                    <a:pt y="289" x="834"/>
                  </a:lnTo>
                  <a:lnTo>
                    <a:pt y="247" x="930"/>
                  </a:lnTo>
                  <a:lnTo>
                    <a:pt y="206" x="1025"/>
                  </a:lnTo>
                  <a:lnTo>
                    <a:pt y="164" x="1119"/>
                  </a:lnTo>
                  <a:lnTo>
                    <a:pt y="123" x="1211"/>
                  </a:lnTo>
                  <a:lnTo>
                    <a:pt y="83" x="1298"/>
                  </a:lnTo>
                  <a:lnTo>
                    <a:pt y="42" x="1384"/>
                  </a:lnTo>
                  <a:lnTo>
                    <a:pt y="3" x="1466"/>
                  </a:lnTo>
                  <a:lnTo>
                    <a:pt y="0" x="1444"/>
                  </a:lnTo>
                  <a:lnTo>
                    <a:pt y="27" x="1369"/>
                  </a:lnTo>
                  <a:lnTo>
                    <a:pt y="54" x="1292"/>
                  </a:lnTo>
                  <a:lnTo>
                    <a:pt y="81" x="1214"/>
                  </a:lnTo>
                  <a:lnTo>
                    <a:pt y="107" x="1135"/>
                  </a:lnTo>
                  <a:lnTo>
                    <a:pt y="130" x="1057"/>
                  </a:lnTo>
                  <a:lnTo>
                    <a:pt y="154" x="978"/>
                  </a:lnTo>
                  <a:lnTo>
                    <a:pt y="176" x="898"/>
                  </a:lnTo>
                  <a:lnTo>
                    <a:pt y="196" x="821"/>
                  </a:lnTo>
                  <a:lnTo>
                    <a:pt y="215" x="745"/>
                  </a:lnTo>
                  <a:lnTo>
                    <a:pt y="230" x="670"/>
                  </a:lnTo>
                  <a:lnTo>
                    <a:pt y="243" x="596"/>
                  </a:lnTo>
                  <a:lnTo>
                    <a:pt y="255" x="527"/>
                  </a:lnTo>
                  <a:lnTo>
                    <a:pt y="264" x="458"/>
                  </a:lnTo>
                  <a:lnTo>
                    <a:pt y="270" x="393"/>
                  </a:lnTo>
                  <a:lnTo>
                    <a:pt y="272" x="333"/>
                  </a:lnTo>
                  <a:lnTo>
                    <a:pt y="272" x="27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93" name="Shape 5693"/>
            <p:cNvSpPr/>
            <p:nvPr/>
          </p:nvSpPr>
          <p:spPr>
            <a:xfrm>
              <a:off y="2871786" x="1635125"/>
              <a:ext cy="244475" cx="954086"/>
            </a:xfrm>
            <a:custGeom>
              <a:pathLst>
                <a:path w="601" extrusionOk="0" h="154">
                  <a:moveTo>
                    <a:pt y="61" x="165"/>
                  </a:moveTo>
                  <a:lnTo>
                    <a:pt y="74" x="150"/>
                  </a:lnTo>
                  <a:lnTo>
                    <a:pt y="88" x="130"/>
                  </a:lnTo>
                  <a:lnTo>
                    <a:pt y="101" x="108"/>
                  </a:lnTo>
                  <a:lnTo>
                    <a:pt y="113" x="84"/>
                  </a:lnTo>
                  <a:lnTo>
                    <a:pt y="137" x="39"/>
                  </a:lnTo>
                  <a:lnTo>
                    <a:pt y="154" x="0"/>
                  </a:lnTo>
                  <a:lnTo>
                    <a:pt y="140" x="67"/>
                  </a:lnTo>
                  <a:lnTo>
                    <a:pt y="125" x="140"/>
                  </a:lnTo>
                  <a:lnTo>
                    <a:pt y="106" x="216"/>
                  </a:lnTo>
                  <a:lnTo>
                    <a:pt y="86" x="295"/>
                  </a:lnTo>
                  <a:lnTo>
                    <a:pt y="66" x="375"/>
                  </a:lnTo>
                  <a:lnTo>
                    <a:pt y="44" x="454"/>
                  </a:lnTo>
                  <a:lnTo>
                    <a:pt y="22" x="530"/>
                  </a:lnTo>
                  <a:lnTo>
                    <a:pt y="2" x="601"/>
                  </a:lnTo>
                  <a:lnTo>
                    <a:pt y="0" x="596"/>
                  </a:lnTo>
                  <a:lnTo>
                    <a:pt y="13" x="535"/>
                  </a:lnTo>
                  <a:lnTo>
                    <a:pt y="27" x="473"/>
                  </a:lnTo>
                  <a:lnTo>
                    <a:pt y="39" x="412"/>
                  </a:lnTo>
                  <a:lnTo>
                    <a:pt y="47" x="353"/>
                  </a:lnTo>
                  <a:lnTo>
                    <a:pt y="56" x="299"/>
                  </a:lnTo>
                  <a:lnTo>
                    <a:pt y="61" x="246"/>
                  </a:lnTo>
                  <a:lnTo>
                    <a:pt y="62" x="203"/>
                  </a:lnTo>
                  <a:lnTo>
                    <a:pt y="61" x="16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94" name="Shape 5694"/>
            <p:cNvSpPr/>
            <p:nvPr/>
          </p:nvSpPr>
          <p:spPr>
            <a:xfrm>
              <a:off y="3625850" x="2706686"/>
              <a:ext cy="1128712" cx="1517650"/>
            </a:xfrm>
            <a:custGeom>
              <a:pathLst>
                <a:path w="956" extrusionOk="0" h="711">
                  <a:moveTo>
                    <a:pt y="711" x="9"/>
                  </a:moveTo>
                  <a:lnTo>
                    <a:pt y="701" x="5"/>
                  </a:lnTo>
                  <a:lnTo>
                    <a:pt y="689" x="2"/>
                  </a:lnTo>
                  <a:lnTo>
                    <a:pt y="679" x="0"/>
                  </a:lnTo>
                  <a:lnTo>
                    <a:pt y="669" x="0"/>
                  </a:lnTo>
                  <a:lnTo>
                    <a:pt y="657" x="2"/>
                  </a:lnTo>
                  <a:lnTo>
                    <a:pt y="647" x="7"/>
                  </a:lnTo>
                  <a:lnTo>
                    <a:pt y="637" x="14"/>
                  </a:lnTo>
                  <a:lnTo>
                    <a:pt y="628" x="24"/>
                  </a:lnTo>
                  <a:lnTo>
                    <a:pt y="12" x="956"/>
                  </a:lnTo>
                  <a:lnTo>
                    <a:pt y="0" x="782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95" name="Shape 5695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96" name="Shape 5696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97" name="Shape 5697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98" name="Shape 5698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99" name="Shape 5699"/>
            <p:cNvSpPr/>
            <p:nvPr/>
          </p:nvSpPr>
          <p:spPr>
            <a:xfrm>
              <a:off y="2786061" x="1319212"/>
              <a:ext cy="388937" cx="896937"/>
            </a:xfrm>
            <a:custGeom>
              <a:pathLst>
                <a:path w="565" extrusionOk="0" h="245">
                  <a:moveTo>
                    <a:pt y="0" x="565"/>
                  </a:moveTo>
                  <a:lnTo>
                    <a:pt y="231" x="6"/>
                  </a:lnTo>
                  <a:lnTo>
                    <a:pt y="235" x="3"/>
                  </a:lnTo>
                  <a:lnTo>
                    <a:pt y="238" x="1"/>
                  </a:lnTo>
                  <a:lnTo>
                    <a:pt y="242" x="0"/>
                  </a:lnTo>
                  <a:lnTo>
                    <a:pt y="245" x="1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700" name="Shape 5700"/>
            <p:cNvSpPr/>
            <p:nvPr/>
          </p:nvSpPr>
          <p:spPr>
            <a:xfrm>
              <a:off y="2174875" x="1908175"/>
              <a:ext cy="385761" cx="228600"/>
            </a:xfrm>
            <a:custGeom>
              <a:pathLst>
                <a:path w="144" extrusionOk="0" h="243">
                  <a:moveTo>
                    <a:pt y="0" x="0"/>
                  </a:moveTo>
                  <a:lnTo>
                    <a:pt y="211" x="4"/>
                  </a:lnTo>
                  <a:lnTo>
                    <a:pt y="243" x="140"/>
                  </a:lnTo>
                  <a:lnTo>
                    <a:pt y="180" x="144"/>
                  </a:lnTo>
                  <a:lnTo>
                    <a:pt y="103" x="127"/>
                  </a:lnTo>
                  <a:lnTo>
                    <a:pt y="37" x="101"/>
                  </a:lnTo>
                  <a:lnTo>
                    <a:pt y="28" x="95"/>
                  </a:lnTo>
                  <a:lnTo>
                    <a:pt y="20" x="73"/>
                  </a:lnTo>
                  <a:lnTo>
                    <a:pt y="11" x="49"/>
                  </a:lnTo>
                  <a:lnTo>
                    <a:pt y="5" x="2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701" name="Shape 5701"/>
            <p:cNvSpPr/>
            <p:nvPr/>
          </p:nvSpPr>
          <p:spPr>
            <a:xfrm>
              <a:off y="2136775" x="2000250"/>
              <a:ext cy="1512886" cx="5308600"/>
            </a:xfrm>
            <a:custGeom>
              <a:pathLst>
                <a:path w="3344" extrusionOk="0" h="953">
                  <a:moveTo>
                    <a:pt y="953" x="3344"/>
                  </a:moveTo>
                  <a:lnTo>
                    <a:pt y="946" x="3343"/>
                  </a:lnTo>
                  <a:lnTo>
                    <a:pt y="943" x="3304"/>
                  </a:lnTo>
                  <a:lnTo>
                    <a:pt y="945" x="3272"/>
                  </a:lnTo>
                  <a:lnTo>
                    <a:pt y="941" x="3228"/>
                  </a:lnTo>
                  <a:lnTo>
                    <a:pt y="936" x="3175"/>
                  </a:lnTo>
                  <a:lnTo>
                    <a:pt y="929" x="3115"/>
                  </a:lnTo>
                  <a:lnTo>
                    <a:pt y="923" x="3050"/>
                  </a:lnTo>
                  <a:lnTo>
                    <a:pt y="912" x="2985"/>
                  </a:lnTo>
                  <a:lnTo>
                    <a:pt y="904" x="2919"/>
                  </a:lnTo>
                  <a:lnTo>
                    <a:pt y="896" x="2856"/>
                  </a:lnTo>
                  <a:lnTo>
                    <a:pt y="863" x="2698"/>
                  </a:lnTo>
                  <a:lnTo>
                    <a:pt y="833" x="2542"/>
                  </a:lnTo>
                  <a:lnTo>
                    <a:pt y="801" x="2389"/>
                  </a:lnTo>
                  <a:lnTo>
                    <a:pt y="769" x="2237"/>
                  </a:lnTo>
                  <a:lnTo>
                    <a:pt y="737" x="2086"/>
                  </a:lnTo>
                  <a:lnTo>
                    <a:pt y="703" x="1938"/>
                  </a:lnTo>
                  <a:lnTo>
                    <a:pt y="671" x="1791"/>
                  </a:lnTo>
                  <a:lnTo>
                    <a:pt y="639" x="1644"/>
                  </a:lnTo>
                  <a:lnTo>
                    <a:pt y="605" x="1499"/>
                  </a:lnTo>
                  <a:lnTo>
                    <a:pt y="573" x="1354"/>
                  </a:lnTo>
                  <a:lnTo>
                    <a:pt y="539" x="1210"/>
                  </a:lnTo>
                  <a:lnTo>
                    <a:pt y="505" x="1067"/>
                  </a:lnTo>
                  <a:lnTo>
                    <a:pt y="471" x="923"/>
                  </a:lnTo>
                  <a:lnTo>
                    <a:pt y="439" x="778"/>
                  </a:lnTo>
                  <a:lnTo>
                    <a:pt y="406" x="634"/>
                  </a:lnTo>
                  <a:lnTo>
                    <a:pt y="372" x="489"/>
                  </a:lnTo>
                  <a:lnTo>
                    <a:pt y="367" x="467"/>
                  </a:lnTo>
                  <a:lnTo>
                    <a:pt y="360" x="447"/>
                  </a:lnTo>
                  <a:lnTo>
                    <a:pt y="353" x="427"/>
                  </a:lnTo>
                  <a:lnTo>
                    <a:pt y="346" x="408"/>
                  </a:lnTo>
                  <a:lnTo>
                    <a:pt y="336" x="391"/>
                  </a:lnTo>
                  <a:lnTo>
                    <a:pt y="328" x="374"/>
                  </a:lnTo>
                  <a:lnTo>
                    <a:pt y="318" x="359"/>
                  </a:lnTo>
                  <a:lnTo>
                    <a:pt y="306" x="344"/>
                  </a:lnTo>
                  <a:lnTo>
                    <a:pt y="282" x="315"/>
                  </a:lnTo>
                  <a:lnTo>
                    <a:pt y="257" x="290"/>
                  </a:lnTo>
                  <a:lnTo>
                    <a:pt y="230" x="265"/>
                  </a:lnTo>
                  <a:lnTo>
                    <a:pt y="201" x="241"/>
                  </a:lnTo>
                  <a:lnTo>
                    <a:pt y="172" x="217"/>
                  </a:lnTo>
                  <a:lnTo>
                    <a:pt y="144" x="194"/>
                  </a:lnTo>
                  <a:lnTo>
                    <a:pt y="115" x="168"/>
                  </a:lnTo>
                  <a:lnTo>
                    <a:pt y="88" x="141"/>
                  </a:lnTo>
                  <a:lnTo>
                    <a:pt y="76" x="126"/>
                  </a:lnTo>
                  <a:lnTo>
                    <a:pt y="62" x="111"/>
                  </a:lnTo>
                  <a:lnTo>
                    <a:pt y="51" x="96"/>
                  </a:lnTo>
                  <a:lnTo>
                    <a:pt y="39" x="79"/>
                  </a:lnTo>
                  <a:lnTo>
                    <a:pt y="29" x="60"/>
                  </a:lnTo>
                  <a:lnTo>
                    <a:pt y="19" x="42"/>
                  </a:lnTo>
                  <a:lnTo>
                    <a:pt y="8" x="22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59"/>
                  </a:lnTo>
                  <a:lnTo>
                    <a:pt y="142" x="65"/>
                  </a:lnTo>
                  <a:lnTo>
                    <a:pt y="164" x="70"/>
                  </a:lnTo>
                  <a:lnTo>
                    <a:pt y="184" x="74"/>
                  </a:lnTo>
                  <a:lnTo>
                    <a:pt y="203" x="77"/>
                  </a:lnTo>
                  <a:lnTo>
                    <a:pt y="221" x="77"/>
                  </a:lnTo>
                  <a:lnTo>
                    <a:pt y="240" x="79"/>
                  </a:lnTo>
                  <a:lnTo>
                    <a:pt y="257" x="77"/>
                  </a:lnTo>
                  <a:lnTo>
                    <a:pt y="289" x="74"/>
                  </a:lnTo>
                  <a:lnTo>
                    <a:pt y="316" x="69"/>
                  </a:lnTo>
                  <a:lnTo>
                    <a:pt y="355" x="243"/>
                  </a:lnTo>
                  <a:lnTo>
                    <a:pt y="392" x="420"/>
                  </a:lnTo>
                  <a:lnTo>
                    <a:pt y="431" x="597"/>
                  </a:lnTo>
                  <a:lnTo>
                    <a:pt y="470" x="775"/>
                  </a:lnTo>
                  <a:lnTo>
                    <a:pt y="509" x="954"/>
                  </a:lnTo>
                  <a:lnTo>
                    <a:pt y="546" x="1132"/>
                  </a:lnTo>
                  <a:lnTo>
                    <a:pt y="585" x="1311"/>
                  </a:lnTo>
                  <a:lnTo>
                    <a:pt y="622" x="1489"/>
                  </a:lnTo>
                  <a:lnTo>
                    <a:pt y="659" x="1664"/>
                  </a:lnTo>
                  <a:lnTo>
                    <a:pt y="696" x="1840"/>
                  </a:lnTo>
                  <a:lnTo>
                    <a:pt y="732" x="2012"/>
                  </a:lnTo>
                  <a:lnTo>
                    <a:pt y="765" x="2183"/>
                  </a:lnTo>
                  <a:lnTo>
                    <a:pt y="799" x="2350"/>
                  </a:lnTo>
                  <a:lnTo>
                    <a:pt y="833" x="2514"/>
                  </a:lnTo>
                  <a:lnTo>
                    <a:pt y="865" x="2674"/>
                  </a:lnTo>
                  <a:lnTo>
                    <a:pt y="896" x="2831"/>
                  </a:lnTo>
                  <a:lnTo>
                    <a:pt y="904" x="2899"/>
                  </a:lnTo>
                  <a:lnTo>
                    <a:pt y="914" x="2968"/>
                  </a:lnTo>
                  <a:lnTo>
                    <a:pt y="924" x="3034"/>
                  </a:lnTo>
                  <a:lnTo>
                    <a:pt y="933" x="3099"/>
                  </a:lnTo>
                  <a:lnTo>
                    <a:pt y="941" x="3162"/>
                  </a:lnTo>
                  <a:lnTo>
                    <a:pt y="948" x="3219"/>
                  </a:lnTo>
                  <a:lnTo>
                    <a:pt y="953" x="3270"/>
                  </a:lnTo>
                  <a:lnTo>
                    <a:pt y="953" x="3314"/>
                  </a:lnTo>
                  <a:lnTo>
                    <a:pt y="953" x="334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702" name="Shape 5702"/>
            <p:cNvSpPr/>
            <p:nvPr/>
          </p:nvSpPr>
          <p:spPr>
            <a:xfrm>
              <a:off y="2619375" x="1916111"/>
              <a:ext cy="1084261" cx="5400675"/>
            </a:xfrm>
            <a:custGeom>
              <a:pathLst>
                <a:path w="3402" extrusionOk="0" h="683">
                  <a:moveTo>
                    <a:pt y="676" x="3402"/>
                  </a:moveTo>
                  <a:lnTo>
                    <a:pt y="668" x="3399"/>
                  </a:lnTo>
                  <a:lnTo>
                    <a:pt y="673" x="3338"/>
                  </a:lnTo>
                  <a:lnTo>
                    <a:pt y="673" x="3325"/>
                  </a:lnTo>
                  <a:lnTo>
                    <a:pt y="673" x="3309"/>
                  </a:lnTo>
                  <a:lnTo>
                    <a:pt y="671" x="3291"/>
                  </a:lnTo>
                  <a:lnTo>
                    <a:pt y="668" x="3271"/>
                  </a:lnTo>
                  <a:lnTo>
                    <a:pt y="661" x="3225"/>
                  </a:lnTo>
                  <a:lnTo>
                    <a:pt y="649" x="3174"/>
                  </a:lnTo>
                  <a:lnTo>
                    <a:pt y="637" x="3119"/>
                  </a:lnTo>
                  <a:lnTo>
                    <a:pt y="625" x="3060"/>
                  </a:lnTo>
                  <a:lnTo>
                    <a:pt y="614" x="2999"/>
                  </a:lnTo>
                  <a:lnTo>
                    <a:pt y="605" x="2938"/>
                  </a:lnTo>
                  <a:lnTo>
                    <a:pt y="570" x="2762"/>
                  </a:lnTo>
                  <a:lnTo>
                    <a:pt y="536" x="2582"/>
                  </a:lnTo>
                  <a:lnTo>
                    <a:pt y="499" x="2401"/>
                  </a:lnTo>
                  <a:lnTo>
                    <a:pt y="463" x="2215"/>
                  </a:lnTo>
                  <a:lnTo>
                    <a:pt y="426" x="2030"/>
                  </a:lnTo>
                  <a:lnTo>
                    <a:pt y="389" x="1842"/>
                  </a:lnTo>
                  <a:lnTo>
                    <a:pt y="352" x="1655"/>
                  </a:lnTo>
                  <a:lnTo>
                    <a:pt y="313" x="1467"/>
                  </a:lnTo>
                  <a:lnTo>
                    <a:pt y="274" x="1278"/>
                  </a:lnTo>
                  <a:lnTo>
                    <a:pt y="235" x="1091"/>
                  </a:lnTo>
                  <a:lnTo>
                    <a:pt y="196" x="904"/>
                  </a:lnTo>
                  <a:lnTo>
                    <a:pt y="157" x="718"/>
                  </a:lnTo>
                  <a:lnTo>
                    <a:pt y="118" x="535"/>
                  </a:lnTo>
                  <a:lnTo>
                    <a:pt y="80" x="353"/>
                  </a:lnTo>
                  <a:lnTo>
                    <a:pt y="39" x="176"/>
                  </a:lnTo>
                  <a:lnTo>
                    <a:pt y="0" x="0"/>
                  </a:lnTo>
                  <a:lnTo>
                    <a:pt y="34" x="0"/>
                  </a:lnTo>
                  <a:lnTo>
                    <a:pt y="71" x="178"/>
                  </a:lnTo>
                  <a:lnTo>
                    <a:pt y="110" x="362"/>
                  </a:lnTo>
                  <a:lnTo>
                    <a:pt y="149" x="551"/>
                  </a:lnTo>
                  <a:lnTo>
                    <a:pt y="188" x="745"/>
                  </a:lnTo>
                  <a:lnTo>
                    <a:pt y="228" x="941"/>
                  </a:lnTo>
                  <a:lnTo>
                    <a:pt y="267" x="1140"/>
                  </a:lnTo>
                  <a:lnTo>
                    <a:pt y="306" x="1339"/>
                  </a:lnTo>
                  <a:lnTo>
                    <a:pt y="345" x="1538"/>
                  </a:lnTo>
                  <a:lnTo>
                    <a:pt y="382" x="1736"/>
                  </a:lnTo>
                  <a:lnTo>
                    <a:pt y="421" x="1932"/>
                  </a:lnTo>
                  <a:lnTo>
                    <a:pt y="456" x="2124"/>
                  </a:lnTo>
                  <a:lnTo>
                    <a:pt y="492" x="2312"/>
                  </a:lnTo>
                  <a:lnTo>
                    <a:pt y="527" x="2496"/>
                  </a:lnTo>
                  <a:lnTo>
                    <a:pt y="561" x="2671"/>
                  </a:lnTo>
                  <a:lnTo>
                    <a:pt y="592" x="2838"/>
                  </a:lnTo>
                  <a:lnTo>
                    <a:pt y="622" x="2999"/>
                  </a:lnTo>
                  <a:lnTo>
                    <a:pt y="636" x="3056"/>
                  </a:lnTo>
                  <a:lnTo>
                    <a:pt y="646" x="3103"/>
                  </a:lnTo>
                  <a:lnTo>
                    <a:pt y="656" x="3146"/>
                  </a:lnTo>
                  <a:lnTo>
                    <a:pt y="666" x="3183"/>
                  </a:lnTo>
                  <a:lnTo>
                    <a:pt y="673" x="3218"/>
                  </a:lnTo>
                  <a:lnTo>
                    <a:pt y="678" x="3252"/>
                  </a:lnTo>
                  <a:lnTo>
                    <a:pt y="681" x="3286"/>
                  </a:lnTo>
                  <a:lnTo>
                    <a:pt y="683" x="3325"/>
                  </a:lnTo>
                  <a:lnTo>
                    <a:pt y="676" x="3402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703" name="Shape 5703"/>
            <p:cNvSpPr/>
            <p:nvPr/>
          </p:nvSpPr>
          <p:spPr>
            <a:xfrm>
              <a:off y="2109786" x="2008186"/>
              <a:ext cy="1531937" cx="5300661"/>
            </a:xfrm>
            <a:custGeom>
              <a:pathLst>
                <a:path w="3339" extrusionOk="0" h="965">
                  <a:moveTo>
                    <a:pt y="965" x="3339"/>
                  </a:moveTo>
                  <a:lnTo>
                    <a:pt y="957" x="3338"/>
                  </a:lnTo>
                  <a:lnTo>
                    <a:pt y="953" x="3297"/>
                  </a:lnTo>
                  <a:lnTo>
                    <a:pt y="955" x="3267"/>
                  </a:lnTo>
                  <a:lnTo>
                    <a:pt y="953" x="3224"/>
                  </a:lnTo>
                  <a:lnTo>
                    <a:pt y="948" x="3175"/>
                  </a:lnTo>
                  <a:lnTo>
                    <a:pt y="941" x="3118"/>
                  </a:lnTo>
                  <a:lnTo>
                    <a:pt y="933" x="3059"/>
                  </a:lnTo>
                  <a:lnTo>
                    <a:pt y="924" x="2995"/>
                  </a:lnTo>
                  <a:lnTo>
                    <a:pt y="916" x="2931"/>
                  </a:lnTo>
                  <a:lnTo>
                    <a:pt y="908" x="2870"/>
                  </a:lnTo>
                  <a:lnTo>
                    <a:pt y="877" x="2711"/>
                  </a:lnTo>
                  <a:lnTo>
                    <a:pt y="845" x="2554"/>
                  </a:lnTo>
                  <a:lnTo>
                    <a:pt y="813" x="2401"/>
                  </a:lnTo>
                  <a:lnTo>
                    <a:pt y="779" x="2249"/>
                  </a:lnTo>
                  <a:lnTo>
                    <a:pt y="747" x="2098"/>
                  </a:lnTo>
                  <a:lnTo>
                    <a:pt y="713" x="1950"/>
                  </a:lnTo>
                  <a:lnTo>
                    <a:pt y="679" x="1803"/>
                  </a:lnTo>
                  <a:lnTo>
                    <a:pt y="647" x="1656"/>
                  </a:lnTo>
                  <a:lnTo>
                    <a:pt y="613" x="1511"/>
                  </a:lnTo>
                  <a:lnTo>
                    <a:pt y="580" x="1366"/>
                  </a:lnTo>
                  <a:lnTo>
                    <a:pt y="546" x="1222"/>
                  </a:lnTo>
                  <a:lnTo>
                    <a:pt y="512" x="1079"/>
                  </a:lnTo>
                  <a:lnTo>
                    <a:pt y="478" x="935"/>
                  </a:lnTo>
                  <a:lnTo>
                    <a:pt y="443" x="790"/>
                  </a:lnTo>
                  <a:lnTo>
                    <a:pt y="409" x="646"/>
                  </a:lnTo>
                  <a:lnTo>
                    <a:pt y="375" x="501"/>
                  </a:lnTo>
                  <a:lnTo>
                    <a:pt y="372" x="479"/>
                  </a:lnTo>
                  <a:lnTo>
                    <a:pt y="365" x="459"/>
                  </a:lnTo>
                  <a:lnTo>
                    <a:pt y="358" x="439"/>
                  </a:lnTo>
                  <a:lnTo>
                    <a:pt y="350" x="420"/>
                  </a:lnTo>
                  <a:lnTo>
                    <a:pt y="341" x="401"/>
                  </a:lnTo>
                  <a:lnTo>
                    <a:pt y="331" x="385"/>
                  </a:lnTo>
                  <a:lnTo>
                    <a:pt y="321" x="369"/>
                  </a:lnTo>
                  <a:lnTo>
                    <a:pt y="309" x="354"/>
                  </a:lnTo>
                  <a:lnTo>
                    <a:pt y="286" x="324"/>
                  </a:lnTo>
                  <a:lnTo>
                    <a:pt y="260" x="298"/>
                  </a:lnTo>
                  <a:lnTo>
                    <a:pt y="232" x="271"/>
                  </a:lnTo>
                  <a:lnTo>
                    <a:pt y="205" x="248"/>
                  </a:lnTo>
                  <a:lnTo>
                    <a:pt y="174" x="223"/>
                  </a:lnTo>
                  <a:lnTo>
                    <a:pt y="145" x="197"/>
                  </a:lnTo>
                  <a:lnTo>
                    <a:pt y="117" x="170"/>
                  </a:lnTo>
                  <a:lnTo>
                    <a:pt y="90" x="141"/>
                  </a:lnTo>
                  <a:lnTo>
                    <a:pt y="76" x="126"/>
                  </a:lnTo>
                  <a:lnTo>
                    <a:pt y="64" x="111"/>
                  </a:lnTo>
                  <a:lnTo>
                    <a:pt y="52" x="94"/>
                  </a:lnTo>
                  <a:lnTo>
                    <a:pt y="41" x="77"/>
                  </a:lnTo>
                  <a:lnTo>
                    <a:pt y="29" x="59"/>
                  </a:lnTo>
                  <a:lnTo>
                    <a:pt y="19" x="40"/>
                  </a:lnTo>
                  <a:lnTo>
                    <a:pt y="10" x="20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60"/>
                  </a:lnTo>
                  <a:lnTo>
                    <a:pt y="142" x="67"/>
                  </a:lnTo>
                  <a:lnTo>
                    <a:pt y="162" x="74"/>
                  </a:lnTo>
                  <a:lnTo>
                    <a:pt y="183" x="79"/>
                  </a:lnTo>
                  <a:lnTo>
                    <a:pt y="221" x="87"/>
                  </a:lnTo>
                  <a:lnTo>
                    <a:pt y="257" x="91"/>
                  </a:lnTo>
                  <a:lnTo>
                    <a:pt y="291" x="91"/>
                  </a:lnTo>
                  <a:lnTo>
                    <a:pt y="323" x="89"/>
                  </a:lnTo>
                  <a:lnTo>
                    <a:pt y="362" x="265"/>
                  </a:lnTo>
                  <a:lnTo>
                    <a:pt y="399" x="440"/>
                  </a:lnTo>
                  <a:lnTo>
                    <a:pt y="438" x="616"/>
                  </a:lnTo>
                  <a:lnTo>
                    <a:pt y="477" x="793"/>
                  </a:lnTo>
                  <a:lnTo>
                    <a:pt y="515" x="969"/>
                  </a:lnTo>
                  <a:lnTo>
                    <a:pt y="554" x="1146"/>
                  </a:lnTo>
                  <a:lnTo>
                    <a:pt y="593" x="1322"/>
                  </a:lnTo>
                  <a:lnTo>
                    <a:pt y="632" x="1497"/>
                  </a:lnTo>
                  <a:lnTo>
                    <a:pt y="669" x="1671"/>
                  </a:lnTo>
                  <a:lnTo>
                    <a:pt y="706" x="1843"/>
                  </a:lnTo>
                  <a:lnTo>
                    <a:pt y="744" x="2014"/>
                  </a:lnTo>
                  <a:lnTo>
                    <a:pt y="779" x="2183"/>
                  </a:lnTo>
                  <a:lnTo>
                    <a:pt y="813" x="2348"/>
                  </a:lnTo>
                  <a:lnTo>
                    <a:pt y="847" x="2512"/>
                  </a:lnTo>
                  <a:lnTo>
                    <a:pt y="879" x="2671"/>
                  </a:lnTo>
                  <a:lnTo>
                    <a:pt y="908" x="2828"/>
                  </a:lnTo>
                  <a:lnTo>
                    <a:pt y="918" x="2895"/>
                  </a:lnTo>
                  <a:lnTo>
                    <a:pt y="928" x="2963"/>
                  </a:lnTo>
                  <a:lnTo>
                    <a:pt y="936" x="3030"/>
                  </a:lnTo>
                  <a:lnTo>
                    <a:pt y="946" x="3094"/>
                  </a:lnTo>
                  <a:lnTo>
                    <a:pt y="953" x="3157"/>
                  </a:lnTo>
                  <a:lnTo>
                    <a:pt y="960" x="3214"/>
                  </a:lnTo>
                  <a:lnTo>
                    <a:pt y="963" x="3265"/>
                  </a:lnTo>
                  <a:lnTo>
                    <a:pt y="965" x="3309"/>
                  </a:lnTo>
                  <a:lnTo>
                    <a:pt y="965" x="3339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704" name="Shape 5704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3" x="50"/>
                  </a:lnTo>
                  <a:lnTo>
                    <a:pt y="3" x="103"/>
                  </a:lnTo>
                  <a:lnTo>
                    <a:pt y="5" x="153"/>
                  </a:lnTo>
                  <a:lnTo>
                    <a:pt y="5" x="204"/>
                  </a:lnTo>
                  <a:lnTo>
                    <a:pt y="5" x="253"/>
                  </a:lnTo>
                  <a:lnTo>
                    <a:pt y="3" x="303"/>
                  </a:lnTo>
                  <a:lnTo>
                    <a:pt y="3" x="354"/>
                  </a:lnTo>
                  <a:lnTo>
                    <a:pt y="0" x="403"/>
                  </a:lnTo>
                  <a:lnTo>
                    <a:pt y="7" x="418"/>
                  </a:lnTo>
                  <a:lnTo>
                    <a:pt y="12" x="430"/>
                  </a:lnTo>
                  <a:lnTo>
                    <a:pt y="18" x="444"/>
                  </a:lnTo>
                  <a:lnTo>
                    <a:pt y="27" x="454"/>
                  </a:lnTo>
                  <a:lnTo>
                    <a:pt y="42" x="474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</a:path>
              </a:pathLst>
            </a:custGeom>
            <a:noFill/>
            <a:ln w="9525" cap="rnd">
              <a:solidFill>
                <a:srgbClr val="969595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705" name="Shape 5705"/>
            <p:cNvSpPr/>
            <p:nvPr/>
          </p:nvSpPr>
          <p:spPr>
            <a:xfrm>
              <a:off y="2020886" x="2103436"/>
              <a:ext cy="760411" cx="120650"/>
            </a:xfrm>
            <a:custGeom>
              <a:pathLst>
                <a:path w="76" extrusionOk="0" h="479">
                  <a:moveTo>
                    <a:pt y="0" x="7"/>
                  </a:moveTo>
                  <a:lnTo>
                    <a:pt y="2" x="4"/>
                  </a:lnTo>
                  <a:lnTo>
                    <a:pt y="5" x="2"/>
                  </a:lnTo>
                  <a:lnTo>
                    <a:pt y="9" x="0"/>
                  </a:lnTo>
                  <a:lnTo>
                    <a:pt y="12" x="0"/>
                  </a:lnTo>
                  <a:lnTo>
                    <a:pt y="479" x="76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706" name="Shape 5706"/>
            <p:cNvSpPr/>
            <p:nvPr/>
          </p:nvSpPr>
          <p:spPr>
            <a:xfrm>
              <a:off y="2455861" x="3032125"/>
              <a:ext cy="163511" cx="230187"/>
            </a:xfrm>
            <a:custGeom>
              <a:pathLst>
                <a:path w="145" extrusionOk="0" h="103">
                  <a:moveTo>
                    <a:pt y="0" x="64"/>
                  </a:moveTo>
                  <a:lnTo>
                    <a:pt y="7" x="65"/>
                  </a:lnTo>
                  <a:lnTo>
                    <a:pt y="14" x="67"/>
                  </a:lnTo>
                  <a:lnTo>
                    <a:pt y="19" x="67"/>
                  </a:lnTo>
                  <a:lnTo>
                    <a:pt y="25" x="67"/>
                  </a:lnTo>
                  <a:lnTo>
                    <a:pt y="39" x="62"/>
                  </a:lnTo>
                  <a:lnTo>
                    <a:pt y="51" x="54"/>
                  </a:lnTo>
                  <a:lnTo>
                    <a:pt y="63" x="44"/>
                  </a:lnTo>
                  <a:lnTo>
                    <a:pt y="76" x="30"/>
                  </a:lnTo>
                  <a:lnTo>
                    <a:pt y="88" x="15"/>
                  </a:lnTo>
                  <a:lnTo>
                    <a:pt y="101" x="0"/>
                  </a:lnTo>
                  <a:lnTo>
                    <a:pt y="101" x="20"/>
                  </a:lnTo>
                  <a:lnTo>
                    <a:pt y="103" x="40"/>
                  </a:lnTo>
                  <a:lnTo>
                    <a:pt y="44" x="138"/>
                  </a:lnTo>
                  <a:lnTo>
                    <a:pt y="39" x="141"/>
                  </a:lnTo>
                  <a:lnTo>
                    <a:pt y="36" x="145"/>
                  </a:lnTo>
                  <a:lnTo>
                    <a:pt y="32" x="145"/>
                  </a:lnTo>
                  <a:lnTo>
                    <a:pt y="29" x="145"/>
                  </a:lnTo>
                  <a:lnTo>
                    <a:pt y="25" x="145"/>
                  </a:lnTo>
                  <a:lnTo>
                    <a:pt y="24" x="141"/>
                  </a:lnTo>
                  <a:lnTo>
                    <a:pt y="20" x="138"/>
                  </a:lnTo>
                  <a:lnTo>
                    <a:pt y="19" x="133"/>
                  </a:lnTo>
                  <a:lnTo>
                    <a:pt y="14" x="116"/>
                  </a:lnTo>
                  <a:lnTo>
                    <a:pt y="8" x="99"/>
                  </a:lnTo>
                  <a:lnTo>
                    <a:pt y="3" x="81"/>
                  </a:lnTo>
                  <a:lnTo>
                    <a:pt y="0" x="6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707" name="Shape 5707"/>
            <p:cNvSpPr/>
            <p:nvPr/>
          </p:nvSpPr>
          <p:spPr>
            <a:xfrm>
              <a:off y="2413000" x="6296025"/>
              <a:ext cy="681037" cx="579437"/>
            </a:xfrm>
            <a:custGeom>
              <a:pathLst>
                <a:path w="365" extrusionOk="0" h="429">
                  <a:moveTo>
                    <a:pt y="0" x="138"/>
                  </a:moveTo>
                  <a:lnTo>
                    <a:pt y="25" x="142"/>
                  </a:lnTo>
                  <a:lnTo>
                    <a:pt y="51" x="144"/>
                  </a:lnTo>
                  <a:lnTo>
                    <a:pt y="78" x="142"/>
                  </a:lnTo>
                  <a:lnTo>
                    <a:pt y="103" x="140"/>
                  </a:lnTo>
                  <a:lnTo>
                    <a:pt y="130" x="135"/>
                  </a:lnTo>
                  <a:lnTo>
                    <a:pt y="157" x="128"/>
                  </a:lnTo>
                  <a:lnTo>
                    <a:pt y="183" x="120"/>
                  </a:lnTo>
                  <a:lnTo>
                    <a:pt y="210" x="111"/>
                  </a:lnTo>
                  <a:lnTo>
                    <a:pt y="237" x="101"/>
                  </a:lnTo>
                  <a:lnTo>
                    <a:pt y="264" x="88"/>
                  </a:lnTo>
                  <a:lnTo>
                    <a:pt y="291" x="76"/>
                  </a:lnTo>
                  <a:lnTo>
                    <a:pt y="316" x="63"/>
                  </a:lnTo>
                  <a:lnTo>
                    <a:pt y="368" x="32"/>
                  </a:lnTo>
                  <a:lnTo>
                    <a:pt y="421" x="0"/>
                  </a:lnTo>
                  <a:lnTo>
                    <a:pt y="424" x="22"/>
                  </a:lnTo>
                  <a:lnTo>
                    <a:pt y="429" x="51"/>
                  </a:lnTo>
                  <a:lnTo>
                    <a:pt y="68" x="358"/>
                  </a:lnTo>
                  <a:lnTo>
                    <a:pt y="61" x="363"/>
                  </a:lnTo>
                  <a:lnTo>
                    <a:pt y="54" x="365"/>
                  </a:lnTo>
                  <a:lnTo>
                    <a:pt y="49" x="365"/>
                  </a:lnTo>
                  <a:lnTo>
                    <a:pt y="44" x="361"/>
                  </a:lnTo>
                  <a:lnTo>
                    <a:pt y="41" x="358"/>
                  </a:lnTo>
                  <a:lnTo>
                    <a:pt y="37" x="355"/>
                  </a:lnTo>
                  <a:lnTo>
                    <a:pt y="35" x="350"/>
                  </a:lnTo>
                  <a:lnTo>
                    <a:pt y="32" x="344"/>
                  </a:lnTo>
                  <a:lnTo>
                    <a:pt y="24" x="317"/>
                  </a:lnTo>
                  <a:lnTo>
                    <a:pt y="15" x="287"/>
                  </a:lnTo>
                  <a:lnTo>
                    <a:pt y="10" x="257"/>
                  </a:lnTo>
                  <a:lnTo>
                    <a:pt y="7" x="226"/>
                  </a:lnTo>
                  <a:lnTo>
                    <a:pt y="2" x="172"/>
                  </a:lnTo>
                  <a:lnTo>
                    <a:pt y="0" x="138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708" name="Shape 5708"/>
            <p:cNvSpPr/>
            <p:nvPr/>
          </p:nvSpPr>
          <p:spPr>
            <a:xfrm>
              <a:off y="2451100" x="3021011"/>
              <a:ext cy="165100" cx="120650"/>
            </a:xfrm>
            <a:custGeom>
              <a:pathLst>
                <a:path w="76" extrusionOk="0" h="104">
                  <a:moveTo>
                    <a:pt y="3" x="71"/>
                  </a:moveTo>
                  <a:lnTo>
                    <a:pt y="10" x="72"/>
                  </a:lnTo>
                  <a:lnTo>
                    <a:pt y="17" x="74"/>
                  </a:lnTo>
                  <a:lnTo>
                    <a:pt y="22" x="74"/>
                  </a:lnTo>
                  <a:lnTo>
                    <a:pt y="28" x="74"/>
                  </a:lnTo>
                  <a:lnTo>
                    <a:pt y="42" x="69"/>
                  </a:lnTo>
                  <a:lnTo>
                    <a:pt y="54" x="61"/>
                  </a:lnTo>
                  <a:lnTo>
                    <a:pt y="66" x="51"/>
                  </a:lnTo>
                  <a:lnTo>
                    <a:pt y="79" x="37"/>
                  </a:lnTo>
                  <a:lnTo>
                    <a:pt y="91" x="22"/>
                  </a:lnTo>
                  <a:lnTo>
                    <a:pt y="104" x="7"/>
                  </a:lnTo>
                  <a:lnTo>
                    <a:pt y="104" x="10"/>
                  </a:lnTo>
                  <a:lnTo>
                    <a:pt y="103" x="5"/>
                  </a:lnTo>
                  <a:lnTo>
                    <a:pt y="103" x="0"/>
                  </a:lnTo>
                  <a:lnTo>
                    <a:pt y="103" x="2"/>
                  </a:lnTo>
                  <a:lnTo>
                    <a:pt y="91" x="18"/>
                  </a:lnTo>
                  <a:lnTo>
                    <a:pt y="77" x="34"/>
                  </a:lnTo>
                  <a:lnTo>
                    <a:pt y="64" x="47"/>
                  </a:lnTo>
                  <a:lnTo>
                    <a:pt y="50" x="57"/>
                  </a:lnTo>
                  <a:lnTo>
                    <a:pt y="37" x="66"/>
                  </a:lnTo>
                  <a:lnTo>
                    <a:pt y="25" x="71"/>
                  </a:lnTo>
                  <a:lnTo>
                    <a:pt y="18" x="71"/>
                  </a:lnTo>
                  <a:lnTo>
                    <a:pt y="13" x="71"/>
                  </a:lnTo>
                  <a:lnTo>
                    <a:pt y="8" x="69"/>
                  </a:lnTo>
                  <a:lnTo>
                    <a:pt y="3" x="66"/>
                  </a:lnTo>
                  <a:lnTo>
                    <a:pt y="1" x="59"/>
                  </a:lnTo>
                  <a:lnTo>
                    <a:pt y="0" x="59"/>
                  </a:lnTo>
                  <a:lnTo>
                    <a:pt y="0" x="62"/>
                  </a:lnTo>
                  <a:lnTo>
                    <a:pt y="1" x="67"/>
                  </a:lnTo>
                  <a:lnTo>
                    <a:pt y="3" x="72"/>
                  </a:lnTo>
                  <a:lnTo>
                    <a:pt y="5" x="76"/>
                  </a:lnTo>
                  <a:lnTo>
                    <a:pt y="5" x="76"/>
                  </a:lnTo>
                  <a:lnTo>
                    <a:pt y="3" x="7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709" name="Shape 5709"/>
            <p:cNvSpPr/>
            <p:nvPr/>
          </p:nvSpPr>
          <p:spPr>
            <a:xfrm>
              <a:off y="2413000" x="6288087"/>
              <a:ext cy="665161" cx="236537"/>
            </a:xfrm>
            <a:custGeom>
              <a:pathLst>
                <a:path w="149" extrusionOk="0" h="419">
                  <a:moveTo>
                    <a:pt y="0" x="143"/>
                  </a:moveTo>
                  <a:lnTo>
                    <a:pt y="25" x="147"/>
                  </a:lnTo>
                  <a:lnTo>
                    <a:pt y="51" x="149"/>
                  </a:lnTo>
                  <a:lnTo>
                    <a:pt y="78" x="149"/>
                  </a:lnTo>
                  <a:lnTo>
                    <a:pt y="103" x="145"/>
                  </a:lnTo>
                  <a:lnTo>
                    <a:pt y="130" x="140"/>
                  </a:lnTo>
                  <a:lnTo>
                    <a:pt y="157" x="133"/>
                  </a:lnTo>
                  <a:lnTo>
                    <a:pt y="183" x="127"/>
                  </a:lnTo>
                  <a:lnTo>
                    <a:pt y="210" x="116"/>
                  </a:lnTo>
                  <a:lnTo>
                    <a:pt y="237" x="106"/>
                  </a:lnTo>
                  <a:lnTo>
                    <a:pt y="264" x="95"/>
                  </a:lnTo>
                  <a:lnTo>
                    <a:pt y="291" x="81"/>
                  </a:lnTo>
                  <a:lnTo>
                    <a:pt y="316" x="68"/>
                  </a:lnTo>
                  <a:lnTo>
                    <a:pt y="368" x="37"/>
                  </a:lnTo>
                  <a:lnTo>
                    <a:pt y="419" x="7"/>
                  </a:lnTo>
                  <a:lnTo>
                    <a:pt y="419" x="0"/>
                  </a:lnTo>
                  <a:lnTo>
                    <a:pt y="395" x="17"/>
                  </a:lnTo>
                  <a:lnTo>
                    <a:pt y="368" x="32"/>
                  </a:lnTo>
                  <a:lnTo>
                    <a:pt y="343" x="49"/>
                  </a:lnTo>
                  <a:lnTo>
                    <a:pt y="314" x="62"/>
                  </a:lnTo>
                  <a:lnTo>
                    <a:pt y="287" x="78"/>
                  </a:lnTo>
                  <a:lnTo>
                    <a:pt y="259" x="89"/>
                  </a:lnTo>
                  <a:lnTo>
                    <a:pt y="230" x="101"/>
                  </a:lnTo>
                  <a:lnTo>
                    <a:pt y="201" x="113"/>
                  </a:lnTo>
                  <a:lnTo>
                    <a:pt y="172" x="122"/>
                  </a:lnTo>
                  <a:lnTo>
                    <a:pt y="144" x="130"/>
                  </a:lnTo>
                  <a:lnTo>
                    <a:pt y="117" x="135"/>
                  </a:lnTo>
                  <a:lnTo>
                    <a:pt y="90" x="138"/>
                  </a:lnTo>
                  <a:lnTo>
                    <a:pt y="64" x="140"/>
                  </a:lnTo>
                  <a:lnTo>
                    <a:pt y="41" x="140"/>
                  </a:lnTo>
                  <a:lnTo>
                    <a:pt y="19" x="138"/>
                  </a:lnTo>
                  <a:lnTo>
                    <a:pt y="0" x="132"/>
                  </a:lnTo>
                  <a:lnTo>
                    <a:pt y="0" x="14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710" name="Shape 5710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711" name="Shape 5711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1_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2_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